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Cosmic Octo Medium" charset="1" panose="00000600000000000000"/>
      <p:regular r:id="rId20"/>
    </p:embeddedFont>
    <p:embeddedFont>
      <p:font typeface="Open Sans Bold" charset="1" panose="020B0806030504020204"/>
      <p:regular r:id="rId21"/>
    </p:embeddedFont>
    <p:embeddedFont>
      <p:font typeface="TAN Headline" charset="1" panose="00000000000000000000"/>
      <p:regular r:id="rId22"/>
    </p:embeddedFont>
    <p:embeddedFont>
      <p:font typeface="Lookpeach Font TH Bold" charset="1" panose="02000503000000000000"/>
      <p:regular r:id="rId23"/>
    </p:embeddedFont>
    <p:embeddedFont>
      <p:font typeface="Jua" charset="1" panose="00000000000000000000"/>
      <p:regular r:id="rId24"/>
    </p:embeddedFont>
    <p:embeddedFont>
      <p:font typeface="Fredoka" charset="1" panose="020000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gif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0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gif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5.gif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gif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2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52677" y="-4451638"/>
            <a:ext cx="18393355" cy="10333721"/>
          </a:xfrm>
          <a:custGeom>
            <a:avLst/>
            <a:gdLst/>
            <a:ahLst/>
            <a:cxnLst/>
            <a:rect r="r" b="b" t="t" l="l"/>
            <a:pathLst>
              <a:path h="10333721" w="18393355">
                <a:moveTo>
                  <a:pt x="0" y="0"/>
                </a:moveTo>
                <a:lnTo>
                  <a:pt x="18393354" y="0"/>
                </a:lnTo>
                <a:lnTo>
                  <a:pt x="18393354" y="10333721"/>
                </a:lnTo>
                <a:lnTo>
                  <a:pt x="0" y="103337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32185" y="1028700"/>
            <a:ext cx="13093845" cy="8342813"/>
          </a:xfrm>
          <a:custGeom>
            <a:avLst/>
            <a:gdLst/>
            <a:ahLst/>
            <a:cxnLst/>
            <a:rect r="r" b="b" t="t" l="l"/>
            <a:pathLst>
              <a:path h="8342813" w="13093845">
                <a:moveTo>
                  <a:pt x="0" y="0"/>
                </a:moveTo>
                <a:lnTo>
                  <a:pt x="13093845" y="0"/>
                </a:lnTo>
                <a:lnTo>
                  <a:pt x="13093845" y="8342813"/>
                </a:lnTo>
                <a:lnTo>
                  <a:pt x="0" y="83428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8493870" y="1958745"/>
            <a:ext cx="1376460" cy="1376460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5204947" y="3211380"/>
            <a:ext cx="8445613" cy="23517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024"/>
              </a:lnSpc>
            </a:pPr>
            <a:r>
              <a:rPr lang="en-US" b="true" sz="13197">
                <a:solidFill>
                  <a:srgbClr val="000000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a day in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6534836" y="7102057"/>
            <a:ext cx="8187694" cy="1979933"/>
          </a:xfrm>
          <a:custGeom>
            <a:avLst/>
            <a:gdLst/>
            <a:ahLst/>
            <a:cxnLst/>
            <a:rect r="r" b="b" t="t" l="l"/>
            <a:pathLst>
              <a:path h="1979933" w="8187694">
                <a:moveTo>
                  <a:pt x="0" y="0"/>
                </a:moveTo>
                <a:lnTo>
                  <a:pt x="8187694" y="0"/>
                </a:lnTo>
                <a:lnTo>
                  <a:pt x="8187694" y="1979933"/>
                </a:lnTo>
                <a:lnTo>
                  <a:pt x="0" y="19799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107655" y="3053281"/>
            <a:ext cx="8445613" cy="23517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024"/>
              </a:lnSpc>
            </a:pPr>
            <a:r>
              <a:rPr lang="en-US" b="true" sz="13197">
                <a:solidFill>
                  <a:srgbClr val="FFDE59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a day in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943878" y="5172075"/>
            <a:ext cx="6476445" cy="1829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33"/>
              </a:lnSpc>
            </a:pPr>
            <a:r>
              <a:rPr lang="en-US" b="true" sz="10336">
                <a:solidFill>
                  <a:srgbClr val="000000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my life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867678" y="5048250"/>
            <a:ext cx="6476445" cy="1829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33"/>
              </a:lnSpc>
            </a:pPr>
            <a:r>
              <a:rPr lang="en-US" b="true" sz="10336">
                <a:solidFill>
                  <a:srgbClr val="A9BAFF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my life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298108" y="7293475"/>
            <a:ext cx="3615583" cy="6045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2"/>
              </a:lnSpc>
              <a:spcBef>
                <a:spcPct val="0"/>
              </a:spcBef>
            </a:pPr>
            <a:r>
              <a:rPr lang="en-US" b="true" sz="2118">
                <a:solidFill>
                  <a:srgbClr val="FFFFFF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BY UMIDA NORMATOVA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B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18740" y="1409700"/>
            <a:ext cx="7540560" cy="11002692"/>
            <a:chOff x="0" y="0"/>
            <a:chExt cx="10054080" cy="146702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54080" cy="14670256"/>
            </a:xfrm>
            <a:custGeom>
              <a:avLst/>
              <a:gdLst/>
              <a:ahLst/>
              <a:cxnLst/>
              <a:rect r="r" b="b" t="t" l="l"/>
              <a:pathLst>
                <a:path h="14670256" w="10054080">
                  <a:moveTo>
                    <a:pt x="0" y="0"/>
                  </a:moveTo>
                  <a:lnTo>
                    <a:pt x="10054080" y="0"/>
                  </a:lnTo>
                  <a:lnTo>
                    <a:pt x="10054080" y="14670256"/>
                  </a:lnTo>
                  <a:lnTo>
                    <a:pt x="0" y="14670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1092200" y="2870200"/>
              <a:ext cx="7112000" cy="7924800"/>
              <a:chOff x="0" y="0"/>
              <a:chExt cx="1404840" cy="1565393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1404840" cy="1565393"/>
              </a:xfrm>
              <a:custGeom>
                <a:avLst/>
                <a:gdLst/>
                <a:ahLst/>
                <a:cxnLst/>
                <a:rect r="r" b="b" t="t" l="l"/>
                <a:pathLst>
                  <a:path h="1565393" w="1404840">
                    <a:moveTo>
                      <a:pt x="0" y="0"/>
                    </a:moveTo>
                    <a:lnTo>
                      <a:pt x="1404840" y="0"/>
                    </a:lnTo>
                    <a:lnTo>
                      <a:pt x="1404840" y="1565393"/>
                    </a:lnTo>
                    <a:lnTo>
                      <a:pt x="0" y="1565393"/>
                    </a:lnTo>
                    <a:close/>
                  </a:path>
                </a:pathLst>
              </a:custGeom>
              <a:solidFill>
                <a:srgbClr val="F3EEEE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47625"/>
                <a:ext cx="1404840" cy="161301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548"/>
                  </a:lnSpc>
                </a:pPr>
              </a:p>
            </p:txBody>
          </p:sp>
        </p:grp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0782652" y="3558701"/>
            <a:ext cx="4906215" cy="5699599"/>
            <a:chOff x="0" y="0"/>
            <a:chExt cx="5466080" cy="6350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439410" cy="6348730"/>
            </a:xfrm>
            <a:custGeom>
              <a:avLst/>
              <a:gdLst/>
              <a:ahLst/>
              <a:cxnLst/>
              <a:rect r="r" b="b" t="t" l="l"/>
              <a:pathLst>
                <a:path h="6348730" w="543941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7A2A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47650" y="294640"/>
              <a:ext cx="4889500" cy="4693920"/>
            </a:xfrm>
            <a:custGeom>
              <a:avLst/>
              <a:gdLst/>
              <a:ahLst/>
              <a:cxnLst/>
              <a:rect r="r" b="b" t="t" l="l"/>
              <a:pathLst>
                <a:path h="4693920" w="488950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l="-34210" t="0" r="-3421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270" y="6350"/>
              <a:ext cx="5457190" cy="6342380"/>
            </a:xfrm>
            <a:custGeom>
              <a:avLst/>
              <a:gdLst/>
              <a:ahLst/>
              <a:cxnLst/>
              <a:rect r="r" b="b" t="t" l="l"/>
              <a:pathLst>
                <a:path h="6342380" w="545719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7620" y="0"/>
              <a:ext cx="5458460" cy="6344920"/>
            </a:xfrm>
            <a:custGeom>
              <a:avLst/>
              <a:gdLst/>
              <a:ahLst/>
              <a:cxnLst/>
              <a:rect r="r" b="b" t="t" l="l"/>
              <a:pathLst>
                <a:path h="6344920" w="545846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-1880295" y="3558701"/>
            <a:ext cx="11276325" cy="4422218"/>
            <a:chOff x="0" y="0"/>
            <a:chExt cx="2969896" cy="116469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969896" cy="1164699"/>
            </a:xfrm>
            <a:custGeom>
              <a:avLst/>
              <a:gdLst/>
              <a:ahLst/>
              <a:cxnLst/>
              <a:rect r="r" b="b" t="t" l="l"/>
              <a:pathLst>
                <a:path h="1164699" w="2969896">
                  <a:moveTo>
                    <a:pt x="35015" y="0"/>
                  </a:moveTo>
                  <a:lnTo>
                    <a:pt x="2934882" y="0"/>
                  </a:lnTo>
                  <a:cubicBezTo>
                    <a:pt x="2944168" y="0"/>
                    <a:pt x="2953074" y="3689"/>
                    <a:pt x="2959641" y="10256"/>
                  </a:cubicBezTo>
                  <a:cubicBezTo>
                    <a:pt x="2966207" y="16822"/>
                    <a:pt x="2969896" y="25728"/>
                    <a:pt x="2969896" y="35015"/>
                  </a:cubicBezTo>
                  <a:lnTo>
                    <a:pt x="2969896" y="1129685"/>
                  </a:lnTo>
                  <a:cubicBezTo>
                    <a:pt x="2969896" y="1138971"/>
                    <a:pt x="2966207" y="1147877"/>
                    <a:pt x="2959641" y="1154444"/>
                  </a:cubicBezTo>
                  <a:cubicBezTo>
                    <a:pt x="2953074" y="1161010"/>
                    <a:pt x="2944168" y="1164699"/>
                    <a:pt x="2934882" y="1164699"/>
                  </a:cubicBezTo>
                  <a:lnTo>
                    <a:pt x="35015" y="1164699"/>
                  </a:lnTo>
                  <a:cubicBezTo>
                    <a:pt x="25728" y="1164699"/>
                    <a:pt x="16822" y="1161010"/>
                    <a:pt x="10256" y="1154444"/>
                  </a:cubicBezTo>
                  <a:cubicBezTo>
                    <a:pt x="3689" y="1147877"/>
                    <a:pt x="0" y="1138971"/>
                    <a:pt x="0" y="1129685"/>
                  </a:cubicBezTo>
                  <a:lnTo>
                    <a:pt x="0" y="35015"/>
                  </a:lnTo>
                  <a:cubicBezTo>
                    <a:pt x="0" y="25728"/>
                    <a:pt x="3689" y="16822"/>
                    <a:pt x="10256" y="10256"/>
                  </a:cubicBezTo>
                  <a:cubicBezTo>
                    <a:pt x="16822" y="3689"/>
                    <a:pt x="25728" y="0"/>
                    <a:pt x="35015" y="0"/>
                  </a:cubicBezTo>
                  <a:close/>
                </a:path>
              </a:pathLst>
            </a:custGeom>
            <a:solidFill>
              <a:srgbClr val="FAEDCD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2969896" cy="12123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48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115727" y="2533235"/>
            <a:ext cx="7335802" cy="2087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228"/>
              </a:lnSpc>
            </a:pPr>
            <a:r>
              <a:rPr lang="en-US" b="true" sz="11805">
                <a:solidFill>
                  <a:srgbClr val="000000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dinner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580" y="2391817"/>
            <a:ext cx="7336042" cy="2087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228"/>
              </a:lnSpc>
            </a:pPr>
            <a:r>
              <a:rPr lang="en-US" b="true" sz="11805">
                <a:solidFill>
                  <a:srgbClr val="FFDE59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DINNER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27180" y="4544610"/>
            <a:ext cx="7912897" cy="2656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88"/>
              </a:lnSpc>
            </a:pPr>
            <a:r>
              <a:rPr lang="en-US" sz="3464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 I cherish dinner time as it’s when I connect with my family. We enjoy a home-cooked meal and discuss our day. This quality time strengthens our bond and is a lovely way to end the day.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A9B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92727" y="952500"/>
            <a:ext cx="15055273" cy="5562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Evenings at home are busy as I help my children with their homework, prepare dinner, and spend quality time with my family. After a long day of work, this time spent with my kids is incredibly precious to me. I make sure to stay involved in their lives, and we often talk about their school day, their dreams, and the things that make them happy.l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A9B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543300" y="4083339"/>
            <a:ext cx="13346545" cy="5636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9"/>
              </a:lnSpc>
            </a:pPr>
            <a:r>
              <a:rPr lang="en-US" sz="4599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By the time the evening winds down, I get my children ready for bed, and I take a moment to reflect on my day. Though it can be tiring, I feel proud of my work and my role as a mother. The balance between my career and family life is not always easy, but it is always rewarding.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086170" y="923925"/>
            <a:ext cx="5130403" cy="1832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645"/>
              </a:lnSpc>
              <a:spcBef>
                <a:spcPct val="0"/>
              </a:spcBef>
            </a:pPr>
            <a:r>
              <a:rPr lang="en-US" b="true" sz="11353">
                <a:solidFill>
                  <a:srgbClr val="FFDE59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NIGHT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66466" y="-746599"/>
            <a:ext cx="12310996" cy="6944745"/>
            <a:chOff x="0" y="0"/>
            <a:chExt cx="3242402" cy="182906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42402" cy="1829069"/>
            </a:xfrm>
            <a:custGeom>
              <a:avLst/>
              <a:gdLst/>
              <a:ahLst/>
              <a:cxnLst/>
              <a:rect r="r" b="b" t="t" l="l"/>
              <a:pathLst>
                <a:path h="1829069" w="3242402">
                  <a:moveTo>
                    <a:pt x="32072" y="0"/>
                  </a:moveTo>
                  <a:lnTo>
                    <a:pt x="3210330" y="0"/>
                  </a:lnTo>
                  <a:cubicBezTo>
                    <a:pt x="3218836" y="0"/>
                    <a:pt x="3226994" y="3379"/>
                    <a:pt x="3233009" y="9394"/>
                  </a:cubicBezTo>
                  <a:cubicBezTo>
                    <a:pt x="3239023" y="15408"/>
                    <a:pt x="3242402" y="23566"/>
                    <a:pt x="3242402" y="32072"/>
                  </a:cubicBezTo>
                  <a:lnTo>
                    <a:pt x="3242402" y="1796997"/>
                  </a:lnTo>
                  <a:cubicBezTo>
                    <a:pt x="3242402" y="1814710"/>
                    <a:pt x="3228043" y="1829069"/>
                    <a:pt x="3210330" y="1829069"/>
                  </a:cubicBezTo>
                  <a:lnTo>
                    <a:pt x="32072" y="1829069"/>
                  </a:lnTo>
                  <a:cubicBezTo>
                    <a:pt x="23566" y="1829069"/>
                    <a:pt x="15408" y="1825690"/>
                    <a:pt x="9394" y="1819675"/>
                  </a:cubicBezTo>
                  <a:cubicBezTo>
                    <a:pt x="3379" y="1813660"/>
                    <a:pt x="0" y="1805503"/>
                    <a:pt x="0" y="1796997"/>
                  </a:cubicBezTo>
                  <a:lnTo>
                    <a:pt x="0" y="32072"/>
                  </a:lnTo>
                  <a:cubicBezTo>
                    <a:pt x="0" y="14359"/>
                    <a:pt x="14359" y="0"/>
                    <a:pt x="32072" y="0"/>
                  </a:cubicBezTo>
                  <a:close/>
                </a:path>
              </a:pathLst>
            </a:custGeom>
            <a:solidFill>
              <a:srgbClr val="FAEDCD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3242402" cy="18766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48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095478" y="1028700"/>
            <a:ext cx="1741976" cy="1824058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6547714" y="1059934"/>
            <a:ext cx="5238170" cy="1928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645"/>
              </a:lnSpc>
            </a:pPr>
            <a:r>
              <a:rPr lang="en-US" b="true" sz="11353">
                <a:solidFill>
                  <a:srgbClr val="000000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NIGHT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470600" y="923925"/>
            <a:ext cx="5225003" cy="1922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645"/>
              </a:lnSpc>
            </a:pPr>
            <a:r>
              <a:rPr lang="en-US" b="true" sz="11353">
                <a:solidFill>
                  <a:srgbClr val="A9BAFF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NIGHT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949275" y="116671"/>
            <a:ext cx="2251818" cy="2357924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3837454" y="3227070"/>
            <a:ext cx="11017028" cy="21424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88"/>
              </a:lnSpc>
            </a:pPr>
            <a:r>
              <a:rPr lang="en-US" sz="3464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My night routine includes reading a book, skincare, and reflecting on the day. By 10:00 PM, I’m usually in bed, ensuring I get a good night's sleep. This routine helps me unwind and prepare for the next day.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2">
            <a:alphaModFix amt="7999"/>
          </a:blip>
          <a:srcRect l="0" t="0" r="0" b="0"/>
          <a:stretch>
            <a:fillRect/>
          </a:stretch>
        </p:blipFill>
        <p:spPr>
          <a:xfrm flipH="false" flipV="false" rot="0">
            <a:off x="16540075" y="3157408"/>
            <a:ext cx="2251818" cy="235792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2">
            <a:alphaModFix amt="7999"/>
          </a:blip>
          <a:srcRect l="0" t="0" r="0" b="0"/>
          <a:stretch>
            <a:fillRect/>
          </a:stretch>
        </p:blipFill>
        <p:spPr>
          <a:xfrm flipH="false" flipV="false" rot="0">
            <a:off x="-499239" y="1940729"/>
            <a:ext cx="2251818" cy="2357924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1051499" y="7482840"/>
            <a:ext cx="16230600" cy="1775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39"/>
              </a:lnSpc>
            </a:pPr>
            <a:r>
              <a:rPr lang="en-US" sz="5100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This is a typical day for me—full of responsibilities, but also full of moments of happiness and love.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175919" y="3305425"/>
            <a:ext cx="9936162" cy="21875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645"/>
              </a:lnSpc>
            </a:pPr>
            <a:r>
              <a:rPr lang="en-US" b="true" sz="11353">
                <a:solidFill>
                  <a:srgbClr val="000000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THANK YOU!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175919" y="3108025"/>
            <a:ext cx="9936162" cy="21875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645"/>
              </a:lnSpc>
            </a:pPr>
            <a:r>
              <a:rPr lang="en-US" b="true" sz="11353">
                <a:solidFill>
                  <a:srgbClr val="A9BAFF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THANK YOU!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8379125"/>
            <a:ext cx="19044061" cy="10699300"/>
          </a:xfrm>
          <a:custGeom>
            <a:avLst/>
            <a:gdLst/>
            <a:ahLst/>
            <a:cxnLst/>
            <a:rect r="r" b="b" t="t" l="l"/>
            <a:pathLst>
              <a:path h="10699300" w="19044061">
                <a:moveTo>
                  <a:pt x="0" y="0"/>
                </a:moveTo>
                <a:lnTo>
                  <a:pt x="19044061" y="0"/>
                </a:lnTo>
                <a:lnTo>
                  <a:pt x="19044061" y="10699299"/>
                </a:lnTo>
                <a:lnTo>
                  <a:pt x="0" y="10699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8594024"/>
            <a:ext cx="19044061" cy="10699300"/>
          </a:xfrm>
          <a:custGeom>
            <a:avLst/>
            <a:gdLst/>
            <a:ahLst/>
            <a:cxnLst/>
            <a:rect r="r" b="b" t="t" l="l"/>
            <a:pathLst>
              <a:path h="10699300" w="19044061">
                <a:moveTo>
                  <a:pt x="0" y="0"/>
                </a:moveTo>
                <a:lnTo>
                  <a:pt x="19044061" y="0"/>
                </a:lnTo>
                <a:lnTo>
                  <a:pt x="19044061" y="10699299"/>
                </a:lnTo>
                <a:lnTo>
                  <a:pt x="0" y="10699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571502" y="1411230"/>
            <a:ext cx="8064996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About myself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3448685"/>
            <a:ext cx="13485091" cy="331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My name is Umida Nuraliyeva, and I was born on October 7, 1991. I work at the Industrial Construction Bank, where I have a busy yet fulfilling daily routine. Let me share with you what a typical day in my life looks like.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75375" y="1160833"/>
            <a:ext cx="7668653" cy="7696641"/>
            <a:chOff x="0" y="0"/>
            <a:chExt cx="10224870" cy="1026218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224870" cy="10262187"/>
            </a:xfrm>
            <a:custGeom>
              <a:avLst/>
              <a:gdLst/>
              <a:ahLst/>
              <a:cxnLst/>
              <a:rect r="r" b="b" t="t" l="l"/>
              <a:pathLst>
                <a:path h="10262187" w="10224870">
                  <a:moveTo>
                    <a:pt x="0" y="0"/>
                  </a:moveTo>
                  <a:lnTo>
                    <a:pt x="10224870" y="0"/>
                  </a:lnTo>
                  <a:lnTo>
                    <a:pt x="10224870" y="10262187"/>
                  </a:lnTo>
                  <a:lnTo>
                    <a:pt x="0" y="102621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796400" y="2491523"/>
              <a:ext cx="7652607" cy="4114800"/>
              <a:chOff x="0" y="0"/>
              <a:chExt cx="1511626" cy="8128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1511626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511626">
                    <a:moveTo>
                      <a:pt x="0" y="0"/>
                    </a:moveTo>
                    <a:lnTo>
                      <a:pt x="1511626" y="0"/>
                    </a:lnTo>
                    <a:lnTo>
                      <a:pt x="1511626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9F8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47625"/>
                <a:ext cx="1511626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548"/>
                  </a:lnSpc>
                </a:pPr>
              </a:p>
            </p:txBody>
          </p:sp>
        </p:grp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2554172" y="2156518"/>
            <a:ext cx="1561187" cy="1561187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-525108" y="-1345203"/>
            <a:ext cx="9669108" cy="12708712"/>
            <a:chOff x="0" y="0"/>
            <a:chExt cx="2546596" cy="33471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546596" cy="3347150"/>
            </a:xfrm>
            <a:custGeom>
              <a:avLst/>
              <a:gdLst/>
              <a:ahLst/>
              <a:cxnLst/>
              <a:rect r="r" b="b" t="t" l="l"/>
              <a:pathLst>
                <a:path h="3347150" w="2546596">
                  <a:moveTo>
                    <a:pt x="40835" y="0"/>
                  </a:moveTo>
                  <a:lnTo>
                    <a:pt x="2505762" y="0"/>
                  </a:lnTo>
                  <a:cubicBezTo>
                    <a:pt x="2528314" y="0"/>
                    <a:pt x="2546596" y="18282"/>
                    <a:pt x="2546596" y="40835"/>
                  </a:cubicBezTo>
                  <a:lnTo>
                    <a:pt x="2546596" y="3306315"/>
                  </a:lnTo>
                  <a:cubicBezTo>
                    <a:pt x="2546596" y="3328868"/>
                    <a:pt x="2528314" y="3347150"/>
                    <a:pt x="2505762" y="3347150"/>
                  </a:cubicBezTo>
                  <a:lnTo>
                    <a:pt x="40835" y="3347150"/>
                  </a:lnTo>
                  <a:cubicBezTo>
                    <a:pt x="18282" y="3347150"/>
                    <a:pt x="0" y="3328868"/>
                    <a:pt x="0" y="3306315"/>
                  </a:cubicBezTo>
                  <a:lnTo>
                    <a:pt x="0" y="40835"/>
                  </a:lnTo>
                  <a:cubicBezTo>
                    <a:pt x="0" y="18282"/>
                    <a:pt x="18282" y="0"/>
                    <a:pt x="40835" y="0"/>
                  </a:cubicBezTo>
                  <a:close/>
                </a:path>
              </a:pathLst>
            </a:custGeom>
            <a:solidFill>
              <a:srgbClr val="FAEDCD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2546596" cy="3394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48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498307" y="3044805"/>
            <a:ext cx="6207017" cy="1504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99"/>
              </a:lnSpc>
            </a:pPr>
            <a:r>
              <a:rPr lang="en-US" b="true" sz="5412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Early Morning Routine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29613" y="4932953"/>
            <a:ext cx="6955322" cy="3685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88"/>
              </a:lnSpc>
            </a:pPr>
            <a:r>
              <a:rPr lang="en-US" sz="3464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My day starts early at 6:00 AM with a refreshing cup of coffee. I spend the first 30 minutes of my day journaling and setting my intentions. This quiet time helps me focus and prepare for the busy day ahead.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565748" y="3906505"/>
            <a:ext cx="3894362" cy="10998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17"/>
              </a:lnSpc>
            </a:pPr>
            <a:r>
              <a:rPr lang="en-US" b="true" sz="6215">
                <a:solidFill>
                  <a:srgbClr val="000000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my life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519928" y="3832047"/>
            <a:ext cx="3894362" cy="10998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17"/>
              </a:lnSpc>
            </a:pPr>
            <a:r>
              <a:rPr lang="en-US" b="true" sz="6215">
                <a:solidFill>
                  <a:srgbClr val="A9BAFF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my life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B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45184" y="2854082"/>
            <a:ext cx="15397632" cy="4926020"/>
            <a:chOff x="0" y="0"/>
            <a:chExt cx="4055343" cy="129738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055344" cy="1297388"/>
            </a:xfrm>
            <a:custGeom>
              <a:avLst/>
              <a:gdLst/>
              <a:ahLst/>
              <a:cxnLst/>
              <a:rect r="r" b="b" t="t" l="l"/>
              <a:pathLst>
                <a:path h="1297388" w="4055344">
                  <a:moveTo>
                    <a:pt x="25643" y="0"/>
                  </a:moveTo>
                  <a:lnTo>
                    <a:pt x="4029701" y="0"/>
                  </a:lnTo>
                  <a:cubicBezTo>
                    <a:pt x="4036502" y="0"/>
                    <a:pt x="4043024" y="2702"/>
                    <a:pt x="4047833" y="7511"/>
                  </a:cubicBezTo>
                  <a:cubicBezTo>
                    <a:pt x="4052642" y="12320"/>
                    <a:pt x="4055344" y="18842"/>
                    <a:pt x="4055344" y="25643"/>
                  </a:cubicBezTo>
                  <a:lnTo>
                    <a:pt x="4055344" y="1271745"/>
                  </a:lnTo>
                  <a:cubicBezTo>
                    <a:pt x="4055344" y="1278546"/>
                    <a:pt x="4052642" y="1285068"/>
                    <a:pt x="4047833" y="1289877"/>
                  </a:cubicBezTo>
                  <a:cubicBezTo>
                    <a:pt x="4043024" y="1294686"/>
                    <a:pt x="4036502" y="1297388"/>
                    <a:pt x="4029701" y="1297388"/>
                  </a:cubicBezTo>
                  <a:lnTo>
                    <a:pt x="25643" y="1297388"/>
                  </a:lnTo>
                  <a:cubicBezTo>
                    <a:pt x="18842" y="1297388"/>
                    <a:pt x="12320" y="1294686"/>
                    <a:pt x="7511" y="1289877"/>
                  </a:cubicBezTo>
                  <a:cubicBezTo>
                    <a:pt x="2702" y="1285068"/>
                    <a:pt x="0" y="1278546"/>
                    <a:pt x="0" y="1271745"/>
                  </a:cubicBezTo>
                  <a:lnTo>
                    <a:pt x="0" y="25643"/>
                  </a:lnTo>
                  <a:cubicBezTo>
                    <a:pt x="0" y="18842"/>
                    <a:pt x="2702" y="12320"/>
                    <a:pt x="7511" y="7511"/>
                  </a:cubicBezTo>
                  <a:cubicBezTo>
                    <a:pt x="12320" y="2702"/>
                    <a:pt x="18842" y="0"/>
                    <a:pt x="25643" y="0"/>
                  </a:cubicBezTo>
                  <a:close/>
                </a:path>
              </a:pathLst>
            </a:custGeom>
            <a:solidFill>
              <a:srgbClr val="FAEDCD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055343" cy="13450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48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869504" y="7022184"/>
            <a:ext cx="6548991" cy="1294732"/>
            <a:chOff x="0" y="0"/>
            <a:chExt cx="1724837" cy="34099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24837" cy="340999"/>
            </a:xfrm>
            <a:custGeom>
              <a:avLst/>
              <a:gdLst/>
              <a:ahLst/>
              <a:cxnLst/>
              <a:rect r="r" b="b" t="t" l="l"/>
              <a:pathLst>
                <a:path h="340999" w="1724837">
                  <a:moveTo>
                    <a:pt x="60290" y="0"/>
                  </a:moveTo>
                  <a:lnTo>
                    <a:pt x="1664547" y="0"/>
                  </a:lnTo>
                  <a:cubicBezTo>
                    <a:pt x="1697844" y="0"/>
                    <a:pt x="1724837" y="26993"/>
                    <a:pt x="1724837" y="60290"/>
                  </a:cubicBezTo>
                  <a:lnTo>
                    <a:pt x="1724837" y="280709"/>
                  </a:lnTo>
                  <a:cubicBezTo>
                    <a:pt x="1724837" y="314007"/>
                    <a:pt x="1697844" y="340999"/>
                    <a:pt x="1664547" y="340999"/>
                  </a:cubicBezTo>
                  <a:lnTo>
                    <a:pt x="60290" y="340999"/>
                  </a:lnTo>
                  <a:cubicBezTo>
                    <a:pt x="44300" y="340999"/>
                    <a:pt x="28965" y="334647"/>
                    <a:pt x="17658" y="323341"/>
                  </a:cubicBezTo>
                  <a:cubicBezTo>
                    <a:pt x="6352" y="312034"/>
                    <a:pt x="0" y="296699"/>
                    <a:pt x="0" y="280709"/>
                  </a:cubicBezTo>
                  <a:lnTo>
                    <a:pt x="0" y="60290"/>
                  </a:lnTo>
                  <a:cubicBezTo>
                    <a:pt x="0" y="26993"/>
                    <a:pt x="26993" y="0"/>
                    <a:pt x="60290" y="0"/>
                  </a:cubicBezTo>
                  <a:close/>
                </a:path>
              </a:pathLst>
            </a:custGeom>
            <a:solidFill>
              <a:srgbClr val="F27A2A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724837" cy="3886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48"/>
                </a:lnSpc>
              </a:pP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376601" y="6593735"/>
            <a:ext cx="3917688" cy="1958844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4495197" y="1914742"/>
            <a:ext cx="9394898" cy="2403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024"/>
              </a:lnSpc>
            </a:pPr>
            <a:r>
              <a:rPr lang="en-US" b="true" sz="13197">
                <a:solidFill>
                  <a:srgbClr val="000000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workout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397905" y="1756643"/>
            <a:ext cx="9394898" cy="2403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024"/>
              </a:lnSpc>
            </a:pPr>
            <a:r>
              <a:rPr lang="en-US" b="true" sz="13197">
                <a:solidFill>
                  <a:srgbClr val="FFDE59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workout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53233" y="4346560"/>
            <a:ext cx="12278826" cy="21424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88"/>
              </a:lnSpc>
            </a:pPr>
            <a:r>
              <a:rPr lang="en-US" sz="3464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By 7:00 AM, I'm at the gym or outside for a run. Physical fitness is essential to me, and this morning workout boosts my energy and keeps me in shape. It’s a great way to kickstart my metabolism and stay healthy.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A9B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62025"/>
            <a:ext cx="14270182" cy="431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I start my day early. My workday begins at 9:00 AM, and I make sure to arrive on time, as punctuality is very important to me. The first thing I do when I arrive at the office is check my emails and organize my tasks for the day. I work in a fast-paced environment, handling various financial responsibilities, which require concentration and precision.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52677" y="7426981"/>
            <a:ext cx="18393355" cy="10333721"/>
          </a:xfrm>
          <a:custGeom>
            <a:avLst/>
            <a:gdLst/>
            <a:ahLst/>
            <a:cxnLst/>
            <a:rect r="r" b="b" t="t" l="l"/>
            <a:pathLst>
              <a:path h="10333721" w="18393355">
                <a:moveTo>
                  <a:pt x="0" y="0"/>
                </a:moveTo>
                <a:lnTo>
                  <a:pt x="18393354" y="0"/>
                </a:lnTo>
                <a:lnTo>
                  <a:pt x="18393354" y="10333721"/>
                </a:lnTo>
                <a:lnTo>
                  <a:pt x="0" y="103337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46982" y="1727567"/>
            <a:ext cx="13565174" cy="11398827"/>
            <a:chOff x="0" y="0"/>
            <a:chExt cx="3572721" cy="30021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572721" cy="3002160"/>
            </a:xfrm>
            <a:custGeom>
              <a:avLst/>
              <a:gdLst/>
              <a:ahLst/>
              <a:cxnLst/>
              <a:rect r="r" b="b" t="t" l="l"/>
              <a:pathLst>
                <a:path h="3002160" w="3572721">
                  <a:moveTo>
                    <a:pt x="29107" y="0"/>
                  </a:moveTo>
                  <a:lnTo>
                    <a:pt x="3543614" y="0"/>
                  </a:lnTo>
                  <a:cubicBezTo>
                    <a:pt x="3559689" y="0"/>
                    <a:pt x="3572721" y="13032"/>
                    <a:pt x="3572721" y="29107"/>
                  </a:cubicBezTo>
                  <a:lnTo>
                    <a:pt x="3572721" y="2973054"/>
                  </a:lnTo>
                  <a:cubicBezTo>
                    <a:pt x="3572721" y="2989129"/>
                    <a:pt x="3559689" y="3002160"/>
                    <a:pt x="3543614" y="3002160"/>
                  </a:cubicBezTo>
                  <a:lnTo>
                    <a:pt x="29107" y="3002160"/>
                  </a:lnTo>
                  <a:cubicBezTo>
                    <a:pt x="13032" y="3002160"/>
                    <a:pt x="0" y="2989129"/>
                    <a:pt x="0" y="2973054"/>
                  </a:cubicBezTo>
                  <a:lnTo>
                    <a:pt x="0" y="29107"/>
                  </a:lnTo>
                  <a:cubicBezTo>
                    <a:pt x="0" y="13032"/>
                    <a:pt x="13032" y="0"/>
                    <a:pt x="29107" y="0"/>
                  </a:cubicBezTo>
                  <a:close/>
                </a:path>
              </a:pathLst>
            </a:custGeom>
            <a:solidFill>
              <a:srgbClr val="FAEDCD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3572721" cy="30497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48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3391252" y="3661846"/>
            <a:ext cx="4516075" cy="5246370"/>
            <a:chOff x="0" y="0"/>
            <a:chExt cx="5466080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439410" cy="6348730"/>
            </a:xfrm>
            <a:custGeom>
              <a:avLst/>
              <a:gdLst/>
              <a:ahLst/>
              <a:cxnLst/>
              <a:rect r="r" b="b" t="t" l="l"/>
              <a:pathLst>
                <a:path h="6348730" w="543941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6CADC4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247650" y="294640"/>
              <a:ext cx="4889500" cy="4693920"/>
            </a:xfrm>
            <a:custGeom>
              <a:avLst/>
              <a:gdLst/>
              <a:ahLst/>
              <a:cxnLst/>
              <a:rect r="r" b="b" t="t" l="l"/>
              <a:pathLst>
                <a:path h="4693920" w="488950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270" y="6350"/>
              <a:ext cx="5457190" cy="6342380"/>
            </a:xfrm>
            <a:custGeom>
              <a:avLst/>
              <a:gdLst/>
              <a:ahLst/>
              <a:cxnLst/>
              <a:rect r="r" b="b" t="t" l="l"/>
              <a:pathLst>
                <a:path h="6342380" w="545719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620" y="0"/>
              <a:ext cx="5458460" cy="6344920"/>
            </a:xfrm>
            <a:custGeom>
              <a:avLst/>
              <a:gdLst/>
              <a:ahLst/>
              <a:cxnLst/>
              <a:rect r="r" b="b" t="t" l="l"/>
              <a:pathLst>
                <a:path h="6344920" w="545846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5960671" y="1057275"/>
            <a:ext cx="6476445" cy="1829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33"/>
              </a:lnSpc>
            </a:pPr>
            <a:r>
              <a:rPr lang="en-US" b="true" sz="10336">
                <a:solidFill>
                  <a:srgbClr val="000000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my life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884471" y="933450"/>
            <a:ext cx="6476445" cy="1829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33"/>
              </a:lnSpc>
            </a:pPr>
            <a:r>
              <a:rPr lang="en-US" b="true" sz="10336">
                <a:solidFill>
                  <a:srgbClr val="A9BAFF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my life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417183" y="3485757"/>
            <a:ext cx="6207017" cy="1504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99"/>
              </a:lnSpc>
            </a:pPr>
            <a:r>
              <a:rPr lang="en-US" sz="5412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Breakfast and Planning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17183" y="5222765"/>
            <a:ext cx="6955322" cy="4199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88"/>
              </a:lnSpc>
            </a:pPr>
            <a:r>
              <a:rPr lang="en-US" sz="3464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After my workout, I have a nutritious breakfast, usually consisting of oatmeal and fruits. While eating, I review my schedule, check emails, and finalize my to-do list for the day. This planning session ensures I stay organized and productive.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B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13846" y="6237694"/>
            <a:ext cx="15460308" cy="12708712"/>
            <a:chOff x="0" y="0"/>
            <a:chExt cx="4071851" cy="33471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071851" cy="3347150"/>
            </a:xfrm>
            <a:custGeom>
              <a:avLst/>
              <a:gdLst/>
              <a:ahLst/>
              <a:cxnLst/>
              <a:rect r="r" b="b" t="t" l="l"/>
              <a:pathLst>
                <a:path h="3347150" w="4071851">
                  <a:moveTo>
                    <a:pt x="25539" y="0"/>
                  </a:moveTo>
                  <a:lnTo>
                    <a:pt x="4046312" y="0"/>
                  </a:lnTo>
                  <a:cubicBezTo>
                    <a:pt x="4060416" y="0"/>
                    <a:pt x="4071851" y="11434"/>
                    <a:pt x="4071851" y="25539"/>
                  </a:cubicBezTo>
                  <a:lnTo>
                    <a:pt x="4071851" y="3321612"/>
                  </a:lnTo>
                  <a:cubicBezTo>
                    <a:pt x="4071851" y="3335716"/>
                    <a:pt x="4060416" y="3347150"/>
                    <a:pt x="4046312" y="3347150"/>
                  </a:cubicBezTo>
                  <a:lnTo>
                    <a:pt x="25539" y="3347150"/>
                  </a:lnTo>
                  <a:cubicBezTo>
                    <a:pt x="18765" y="3347150"/>
                    <a:pt x="12270" y="3344460"/>
                    <a:pt x="7480" y="3339670"/>
                  </a:cubicBezTo>
                  <a:cubicBezTo>
                    <a:pt x="2691" y="3334881"/>
                    <a:pt x="0" y="3328385"/>
                    <a:pt x="0" y="3321612"/>
                  </a:cubicBezTo>
                  <a:lnTo>
                    <a:pt x="0" y="25539"/>
                  </a:lnTo>
                  <a:cubicBezTo>
                    <a:pt x="0" y="11434"/>
                    <a:pt x="11434" y="0"/>
                    <a:pt x="25539" y="0"/>
                  </a:cubicBezTo>
                  <a:close/>
                </a:path>
              </a:pathLst>
            </a:custGeom>
            <a:solidFill>
              <a:srgbClr val="FAEDCD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071851" cy="3394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48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13846" y="-8659406"/>
            <a:ext cx="15460308" cy="13313274"/>
            <a:chOff x="0" y="0"/>
            <a:chExt cx="4071851" cy="350637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071851" cy="3506377"/>
            </a:xfrm>
            <a:custGeom>
              <a:avLst/>
              <a:gdLst/>
              <a:ahLst/>
              <a:cxnLst/>
              <a:rect r="r" b="b" t="t" l="l"/>
              <a:pathLst>
                <a:path h="3506377" w="4071851">
                  <a:moveTo>
                    <a:pt x="25539" y="0"/>
                  </a:moveTo>
                  <a:lnTo>
                    <a:pt x="4046312" y="0"/>
                  </a:lnTo>
                  <a:cubicBezTo>
                    <a:pt x="4060416" y="0"/>
                    <a:pt x="4071851" y="11434"/>
                    <a:pt x="4071851" y="25539"/>
                  </a:cubicBezTo>
                  <a:lnTo>
                    <a:pt x="4071851" y="3480838"/>
                  </a:lnTo>
                  <a:cubicBezTo>
                    <a:pt x="4071851" y="3487611"/>
                    <a:pt x="4069160" y="3494107"/>
                    <a:pt x="4064371" y="3498897"/>
                  </a:cubicBezTo>
                  <a:cubicBezTo>
                    <a:pt x="4059581" y="3503686"/>
                    <a:pt x="4053085" y="3506377"/>
                    <a:pt x="4046312" y="3506377"/>
                  </a:cubicBezTo>
                  <a:lnTo>
                    <a:pt x="25539" y="3506377"/>
                  </a:lnTo>
                  <a:cubicBezTo>
                    <a:pt x="11434" y="3506377"/>
                    <a:pt x="0" y="3494942"/>
                    <a:pt x="0" y="3480838"/>
                  </a:cubicBezTo>
                  <a:lnTo>
                    <a:pt x="0" y="25539"/>
                  </a:lnTo>
                  <a:cubicBezTo>
                    <a:pt x="0" y="11434"/>
                    <a:pt x="11434" y="0"/>
                    <a:pt x="25539" y="0"/>
                  </a:cubicBezTo>
                  <a:close/>
                </a:path>
              </a:pathLst>
            </a:custGeom>
            <a:solidFill>
              <a:srgbClr val="FEC556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4071851" cy="35540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48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577465" y="3263265"/>
            <a:ext cx="5970270" cy="3888829"/>
            <a:chOff x="0" y="0"/>
            <a:chExt cx="924951" cy="60248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24951" cy="602481"/>
            </a:xfrm>
            <a:custGeom>
              <a:avLst/>
              <a:gdLst/>
              <a:ahLst/>
              <a:cxnLst/>
              <a:rect r="r" b="b" t="t" l="l"/>
              <a:pathLst>
                <a:path h="602481" w="924951">
                  <a:moveTo>
                    <a:pt x="29825" y="0"/>
                  </a:moveTo>
                  <a:lnTo>
                    <a:pt x="895126" y="0"/>
                  </a:lnTo>
                  <a:cubicBezTo>
                    <a:pt x="903036" y="0"/>
                    <a:pt x="910622" y="3142"/>
                    <a:pt x="916215" y="8736"/>
                  </a:cubicBezTo>
                  <a:cubicBezTo>
                    <a:pt x="921809" y="14329"/>
                    <a:pt x="924951" y="21915"/>
                    <a:pt x="924951" y="29825"/>
                  </a:cubicBezTo>
                  <a:lnTo>
                    <a:pt x="924951" y="572656"/>
                  </a:lnTo>
                  <a:cubicBezTo>
                    <a:pt x="924951" y="580566"/>
                    <a:pt x="921809" y="588153"/>
                    <a:pt x="916215" y="593746"/>
                  </a:cubicBezTo>
                  <a:cubicBezTo>
                    <a:pt x="910622" y="599339"/>
                    <a:pt x="903036" y="602481"/>
                    <a:pt x="895126" y="602481"/>
                  </a:cubicBezTo>
                  <a:lnTo>
                    <a:pt x="29825" y="602481"/>
                  </a:lnTo>
                  <a:cubicBezTo>
                    <a:pt x="21915" y="602481"/>
                    <a:pt x="14329" y="599339"/>
                    <a:pt x="8736" y="593746"/>
                  </a:cubicBezTo>
                  <a:cubicBezTo>
                    <a:pt x="3142" y="588153"/>
                    <a:pt x="0" y="580566"/>
                    <a:pt x="0" y="572656"/>
                  </a:cubicBezTo>
                  <a:lnTo>
                    <a:pt x="0" y="29825"/>
                  </a:lnTo>
                  <a:cubicBezTo>
                    <a:pt x="0" y="21915"/>
                    <a:pt x="3142" y="14329"/>
                    <a:pt x="8736" y="8736"/>
                  </a:cubicBezTo>
                  <a:cubicBezTo>
                    <a:pt x="14329" y="3142"/>
                    <a:pt x="21915" y="0"/>
                    <a:pt x="29825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24398" r="0" b="-44940"/>
              </a:stretch>
            </a:blipFill>
            <a:ln w="47625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9740265" y="3263265"/>
            <a:ext cx="5970270" cy="3888829"/>
            <a:chOff x="0" y="0"/>
            <a:chExt cx="924951" cy="60248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24951" cy="602481"/>
            </a:xfrm>
            <a:custGeom>
              <a:avLst/>
              <a:gdLst/>
              <a:ahLst/>
              <a:cxnLst/>
              <a:rect r="r" b="b" t="t" l="l"/>
              <a:pathLst>
                <a:path h="602481" w="924951">
                  <a:moveTo>
                    <a:pt x="29825" y="0"/>
                  </a:moveTo>
                  <a:lnTo>
                    <a:pt x="895126" y="0"/>
                  </a:lnTo>
                  <a:cubicBezTo>
                    <a:pt x="903036" y="0"/>
                    <a:pt x="910622" y="3142"/>
                    <a:pt x="916215" y="8736"/>
                  </a:cubicBezTo>
                  <a:cubicBezTo>
                    <a:pt x="921809" y="14329"/>
                    <a:pt x="924951" y="21915"/>
                    <a:pt x="924951" y="29825"/>
                  </a:cubicBezTo>
                  <a:lnTo>
                    <a:pt x="924951" y="572656"/>
                  </a:lnTo>
                  <a:cubicBezTo>
                    <a:pt x="924951" y="580566"/>
                    <a:pt x="921809" y="588153"/>
                    <a:pt x="916215" y="593746"/>
                  </a:cubicBezTo>
                  <a:cubicBezTo>
                    <a:pt x="910622" y="599339"/>
                    <a:pt x="903036" y="602481"/>
                    <a:pt x="895126" y="602481"/>
                  </a:cubicBezTo>
                  <a:lnTo>
                    <a:pt x="29825" y="602481"/>
                  </a:lnTo>
                  <a:cubicBezTo>
                    <a:pt x="21915" y="602481"/>
                    <a:pt x="14329" y="599339"/>
                    <a:pt x="8736" y="593746"/>
                  </a:cubicBezTo>
                  <a:cubicBezTo>
                    <a:pt x="3142" y="588153"/>
                    <a:pt x="0" y="580566"/>
                    <a:pt x="0" y="572656"/>
                  </a:cubicBezTo>
                  <a:lnTo>
                    <a:pt x="0" y="29825"/>
                  </a:lnTo>
                  <a:cubicBezTo>
                    <a:pt x="0" y="21915"/>
                    <a:pt x="3142" y="14329"/>
                    <a:pt x="8736" y="8736"/>
                  </a:cubicBezTo>
                  <a:cubicBezTo>
                    <a:pt x="14329" y="3142"/>
                    <a:pt x="21915" y="0"/>
                    <a:pt x="29825" y="0"/>
                  </a:cubicBezTo>
                  <a:close/>
                </a:path>
              </a:pathLst>
            </a:custGeom>
            <a:blipFill>
              <a:blip r:embed="rId3"/>
              <a:stretch>
                <a:fillRect l="-11449" t="0" r="-11449" b="0"/>
              </a:stretch>
            </a:blipFill>
            <a:ln w="47625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3827587" y="859613"/>
            <a:ext cx="11047098" cy="2143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33"/>
              </a:lnSpc>
            </a:pPr>
            <a:r>
              <a:rPr lang="en-US" b="true" sz="10336">
                <a:solidFill>
                  <a:srgbClr val="000000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LUNCH BREAK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827587" y="673496"/>
            <a:ext cx="11047098" cy="2143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33"/>
              </a:lnSpc>
            </a:pPr>
            <a:r>
              <a:rPr lang="en-US" b="true" sz="10336">
                <a:solidFill>
                  <a:srgbClr val="A9BAFF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lunch break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693909" y="7821416"/>
            <a:ext cx="12900182" cy="1628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88"/>
              </a:lnSpc>
            </a:pPr>
            <a:r>
              <a:rPr lang="en-US" sz="3464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Around noon, I take a break for lunch. I enjoy preparing a healthy meal, often a salad or a sandwich with a side of fruit. This break is also a time to unwind, catch up with friends, or read a book.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5930" y="7005329"/>
            <a:ext cx="19044061" cy="10699300"/>
          </a:xfrm>
          <a:custGeom>
            <a:avLst/>
            <a:gdLst/>
            <a:ahLst/>
            <a:cxnLst/>
            <a:rect r="r" b="b" t="t" l="l"/>
            <a:pathLst>
              <a:path h="10699300" w="19044061">
                <a:moveTo>
                  <a:pt x="0" y="0"/>
                </a:moveTo>
                <a:lnTo>
                  <a:pt x="19044061" y="0"/>
                </a:lnTo>
                <a:lnTo>
                  <a:pt x="19044061" y="10699300"/>
                </a:lnTo>
                <a:lnTo>
                  <a:pt x="0" y="106993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842195" y="4105674"/>
            <a:ext cx="21258525" cy="4422218"/>
            <a:chOff x="0" y="0"/>
            <a:chExt cx="5598953" cy="116469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598953" cy="1164699"/>
            </a:xfrm>
            <a:custGeom>
              <a:avLst/>
              <a:gdLst/>
              <a:ahLst/>
              <a:cxnLst/>
              <a:rect r="r" b="b" t="t" l="l"/>
              <a:pathLst>
                <a:path h="1164699" w="5598953">
                  <a:moveTo>
                    <a:pt x="18573" y="0"/>
                  </a:moveTo>
                  <a:lnTo>
                    <a:pt x="5580380" y="0"/>
                  </a:lnTo>
                  <a:cubicBezTo>
                    <a:pt x="5585306" y="0"/>
                    <a:pt x="5590030" y="1957"/>
                    <a:pt x="5593513" y="5440"/>
                  </a:cubicBezTo>
                  <a:cubicBezTo>
                    <a:pt x="5596996" y="8923"/>
                    <a:pt x="5598953" y="13647"/>
                    <a:pt x="5598953" y="18573"/>
                  </a:cubicBezTo>
                  <a:lnTo>
                    <a:pt x="5598953" y="1146126"/>
                  </a:lnTo>
                  <a:cubicBezTo>
                    <a:pt x="5598953" y="1151052"/>
                    <a:pt x="5596996" y="1155776"/>
                    <a:pt x="5593513" y="1159259"/>
                  </a:cubicBezTo>
                  <a:cubicBezTo>
                    <a:pt x="5590030" y="1162743"/>
                    <a:pt x="5585306" y="1164699"/>
                    <a:pt x="5580380" y="1164699"/>
                  </a:cubicBezTo>
                  <a:lnTo>
                    <a:pt x="18573" y="1164699"/>
                  </a:lnTo>
                  <a:cubicBezTo>
                    <a:pt x="13647" y="1164699"/>
                    <a:pt x="8923" y="1162743"/>
                    <a:pt x="5440" y="1159259"/>
                  </a:cubicBezTo>
                  <a:cubicBezTo>
                    <a:pt x="1957" y="1155776"/>
                    <a:pt x="0" y="1151052"/>
                    <a:pt x="0" y="1146126"/>
                  </a:cubicBezTo>
                  <a:lnTo>
                    <a:pt x="0" y="18573"/>
                  </a:lnTo>
                  <a:cubicBezTo>
                    <a:pt x="0" y="13647"/>
                    <a:pt x="1957" y="8923"/>
                    <a:pt x="5440" y="5440"/>
                  </a:cubicBezTo>
                  <a:cubicBezTo>
                    <a:pt x="8923" y="1957"/>
                    <a:pt x="13647" y="0"/>
                    <a:pt x="18573" y="0"/>
                  </a:cubicBezTo>
                  <a:close/>
                </a:path>
              </a:pathLst>
            </a:custGeom>
            <a:solidFill>
              <a:srgbClr val="FAEDCD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5598953" cy="12123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48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2628900" y="-1304412"/>
            <a:ext cx="13047345" cy="4901332"/>
          </a:xfrm>
          <a:custGeom>
            <a:avLst/>
            <a:gdLst/>
            <a:ahLst/>
            <a:cxnLst/>
            <a:rect r="r" b="b" t="t" l="l"/>
            <a:pathLst>
              <a:path h="4901332" w="13047345">
                <a:moveTo>
                  <a:pt x="0" y="0"/>
                </a:moveTo>
                <a:lnTo>
                  <a:pt x="13047345" y="0"/>
                </a:lnTo>
                <a:lnTo>
                  <a:pt x="13047345" y="4901332"/>
                </a:lnTo>
                <a:lnTo>
                  <a:pt x="0" y="49013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059446" y="5590880"/>
            <a:ext cx="11017028" cy="2656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88"/>
              </a:lnSpc>
            </a:pPr>
            <a:r>
              <a:rPr lang="en-US" sz="3464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I enjoy the work I do at the bank. My role involves assisting clients with their financial needs, processing transactions, and ensuring that everything runs smoothly. I am fortunate to work with a supportive team, and our collaboration is key to our success.</a:t>
            </a:r>
          </a:p>
        </p:txBody>
      </p:sp>
      <p:grpSp>
        <p:nvGrpSpPr>
          <p:cNvPr name="Group 8" id="8"/>
          <p:cNvGrpSpPr>
            <a:grpSpLocks noChangeAspect="true"/>
          </p:cNvGrpSpPr>
          <p:nvPr/>
        </p:nvGrpSpPr>
        <p:grpSpPr>
          <a:xfrm rot="-149982">
            <a:off x="800050" y="4652812"/>
            <a:ext cx="2976481" cy="3457808"/>
            <a:chOff x="0" y="0"/>
            <a:chExt cx="5466080" cy="635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439410" cy="6348730"/>
            </a:xfrm>
            <a:custGeom>
              <a:avLst/>
              <a:gdLst/>
              <a:ahLst/>
              <a:cxnLst/>
              <a:rect r="r" b="b" t="t" l="l"/>
              <a:pathLst>
                <a:path h="6348730" w="543941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6CADC4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47650" y="294640"/>
              <a:ext cx="4889500" cy="4693920"/>
            </a:xfrm>
            <a:custGeom>
              <a:avLst/>
              <a:gdLst/>
              <a:ahLst/>
              <a:cxnLst/>
              <a:rect r="r" b="b" t="t" l="l"/>
              <a:pathLst>
                <a:path h="4693920" w="488950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270" y="6350"/>
              <a:ext cx="5457190" cy="6342380"/>
            </a:xfrm>
            <a:custGeom>
              <a:avLst/>
              <a:gdLst/>
              <a:ahLst/>
              <a:cxnLst/>
              <a:rect r="r" b="b" t="t" l="l"/>
              <a:pathLst>
                <a:path h="6342380" w="545719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7620" y="0"/>
              <a:ext cx="5458460" cy="6344920"/>
            </a:xfrm>
            <a:custGeom>
              <a:avLst/>
              <a:gdLst/>
              <a:ahLst/>
              <a:cxnLst/>
              <a:rect r="r" b="b" t="t" l="l"/>
              <a:pathLst>
                <a:path h="6344920" w="545846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13" id="13"/>
          <p:cNvSpPr/>
          <p:nvPr/>
        </p:nvSpPr>
        <p:spPr>
          <a:xfrm flipH="false" flipV="false" rot="-149982">
            <a:off x="1435453" y="4524347"/>
            <a:ext cx="1566003" cy="515357"/>
          </a:xfrm>
          <a:custGeom>
            <a:avLst/>
            <a:gdLst/>
            <a:ahLst/>
            <a:cxnLst/>
            <a:rect r="r" b="b" t="t" l="l"/>
            <a:pathLst>
              <a:path h="515357" w="1566003">
                <a:moveTo>
                  <a:pt x="0" y="0"/>
                </a:moveTo>
                <a:lnTo>
                  <a:pt x="1566003" y="0"/>
                </a:lnTo>
                <a:lnTo>
                  <a:pt x="1566003" y="515357"/>
                </a:lnTo>
                <a:lnTo>
                  <a:pt x="0" y="5153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973790" y="1174829"/>
            <a:ext cx="4416620" cy="1747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33"/>
              </a:lnSpc>
            </a:pPr>
            <a:r>
              <a:rPr lang="en-US" b="true" sz="10336">
                <a:solidFill>
                  <a:srgbClr val="000000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WORK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935690" y="1174829"/>
            <a:ext cx="4416620" cy="1747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33"/>
              </a:lnSpc>
            </a:pPr>
            <a:r>
              <a:rPr lang="en-US" b="true" sz="10336">
                <a:solidFill>
                  <a:srgbClr val="FEC556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WORK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348485" y="4611845"/>
            <a:ext cx="10438951" cy="761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99"/>
              </a:lnSpc>
            </a:pPr>
            <a:r>
              <a:rPr lang="en-US" b="true" sz="5412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My work</a:t>
            </a:r>
          </a:p>
        </p:txBody>
      </p:sp>
      <p:grpSp>
        <p:nvGrpSpPr>
          <p:cNvPr name="Group 17" id="17"/>
          <p:cNvGrpSpPr>
            <a:grpSpLocks noChangeAspect="true"/>
          </p:cNvGrpSpPr>
          <p:nvPr/>
        </p:nvGrpSpPr>
        <p:grpSpPr>
          <a:xfrm rot="159485">
            <a:off x="15143069" y="4919051"/>
            <a:ext cx="2522569" cy="2930494"/>
            <a:chOff x="0" y="0"/>
            <a:chExt cx="5466080" cy="63500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439410" cy="6348730"/>
            </a:xfrm>
            <a:custGeom>
              <a:avLst/>
              <a:gdLst/>
              <a:ahLst/>
              <a:cxnLst/>
              <a:rect r="r" b="b" t="t" l="l"/>
              <a:pathLst>
                <a:path h="6348730" w="543941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6CADC4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247650" y="294640"/>
              <a:ext cx="4889500" cy="4693920"/>
            </a:xfrm>
            <a:custGeom>
              <a:avLst/>
              <a:gdLst/>
              <a:ahLst/>
              <a:cxnLst/>
              <a:rect r="r" b="b" t="t" l="l"/>
              <a:pathLst>
                <a:path h="4693920" w="488950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270" y="6350"/>
              <a:ext cx="5457190" cy="6342380"/>
            </a:xfrm>
            <a:custGeom>
              <a:avLst/>
              <a:gdLst/>
              <a:ahLst/>
              <a:cxnLst/>
              <a:rect r="r" b="b" t="t" l="l"/>
              <a:pathLst>
                <a:path h="6342380" w="545719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7620" y="0"/>
              <a:ext cx="5458460" cy="6344920"/>
            </a:xfrm>
            <a:custGeom>
              <a:avLst/>
              <a:gdLst/>
              <a:ahLst/>
              <a:cxnLst/>
              <a:rect r="r" b="b" t="t" l="l"/>
              <a:pathLst>
                <a:path h="6344920" w="545846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22" id="22"/>
          <p:cNvSpPr/>
          <p:nvPr/>
        </p:nvSpPr>
        <p:spPr>
          <a:xfrm flipH="false" flipV="false" rot="141227">
            <a:off x="15885537" y="4845198"/>
            <a:ext cx="1037634" cy="341476"/>
          </a:xfrm>
          <a:custGeom>
            <a:avLst/>
            <a:gdLst/>
            <a:ahLst/>
            <a:cxnLst/>
            <a:rect r="r" b="b" t="t" l="l"/>
            <a:pathLst>
              <a:path h="341476" w="1037634">
                <a:moveTo>
                  <a:pt x="0" y="0"/>
                </a:moveTo>
                <a:lnTo>
                  <a:pt x="1037634" y="0"/>
                </a:lnTo>
                <a:lnTo>
                  <a:pt x="1037634" y="341476"/>
                </a:lnTo>
                <a:lnTo>
                  <a:pt x="0" y="3414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372100" y="2038350"/>
            <a:ext cx="12915900" cy="129159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EDCD"/>
            </a:solidFill>
            <a:ln w="476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48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81665" y="2911401"/>
            <a:ext cx="6675828" cy="5841349"/>
            <a:chOff x="0" y="0"/>
            <a:chExt cx="812800" cy="711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33680" y="-8369"/>
              <a:ext cx="854946" cy="719569"/>
            </a:xfrm>
            <a:custGeom>
              <a:avLst/>
              <a:gdLst/>
              <a:ahLst/>
              <a:cxnLst/>
              <a:rect r="r" b="b" t="t" l="l"/>
              <a:pathLst>
                <a:path h="719569" w="854946">
                  <a:moveTo>
                    <a:pt x="65903" y="121927"/>
                  </a:moveTo>
                  <a:cubicBezTo>
                    <a:pt x="0" y="230500"/>
                    <a:pt x="46429" y="336178"/>
                    <a:pt x="104776" y="392266"/>
                  </a:cubicBezTo>
                  <a:lnTo>
                    <a:pt x="445927" y="719569"/>
                  </a:lnTo>
                  <a:lnTo>
                    <a:pt x="779877" y="393436"/>
                  </a:lnTo>
                  <a:cubicBezTo>
                    <a:pt x="834145" y="333099"/>
                    <a:pt x="854946" y="269099"/>
                    <a:pt x="843393" y="197834"/>
                  </a:cubicBezTo>
                  <a:cubicBezTo>
                    <a:pt x="827435" y="99251"/>
                    <a:pt x="746197" y="22767"/>
                    <a:pt x="645842" y="11845"/>
                  </a:cubicBezTo>
                  <a:cubicBezTo>
                    <a:pt x="584292" y="5218"/>
                    <a:pt x="524835" y="22636"/>
                    <a:pt x="478430" y="61198"/>
                  </a:cubicBezTo>
                  <a:cubicBezTo>
                    <a:pt x="465940" y="71573"/>
                    <a:pt x="454776" y="83173"/>
                    <a:pt x="445047" y="95780"/>
                  </a:cubicBezTo>
                  <a:cubicBezTo>
                    <a:pt x="433503" y="81425"/>
                    <a:pt x="419967" y="68294"/>
                    <a:pt x="404657" y="56657"/>
                  </a:cubicBezTo>
                  <a:cubicBezTo>
                    <a:pt x="351294" y="16102"/>
                    <a:pt x="283367" y="0"/>
                    <a:pt x="218120" y="12523"/>
                  </a:cubicBezTo>
                  <a:cubicBezTo>
                    <a:pt x="156323" y="24461"/>
                    <a:pt x="100853" y="64323"/>
                    <a:pt x="65903" y="121927"/>
                  </a:cubicBezTo>
                  <a:close/>
                </a:path>
              </a:pathLst>
            </a:custGeom>
            <a:blipFill>
              <a:blip r:embed="rId2"/>
              <a:stretch>
                <a:fillRect l="-26754" t="0" r="-26754" b="0"/>
              </a:stretch>
            </a:blipFill>
            <a:ln w="3810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TextBox 7" id="7"/>
          <p:cNvSpPr txBox="true"/>
          <p:nvPr/>
        </p:nvSpPr>
        <p:spPr>
          <a:xfrm rot="0">
            <a:off x="9580658" y="1278743"/>
            <a:ext cx="4422583" cy="17444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33"/>
              </a:lnSpc>
            </a:pPr>
            <a:r>
              <a:rPr lang="en-US" b="true" sz="10336">
                <a:solidFill>
                  <a:srgbClr val="A9BAFF"/>
                </a:solidFill>
                <a:latin typeface="Cosmic Octo Medium"/>
                <a:ea typeface="Cosmic Octo Medium"/>
                <a:cs typeface="Cosmic Octo Medium"/>
                <a:sym typeface="Cosmic Octo Medium"/>
              </a:rPr>
              <a:t>WORK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377642" y="3524250"/>
            <a:ext cx="7291190" cy="5228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88"/>
              </a:lnSpc>
            </a:pPr>
            <a:r>
              <a:rPr lang="en-US" sz="3464">
                <a:solidFill>
                  <a:srgbClr val="000000"/>
                </a:solidFill>
                <a:latin typeface="Jua"/>
                <a:ea typeface="Jua"/>
                <a:cs typeface="Jua"/>
                <a:sym typeface="Jua"/>
              </a:rPr>
              <a:t>At 6:00 PM, my workday comes to an end. After finishing my tasks for the day, I head home. But the day doesn't stop there. As a mother of three, my time at home is filled with energy and love. I have two daughters and one son. My eldest child is a girl, my middle child is a boy, and my youngest is also a girl. They bring so much joy and laughter into my life.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DAGbyOAppFc</dc:identifier>
  <dcterms:modified xsi:type="dcterms:W3CDTF">2011-08-01T06:04:30Z</dcterms:modified>
  <cp:revision>1</cp:revision>
  <dc:title>By umida Normatova</dc:title>
</cp:coreProperties>
</file>