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5" r:id="rId1"/>
  </p:sld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874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42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845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384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0126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708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637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5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800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64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102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790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01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440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141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10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45834-53BD-4C8F-B791-CD5378F4150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35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sz="5000"/>
              <a:t>Diqqatni tushunish.Neyrofiziologik fondlar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Payzullayeva</a:t>
            </a:r>
            <a:r>
              <a:rPr lang="en-US" dirty="0"/>
              <a:t> </a:t>
            </a:r>
            <a:r>
              <a:rPr lang="en-US"/>
              <a:t>Durdona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Diqqat va ish xotirasi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06880" y="310896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310896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41920" y="310896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120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Diqqatning o'z vazifalari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9872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Xotira ishlab chiqarish qobiliyati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1624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/>
              <a:t>Faktorlar diqqat va ish ishlab chiqish xotirasi ustida ta'sir ko'rsatadi.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0688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Diqqat - bu ma'lumotlarga e'tibor qaratish va fikrni qayta qayta qilish imkoniyatidir, masalan, o'qituvchini eshitib qolgan paytda orqadagi shrutni e'tiborsiz qoldirish.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2440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Ishlab chiqarish xotirasi, telefon raqamini eslab qolish va unga qo'ng'iroq qilish vaqtida eslab qolish kabi ma'lumotlarni vaqtincha saqlash va boshqarishdan mas'ul bo'lgan kognitiv tizim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4192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Faktlar, masalan, stress, yorg'unlik va bir nechta vazifalarni bajarish, diqqat va ishlab chiqarish xotirasi ustida ta'sir ko'rsatishi mumkin, bu esa kognitiv vazifalarda ishlab chiqishni kamaytirishi mum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Frontal lobning diqqatiga rol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66800" y="2286000"/>
            <a:ext cx="10058400" cy="3474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524000" y="27432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Frontal lobanig anatomiyasi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0" y="38862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/>
              <a:t>Frontal Lob va Davom etadigan Diqqat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0" y="50292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Frontal Lob va Tanqidiy Diqqat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19600" y="2560320"/>
            <a:ext cx="6431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O'g'ir lob ish boshqarish funktsiyalari, masalan, qaror qabul qilish, muammolarni hal qilish va iste'dodni boshqarish uchun mas'ul.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19600" y="3566160"/>
            <a:ext cx="6431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Frontal lob qo'l osti lobining uzun muddatli diqqatni saqlashda yordam beradi, masalan, dars o'tkazish va mashina haydash vaqtida.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19600" y="4572000"/>
            <a:ext cx="6431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Frontal lob ushbu stimuli bilan shug'ullanishimizni va dikkatlarni ajratib tashlashimizni ta'minlaydi, masalan, shovqin muhitida suhbatga e'tibor qaratish.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Neyropqalik va e'tibor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Nevroplastika va diqqat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Nevroplastika, o'zini tiklashga yoki o'rganishga imkoniyat beradigan, mashq va o'rganish orqali diqqat va fokusda o'zgarishlarga imkon beradigan, yurakning o'zini tiklashga imkoniyatini ifodalaydi.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36576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8404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Nevroplastikaning diqqatga ta'siri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4080" y="41148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Masalan, diqqatni oshirish uchun tushuncha bilan mashg'ulot qilish, diqqatga oid neyron yo'llarni kuchlantirish orqali diqqat va fokusni oshirishga olib kelishi mumkin.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50292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52120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Nevroplastika diqqat bozorlariда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4080" y="5486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ADHD kabi holatlarda, nöroplastiklik diqqatni yaxshilash va belgilarni kamaytirish uchun maqsadli intervensiyalar orqali qo'llanilishi mumkin.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Diqqatni boshqarish va miya funktsiyasi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7828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66116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/>
              <a:t>Nazoratni boshqarishda ishtirok etadigan neyron tarmoqlari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6116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Prefrontal korteks, parietal korteks va talamus diqqatni boshqarishda muhim hududlar, kognitiv jarayonlarni ko'rsatish va noqulay ma'lumotlarni filtratsiya qilishda ishtirok etadigan asosiy mintaq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4172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32460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/>
              <a:t>Diqqatni boshqarishning kognitiv funktsiyaga ta'siri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2460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Effektiv diqqatni boshqarish ish-xotirani, qaror qabul qilishni va vazifani bajarishni kuchaytiradi, u paydo bo'lgan kambag'aliklar diqqat bozorlariga va boshqaruv funksiyalariga zarar 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7828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66116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/>
              <a:t>Diqqatni boshqarishning rivojlanishi va plastikligi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6116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Diqqatni boshqarish uchun muvaffaqiyatning o'sishi bolalar va o'stirish yoshlari bo'yi va murakkablik darajasiga ta'sir ko'rsatadi, bu esa ma'muriy intervensiyalar orqali yaxshilash imkoniyatini beradi.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4172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32460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/>
              <a:t>Diqqatni boshqarish funktsiyasining klinik o'qibotlari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2460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Diqqatni boshqarishni boshqarishni boshqarishni boshqarishni boshqarishni boshqarishni boshqarishni boshqarishni boshqarishni boshqarishni boshqarishni boshqarishni boshqar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Diqqatning idrokiga ta'siri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Diqqatning tanlangan ko'rib chiqishda o'z vazifasi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Diqqat noaniq ma'lumotlarni ajratib tashlashga yordam beradi, bu bizning muhim tafsilotlarga e'tibor qaratishga imkon beradi, masalan, to'qimachilikda do'stimizni tanish imkoniyatini beradi.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361188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79476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Diqqatning ko'rsatishga o'zgaruvchan ta'siri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4080" y="406908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Diqqat, vizual axborotni ishlab chiqishimizga yordam beradi, masalan, biz tez-tez to'plamdagi tanish yuzni tezda aniqlaymiz.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493776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512064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Eksiklikning tushuncha ustiga ta'siri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4080" y="539496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Ishlar orasida diqqatni bo'lish, ehtimol, kamroq e'tibor bilan ishlatilishi, bu esa diqqatni kamaytirish vaqti bilan bog'liq muammolarga olib kelishi mumkin, masalan, diqqatni yo'qotgan haydash va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Diqqat va hissiyotlarni tartibga solish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Diqqatni boshqarish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Diqqatni boshqarish, alohida vazifaga yoki stimuluslarga e'tibor qaratish va fikrni qayta qayta qayta qayta qayta qayta qayta qayta qayta qayta qayta qayta qayta qayta qayta q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36576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8404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Emotsiyalarni boshqarish strategiyalari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4080" y="41148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Emotsiya tartibotini boshqarish strategiyalari, murakkab narsalarda o'z emotsional javoblarni boshqarish uchun chuqur nafas olish, duchorlik va kognitiv qayta baholash kabi texnikalarini o'z ichiga oladi.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50292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52120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Mental sog'liqni ta'sir etkazish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4080" y="5486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Effektiv diqqat va hissiyotni tartibga solish, stres, xavotir va depressiyani kamaytirish, umumiy yaxshi-yaxshi bo'lishni oshirish orqali ruhiy salomatlikni yaxshilaydi.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Diqqatning</a:t>
            </a:r>
            <a:r>
              <a:rPr dirty="0"/>
              <a:t> </a:t>
            </a:r>
            <a:r>
              <a:rPr dirty="0" err="1"/>
              <a:t>neyrofiziyologik</a:t>
            </a:r>
            <a:r>
              <a:rPr dirty="0"/>
              <a:t> </a:t>
            </a:r>
            <a:r>
              <a:rPr dirty="0" err="1"/>
              <a:t>markerlari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1706880" y="310896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310896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41920" y="310896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120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EEG Patternlar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9872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Hodisaga bog'liq potensiallar (ERPs)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1624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Funksional MRI (fMRI)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0688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Elektroentsefalografiya (EEG) modellari, masalan, o'sishgan teta va kamaygan alpha to'lqinlari, ADHD kabi diqqat bozorlariga ko'p o'xshash ravishda bog'liq.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2440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ERPs, P300 komponenti kabi, diqqat bozorlariga ega bo'lgan insonlarda diqqatni baholash uchun neyrofiziyologik belgilashlar sifatida ishlatilishi mumkin.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4192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fMRI tadqiqotlari diqqat bilan bog'liq bo'lgan beyin mintaqalarida noqulay faollashish modellari aniqlab chiqishdi, bu diqqat bozorlariga oid qadrli tushunchalar berdi.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Diqqatni rivojlantirishda nevrofeeeurrasat unumdorligi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Nevroterapiya diqqatni o'rgatish uchun vosita sifatida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Nevroterapiya insonlarni diqqatlarini oshirish uchun o'zlashtirishga yordam beradi, birinchi vaqtning o'zida bosh faoliyatiga aloqador ma'lumotlar beradi, ularning diqqat darajasini tartibga solishni 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361188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79476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ADHD davolashida ariza berishlar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4080" y="406908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Nevroterapiya kishilarning diqqatini o'zlashtirish va simptomlarni kamaytirish orqali ADHD ni davolashda va kognitiv amaliyotlarni yaxshilashda vaqtincha ko'rsatishlar beradi.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493776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512064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Kognitiv o'quv dasturlari bilan integratsiya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4080" y="539496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Neiroterapiya, diqqatni o'zgartirish va fokuslanishni yaxshilash uchun kognitiv o'qitish dasturlariga integratsiya qilinadi, bu diqqatni yaxshilashga to'liq yondashuvni taqdim etadi.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E'tiboringiz uchun rahmat!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8DA375-0969-E167-523E-3DD09D512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Reja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3E19E6-540B-5981-52F3-3DE3A60F4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Diqqat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neyrofiziyologiyaga</a:t>
            </a:r>
            <a:r>
              <a:rPr lang="en-US" dirty="0"/>
              <a:t> </a:t>
            </a:r>
            <a:r>
              <a:rPr lang="en-US" dirty="0" err="1"/>
              <a:t>kirish</a:t>
            </a:r>
            <a:endParaRPr lang="en-US" dirty="0"/>
          </a:p>
          <a:p>
            <a:r>
              <a:rPr lang="en-US" dirty="0"/>
              <a:t>2. </a:t>
            </a:r>
            <a:r>
              <a:rPr lang="en-US" dirty="0" err="1"/>
              <a:t>Diqqatning</a:t>
            </a:r>
            <a:r>
              <a:rPr lang="en-US" dirty="0"/>
              <a:t> </a:t>
            </a:r>
            <a:r>
              <a:rPr lang="en-US" dirty="0" err="1"/>
              <a:t>neyron</a:t>
            </a:r>
            <a:r>
              <a:rPr lang="en-US" dirty="0"/>
              <a:t> </a:t>
            </a:r>
            <a:r>
              <a:rPr lang="en-US" dirty="0" err="1"/>
              <a:t>mexanizmlari</a:t>
            </a:r>
            <a:endParaRPr lang="en-US" dirty="0"/>
          </a:p>
          <a:p>
            <a:r>
              <a:rPr lang="en-US" dirty="0"/>
              <a:t>3. </a:t>
            </a:r>
            <a:r>
              <a:rPr lang="en-US" dirty="0" err="1"/>
              <a:t>Diqqatning</a:t>
            </a:r>
            <a:r>
              <a:rPr lang="en-US" dirty="0"/>
              <a:t> </a:t>
            </a:r>
            <a:r>
              <a:rPr lang="en-US" dirty="0" err="1"/>
              <a:t>neyrofiziyologik</a:t>
            </a:r>
            <a:r>
              <a:rPr lang="en-US" dirty="0"/>
              <a:t> </a:t>
            </a:r>
            <a:r>
              <a:rPr lang="en-US" dirty="0" err="1"/>
              <a:t>markerlari</a:t>
            </a:r>
            <a:endParaRPr lang="en-US" dirty="0"/>
          </a:p>
          <a:p>
            <a:r>
              <a:rPr lang="en-US" dirty="0"/>
              <a:t>4. </a:t>
            </a:r>
            <a:r>
              <a:rPr lang="en-US" dirty="0" err="1"/>
              <a:t>Diqqatga</a:t>
            </a:r>
            <a:r>
              <a:rPr lang="en-US" dirty="0"/>
              <a:t> </a:t>
            </a:r>
            <a:r>
              <a:rPr lang="en-US" dirty="0" err="1"/>
              <a:t>oid</a:t>
            </a:r>
            <a:r>
              <a:rPr lang="en-US" dirty="0"/>
              <a:t> </a:t>
            </a:r>
            <a:r>
              <a:rPr lang="en-US" dirty="0" err="1"/>
              <a:t>neyron</a:t>
            </a:r>
            <a:r>
              <a:rPr lang="en-US" dirty="0"/>
              <a:t> </a:t>
            </a:r>
            <a:r>
              <a:rPr lang="en-US" dirty="0" err="1"/>
              <a:t>yo'llari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473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Diqqat</a:t>
            </a:r>
            <a:r>
              <a:rPr dirty="0"/>
              <a:t> </a:t>
            </a:r>
            <a:r>
              <a:rPr dirty="0" err="1"/>
              <a:t>va</a:t>
            </a:r>
            <a:r>
              <a:rPr dirty="0"/>
              <a:t> </a:t>
            </a:r>
            <a:r>
              <a:rPr dirty="0" err="1"/>
              <a:t>neyrofiziyologiyaga</a:t>
            </a:r>
            <a:r>
              <a:rPr dirty="0"/>
              <a:t> </a:t>
            </a:r>
            <a:r>
              <a:rPr dirty="0" err="1"/>
              <a:t>kirish</a:t>
            </a:r>
            <a:endParaRPr dirty="0"/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Diqqatni tushunish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Diqqat - bu mahsulotga xususiy stimuli fokuslanish qobiliyati, masalan, shovqinli o'qitma xonasida o'qituvchining ovoziga yoki qirg'in muhitda ma'lum bir ob'ektga e'tibor qaratish qobiliyati.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361188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79476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Nevrofiziologik Asoslar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4080" y="406908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Nevrofiziologiya diqqatning asosiy elektr va kimyoviy jarayonlarini o'rganadi, shu jumladan dopamin va norepinefrin kabi neyrotarnsmetrlarning roli.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493776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512064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Tajribaning davriy va tushuncha ustida o'zgarishi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4080" y="539496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Diqqat harakat va tushuncha ustuvor ta'sir qiladi, hayvonotni hayotiy faoliyatini, o'qishni, muammolarni hal qilishni, shuningdek, hissiyotlarni tartibga solishni va qaror qabul qilishni ta's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E'tiborning kognitiv jarayoni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1371600" y="2743200"/>
            <a:ext cx="0" cy="329184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1371600" y="320040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188720" y="301752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42284" y="307108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292608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/>
              <a:t>Tanlangan diqqat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3120" y="320040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Tanlangan diqqat insonlarga ma'lumotlarga e'tibor qaratishga imkon beradi, shuningdek, shovqinli xonada suhbatni eshitish.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371600" y="438912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188720" y="420624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42284" y="425980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3120" y="411480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/>
              <a:t>O'z vaqtini sotib turish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438912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Sustained attention - bu vazifaga uzun muddatda diqqatni yo'qotmaslik qobiliyati, masalan, uzun muddatli majlis yoki dars davomida diqqatni saqlashga qodir bo'lish, misol.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371600" y="55778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188720" y="53949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54485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53035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/>
              <a:t>Bo'linuvchi diqqat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55778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Taqsimlangan diqqat, bir necha vazifalarni bajarish va bir vaqtda bir nechta axborot manbalari bilan ishlashni o'z ichiga oladi, masalan, podcastni eshitish va qo'llab-quvvatlash orqali sms yozish.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Diqqatning</a:t>
            </a:r>
            <a:r>
              <a:rPr dirty="0"/>
              <a:t> </a:t>
            </a:r>
            <a:r>
              <a:rPr dirty="0" err="1"/>
              <a:t>neyron</a:t>
            </a:r>
            <a:r>
              <a:rPr dirty="0"/>
              <a:t> </a:t>
            </a:r>
            <a:r>
              <a:rPr dirty="0" err="1"/>
              <a:t>mexanizmlari</a:t>
            </a:r>
            <a:endParaRPr dirty="0"/>
          </a:p>
        </p:txBody>
      </p:sp>
      <p:sp>
        <p:nvSpPr>
          <p:cNvPr id="3" name="Rounded Rectangle 2"/>
          <p:cNvSpPr/>
          <p:nvPr/>
        </p:nvSpPr>
        <p:spPr>
          <a:xfrm>
            <a:off x="1478280" y="2468880"/>
            <a:ext cx="4572000" cy="1645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66116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/>
              <a:t>Diqqatga bag'ishlangan neyron tarmoqlari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6116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The prefrontal cortex va parietal lob, diqqatni yo'nlash uchun asosiy hududlar bo'lib, thalamus va bazal gangliya esa noqulay ma'lumotlarni ajratib tashlashga yordam beradi.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41720" y="2468880"/>
            <a:ext cx="4572000" cy="1645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32460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Diqqatda neyrotransmitterlar roli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2460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Nevrotransmitterlar, masalan, dopamin va norepinefrin, diqqatni tartibga solishda ahamiyatli rol o'ynaydi, bu bilan bog'liq noqulayliklar diqqatni kamchilik xavfli kasalliklari bilan bog'liqlanadi.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810000" y="4206240"/>
            <a:ext cx="4572000" cy="1645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99288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/>
              <a:t>Nevrofiziologik asoslar bo'yicha tanlovga e'tibor berish uchun neyronlar o'lchovlari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9288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Ventral va dorsal diqqat tarmoqlari relevat stimuluslarga qaratilgan ravishda fokuslanish uchun birgalikda ishlaydi, front va parietal mintaqalar markaziy rol o'ynaydi.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Nevrotransmitterlarning diqqatiga roli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7828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66116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Dopaminning diqqatga ta'siri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6116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Dopamin diqqatni va fokusni tartibga solishda ahamiyatli rol o'ynaydi, bu yomonliklar ADHD bilan bog'liq bo'lib, ortiqcha darajadagi dopamin psikoz bilan bog'liq bo'lishi mumkin.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4172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32460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/>
              <a:t>Norepinefrinning diqqatga o'zgaruvchan ta'siri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2460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Norepinefrin diqqat va o'zaro faollikni saqlashga yordam beradi, past darajadagi miqdorlari ehtiyotsizlik bilan bog'liq bo'lib, yuqori darajadagi miqdorlari esa xavf bilan bog'liq.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99288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/>
              <a:t>Serotoninning diqqatni tartibga solishdagi roli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9288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Serotonin, maqsad va diqqatni tartibga solishga yordam beradi, uning balanssizligi ehtimoliga qaramay, diqqat va diqqatni saqlashda qiyinliklarga olib kelishi mumkin.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Diqqat</a:t>
            </a:r>
            <a:r>
              <a:rPr dirty="0"/>
              <a:t> </a:t>
            </a:r>
            <a:r>
              <a:rPr dirty="0" err="1"/>
              <a:t>va</a:t>
            </a:r>
            <a:r>
              <a:rPr dirty="0"/>
              <a:t> </a:t>
            </a:r>
            <a:r>
              <a:rPr dirty="0" err="1"/>
              <a:t>miya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1706880" y="310896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310896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41920" y="310896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120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/>
              <a:t>Nevro-fizioligik diqqatning mexanizmlari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9872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Diqqatning tasiri ko'rganlikka.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1624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Diqqat bozorlar va beyin disfunktsiyasi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0688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Diqqat, o'g'itlarni o'zlashtirish va neyron faoliyatini suppress qilishni o'z ichiga oladi, bu esa oldindan tomondan kortex va parietal kortexning ahamiyatli rollarni o'ynaydi.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2440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Diqqat, ma'lumotlarni isbotlashda o'z-o'zini ko'paytirib, noqulay ma'lumotlarni ishlab chiqarishni to'xtatib, bizning bilim va qaror qabul qilishimizni ta'sir qilishi mumkin.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4192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Diqqat kamayishi va e'tiborsizlik sindromi, dikkat tizimining buzilishlari bilan bog'liq diqqatni olish xavfli kasalliklarining misollari.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Tanlangan e'tiborning neyrofiziyologik asoslari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Nevrofiziologik asoslangan tanlashda ishtirok etadigan neyronlar tarmoqlari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Tanlangan diqqat prefrontal korteks, parietal korteks va talamus tomonidan boshqariladi, ular noaniqli ma'lumotlarni ajratib o'tkazish uchun hamkorlik qiladi.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361188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79476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Nevrotransmitterlar roli tanlovga aloqador diqqatda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4080" y="406908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Dopamin va norepinefrin diqqat va harakatlanishni tartibga solishda aham ahamiyatga ega bo'lib, muhim stimuluslarni ishlab chiqishni kuchaytiradi.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493776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512064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Nevro sinxronizatsiyaning tanlangan diqqatga ta'siri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4080" y="539496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Nevro sinxronizatsiya gamma chastotasi oraliqida tanlangan diqqat vazifalarida ishtirok etadigan turli beyin mintaqalarining koordinatsiyasini yengillashadi.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Diqqatga</a:t>
            </a:r>
            <a:r>
              <a:rPr dirty="0"/>
              <a:t> </a:t>
            </a:r>
            <a:r>
              <a:rPr dirty="0" err="1"/>
              <a:t>oid</a:t>
            </a:r>
            <a:r>
              <a:rPr dirty="0"/>
              <a:t> </a:t>
            </a:r>
            <a:r>
              <a:rPr dirty="0" err="1"/>
              <a:t>neyron</a:t>
            </a:r>
            <a:r>
              <a:rPr dirty="0"/>
              <a:t> </a:t>
            </a:r>
            <a:r>
              <a:rPr dirty="0" err="1"/>
              <a:t>yo'llari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1706880" y="310896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0" y="310896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41920" y="310896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120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Dorsal diqqat tarmoqi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9872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Ventral diqqat tarmoqi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1624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Sukut rejim tarmog'i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0688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Dorsal diqqat tarmogi intraparietal yorug'lik va old yon ko'z maydonchalari, maqsadga muvofiq vazifalarda diqqatni yuqori darajada nazorat qilishda ishtirok qiladi.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2440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Ventral diqqat tarmoq, vaqtincha parietal junctsiya va ventral frontal korteks tarkibiga ega, muhim tajribalar diqqatini muhitda e'tibor qaratiladigan stimuluslarga qayta yo'naltirish uchun mas'ul.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4192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Odatiy rejim tarmog'i, medial prefrontal korteks va posterior cingulate korteksni o'z ichiga olgan holda, diqqat tashqi stimuluslarga qaratilgan bo'lsa, deaktivlashadi.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</TotalTime>
  <Words>1366</Words>
  <Application>Microsoft Office PowerPoint</Application>
  <PresentationFormat>Широкоэкранный</PresentationFormat>
  <Paragraphs>130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Century Gothic</vt:lpstr>
      <vt:lpstr>Wingdings 3</vt:lpstr>
      <vt:lpstr>Легкий дым</vt:lpstr>
      <vt:lpstr>Diqqatni tushunish.Neyrofiziologik fondlar</vt:lpstr>
      <vt:lpstr>Reja:</vt:lpstr>
      <vt:lpstr>Diqqat va neyrofiziyologiyaga kirish</vt:lpstr>
      <vt:lpstr>E'tiborning kognitiv jarayoni</vt:lpstr>
      <vt:lpstr>Diqqatning neyron mexanizmlari</vt:lpstr>
      <vt:lpstr>Nevrotransmitterlarning diqqatiga roli</vt:lpstr>
      <vt:lpstr>Diqqat va miya</vt:lpstr>
      <vt:lpstr>Tanlangan e'tiborning neyrofiziyologik asoslari</vt:lpstr>
      <vt:lpstr>Diqqatga oid neyron yo'llari</vt:lpstr>
      <vt:lpstr>Diqqat va ish xotirasi</vt:lpstr>
      <vt:lpstr>Frontal lobning diqqatiga rol</vt:lpstr>
      <vt:lpstr>Neyropqalik va e'tibor</vt:lpstr>
      <vt:lpstr>Diqqatni boshqarish va miya funktsiyasi</vt:lpstr>
      <vt:lpstr>Diqqatning idrokiga ta'siri</vt:lpstr>
      <vt:lpstr>Diqqat va hissiyotlarni tartibga solish</vt:lpstr>
      <vt:lpstr>Diqqatning neyrofiziyologik markerlari</vt:lpstr>
      <vt:lpstr>Diqqatni rivojlantirishda nevrofeeeurrasat unumdorligi</vt:lpstr>
      <vt:lpstr>E'tiboringiz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Diqqatni tushunish.Neyrofiziologik fondlar</dc:title>
  <dc:creator>쇼흐조드</dc:creator>
  <cp:lastModifiedBy>Windows_10</cp:lastModifiedBy>
  <cp:revision>4</cp:revision>
  <dcterms:created xsi:type="dcterms:W3CDTF">2023-10-19T07:19:07Z</dcterms:created>
  <dcterms:modified xsi:type="dcterms:W3CDTF">2023-12-14T13:03:05Z</dcterms:modified>
</cp:coreProperties>
</file>