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388" y="820270"/>
            <a:ext cx="9601200" cy="14859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dirty="0" err="1"/>
              <a:t>Fargʻona</a:t>
            </a:r>
            <a:r>
              <a:rPr lang="en-US" dirty="0"/>
              <a:t> </a:t>
            </a:r>
            <a:r>
              <a:rPr lang="en-US" dirty="0" err="1"/>
              <a:t>politexnika</a:t>
            </a:r>
            <a:r>
              <a:rPr lang="en-US" dirty="0"/>
              <a:t> </a:t>
            </a:r>
            <a:r>
              <a:rPr lang="en-US" dirty="0" err="1"/>
              <a:t>instituti</a:t>
            </a:r>
            <a:r>
              <a:rPr lang="en-US" dirty="0"/>
              <a:t> </a:t>
            </a:r>
            <a:r>
              <a:rPr lang="en-US" dirty="0" err="1"/>
              <a:t>kimyo</a:t>
            </a:r>
            <a:r>
              <a:rPr lang="en-US" dirty="0"/>
              <a:t> </a:t>
            </a:r>
            <a:r>
              <a:rPr lang="en-US" dirty="0" err="1"/>
              <a:t>texnologiya</a:t>
            </a:r>
            <a:r>
              <a:rPr lang="en-US" dirty="0"/>
              <a:t> </a:t>
            </a:r>
            <a:r>
              <a:rPr lang="en-US" dirty="0" err="1"/>
              <a:t>fakulteti</a:t>
            </a:r>
            <a:r>
              <a:rPr lang="en-US" dirty="0"/>
              <a:t> </a:t>
            </a:r>
            <a:r>
              <a:rPr lang="en-US" dirty="0" err="1"/>
              <a:t>oziq-ovqat</a:t>
            </a:r>
            <a:r>
              <a:rPr lang="en-US" dirty="0"/>
              <a:t> </a:t>
            </a:r>
            <a:r>
              <a:rPr lang="en-US" dirty="0" err="1"/>
              <a:t>texnologiyasi</a:t>
            </a:r>
            <a:r>
              <a:rPr lang="en-US" dirty="0"/>
              <a:t> </a:t>
            </a:r>
            <a:r>
              <a:rPr lang="en-US" dirty="0" err="1"/>
              <a:t>yoʻnalishi</a:t>
            </a:r>
            <a:r>
              <a:rPr lang="en-US" dirty="0"/>
              <a:t> 2-kurs </a:t>
            </a:r>
            <a:r>
              <a:rPr lang="en-US" dirty="0" err="1"/>
              <a:t>talabasi</a:t>
            </a:r>
            <a:r>
              <a:rPr lang="en-US" dirty="0"/>
              <a:t> </a:t>
            </a:r>
            <a:r>
              <a:rPr lang="en-US" dirty="0" err="1"/>
              <a:t>Botirova</a:t>
            </a:r>
            <a:r>
              <a:rPr lang="en-US" dirty="0"/>
              <a:t> </a:t>
            </a:r>
            <a:r>
              <a:rPr lang="en-US" dirty="0" err="1"/>
              <a:t>Mushtariybonu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chiqarishda</a:t>
            </a:r>
            <a:r>
              <a:rPr lang="en-US" dirty="0"/>
              <a:t> </a:t>
            </a:r>
            <a:r>
              <a:rPr lang="en-US" dirty="0" err="1"/>
              <a:t>sanitariya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gigiyena</a:t>
            </a:r>
            <a:r>
              <a:rPr lang="en-US" dirty="0"/>
              <a:t> </a:t>
            </a:r>
            <a:r>
              <a:rPr lang="en-US" dirty="0" err="1"/>
              <a:t>fanidan</a:t>
            </a:r>
            <a:r>
              <a:rPr lang="en-US" dirty="0"/>
              <a:t> keys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780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9930" y="134471"/>
            <a:ext cx="11187952" cy="35814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US" sz="1800" b="1" dirty="0" smtClean="0"/>
              <a:t>XULOSA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800" dirty="0" err="1"/>
              <a:t>Xulosa</a:t>
            </a:r>
            <a:r>
              <a:rPr lang="en-US" sz="1800" dirty="0"/>
              <a:t> </a:t>
            </a:r>
            <a:r>
              <a:rPr lang="en-US" sz="1800" dirty="0" err="1"/>
              <a:t>qilip</a:t>
            </a:r>
            <a:r>
              <a:rPr lang="en-US" sz="1800" dirty="0"/>
              <a:t> </a:t>
            </a:r>
            <a:r>
              <a:rPr lang="en-US" sz="1800" dirty="0" err="1"/>
              <a:t>aytganda</a:t>
            </a:r>
            <a:r>
              <a:rPr lang="en-US" sz="1800" dirty="0"/>
              <a:t>, </a:t>
            </a:r>
            <a:r>
              <a:rPr lang="en-US" sz="1800" dirty="0" err="1"/>
              <a:t>ekologik</a:t>
            </a:r>
            <a:r>
              <a:rPr lang="en-US" sz="1800" dirty="0"/>
              <a:t> </a:t>
            </a:r>
            <a:r>
              <a:rPr lang="en-US" sz="1800" dirty="0" err="1"/>
              <a:t>gigiyena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yashil</a:t>
            </a:r>
            <a:r>
              <a:rPr lang="en-US" sz="1800" dirty="0"/>
              <a:t> </a:t>
            </a:r>
            <a:r>
              <a:rPr lang="en-US" sz="1800" dirty="0" err="1"/>
              <a:t>iqtisodiyot</a:t>
            </a:r>
            <a:r>
              <a:rPr lang="en-US" sz="1800" dirty="0"/>
              <a:t> </a:t>
            </a:r>
            <a:r>
              <a:rPr lang="en-US" sz="1800" dirty="0" err="1"/>
              <a:t>bir-birini</a:t>
            </a:r>
            <a:r>
              <a:rPr lang="en-US" sz="1800" dirty="0"/>
              <a:t> </a:t>
            </a:r>
            <a:r>
              <a:rPr lang="en-US" sz="1800" dirty="0" err="1"/>
              <a:t>to'ldiruvchi</a:t>
            </a:r>
            <a:r>
              <a:rPr lang="en-US" sz="1800" dirty="0"/>
              <a:t>, </a:t>
            </a:r>
            <a:r>
              <a:rPr lang="en-US" sz="1800" dirty="0" err="1"/>
              <a:t>muhim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zamonaviy</a:t>
            </a:r>
            <a:r>
              <a:rPr lang="en-US" sz="1800" dirty="0"/>
              <a:t> </a:t>
            </a:r>
            <a:r>
              <a:rPr lang="en-US" sz="1800" dirty="0" err="1"/>
              <a:t>tushunchalar</a:t>
            </a:r>
            <a:r>
              <a:rPr lang="en-US" sz="1800" dirty="0"/>
              <a:t> </a:t>
            </a:r>
            <a:r>
              <a:rPr lang="en-US" sz="1800" dirty="0" err="1"/>
              <a:t>hisoblanadi</a:t>
            </a:r>
            <a:r>
              <a:rPr lang="en-US" sz="1800" dirty="0"/>
              <a:t>. </a:t>
            </a:r>
            <a:r>
              <a:rPr lang="en-US" sz="1800" dirty="0" err="1"/>
              <a:t>Ekologik</a:t>
            </a:r>
            <a:r>
              <a:rPr lang="en-US" sz="1800" dirty="0"/>
              <a:t> </a:t>
            </a:r>
            <a:r>
              <a:rPr lang="en-US" sz="1800" dirty="0" err="1"/>
              <a:t>gigiyena</a:t>
            </a:r>
            <a:r>
              <a:rPr lang="en-US" sz="1800" dirty="0"/>
              <a:t> </a:t>
            </a:r>
            <a:r>
              <a:rPr lang="en-US" sz="1800" dirty="0" err="1"/>
              <a:t>inson</a:t>
            </a:r>
            <a:r>
              <a:rPr lang="en-US" sz="1800" dirty="0"/>
              <a:t> </a:t>
            </a:r>
            <a:r>
              <a:rPr lang="en-US" sz="1800" dirty="0" err="1"/>
              <a:t>salomatligini</a:t>
            </a:r>
            <a:r>
              <a:rPr lang="en-US" sz="1800" dirty="0"/>
              <a:t> </a:t>
            </a:r>
            <a:r>
              <a:rPr lang="en-US" sz="1800" dirty="0" err="1"/>
              <a:t>saqlashga</a:t>
            </a:r>
            <a:r>
              <a:rPr lang="en-US" sz="1800" dirty="0"/>
              <a:t> </a:t>
            </a:r>
            <a:r>
              <a:rPr lang="en-US" sz="1800" dirty="0" err="1"/>
              <a:t>qaratilgan</a:t>
            </a:r>
            <a:r>
              <a:rPr lang="en-US" sz="1800" dirty="0"/>
              <a:t> </a:t>
            </a:r>
            <a:r>
              <a:rPr lang="en-US" sz="1800" dirty="0" err="1"/>
              <a:t>bo'lib</a:t>
            </a:r>
            <a:r>
              <a:rPr lang="en-US" sz="1800" dirty="0"/>
              <a:t>, </a:t>
            </a:r>
            <a:r>
              <a:rPr lang="en-US" sz="1800" dirty="0" err="1"/>
              <a:t>atrof-muhitning</a:t>
            </a:r>
            <a:r>
              <a:rPr lang="en-US" sz="1800" dirty="0"/>
              <a:t> </a:t>
            </a:r>
            <a:r>
              <a:rPr lang="en-US" sz="1800" dirty="0" err="1"/>
              <a:t>ifloslanishi</a:t>
            </a:r>
            <a:r>
              <a:rPr lang="en-US" sz="1800" dirty="0"/>
              <a:t>, </a:t>
            </a:r>
            <a:r>
              <a:rPr lang="en-US" sz="1800" dirty="0" err="1"/>
              <a:t>sanitariya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boshqa</a:t>
            </a:r>
            <a:r>
              <a:rPr lang="en-US" sz="1800" dirty="0"/>
              <a:t> </a:t>
            </a:r>
            <a:r>
              <a:rPr lang="en-US" sz="1800" dirty="0" err="1"/>
              <a:t>ekologik</a:t>
            </a:r>
            <a:r>
              <a:rPr lang="en-US" sz="1800" dirty="0"/>
              <a:t> </a:t>
            </a:r>
            <a:r>
              <a:rPr lang="en-US" sz="1800" dirty="0" err="1"/>
              <a:t>xavf-xatarlardan</a:t>
            </a:r>
            <a:r>
              <a:rPr lang="en-US" sz="1800" dirty="0"/>
              <a:t> </a:t>
            </a:r>
            <a:r>
              <a:rPr lang="en-US" sz="1800" dirty="0" err="1"/>
              <a:t>himoya</a:t>
            </a:r>
            <a:r>
              <a:rPr lang="en-US" sz="1800" dirty="0"/>
              <a:t> </a:t>
            </a:r>
            <a:r>
              <a:rPr lang="en-US" sz="1800" dirty="0" err="1"/>
              <a:t>qilishni</a:t>
            </a:r>
            <a:r>
              <a:rPr lang="en-US" sz="1800" dirty="0"/>
              <a:t> </a:t>
            </a:r>
            <a:r>
              <a:rPr lang="en-US" sz="1800" dirty="0" err="1"/>
              <a:t>o'z</a:t>
            </a:r>
            <a:r>
              <a:rPr lang="en-US" sz="1800" dirty="0"/>
              <a:t> </a:t>
            </a:r>
            <a:r>
              <a:rPr lang="en-US" sz="1800" dirty="0" err="1"/>
              <a:t>ichiga</a:t>
            </a:r>
            <a:r>
              <a:rPr lang="en-US" sz="1800" dirty="0"/>
              <a:t> </a:t>
            </a:r>
            <a:r>
              <a:rPr lang="en-US" sz="1800" dirty="0" err="1"/>
              <a:t>oladi</a:t>
            </a:r>
            <a:r>
              <a:rPr lang="en-US" sz="1800" dirty="0"/>
              <a:t>. Bu </a:t>
            </a:r>
            <a:r>
              <a:rPr lang="en-US" sz="1800" dirty="0" err="1"/>
              <a:t>sohada</a:t>
            </a:r>
            <a:r>
              <a:rPr lang="en-US" sz="1800" dirty="0"/>
              <a:t> </a:t>
            </a:r>
            <a:r>
              <a:rPr lang="en-US" sz="1800" dirty="0" err="1"/>
              <a:t>qabul</a:t>
            </a:r>
            <a:r>
              <a:rPr lang="en-US" sz="1800" dirty="0"/>
              <a:t> </a:t>
            </a:r>
            <a:r>
              <a:rPr lang="en-US" sz="1800" dirty="0" err="1"/>
              <a:t>qilinadigan</a:t>
            </a:r>
            <a:r>
              <a:rPr lang="en-US" sz="1800" dirty="0"/>
              <a:t> </a:t>
            </a:r>
            <a:r>
              <a:rPr lang="en-US" sz="1800" dirty="0" err="1"/>
              <a:t>chora-tadbirlar</a:t>
            </a:r>
            <a:r>
              <a:rPr lang="en-US" sz="1800" dirty="0"/>
              <a:t> </a:t>
            </a:r>
            <a:r>
              <a:rPr lang="en-US" sz="1800" dirty="0" err="1"/>
              <a:t>nafaqat</a:t>
            </a:r>
            <a:r>
              <a:rPr lang="en-US" sz="1800" dirty="0"/>
              <a:t> </a:t>
            </a:r>
            <a:r>
              <a:rPr lang="en-US" sz="1800" dirty="0" err="1"/>
              <a:t>sog'liqni</a:t>
            </a:r>
            <a:r>
              <a:rPr lang="en-US" sz="1800" dirty="0"/>
              <a:t> </a:t>
            </a:r>
            <a:r>
              <a:rPr lang="en-US" sz="1800" dirty="0" err="1"/>
              <a:t>yaxshilashga</a:t>
            </a:r>
            <a:r>
              <a:rPr lang="en-US" sz="1800" dirty="0"/>
              <a:t>, </a:t>
            </a:r>
            <a:r>
              <a:rPr lang="en-US" sz="1800" dirty="0" err="1"/>
              <a:t>balki</a:t>
            </a:r>
            <a:r>
              <a:rPr lang="en-US" sz="1800" dirty="0"/>
              <a:t> </a:t>
            </a:r>
            <a:r>
              <a:rPr lang="en-US" sz="1800" dirty="0" err="1"/>
              <a:t>tabiatni</a:t>
            </a:r>
            <a:r>
              <a:rPr lang="en-US" sz="1800" dirty="0"/>
              <a:t> </a:t>
            </a:r>
            <a:r>
              <a:rPr lang="en-US" sz="1800" dirty="0" err="1"/>
              <a:t>asrashga</a:t>
            </a:r>
            <a:r>
              <a:rPr lang="en-US" sz="1800" dirty="0"/>
              <a:t> ham </a:t>
            </a:r>
            <a:r>
              <a:rPr lang="en-US" sz="1800" dirty="0" err="1"/>
              <a:t>yordam</a:t>
            </a:r>
            <a:r>
              <a:rPr lang="en-US" sz="1800" dirty="0"/>
              <a:t> </a:t>
            </a:r>
            <a:r>
              <a:rPr lang="en-US" sz="1800" dirty="0" err="1"/>
              <a:t>beradi</a:t>
            </a:r>
            <a:r>
              <a:rPr lang="en-US" sz="1800" dirty="0"/>
              <a:t>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800" dirty="0" err="1"/>
              <a:t>Yashil</a:t>
            </a:r>
            <a:r>
              <a:rPr lang="en-US" sz="1800" dirty="0"/>
              <a:t> </a:t>
            </a:r>
            <a:r>
              <a:rPr lang="en-US" sz="1800" dirty="0" err="1"/>
              <a:t>iqtisodiyot</a:t>
            </a:r>
            <a:r>
              <a:rPr lang="en-US" sz="1800" dirty="0"/>
              <a:t> </a:t>
            </a:r>
            <a:r>
              <a:rPr lang="en-US" sz="1800" dirty="0" err="1"/>
              <a:t>esa</a:t>
            </a:r>
            <a:r>
              <a:rPr lang="en-US" sz="1800" dirty="0"/>
              <a:t> </a:t>
            </a:r>
            <a:r>
              <a:rPr lang="en-US" sz="1800" dirty="0" err="1"/>
              <a:t>iqtisodiy</a:t>
            </a:r>
            <a:r>
              <a:rPr lang="en-US" sz="1800" dirty="0"/>
              <a:t> </a:t>
            </a:r>
            <a:r>
              <a:rPr lang="en-US" sz="1800" dirty="0" err="1"/>
              <a:t>o'sishni</a:t>
            </a:r>
            <a:r>
              <a:rPr lang="en-US" sz="1800" dirty="0"/>
              <a:t> </a:t>
            </a:r>
            <a:r>
              <a:rPr lang="en-US" sz="1800" dirty="0" err="1"/>
              <a:t>ekologik</a:t>
            </a:r>
            <a:r>
              <a:rPr lang="en-US" sz="1800" dirty="0"/>
              <a:t> </a:t>
            </a:r>
            <a:r>
              <a:rPr lang="en-US" sz="1800" dirty="0" err="1"/>
              <a:t>barqarorlik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birlashtirishga</a:t>
            </a:r>
            <a:r>
              <a:rPr lang="en-US" sz="1800" dirty="0"/>
              <a:t> </a:t>
            </a:r>
            <a:r>
              <a:rPr lang="en-US" sz="1800" dirty="0" err="1"/>
              <a:t>qaratilgan</a:t>
            </a:r>
            <a:r>
              <a:rPr lang="en-US" sz="1800" dirty="0"/>
              <a:t>. U </a:t>
            </a:r>
            <a:r>
              <a:rPr lang="en-US" sz="1800" dirty="0" err="1"/>
              <a:t>qayta</a:t>
            </a:r>
            <a:r>
              <a:rPr lang="en-US" sz="1800" dirty="0"/>
              <a:t> </a:t>
            </a:r>
            <a:r>
              <a:rPr lang="en-US" sz="1800" dirty="0" err="1"/>
              <a:t>tiklanadigan</a:t>
            </a:r>
            <a:r>
              <a:rPr lang="en-US" sz="1800" dirty="0"/>
              <a:t> </a:t>
            </a:r>
            <a:r>
              <a:rPr lang="en-US" sz="1800" dirty="0" err="1"/>
              <a:t>energiya</a:t>
            </a:r>
            <a:r>
              <a:rPr lang="en-US" sz="1800" dirty="0"/>
              <a:t> </a:t>
            </a:r>
            <a:r>
              <a:rPr lang="en-US" sz="1800" dirty="0" err="1"/>
              <a:t>manbalaridan</a:t>
            </a:r>
            <a:r>
              <a:rPr lang="en-US" sz="1800" dirty="0"/>
              <a:t> </a:t>
            </a:r>
            <a:r>
              <a:rPr lang="en-US" sz="1800" dirty="0" err="1"/>
              <a:t>foydalanish</a:t>
            </a:r>
            <a:r>
              <a:rPr lang="en-US" sz="1800" dirty="0"/>
              <a:t>, </a:t>
            </a:r>
            <a:r>
              <a:rPr lang="en-US" sz="1800" dirty="0" err="1"/>
              <a:t>resurslarni</a:t>
            </a:r>
            <a:r>
              <a:rPr lang="en-US" sz="1800" dirty="0"/>
              <a:t> </a:t>
            </a:r>
            <a:r>
              <a:rPr lang="en-US" sz="1800" dirty="0" err="1"/>
              <a:t>samarali</a:t>
            </a:r>
            <a:r>
              <a:rPr lang="en-US" sz="1800" dirty="0"/>
              <a:t> </a:t>
            </a:r>
            <a:r>
              <a:rPr lang="en-US" sz="1800" dirty="0" err="1"/>
              <a:t>boshqarish</a:t>
            </a:r>
            <a:r>
              <a:rPr lang="en-US" sz="1800" dirty="0"/>
              <a:t>, </a:t>
            </a:r>
            <a:r>
              <a:rPr lang="en-US" sz="1800" dirty="0" err="1"/>
              <a:t>chiqindilarni</a:t>
            </a:r>
            <a:r>
              <a:rPr lang="en-US" sz="1800" dirty="0"/>
              <a:t> </a:t>
            </a:r>
            <a:r>
              <a:rPr lang="en-US" sz="1800" dirty="0" err="1"/>
              <a:t>kamaytirish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tabiiy</a:t>
            </a:r>
            <a:r>
              <a:rPr lang="en-US" sz="1800" dirty="0"/>
              <a:t> </a:t>
            </a:r>
            <a:r>
              <a:rPr lang="en-US" sz="1800" dirty="0" err="1"/>
              <a:t>resurslarni</a:t>
            </a:r>
            <a:r>
              <a:rPr lang="en-US" sz="1800" dirty="0"/>
              <a:t> </a:t>
            </a:r>
            <a:r>
              <a:rPr lang="en-US" sz="1800" dirty="0" err="1"/>
              <a:t>saqlashga</a:t>
            </a:r>
            <a:r>
              <a:rPr lang="en-US" sz="1800" dirty="0"/>
              <a:t> </a:t>
            </a:r>
            <a:r>
              <a:rPr lang="en-US" sz="1800" dirty="0" err="1"/>
              <a:t>e'tibor</a:t>
            </a:r>
            <a:r>
              <a:rPr lang="en-US" sz="1800" dirty="0"/>
              <a:t> </a:t>
            </a:r>
            <a:r>
              <a:rPr lang="en-US" sz="1800" dirty="0" err="1"/>
              <a:t>qaratadi</a:t>
            </a:r>
            <a:r>
              <a:rPr lang="en-US" sz="1800" dirty="0"/>
              <a:t>. </a:t>
            </a:r>
            <a:r>
              <a:rPr lang="en-US" sz="1800" dirty="0" err="1"/>
              <a:t>Yashil</a:t>
            </a:r>
            <a:r>
              <a:rPr lang="en-US" sz="1800" dirty="0"/>
              <a:t> </a:t>
            </a:r>
            <a:r>
              <a:rPr lang="en-US" sz="1800" dirty="0" err="1"/>
              <a:t>iqtisodiyot</a:t>
            </a:r>
            <a:r>
              <a:rPr lang="en-US" sz="1800" dirty="0"/>
              <a:t> </a:t>
            </a:r>
            <a:r>
              <a:rPr lang="en-US" sz="1800" dirty="0" err="1"/>
              <a:t>nafaqat</a:t>
            </a:r>
            <a:r>
              <a:rPr lang="en-US" sz="1800" dirty="0"/>
              <a:t> </a:t>
            </a:r>
            <a:r>
              <a:rPr lang="en-US" sz="1800" dirty="0" err="1"/>
              <a:t>atrof-muhitni</a:t>
            </a:r>
            <a:r>
              <a:rPr lang="en-US" sz="1800" dirty="0"/>
              <a:t> </a:t>
            </a:r>
            <a:r>
              <a:rPr lang="en-US" sz="1800" dirty="0" err="1"/>
              <a:t>asrashga</a:t>
            </a:r>
            <a:r>
              <a:rPr lang="en-US" sz="1800" dirty="0"/>
              <a:t>, </a:t>
            </a:r>
            <a:r>
              <a:rPr lang="en-US" sz="1800" dirty="0" err="1"/>
              <a:t>balki</a:t>
            </a:r>
            <a:r>
              <a:rPr lang="en-US" sz="1800" dirty="0"/>
              <a:t> </a:t>
            </a:r>
            <a:r>
              <a:rPr lang="en-US" sz="1800" dirty="0" err="1"/>
              <a:t>yangi</a:t>
            </a:r>
            <a:r>
              <a:rPr lang="en-US" sz="1800" dirty="0"/>
              <a:t> </a:t>
            </a:r>
            <a:r>
              <a:rPr lang="en-US" sz="1800" dirty="0" err="1"/>
              <a:t>ish</a:t>
            </a:r>
            <a:r>
              <a:rPr lang="en-US" sz="1800" dirty="0"/>
              <a:t> </a:t>
            </a:r>
            <a:r>
              <a:rPr lang="en-US" sz="1800" dirty="0" err="1"/>
              <a:t>o'rinlarini</a:t>
            </a:r>
            <a:r>
              <a:rPr lang="en-US" sz="1800" dirty="0"/>
              <a:t> </a:t>
            </a:r>
            <a:r>
              <a:rPr lang="en-US" sz="1800" dirty="0" err="1"/>
              <a:t>yaratish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iqtisodiy</a:t>
            </a:r>
            <a:r>
              <a:rPr lang="en-US" sz="1800" dirty="0"/>
              <a:t> </a:t>
            </a:r>
            <a:r>
              <a:rPr lang="en-US" sz="1800" dirty="0" err="1"/>
              <a:t>rivojlanishni</a:t>
            </a:r>
            <a:r>
              <a:rPr lang="en-US" sz="1800" dirty="0"/>
              <a:t> </a:t>
            </a:r>
            <a:r>
              <a:rPr lang="en-US" sz="1800" dirty="0" err="1"/>
              <a:t>davom</a:t>
            </a:r>
            <a:r>
              <a:rPr lang="en-US" sz="1800" dirty="0"/>
              <a:t> </a:t>
            </a:r>
            <a:r>
              <a:rPr lang="en-US" sz="1800" dirty="0" err="1"/>
              <a:t>ettirishga</a:t>
            </a:r>
            <a:r>
              <a:rPr lang="en-US" sz="1800" dirty="0"/>
              <a:t> ham </a:t>
            </a:r>
            <a:r>
              <a:rPr lang="en-US" sz="1800" dirty="0" err="1"/>
              <a:t>hissa</a:t>
            </a:r>
            <a:r>
              <a:rPr lang="en-US" sz="1800" dirty="0"/>
              <a:t> </a:t>
            </a:r>
            <a:r>
              <a:rPr lang="en-US" sz="1800" dirty="0" err="1"/>
              <a:t>qo'shadi</a:t>
            </a:r>
            <a:r>
              <a:rPr lang="en-US" sz="1800" dirty="0"/>
              <a:t>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800" dirty="0" err="1"/>
              <a:t>Umuman</a:t>
            </a:r>
            <a:r>
              <a:rPr lang="en-US" sz="1800" dirty="0"/>
              <a:t> </a:t>
            </a:r>
            <a:r>
              <a:rPr lang="en-US" sz="1800" dirty="0" err="1"/>
              <a:t>olganda</a:t>
            </a:r>
            <a:r>
              <a:rPr lang="en-US" sz="1800" dirty="0"/>
              <a:t>, </a:t>
            </a:r>
            <a:r>
              <a:rPr lang="en-US" sz="1800" dirty="0" err="1"/>
              <a:t>ekologik</a:t>
            </a:r>
            <a:r>
              <a:rPr lang="en-US" sz="1800" dirty="0"/>
              <a:t> </a:t>
            </a:r>
            <a:r>
              <a:rPr lang="en-US" sz="1800" dirty="0" err="1"/>
              <a:t>gigiyena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yashil</a:t>
            </a:r>
            <a:r>
              <a:rPr lang="en-US" sz="1800" dirty="0"/>
              <a:t> </a:t>
            </a:r>
            <a:r>
              <a:rPr lang="en-US" sz="1800" dirty="0" err="1"/>
              <a:t>iqtisodiyotning</a:t>
            </a:r>
            <a:r>
              <a:rPr lang="en-US" sz="1800" dirty="0"/>
              <a:t> </a:t>
            </a:r>
            <a:r>
              <a:rPr lang="en-US" sz="1800" dirty="0" err="1"/>
              <a:t>rivojlanishi</a:t>
            </a:r>
            <a:r>
              <a:rPr lang="en-US" sz="1800" dirty="0"/>
              <a:t> </a:t>
            </a:r>
            <a:r>
              <a:rPr lang="en-US" sz="1800" dirty="0" err="1"/>
              <a:t>jamiyatning</a:t>
            </a:r>
            <a:r>
              <a:rPr lang="en-US" sz="1800" dirty="0"/>
              <a:t> </a:t>
            </a:r>
            <a:r>
              <a:rPr lang="en-US" sz="1800" dirty="0" err="1"/>
              <a:t>salomatligi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barqaror</a:t>
            </a:r>
            <a:r>
              <a:rPr lang="en-US" sz="1800" dirty="0"/>
              <a:t> </a:t>
            </a:r>
            <a:r>
              <a:rPr lang="en-US" sz="1800" dirty="0" err="1"/>
              <a:t>iqtisodiy</a:t>
            </a:r>
            <a:r>
              <a:rPr lang="en-US" sz="1800" dirty="0"/>
              <a:t> </a:t>
            </a:r>
            <a:r>
              <a:rPr lang="en-US" sz="1800" dirty="0" err="1"/>
              <a:t>o'sishiga</a:t>
            </a:r>
            <a:r>
              <a:rPr lang="en-US" sz="1800" dirty="0"/>
              <a:t> </a:t>
            </a:r>
            <a:r>
              <a:rPr lang="en-US" sz="1800" dirty="0" err="1"/>
              <a:t>xizmat</a:t>
            </a:r>
            <a:r>
              <a:rPr lang="en-US" sz="1800" dirty="0"/>
              <a:t> </a:t>
            </a:r>
            <a:r>
              <a:rPr lang="en-US" sz="1800" dirty="0" err="1"/>
              <a:t>qiladi</a:t>
            </a:r>
            <a:r>
              <a:rPr lang="en-US" sz="1800" dirty="0"/>
              <a:t>,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esa</a:t>
            </a:r>
            <a:r>
              <a:rPr lang="en-US" sz="1800" dirty="0"/>
              <a:t> </a:t>
            </a:r>
            <a:r>
              <a:rPr lang="en-US" sz="1800" dirty="0" err="1"/>
              <a:t>kelajak</a:t>
            </a:r>
            <a:r>
              <a:rPr lang="en-US" sz="1800" dirty="0"/>
              <a:t> </a:t>
            </a:r>
            <a:r>
              <a:rPr lang="en-US" sz="1800" dirty="0" err="1"/>
              <a:t>avlodlar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toza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sog'lom</a:t>
            </a:r>
            <a:r>
              <a:rPr lang="en-US" sz="1800" dirty="0"/>
              <a:t> </a:t>
            </a:r>
            <a:r>
              <a:rPr lang="en-US" sz="1800" dirty="0" err="1"/>
              <a:t>atrof-muhitni</a:t>
            </a:r>
            <a:r>
              <a:rPr lang="en-US" sz="1800" dirty="0"/>
              <a:t> </a:t>
            </a:r>
            <a:r>
              <a:rPr lang="en-US" sz="1800" dirty="0" err="1"/>
              <a:t>ta'minlashga</a:t>
            </a:r>
            <a:r>
              <a:rPr lang="en-US" sz="1800" dirty="0"/>
              <a:t> </a:t>
            </a:r>
            <a:r>
              <a:rPr lang="en-US" sz="1800" dirty="0" err="1"/>
              <a:t>imkon</a:t>
            </a:r>
            <a:r>
              <a:rPr lang="en-US" sz="1800" dirty="0"/>
              <a:t> </a:t>
            </a:r>
            <a:r>
              <a:rPr lang="en-US" sz="1800" dirty="0" err="1"/>
              <a:t>yaratadi</a:t>
            </a:r>
            <a:r>
              <a:rPr lang="en-US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7558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8928" y="931204"/>
            <a:ext cx="8361229" cy="2098226"/>
          </a:xfrm>
        </p:spPr>
        <p:txBody>
          <a:bodyPr/>
          <a:lstStyle/>
          <a:p>
            <a:r>
              <a:rPr lang="en-US" sz="4800" dirty="0" err="1"/>
              <a:t>Ekologik</a:t>
            </a:r>
            <a:r>
              <a:rPr lang="en-US" sz="4800" dirty="0"/>
              <a:t> </a:t>
            </a:r>
            <a:r>
              <a:rPr lang="en-US" sz="4800" dirty="0" err="1"/>
              <a:t>gigiyena</a:t>
            </a:r>
            <a:r>
              <a:rPr lang="en-US" sz="4800" dirty="0"/>
              <a:t> </a:t>
            </a:r>
            <a:r>
              <a:rPr lang="en-US" sz="4800" dirty="0" err="1"/>
              <a:t>va</a:t>
            </a:r>
            <a:r>
              <a:rPr lang="en-US" sz="4800" dirty="0"/>
              <a:t> </a:t>
            </a:r>
            <a:r>
              <a:rPr lang="en-US" sz="4800" dirty="0" err="1"/>
              <a:t>yashil</a:t>
            </a:r>
            <a:r>
              <a:rPr lang="en-US" sz="4800" dirty="0"/>
              <a:t> </a:t>
            </a:r>
            <a:r>
              <a:rPr lang="en-US" sz="4800" dirty="0" err="1"/>
              <a:t>iqtisodiyot</a:t>
            </a:r>
            <a:endParaRPr lang="ru-RU" sz="4800" dirty="0"/>
          </a:p>
        </p:txBody>
      </p:sp>
      <p:pic>
        <p:nvPicPr>
          <p:cNvPr id="3074" name="Picture 2" descr="Ekologiya idoralarining yangi vazifalari belgilandi |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154" y="3401483"/>
            <a:ext cx="5184775" cy="34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0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2693" y="67235"/>
            <a:ext cx="11335871" cy="35814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Ekologik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gigiyena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atrof-muhitning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salomatligiga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ta'sirini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o‘rganish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ta'sirlarni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minimallashtirishga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qaratilgan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tibbiy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ilmiy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soha</a:t>
            </a:r>
            <a:r>
              <a:rPr lang="en-US" dirty="0">
                <a:solidFill>
                  <a:schemeClr val="tx1"/>
                </a:solidFill>
              </a:rPr>
              <a:t>. U, </a:t>
            </a:r>
            <a:r>
              <a:rPr lang="en-US" dirty="0" err="1">
                <a:solidFill>
                  <a:schemeClr val="tx1"/>
                </a:solidFill>
              </a:rPr>
              <a:t>asosan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toza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suv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havoni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ifloslanishdan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himoya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qilish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chiqindilarni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to‘g‘ri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boshqarish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atrof-muhitni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saqlashga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qaratilgan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choralar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ko‘rishni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ichiga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oladi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Ekologik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gigiyena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shuningdek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sanoat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ishlab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chiqarishining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salbiy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ta'sirini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kamaytirish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tabiiy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resurslardan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samarali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foydalanish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insonlarning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yashash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sharoitlarini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yaxshilashga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yordam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beradi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Global va mintaqaviy standart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421" y="2801470"/>
            <a:ext cx="6715523" cy="376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82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9930" y="147918"/>
            <a:ext cx="11214846" cy="3581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Yashil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iqtisodiyot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iqtisodiy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faoliyatni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resurslar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atrof-muhitni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asrash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muvozanatlashgan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holda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tashkil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etishni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taqozo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qiladi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Yashil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iqtisodiyotning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asosiy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maqsadi</a:t>
            </a:r>
            <a:r>
              <a:rPr lang="en-US" sz="2400" dirty="0">
                <a:solidFill>
                  <a:schemeClr val="tx1"/>
                </a:solidFill>
              </a:rPr>
              <a:t> – </a:t>
            </a:r>
            <a:r>
              <a:rPr lang="en-US" sz="2400" dirty="0" err="1">
                <a:solidFill>
                  <a:schemeClr val="tx1"/>
                </a:solidFill>
              </a:rPr>
              <a:t>iqtisodiy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o‘sishni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ekologik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barqarorlik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birlashtirish</a:t>
            </a:r>
            <a:r>
              <a:rPr lang="en-US" sz="2400" dirty="0">
                <a:solidFill>
                  <a:schemeClr val="tx1"/>
                </a:solidFill>
              </a:rPr>
              <a:t>. Bu, </a:t>
            </a:r>
            <a:r>
              <a:rPr lang="en-US" sz="2400" dirty="0" err="1">
                <a:solidFill>
                  <a:schemeClr val="tx1"/>
                </a:solidFill>
              </a:rPr>
              <a:t>qayta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tiklanadigan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energiya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manbalaridan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foydalanish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chiqindilarni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kamaytirish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ekotizimlarni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tiklash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ijtimoiy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mas'uliyatni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oshirish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kabi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omillarni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ichiga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oladi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2400" dirty="0"/>
          </a:p>
        </p:txBody>
      </p:sp>
      <p:pic>
        <p:nvPicPr>
          <p:cNvPr id="2050" name="Picture 2" descr="Ilmiy izlanishlar — global ekologik muammolar echi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715" y="3405783"/>
            <a:ext cx="6137275" cy="345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591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905" y="134470"/>
            <a:ext cx="11013142" cy="3581400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</a:pPr>
            <a:r>
              <a:rPr lang="en-US" dirty="0" err="1">
                <a:solidFill>
                  <a:schemeClr val="tx1"/>
                </a:solidFill>
              </a:rPr>
              <a:t>Ekologik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gigiyena</a:t>
            </a:r>
            <a:r>
              <a:rPr lang="en-US" dirty="0">
                <a:solidFill>
                  <a:schemeClr val="tx1"/>
                </a:solidFill>
              </a:rPr>
              <a:t> — </a:t>
            </a:r>
            <a:r>
              <a:rPr lang="en-US" dirty="0" err="1">
                <a:solidFill>
                  <a:schemeClr val="tx1"/>
                </a:solidFill>
              </a:rPr>
              <a:t>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atrof-muhitning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salomatligiga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ta'sirini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o'rganadigan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himoya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chora-tadbirlar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ko'radigan</a:t>
            </a:r>
            <a:r>
              <a:rPr lang="en-US" dirty="0">
                <a:solidFill>
                  <a:schemeClr val="tx1"/>
                </a:solidFill>
              </a:rPr>
              <a:t> fan </a:t>
            </a:r>
            <a:r>
              <a:rPr lang="en-US" dirty="0" err="1">
                <a:solidFill>
                  <a:schemeClr val="tx1"/>
                </a:solidFill>
              </a:rPr>
              <a:t>sohasidir</a:t>
            </a:r>
            <a:r>
              <a:rPr lang="en-US" dirty="0">
                <a:solidFill>
                  <a:schemeClr val="tx1"/>
                </a:solidFill>
              </a:rPr>
              <a:t>. Bu </a:t>
            </a:r>
            <a:r>
              <a:rPr lang="en-US" dirty="0" err="1">
                <a:solidFill>
                  <a:schemeClr val="tx1"/>
                </a:solidFill>
              </a:rPr>
              <a:t>soha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atrof-muhitni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ifloslantirish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ichimlik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suvi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havoning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ifloslanishi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shuningdek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shaharlar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qishloqlardagi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sanitariya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holatini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tahlil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qiladi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Ekologik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gigiyena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odamlarning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sog'lig'iga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ta'sir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xavf-xatarlardan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himoya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qilishni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maqsad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qilgan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dirty="0" err="1">
                <a:solidFill>
                  <a:schemeClr val="tx1"/>
                </a:solidFill>
              </a:rPr>
              <a:t>Yashil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iqtisodiyot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iqtisodiy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rivojlanishni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atrof-muhitni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himoya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tabiiy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resurslarni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barqaror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foydalanish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asosida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tashkil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qilishga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qaratilgan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Yashil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iqtisodiyotning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maqsadi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iqtisodiy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o'sishni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barqarorlik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birlashtirishdir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Bunda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qayta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tiklanadigan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energiya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manbalaridan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foydalanish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chiqindilarni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kamaytirish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tabiiy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resurslardan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ehtiyotkorlik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foydalanish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muhim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o'ynaydi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20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34471"/>
            <a:ext cx="9601200" cy="954741"/>
          </a:xfrm>
        </p:spPr>
        <p:txBody>
          <a:bodyPr/>
          <a:lstStyle/>
          <a:p>
            <a:pPr algn="ctr"/>
            <a:r>
              <a:rPr lang="en-US" dirty="0" smtClean="0"/>
              <a:t>Keys </a:t>
            </a:r>
            <a:r>
              <a:rPr lang="en-US" dirty="0" err="1" smtClean="0"/>
              <a:t>topshiriqlari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9894" y="1237130"/>
            <a:ext cx="10636624" cy="3581400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Ekologik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gigiyena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sohasida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atrof-muhitning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inson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salomatligiga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ta'sirini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kamaytirish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qanday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choralar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ko'rish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Yashil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iqtisodiyotning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asosiy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prinsiplarini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tushuntirib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iqtisodiy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o'sishga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qanday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ijobiy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ta'sir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ko'rsatishini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misollar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ko'rsating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249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6411" y="2581836"/>
            <a:ext cx="9601200" cy="1485900"/>
          </a:xfrm>
        </p:spPr>
        <p:txBody>
          <a:bodyPr/>
          <a:lstStyle/>
          <a:p>
            <a:pPr algn="ctr"/>
            <a:r>
              <a:rPr lang="en-US" dirty="0" smtClean="0"/>
              <a:t>KEYS YECHIMI JAVOPLARI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173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0"/>
            <a:ext cx="11201400" cy="35814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/>
              <a:t>1.Ekologik </a:t>
            </a:r>
            <a:r>
              <a:rPr lang="en-US" b="1" dirty="0" err="1"/>
              <a:t>gigiyena</a:t>
            </a:r>
            <a:r>
              <a:rPr lang="en-US" b="1" dirty="0"/>
              <a:t> </a:t>
            </a:r>
            <a:r>
              <a:rPr lang="en-US" b="1" dirty="0" err="1"/>
              <a:t>sohasida</a:t>
            </a:r>
            <a:r>
              <a:rPr lang="en-US" b="1" dirty="0"/>
              <a:t> </a:t>
            </a:r>
            <a:r>
              <a:rPr lang="en-US" b="1" dirty="0" err="1"/>
              <a:t>atrof-muhitning</a:t>
            </a:r>
            <a:r>
              <a:rPr lang="en-US" b="1" dirty="0"/>
              <a:t> </a:t>
            </a:r>
            <a:r>
              <a:rPr lang="en-US" b="1" dirty="0" err="1"/>
              <a:t>inson</a:t>
            </a:r>
            <a:r>
              <a:rPr lang="en-US" b="1" dirty="0"/>
              <a:t> </a:t>
            </a:r>
            <a:r>
              <a:rPr lang="en-US" b="1" dirty="0" err="1"/>
              <a:t>salomatligiga</a:t>
            </a:r>
            <a:r>
              <a:rPr lang="en-US" b="1" dirty="0"/>
              <a:t> </a:t>
            </a:r>
            <a:r>
              <a:rPr lang="en-US" b="1" dirty="0" err="1"/>
              <a:t>ta'sirini</a:t>
            </a:r>
            <a:r>
              <a:rPr lang="en-US" b="1" dirty="0"/>
              <a:t> </a:t>
            </a:r>
            <a:r>
              <a:rPr lang="en-US" b="1" dirty="0" err="1"/>
              <a:t>kamaytirish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qanday</a:t>
            </a:r>
            <a:r>
              <a:rPr lang="en-US" b="1" dirty="0"/>
              <a:t> </a:t>
            </a:r>
            <a:r>
              <a:rPr lang="en-US" b="1" dirty="0" err="1"/>
              <a:t>choralar</a:t>
            </a:r>
            <a:r>
              <a:rPr lang="en-US" b="1" dirty="0"/>
              <a:t> </a:t>
            </a:r>
            <a:r>
              <a:rPr lang="en-US" b="1" dirty="0" err="1"/>
              <a:t>ko'rish</a:t>
            </a:r>
            <a:r>
              <a:rPr lang="en-US" b="1" dirty="0"/>
              <a:t> </a:t>
            </a:r>
            <a:r>
              <a:rPr lang="en-US" b="1" dirty="0" err="1"/>
              <a:t>mumkin</a:t>
            </a:r>
            <a:r>
              <a:rPr lang="en-US" b="1" dirty="0" smtClean="0"/>
              <a:t>?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Havo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suvni</a:t>
            </a:r>
            <a:r>
              <a:rPr lang="en-US" dirty="0"/>
              <a:t> </a:t>
            </a:r>
            <a:r>
              <a:rPr lang="en-US" dirty="0" err="1"/>
              <a:t>toza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: </a:t>
            </a:r>
            <a:r>
              <a:rPr lang="en-US" dirty="0" err="1"/>
              <a:t>Ifloslangan</a:t>
            </a:r>
            <a:r>
              <a:rPr lang="en-US" dirty="0"/>
              <a:t> </a:t>
            </a:r>
            <a:r>
              <a:rPr lang="en-US" dirty="0" err="1"/>
              <a:t>havo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odamlar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jiddiy</a:t>
            </a:r>
            <a:r>
              <a:rPr lang="en-US" dirty="0"/>
              <a:t> </a:t>
            </a:r>
            <a:r>
              <a:rPr lang="en-US" dirty="0" err="1"/>
              <a:t>salomatlik</a:t>
            </a:r>
            <a:r>
              <a:rPr lang="en-US" dirty="0"/>
              <a:t> </a:t>
            </a:r>
            <a:r>
              <a:rPr lang="en-US" dirty="0" err="1"/>
              <a:t>xavfini</a:t>
            </a:r>
            <a:r>
              <a:rPr lang="en-US" dirty="0"/>
              <a:t> </a:t>
            </a:r>
            <a:r>
              <a:rPr lang="en-US" dirty="0" err="1"/>
              <a:t>keltirib</a:t>
            </a:r>
            <a:r>
              <a:rPr lang="en-US" dirty="0"/>
              <a:t> </a:t>
            </a:r>
            <a:r>
              <a:rPr lang="en-US" dirty="0" err="1"/>
              <a:t>chiqarishi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Havo</a:t>
            </a:r>
            <a:r>
              <a:rPr lang="en-US" dirty="0"/>
              <a:t> </a:t>
            </a:r>
            <a:r>
              <a:rPr lang="en-US" dirty="0" err="1"/>
              <a:t>sifatini</a:t>
            </a:r>
            <a:r>
              <a:rPr lang="en-US" dirty="0"/>
              <a:t> </a:t>
            </a:r>
            <a:r>
              <a:rPr lang="en-US" dirty="0" err="1"/>
              <a:t>yaxshilash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chiqindilarini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, </a:t>
            </a:r>
            <a:r>
              <a:rPr lang="en-US" dirty="0" err="1"/>
              <a:t>avtoulovlar</a:t>
            </a:r>
            <a:r>
              <a:rPr lang="en-US" dirty="0"/>
              <a:t> </a:t>
            </a:r>
            <a:r>
              <a:rPr lang="en-US" dirty="0" err="1"/>
              <a:t>sonini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solish</a:t>
            </a:r>
            <a:r>
              <a:rPr lang="en-US" dirty="0"/>
              <a:t>,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suvni</a:t>
            </a:r>
            <a:r>
              <a:rPr lang="en-US" dirty="0"/>
              <a:t> </a:t>
            </a:r>
            <a:r>
              <a:rPr lang="en-US" dirty="0" err="1"/>
              <a:t>toza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tizimlarini</a:t>
            </a:r>
            <a:r>
              <a:rPr lang="en-US" dirty="0"/>
              <a:t> </a:t>
            </a:r>
            <a:r>
              <a:rPr lang="en-US" dirty="0" err="1"/>
              <a:t>rivojlantirish</a:t>
            </a:r>
            <a:r>
              <a:rPr lang="en-US" dirty="0"/>
              <a:t> </a:t>
            </a:r>
            <a:r>
              <a:rPr lang="en-US" dirty="0" err="1"/>
              <a:t>muhimdir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Sanitariya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gigiyenaga</a:t>
            </a:r>
            <a:r>
              <a:rPr lang="en-US" dirty="0"/>
              <a:t> </a:t>
            </a:r>
            <a:r>
              <a:rPr lang="en-US" dirty="0" err="1"/>
              <a:t>rioya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: </a:t>
            </a:r>
            <a:r>
              <a:rPr lang="en-US" dirty="0" err="1"/>
              <a:t>Shaharlar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qishloqlarda</a:t>
            </a:r>
            <a:r>
              <a:rPr lang="en-US" dirty="0"/>
              <a:t> </a:t>
            </a:r>
            <a:r>
              <a:rPr lang="en-US" dirty="0" err="1"/>
              <a:t>sanitariya</a:t>
            </a:r>
            <a:r>
              <a:rPr lang="en-US" dirty="0"/>
              <a:t> </a:t>
            </a:r>
            <a:r>
              <a:rPr lang="en-US" dirty="0" err="1"/>
              <a:t>holatini</a:t>
            </a:r>
            <a:r>
              <a:rPr lang="en-US" dirty="0"/>
              <a:t> </a:t>
            </a:r>
            <a:r>
              <a:rPr lang="en-US" dirty="0" err="1"/>
              <a:t>yaxshilash</a:t>
            </a:r>
            <a:r>
              <a:rPr lang="en-US" dirty="0"/>
              <a:t>, </a:t>
            </a:r>
            <a:r>
              <a:rPr lang="en-US" dirty="0" err="1"/>
              <a:t>chiqindilarni</a:t>
            </a:r>
            <a:r>
              <a:rPr lang="en-US" dirty="0"/>
              <a:t> </a:t>
            </a:r>
            <a:r>
              <a:rPr lang="en-US" dirty="0" err="1"/>
              <a:t>to'g'ri</a:t>
            </a:r>
            <a:r>
              <a:rPr lang="en-US" dirty="0"/>
              <a:t> </a:t>
            </a:r>
            <a:r>
              <a:rPr lang="en-US" dirty="0" err="1"/>
              <a:t>joylash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to'plash</a:t>
            </a:r>
            <a:r>
              <a:rPr lang="en-US" dirty="0"/>
              <a:t>, </a:t>
            </a:r>
            <a:r>
              <a:rPr lang="en-US" dirty="0" err="1"/>
              <a:t>kanalizatsiya</a:t>
            </a:r>
            <a:r>
              <a:rPr lang="en-US" dirty="0"/>
              <a:t> </a:t>
            </a:r>
            <a:r>
              <a:rPr lang="en-US" dirty="0" err="1"/>
              <a:t>tizimlarini</a:t>
            </a:r>
            <a:r>
              <a:rPr lang="en-US" dirty="0"/>
              <a:t> </a:t>
            </a:r>
            <a:r>
              <a:rPr lang="en-US" dirty="0" err="1"/>
              <a:t>yaxshilash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. </a:t>
            </a:r>
            <a:r>
              <a:rPr lang="en-US" dirty="0" err="1"/>
              <a:t>Bular</a:t>
            </a:r>
            <a:r>
              <a:rPr lang="en-US" dirty="0"/>
              <a:t> </a:t>
            </a:r>
            <a:r>
              <a:rPr lang="en-US" dirty="0" err="1"/>
              <a:t>sog'liqni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 </a:t>
            </a:r>
            <a:r>
              <a:rPr lang="en-US" dirty="0" err="1"/>
              <a:t>tizimlariga</a:t>
            </a:r>
            <a:r>
              <a:rPr lang="en-US" dirty="0"/>
              <a:t> </a:t>
            </a:r>
            <a:r>
              <a:rPr lang="en-US" dirty="0" err="1"/>
              <a:t>og'ir</a:t>
            </a:r>
            <a:r>
              <a:rPr lang="en-US" dirty="0"/>
              <a:t> </a:t>
            </a:r>
            <a:r>
              <a:rPr lang="en-US" dirty="0" err="1"/>
              <a:t>yukni</a:t>
            </a:r>
            <a:r>
              <a:rPr lang="en-US" dirty="0"/>
              <a:t> </a:t>
            </a:r>
            <a:r>
              <a:rPr lang="en-US" dirty="0" err="1"/>
              <a:t>kamaytirishga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Zararlovchi</a:t>
            </a:r>
            <a:r>
              <a:rPr lang="en-US" dirty="0"/>
              <a:t> </a:t>
            </a:r>
            <a:r>
              <a:rPr lang="en-US" dirty="0" err="1"/>
              <a:t>moddalarni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: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toksik</a:t>
            </a:r>
            <a:r>
              <a:rPr lang="en-US" dirty="0"/>
              <a:t> </a:t>
            </a:r>
            <a:r>
              <a:rPr lang="en-US" dirty="0" err="1"/>
              <a:t>moddalarni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iste'mol</a:t>
            </a:r>
            <a:r>
              <a:rPr lang="en-US" dirty="0"/>
              <a:t> </a:t>
            </a:r>
            <a:r>
              <a:rPr lang="en-US" dirty="0" err="1"/>
              <a:t>qilishni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yerga</a:t>
            </a:r>
            <a:r>
              <a:rPr lang="en-US" dirty="0"/>
              <a:t>, </a:t>
            </a:r>
            <a:r>
              <a:rPr lang="en-US" dirty="0" err="1"/>
              <a:t>suvga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havoga</a:t>
            </a:r>
            <a:r>
              <a:rPr lang="en-US" dirty="0"/>
              <a:t> </a:t>
            </a:r>
            <a:r>
              <a:rPr lang="en-US" dirty="0" err="1"/>
              <a:t>tushishining</a:t>
            </a:r>
            <a:r>
              <a:rPr lang="en-US" dirty="0"/>
              <a:t> </a:t>
            </a:r>
            <a:r>
              <a:rPr lang="en-US" dirty="0" err="1"/>
              <a:t>oldini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Yashil</a:t>
            </a:r>
            <a:r>
              <a:rPr lang="en-US" dirty="0"/>
              <a:t> </a:t>
            </a:r>
            <a:r>
              <a:rPr lang="en-US" dirty="0" err="1"/>
              <a:t>joylar</a:t>
            </a:r>
            <a:r>
              <a:rPr lang="en-US" dirty="0"/>
              <a:t> </a:t>
            </a:r>
            <a:r>
              <a:rPr lang="en-US" dirty="0" err="1"/>
              <a:t>yaratish</a:t>
            </a:r>
            <a:r>
              <a:rPr lang="en-US" dirty="0"/>
              <a:t>: </a:t>
            </a:r>
            <a:r>
              <a:rPr lang="en-US" dirty="0" err="1"/>
              <a:t>Shaharlar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hududlarida</a:t>
            </a:r>
            <a:r>
              <a:rPr lang="en-US" dirty="0"/>
              <a:t> </a:t>
            </a:r>
            <a:r>
              <a:rPr lang="en-US" dirty="0" err="1"/>
              <a:t>yashil</a:t>
            </a:r>
            <a:r>
              <a:rPr lang="en-US" dirty="0"/>
              <a:t> </a:t>
            </a:r>
            <a:r>
              <a:rPr lang="en-US" dirty="0" err="1"/>
              <a:t>maydonlarni</a:t>
            </a:r>
            <a:r>
              <a:rPr lang="en-US" dirty="0"/>
              <a:t> </a:t>
            </a:r>
            <a:r>
              <a:rPr lang="en-US" dirty="0" err="1"/>
              <a:t>kengaytirish</a:t>
            </a:r>
            <a:r>
              <a:rPr lang="en-US" dirty="0"/>
              <a:t>, </a:t>
            </a:r>
            <a:r>
              <a:rPr lang="en-US" dirty="0" err="1"/>
              <a:t>tabiatni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kislorod</a:t>
            </a:r>
            <a:r>
              <a:rPr lang="en-US" dirty="0"/>
              <a:t> </a:t>
            </a:r>
            <a:r>
              <a:rPr lang="en-US" dirty="0" err="1"/>
              <a:t>miqdorini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</a:t>
            </a:r>
            <a:r>
              <a:rPr lang="en-US" dirty="0" err="1"/>
              <a:t>insonlar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foydalidir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49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3035" y="0"/>
            <a:ext cx="11438965" cy="35814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2.Yashil </a:t>
            </a:r>
            <a:r>
              <a:rPr lang="en-US" sz="1800" b="1" dirty="0" err="1">
                <a:solidFill>
                  <a:schemeClr val="tx1"/>
                </a:solidFill>
              </a:rPr>
              <a:t>iqtisodiyotning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asosiy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prinsiplarini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tushuntirib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bering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va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uning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iqtisodiy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o'sishga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qanday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ijobiy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ta'sir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ko'rsatishini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misollar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bilan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ko'rsating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Barqaror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rivojlanish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Yashil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iqtisodiyotning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asosiy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prinsipi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atrof-muhitni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resurslarni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kelajak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avlodlar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uchun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saqlab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qolishdir</a:t>
            </a:r>
            <a:r>
              <a:rPr lang="en-US" sz="1800" dirty="0">
                <a:solidFill>
                  <a:schemeClr val="tx1"/>
                </a:solidFill>
              </a:rPr>
              <a:t>. Bu </a:t>
            </a:r>
            <a:r>
              <a:rPr lang="en-US" sz="1800" dirty="0" err="1">
                <a:solidFill>
                  <a:schemeClr val="tx1"/>
                </a:solidFill>
              </a:rPr>
              <a:t>iqtisodiy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o'sishni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davom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ettirish</a:t>
            </a:r>
            <a:r>
              <a:rPr lang="en-US" sz="1800" dirty="0">
                <a:solidFill>
                  <a:schemeClr val="tx1"/>
                </a:solidFill>
              </a:rPr>
              <a:t>, ammo </a:t>
            </a:r>
            <a:r>
              <a:rPr lang="en-US" sz="1800" dirty="0" err="1">
                <a:solidFill>
                  <a:schemeClr val="tx1"/>
                </a:solidFill>
              </a:rPr>
              <a:t>tabiiy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resurslarni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haddan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tashqari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ishlatmaslikni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ta'minlaydi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Qayta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tiklanadigan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energiya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manbalaridan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foydalanish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Quyosh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shamol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boshqa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qayta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tiklanadigan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energiya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manbalaridan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foydalanish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iqtisodiy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samaradorlikni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oshiradi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energiya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xavfsizligini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ta'minlaydi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Misol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uchun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qayta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tiklanadigan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energiya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tizimlariga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sarmoya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kiritish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nafaqat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atrof-muhitga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foydali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balki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yangi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o'rinlarini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yaratadi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uzoq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muddatda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iqtisodiy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samaradorlikni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oshiradi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Resurslarni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tejash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Yashil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iqtisodiyot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ishlab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chiqarishda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resurslardan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samarali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foydalanishni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ta'minlaydi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chiqindilarni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kamaytiradi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qayta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ishlashni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rivojlantiradi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Misol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uchun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plastmassa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metall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chiqindilarini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qayta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ishlash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sanoatining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rivojlanishi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iqtisodiy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o'sishga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hissa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qo'shadi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shuningdek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atrof-muhitni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ifloslanishdan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saqlaydi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o'rinlari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yaratish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Yashil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iqtisodiyot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orqali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yangi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texnologiyalar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tarmoqlar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rivojlanadi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bu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esa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yangi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o'rinlarini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yaratishga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olib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keladi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Masalan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ekologik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qurilish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materiallari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energiya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samarali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texnologiyalar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ishlab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chiqarish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orqali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yangi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o'rinlari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tashkil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etiladi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  <a:endParaRPr lang="ru-RU" sz="18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87185686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Другая 10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23</TotalTime>
  <Words>742</Words>
  <Application>Microsoft Office PowerPoint</Application>
  <PresentationFormat>Широкоэкранный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Franklin Gothic Book</vt:lpstr>
      <vt:lpstr>Times New Roman</vt:lpstr>
      <vt:lpstr>Crop</vt:lpstr>
      <vt:lpstr>Fargʻona politexnika instituti kimyo texnologiya fakulteti oziq-ovqat texnologiyasi yoʻnalishi 2-kurs talabasi Botirova Mushtariybonu ishlab chiqarishda sanitariya va gigiyena fanidan keys</vt:lpstr>
      <vt:lpstr>Ekologik gigiyena va yashil iqtisodiyot</vt:lpstr>
      <vt:lpstr>Презентация PowerPoint</vt:lpstr>
      <vt:lpstr>Презентация PowerPoint</vt:lpstr>
      <vt:lpstr>Презентация PowerPoint</vt:lpstr>
      <vt:lpstr>Keys topshiriqlari</vt:lpstr>
      <vt:lpstr>KEYS YECHIMI JAVOPLARI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Ekologik gigiyena va yashil iqtisodiyot</dc:title>
  <dc:creator>Sanjarbek</dc:creator>
  <cp:lastModifiedBy>Sanjarbek</cp:lastModifiedBy>
  <cp:revision>4</cp:revision>
  <dcterms:created xsi:type="dcterms:W3CDTF">2025-01-06T19:14:36Z</dcterms:created>
  <dcterms:modified xsi:type="dcterms:W3CDTF">2025-01-06T19:38:49Z</dcterms:modified>
</cp:coreProperties>
</file>