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32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16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7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99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5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46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0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48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6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8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464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66" r:id="rId6"/>
    <p:sldLayoutId id="2147484162" r:id="rId7"/>
    <p:sldLayoutId id="2147484163" r:id="rId8"/>
    <p:sldLayoutId id="2147484164" r:id="rId9"/>
    <p:sldLayoutId id="2147484165" r:id="rId10"/>
    <p:sldLayoutId id="2147484167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sz="5000" dirty="0" err="1"/>
              <a:t>Fazoda</a:t>
            </a:r>
            <a:r>
              <a:rPr sz="5000" dirty="0"/>
              <a:t> </a:t>
            </a:r>
            <a:r>
              <a:rPr sz="5000" dirty="0" err="1"/>
              <a:t>tekislik</a:t>
            </a:r>
            <a:r>
              <a:rPr lang="en-US" sz="5000"/>
              <a:t> </a:t>
            </a:r>
            <a:r>
              <a:rPr sz="5000"/>
              <a:t>tenglamalari</a:t>
            </a:r>
            <a:endParaRPr sz="5000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7177EF2-E697-4D69-83D0-BF1F208E49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z-Latn-U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Koordinatalar sistemasida tekislikning ifodasi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 sistemasi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Koordinatalar sistemasi, matematik jihatlarda, tekislikning joylashishi va ifodalashidagi asosiy qo'llaniladigan koordinatlar tizimi hisoblanadi.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Tekislikning koordinatalar sistemasida ifodasi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Tekislikning koordinatalar sistemasida ifodasi, uch o'lchovli geometriyada tekislikning joylashuvi, yo'nalishi va kesishuvini ifodalaydi.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Koordinatalar sistemasidagi tekislikning qo'llanilishi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Koordinatalar sistemasidagi tekislikning qo'llanilishi, geometriyada, mühendislikda va kompyuter grafikasida tekislikning amaliyoti va nazariy savollari yechishda muhim ahamiyatga ega.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Koordinatalar sistemasidagi tekislikning grafik tahlili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Koordinatalar sistemasidagi tekislikning grafik tahlili, tekislikning koordinatalar sistemasida ifodasi bo'yicha grafik jihatlarni tushuntiradi va tahlil qiladi.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Geometriyada tekislikning grafik jihatlari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Tekislikning grafik jihatlari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Grafik jihatlar, tekislikning ko'rsatkichlari va o'ziga xos xususiyatlari haqida ma'lumot beradi. Uch o'lchovli modellarda tekislikning grafik jihatlari muhimdir.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 sistemasida tasvir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Koordinatalar sistemasi orqali tekislikning grafik jihatlarini tasvirlash, koordinatalar orqali tekislikning joylashishini tushuntirish uchun qulaydir.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Geometriyaviy tushunchalar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Grafik jihatlar geometriyaviy tushunchalarni o'rganishga yordam beradi. Tekislikning grafik jihatlarining tushunchasi, hisoblanishi va qo'llanilishi haqida tushuncha beriladi.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/>
            </a:pPr>
            <a:r>
              <a:t>Tekislikning muhimlik va amaliyotda qo'llanilishi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sz="1400"/>
              <a:t>Tekislikning muhimligi matematikada va amaliyot sohalarida katta ahamiyatga ega. Bu konsept geometriyada, muhandislikda va kompyuter grafikasida amaliyotlarda foydalaniladi. Tekisliklar 3-boylik fazoda belgilanadi.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28" y="1179829"/>
            <a:ext cx="6650991" cy="46582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Karteziy koordinatalar sistemasining tarixiy o'zgarishi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Tarixiy o'zgarishlar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Karteziy koordinatalar sistemasining tarixiy o'zgarishlari matematik va geometriya sohasida ahamiyatli bo'lgan rivojlanishlardir, 3D grafikalar va inzheneriyada muhim ro'lyoqadi.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Koordinatalarning kelib chiqishi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Koordinatalarning kelib chiqishi 17-18 asrlarda Fransuz matematikachi Rene Descartes tomonidan kiritilgan, bu koordinatalar sistema bugungi matematikada asosiy qo'llaniladi.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 sistema tuzilishi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Karteziy koordinatalar sistemasida o'zgaruvchilar x, y va z o'lchamli o'lchovlar bo'lib, ular orqali geometrik nuqtalar va 3D ob'ektlar ifodalangan. Bu sistema geometriyada katta ahamiyatga ega.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 sistema foydalanishi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Karteziy koordinatalar sistemasining foydalanishi matematik, fizika, inzheneriya, kompyuter grafikasi va boshqa sohalarda keng qo'llaniladi. Bu sistema asosiy geometrik hisoblash va modellash usullaridan biridir.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Matematik tasavvurlar va Karteziy koordinatalar sistemasining munosabatlari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Matematika va Karteziy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Matematika, geometriya va Karteziy koordinatalar sistemasining o'zaro munosabatlari haqida tushunchalar va bog'lanishlar.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Tasavvurlar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Matematik tasavvurlar, algebraik modellar va Karteziy koordinatalar sistemasining ahamiyati va ulushlari.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Karteziy koordinatalar sistemasining o'ziga xosligi, koordinatlar va ularning ishlatilishi haqida tafsilotlar.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Munosabatlar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Matematik tasavvurlar bilan Karteziy koordinatalar sistemasining amaliyotdagi munosabatlari va ularning amaliyotda qo'llanishi.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200"/>
            </a:pPr>
            <a:r>
              <a:t>Karteziy koordinatalar sistemasining xususiyatlari va foydalanish sohalar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sz="1400"/>
              <a:t>Karteziy koordinatalar sistemasining xususiyatlari o'qitishda ahamiyatga ega. Ushbu sistemada x, y, va z o'lchovlar o'rtasida aloqalar muhimdir. Misollar: geometriya, muhandislik, kompyuter grafikasi.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28" y="1179829"/>
            <a:ext cx="6650991" cy="465821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Karteziy koordinatalar sistemasining shakllanishi va rivojlanishi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Shakllanishi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Karteziy koordinatalar sistemasining shakllanishi, x, y, va z o'qlarining perpendikulyar kesishganligi asosida tuziladi, to'g'ri burchakda joylashgan 3D koordinatlar tizimi.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Karteziy koordinatalar sistemasining rivojlanishi matematikada katta ahamiyatga ega bo'lib, bu tizimni geometriya, fizika, injinering va boshqa sohalarda o'rganish uchun foydalaniladi.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Asosiy Funksiyalari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Karteziy koordinatalar sistemasining asosiy funksiyalari, nuqta, qator, va to'g'ri chiziqqa oid bo'lgan qonuniyatlar bilan bog'liq. Ular 3D modellar va grafiklarni tuzishda katta ahamiyatga ega.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Geodezik va Karteziy koordinatalar sistemasining joriy muammolari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Geodezik va Karteziy koordinatalar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Geodezik sistemada joylashgan nuqtalar Karteziy koordinatalar sistemasiga qanday o'tkaziladi, ularda qanday muammolar paydo bo'ladi, ushbu muammolarni hal qilish uchun qanday usullar mavjud.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Joylashgan nuqtalar o'rtasidagi masofalar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Geodezik va Karteziy koordinatalar sistemasining joriy muammolari orasida eng muhim masala joylashgan nuqtalar o'rtasidagi masofalar va ularni hisoblash usullari.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Geodezik va Karteziy koordinatalar sistemasining moslashuvchanligi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Geodezik va Karteziy koordinatalar sistemalari orasidagi moslashuvchanlik masalasi, ularning foydalanish sohalarida qanday muammolar paydo bo'lishi va ularni hal qilishning eng optimal yo'llari.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Karteziy koordinatalar sistemasining 3D modeli va grafik turlari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sz="1400"/>
              <a:t>Karteziy koordinatalar sistemasining 3D modeli va grafik turlari slaydi, uchinchi o'lchamdagi joyda joylashgan ro'yxatlar va obyektlar, matematik tahlil va grafik dizayn bo'yicha amaliyotlarda keng qo'llaniladi.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28" y="1179829"/>
            <a:ext cx="6650991" cy="46582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4400"/>
            </a:pPr>
            <a:r>
              <a:rPr dirty="0" err="1"/>
              <a:t>Xulosa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dirty="0" err="1"/>
              <a:t>Asosiy</a:t>
            </a:r>
            <a:r>
              <a:rPr sz="1800" b="1" dirty="0"/>
              <a:t> </a:t>
            </a:r>
            <a:r>
              <a:rPr sz="1800" b="1" dirty="0" err="1"/>
              <a:t>mavzular</a:t>
            </a:r>
            <a:endParaRPr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Uch o'lchovli bo'sh to'g'ri to'g'ri tenglamalari, geometriya, va Karteziy koordinatalar sistemasining foydalanish sohalari haqida ma'lumotlar.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/>
              <a:t>Grafik jihatlari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Tekislikning grafik tahlili, amaliyot, va nazariy savollari haqida tushunchalar va maslahatlar.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dirty="0"/>
              <a:t>3D </a:t>
            </a:r>
            <a:r>
              <a:rPr sz="1800" b="1" dirty="0" err="1"/>
              <a:t>modeli</a:t>
            </a:r>
            <a:r>
              <a:rPr sz="1800" b="1" dirty="0"/>
              <a:t> </a:t>
            </a:r>
            <a:r>
              <a:rPr sz="1800" b="1" dirty="0" err="1"/>
              <a:t>va</a:t>
            </a:r>
            <a:r>
              <a:rPr sz="1800" b="1" dirty="0"/>
              <a:t> </a:t>
            </a:r>
            <a:r>
              <a:rPr sz="1800" b="1" dirty="0" err="1"/>
              <a:t>grafik</a:t>
            </a:r>
            <a:r>
              <a:rPr sz="1800" b="1" dirty="0"/>
              <a:t> </a:t>
            </a:r>
            <a:r>
              <a:rPr sz="1800" b="1" dirty="0" err="1"/>
              <a:t>turlari</a:t>
            </a:r>
            <a:endParaRPr sz="1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Karteziy koordinatalar sistemasining 3D modeli, geodezik va joriy muammolari bilan bog'liq ma'lumotlar va tavsiflar.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dirty="0" err="1"/>
              <a:t>Uch</a:t>
            </a:r>
            <a:r>
              <a:rPr sz="2000" dirty="0"/>
              <a:t> </a:t>
            </a:r>
            <a:r>
              <a:rPr sz="2000" dirty="0" err="1"/>
              <a:t>o'lchovli</a:t>
            </a:r>
            <a:r>
              <a:rPr sz="2000" dirty="0"/>
              <a:t> </a:t>
            </a:r>
            <a:r>
              <a:rPr sz="2000" dirty="0" err="1"/>
              <a:t>bo'sh</a:t>
            </a:r>
            <a:r>
              <a:rPr sz="2000" dirty="0"/>
              <a:t> </a:t>
            </a:r>
            <a:r>
              <a:rPr sz="2000" dirty="0" err="1"/>
              <a:t>to'g'ri</a:t>
            </a:r>
            <a:r>
              <a:rPr sz="2000" dirty="0"/>
              <a:t> </a:t>
            </a:r>
            <a:r>
              <a:rPr sz="2000" dirty="0" err="1"/>
              <a:t>to'g'ri</a:t>
            </a:r>
            <a:endParaRPr sz="2000" dirty="0"/>
          </a:p>
          <a:p>
            <a:r>
              <a:rPr sz="2000" dirty="0" err="1"/>
              <a:t>Geometriyada</a:t>
            </a:r>
            <a:r>
              <a:rPr sz="2000" dirty="0"/>
              <a:t> </a:t>
            </a:r>
            <a:r>
              <a:rPr sz="2000" dirty="0" err="1"/>
              <a:t>tekislik</a:t>
            </a:r>
            <a:r>
              <a:rPr sz="2000" dirty="0"/>
              <a:t> </a:t>
            </a:r>
            <a:r>
              <a:rPr sz="2000" dirty="0" err="1"/>
              <a:t>tushunchasi</a:t>
            </a:r>
            <a:r>
              <a:rPr sz="2000" dirty="0"/>
              <a:t> </a:t>
            </a:r>
            <a:r>
              <a:rPr sz="2000" dirty="0" err="1"/>
              <a:t>va</a:t>
            </a:r>
            <a:r>
              <a:rPr sz="2000" dirty="0"/>
              <a:t> </a:t>
            </a:r>
            <a:r>
              <a:rPr sz="2000" dirty="0" err="1"/>
              <a:t>savollar</a:t>
            </a:r>
            <a:endParaRPr sz="2000" dirty="0"/>
          </a:p>
          <a:p>
            <a:r>
              <a:rPr sz="2000" dirty="0" err="1"/>
              <a:t>Karteziy</a:t>
            </a:r>
            <a:r>
              <a:rPr sz="2000" dirty="0"/>
              <a:t> </a:t>
            </a:r>
            <a:r>
              <a:rPr sz="2000" dirty="0" err="1"/>
              <a:t>koordinatalar</a:t>
            </a:r>
            <a:r>
              <a:rPr sz="2000" dirty="0"/>
              <a:t> </a:t>
            </a:r>
            <a:r>
              <a:rPr sz="2000" dirty="0" err="1"/>
              <a:t>sistemasini</a:t>
            </a:r>
            <a:r>
              <a:rPr sz="2000" dirty="0"/>
              <a:t> </a:t>
            </a:r>
            <a:r>
              <a:rPr sz="2000" dirty="0" err="1"/>
              <a:t>tushunishning</a:t>
            </a:r>
            <a:r>
              <a:rPr sz="2000" dirty="0"/>
              <a:t> </a:t>
            </a:r>
            <a:r>
              <a:rPr sz="2000" dirty="0" err="1"/>
              <a:t>ahamiyati</a:t>
            </a:r>
            <a:endParaRPr sz="2000" dirty="0"/>
          </a:p>
          <a:p>
            <a:endParaRPr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671" y="2771522"/>
            <a:ext cx="11029616" cy="988332"/>
          </a:xfrm>
        </p:spPr>
        <p:txBody>
          <a:bodyPr/>
          <a:lstStyle/>
          <a:p>
            <a:pPr algn="ctr"/>
            <a:r>
              <a:rPr dirty="0" err="1"/>
              <a:t>E'tiboringiz</a:t>
            </a:r>
            <a:r>
              <a:rPr dirty="0"/>
              <a:t> </a:t>
            </a:r>
            <a:r>
              <a:rPr dirty="0" err="1"/>
              <a:t>uchun</a:t>
            </a:r>
            <a:r>
              <a:rPr dirty="0"/>
              <a:t> </a:t>
            </a:r>
            <a:r>
              <a:rPr dirty="0" err="1"/>
              <a:t>rahmat</a:t>
            </a:r>
            <a:r>
              <a:rPr dirty="0"/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Bo'sh to'g'ri to'g'ri va uch o'lchovli geometriya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7828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Geometriya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Geometriya, matematikning 3D modellarini o'rganish va tahlil qilishning asosiy sohasidir. Uning nazariy va amaliyot asoslari bo'lishi mumkin.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4172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Bo'sh to'g'ri to'g'ri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Bo'sh to'g'ri to'g'ri, uch o'lchovli geometriyadagi yagona to'g'ri chiziqlarning o'zaro o'rtasidagi munosabatlarni o'rganishni tushunishni talab qiladi.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78280" y="420624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Uch o'lchovli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Uch o'lchovli, 3D modellarni ifodalovchi geometriyadagi markaziy tushunchadir. Uning tushunchalari va formulalari kompleks hisob-kitoblarni o'rganishda yordam beradi.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41720" y="420624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Modellar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Modellar, geometriyadagi 3D ob'ektlarni tasavvur qilish va tahlil qilish uchun kerakli asosiy qoidalardir. Ular yordamida amaliyotda muammoni hal qilish osonlashadi.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 sz="3200"/>
            </a:pPr>
            <a:r>
              <a:rPr dirty="0" err="1"/>
              <a:t>Uch</a:t>
            </a:r>
            <a:r>
              <a:rPr dirty="0"/>
              <a:t> </a:t>
            </a:r>
            <a:r>
              <a:rPr dirty="0" err="1"/>
              <a:t>o'lchovli</a:t>
            </a:r>
            <a:r>
              <a:rPr dirty="0"/>
              <a:t> </a:t>
            </a:r>
            <a:r>
              <a:rPr dirty="0" err="1"/>
              <a:t>to'g'ri</a:t>
            </a:r>
            <a:r>
              <a:rPr dirty="0"/>
              <a:t> </a:t>
            </a:r>
            <a:r>
              <a:rPr dirty="0" err="1"/>
              <a:t>to'g'ri</a:t>
            </a:r>
            <a:r>
              <a:rPr dirty="0"/>
              <a:t> </a:t>
            </a:r>
            <a:r>
              <a:rPr dirty="0" err="1"/>
              <a:t>tenglamalari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sz="1400"/>
              <a:t>Uch o'lchovli to'g'ri to'g'ri tenglamalari, uchburchakning to'g'ri to'g'ri tomonlari orqali ifodalangan. Uchburchakning chuqurlik va uzunliklariga asoslangan matematik topildi. Geodeziya, injinerlik va kompyuter grafikada muhim ahamiyatga ega.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28" y="1179829"/>
            <a:ext cx="6650991" cy="46582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Uch o'lchovli bo'sh to'g'ri to'g'ri modellar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Modellar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Uch o'lchovli bo'sh to'g'ri to'g'ri modellarga o'xshash bo'lib, geometriyada obyektning shaklini va joylashuvini aniqlashda foydalaniladi.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Tarkib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Modellar, to'g'ri to'g'ri chizilmagan obyektlarning ko'rsatkichlari, yugurishlari, va boshqa xususiyatlari bilan ta'minlanadi.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Tuzilish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Uch o'lchovli bo'sh to'g'ri to'g'ri modellar, to'g'ri to'g'ri tenglamalardan iborat bo'lib, geometriyada ko'p foydalaniladi.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Amaliyot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Modellar, matematik va fizikavi tasavvurlar yordamida, obyektlarning aniq tuzilishini o'rganishda yordam beradi.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Geometriyada bo'sh to'g'ri to'g'ri tenglamalari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Geometriya asoslar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Geometriyada bo'sh to'g'ri to'g'ri tenglamalari, uch o'lchovli koordinatalar sistemasida bo'sh to'g'ri to'g'ri modellarini o'rganishga asoslangan. Bu, geometriya asoslarini tushunishga yordam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Koordinatalar tuzilishi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Uch o'lchovli bo'sh to'g'ri to'g'ri tenglamalari, matematik tahlil va amaliyotlar uchun koordinatalar tuzilishini o'rganishda katta ahamiyatga ega. Koordinatalar tuzilishi xususiyatlari va ularning foydalanish sohalari ko'rsatiladi.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Grafik tarkibi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Geometriyada bo'sh to'g'ri to'g'ri tenglamalari, grafik tarkibini va ularning jismlarini tushunishga yordam beradi. Grafik tarkibi texnik baqasi va 3D modeli haqida ma'lumot beriladi.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 sz="3200"/>
            </a:pPr>
            <a:r>
              <a:rPr dirty="0" err="1"/>
              <a:t>Uch</a:t>
            </a:r>
            <a:r>
              <a:rPr dirty="0"/>
              <a:t> </a:t>
            </a:r>
            <a:r>
              <a:rPr dirty="0" err="1"/>
              <a:t>o'lchovli</a:t>
            </a:r>
            <a:r>
              <a:rPr dirty="0"/>
              <a:t> </a:t>
            </a:r>
            <a:r>
              <a:rPr dirty="0" err="1"/>
              <a:t>bo'sh</a:t>
            </a:r>
            <a:r>
              <a:rPr dirty="0"/>
              <a:t> </a:t>
            </a:r>
            <a:r>
              <a:rPr dirty="0" err="1"/>
              <a:t>to'g'ri</a:t>
            </a:r>
            <a:r>
              <a:rPr dirty="0"/>
              <a:t> </a:t>
            </a:r>
            <a:r>
              <a:rPr dirty="0" err="1"/>
              <a:t>to'g'ri</a:t>
            </a:r>
            <a:r>
              <a:rPr dirty="0"/>
              <a:t> </a:t>
            </a:r>
            <a:r>
              <a:rPr dirty="0" err="1"/>
              <a:t>o'rganish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sz="1400"/>
              <a:t>Uch o'lchovli bo'sh to'g'ri to'g'ri o'rganishda, to'g'ri to'g'ri o'rganilgan uchburchakning har tomonidagi o'lchovlar haqida ma'lumot olish, ularning uzunligini hisoblash va chegaralarni topishning ahamiyati ko'rsatiladi.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28" y="1179829"/>
            <a:ext cx="6650991" cy="46582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Geometriyada tekislikning asosiy tushunchasi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Konseptual tushuncha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Geometriyada tekislik, matematik konseptlar va grafik modellar orqali tasvirlanadi, ushbu asosiy tushuncha shunchaki modelni tushuntiradi.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Algoritmlar va formulalar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Tekislikning asosiy tushunchasi, matematik algoritmlar va formulasiyalar yordamida ifodalangan, bu formulalar amaliyotda ishlatiladi va natijalar olish uchun muhimdir.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Amaliyot misollar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Geometriyada tekislikning asosiy tushunchasi misollar orqali tushuniladi, bu misollar yordamida konseptni amaliyotda qanday qo'llash ko'rsatiladi.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Tekislikning grafik tahlili va hisoblanishi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Grafik tahlili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Grafiklar, matematik modellar yordamida tekislikning vizualizatsiyasi va tushunchalarini tushuntirishda yordam beradi.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Tahlil usullari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Grafik tahlilida, tekislikning kesim, perpendikulyar, va boshqa xususiyatlari hisoblanishi keng qo'llaniladi.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Soni hisoblash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Grafik tahlili jarayonida, tekislikning uzunligi, yuzasi, va boshqa soniy xususiyatlari to'g'ri hisoblanadi.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Amaliy misollar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Grafik tahlili masalalarida, matematik modellar yordamida amaliy misollar yechiladi va nazariy tushunchalar mustahkamlanadi.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5E8"/>
      </a:lt2>
      <a:accent1>
        <a:srgbClr val="D19651"/>
      </a:accent1>
      <a:accent2>
        <a:srgbClr val="A9A64F"/>
      </a:accent2>
      <a:accent3>
        <a:srgbClr val="90AB63"/>
      </a:accent3>
      <a:accent4>
        <a:srgbClr val="66B253"/>
      </a:accent4>
      <a:accent5>
        <a:srgbClr val="58B46B"/>
      </a:accent5>
      <a:accent6>
        <a:srgbClr val="53B28E"/>
      </a:accent6>
      <a:hlink>
        <a:srgbClr val="6283AA"/>
      </a:hlink>
      <a:folHlink>
        <a:srgbClr val="7F7F7F"/>
      </a:folHlink>
    </a:clrScheme>
    <a:fontScheme name="Dividend">
      <a:maj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</TotalTime>
  <Words>1210</Words>
  <Application>Microsoft Office PowerPoint</Application>
  <PresentationFormat>Широкоэкранный</PresentationFormat>
  <Paragraphs>138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Avenir Next LT Pro</vt:lpstr>
      <vt:lpstr>Wingdings 2</vt:lpstr>
      <vt:lpstr>DividendVTI</vt:lpstr>
      <vt:lpstr>Fazoda tekislik tenglamalari</vt:lpstr>
      <vt:lpstr>Reja</vt:lpstr>
      <vt:lpstr>Bo'sh to'g'ri to'g'ri va uch o'lchovli geometriya</vt:lpstr>
      <vt:lpstr>Uch o'lchovli to'g'ri to'g'ri tenglamalari</vt:lpstr>
      <vt:lpstr>Uch o'lchovli bo'sh to'g'ri to'g'ri modellar</vt:lpstr>
      <vt:lpstr>Geometriyada bo'sh to'g'ri to'g'ri tenglamalari</vt:lpstr>
      <vt:lpstr>Uch o'lchovli bo'sh to'g'ri to'g'ri o'rganish</vt:lpstr>
      <vt:lpstr>Geometriyada tekislikning asosiy tushunchasi</vt:lpstr>
      <vt:lpstr>Tekislikning grafik tahlili va hisoblanishi</vt:lpstr>
      <vt:lpstr>Koordinatalar sistemasida tekislikning ifodasi</vt:lpstr>
      <vt:lpstr>Geometriyada tekislikning grafik jihatlari</vt:lpstr>
      <vt:lpstr>Tekislikning muhimlik va amaliyotda qo'llanilishi</vt:lpstr>
      <vt:lpstr>Karteziy koordinatalar sistemasining tarixiy o'zgarishi</vt:lpstr>
      <vt:lpstr>Matematik tasavvurlar va Karteziy koordinatalar sistemasining munosabatlari</vt:lpstr>
      <vt:lpstr>Karteziy koordinatalar sistemasining xususiyatlari va foydalanish sohalar</vt:lpstr>
      <vt:lpstr>Karteziy koordinatalar sistemasining shakllanishi va rivojlanishi</vt:lpstr>
      <vt:lpstr>Geodezik va Karteziy koordinatalar sistemasining joriy muammolari</vt:lpstr>
      <vt:lpstr>Karteziy koordinatalar sistemasining 3D modeli va grafik turlari</vt:lpstr>
      <vt:lpstr>Xulosa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Fazoda tekisliktenglamalari</dc:title>
  <dc:creator>쇼흐조드</dc:creator>
  <cp:lastModifiedBy>Nig'monxo'ja Najimov</cp:lastModifiedBy>
  <cp:revision>12</cp:revision>
  <dcterms:created xsi:type="dcterms:W3CDTF">2023-10-19T06:17:59Z</dcterms:created>
  <dcterms:modified xsi:type="dcterms:W3CDTF">2024-07-12T16:08:01Z</dcterms:modified>
</cp:coreProperties>
</file>