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7" r:id="rId1"/>
  </p:sldMasterIdLst>
  <p:notesMasterIdLst>
    <p:notesMasterId r:id="rId11"/>
  </p:notesMasterIdLst>
  <p:sldIdLst>
    <p:sldId id="257" r:id="rId2"/>
    <p:sldId id="270" r:id="rId3"/>
    <p:sldId id="278" r:id="rId4"/>
    <p:sldId id="281" r:id="rId5"/>
    <p:sldId id="283" r:id="rId6"/>
    <p:sldId id="276" r:id="rId7"/>
    <p:sldId id="282" r:id="rId8"/>
    <p:sldId id="258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8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CE8F8-8448-4E3C-AF33-F6091DBB89C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26A75-E336-49DF-B7FA-93389D1D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80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8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9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1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7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480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1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9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0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3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5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5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D4A3A06-C48E-4E70-B2C4-75EB260F330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9501DAC2-FF32-49EB-A281-1510F9A6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18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  <p:sldLayoutId id="21474845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4F252-916A-4F96-8C07-2CE53392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491" y="543648"/>
            <a:ext cx="9429946" cy="1583703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Mavzu:Go'sht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maxsulotlarida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E28B1E-031F-4463-BDE6-017DF0C6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491" y="1755562"/>
            <a:ext cx="10602012" cy="433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Kirish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Osh </a:t>
            </a:r>
            <a:r>
              <a:rPr lang="en-US" sz="2800" dirty="0" err="1"/>
              <a:t>tuzining</a:t>
            </a:r>
            <a:r>
              <a:rPr lang="en-US" sz="2800" dirty="0"/>
              <a:t> </a:t>
            </a:r>
            <a:r>
              <a:rPr lang="en-US" sz="2800" dirty="0" err="1"/>
              <a:t>go‘sht</a:t>
            </a:r>
            <a:r>
              <a:rPr lang="en-US" sz="2800" dirty="0"/>
              <a:t> </a:t>
            </a:r>
            <a:r>
              <a:rPr lang="en-US" sz="2800" dirty="0" err="1"/>
              <a:t>mahsulotlari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ahamiyati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Go‘sht</a:t>
            </a:r>
            <a:r>
              <a:rPr lang="en-US" sz="2800" dirty="0"/>
              <a:t> </a:t>
            </a:r>
            <a:r>
              <a:rPr lang="en-US" sz="2800" dirty="0" err="1"/>
              <a:t>mahsulotlarida</a:t>
            </a:r>
            <a:r>
              <a:rPr lang="en-US" sz="2800" dirty="0"/>
              <a:t> </a:t>
            </a:r>
            <a:r>
              <a:rPr lang="en-US" sz="2800" dirty="0" err="1"/>
              <a:t>osh</a:t>
            </a:r>
            <a:r>
              <a:rPr lang="en-US" sz="2800" dirty="0"/>
              <a:t> </a:t>
            </a:r>
            <a:r>
              <a:rPr lang="en-US" sz="2800" dirty="0" err="1"/>
              <a:t>tuzi</a:t>
            </a:r>
            <a:r>
              <a:rPr lang="en-US" sz="2800" dirty="0"/>
              <a:t> </a:t>
            </a:r>
            <a:r>
              <a:rPr lang="en-US" sz="2800" dirty="0" err="1"/>
              <a:t>miqdorini</a:t>
            </a:r>
            <a:r>
              <a:rPr lang="en-US" sz="2800" dirty="0"/>
              <a:t> </a:t>
            </a:r>
            <a:r>
              <a:rPr lang="en-US" sz="2800" dirty="0" err="1"/>
              <a:t>aniqlash</a:t>
            </a:r>
            <a:r>
              <a:rPr lang="en-US" sz="2800" dirty="0"/>
              <a:t> </a:t>
            </a:r>
            <a:r>
              <a:rPr lang="en-US" sz="2800" dirty="0" err="1"/>
              <a:t>usullari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Osh </a:t>
            </a:r>
            <a:r>
              <a:rPr lang="en-US" sz="2800" dirty="0" err="1"/>
              <a:t>tuzi</a:t>
            </a:r>
            <a:r>
              <a:rPr lang="en-US" sz="2800" dirty="0"/>
              <a:t> </a:t>
            </a:r>
            <a:r>
              <a:rPr lang="en-US" sz="2800" dirty="0" err="1"/>
              <a:t>miqdorining</a:t>
            </a:r>
            <a:r>
              <a:rPr lang="en-US" sz="2800" dirty="0"/>
              <a:t> </a:t>
            </a:r>
            <a:r>
              <a:rPr lang="en-US" sz="2800" dirty="0" err="1"/>
              <a:t>go‘sht</a:t>
            </a:r>
            <a:r>
              <a:rPr lang="en-US" sz="2800" dirty="0"/>
              <a:t> </a:t>
            </a:r>
            <a:r>
              <a:rPr lang="en-US" sz="2800" dirty="0" err="1"/>
              <a:t>mahsulotlari</a:t>
            </a:r>
            <a:r>
              <a:rPr lang="en-US" sz="2800" dirty="0"/>
              <a:t> </a:t>
            </a:r>
            <a:r>
              <a:rPr lang="en-US" sz="2800" dirty="0" err="1"/>
              <a:t>sifatiga</a:t>
            </a:r>
            <a:r>
              <a:rPr lang="en-US" sz="2800" dirty="0"/>
              <a:t> </a:t>
            </a:r>
            <a:r>
              <a:rPr lang="en-US" sz="2800" dirty="0" err="1"/>
              <a:t>ta’siri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Xulosa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F05E9D-B875-CD72-F874-E52D052F2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59" y="1110256"/>
            <a:ext cx="5922695" cy="35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6F9F666-6083-4A48-BC5F-CCFE3D270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737" y="320511"/>
            <a:ext cx="10178981" cy="621697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Kirish</a:t>
            </a:r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ratsionining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sifatini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belgilovchi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omillardan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tarkibidagi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miqdoridir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Osh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(NaCl)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mahsulotning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saqlanish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muddati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mikrobiologik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barqarorligiga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mahsulotning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organoleptik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xususiyatlariga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bevosita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me’yoridan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iste’mol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yomonlashadi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ahamiyat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taqdimotda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etuvchi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omillar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sanitariya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me’yorlari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batafsil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beriladi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807F0B-9C5D-57FD-3732-FD46CABA9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74" y="3104197"/>
            <a:ext cx="8328409" cy="33227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8B720D-C354-CBED-6E1B-C0FC514B2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6" y="5521658"/>
            <a:ext cx="2935301" cy="20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CA6DBF7-451F-4881-ACE7-38205BA2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321" y="1220219"/>
            <a:ext cx="7615115" cy="60354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91EA97-5878-43BE-9063-89BC4564A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2388" y="622447"/>
            <a:ext cx="10992522" cy="623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tuzining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ahamiyati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mahsulotlarida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o‘ynaydi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yaxshilaydi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lazzat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Mikroorganizmlar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rivojlanishini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cheklaydi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bakteriyalarning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ko‘payishiga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to‘sqinlik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muddatini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barqarorlikni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ta’minlaydi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Tuzlash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tarkibidagi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oqsillarni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parchalaydi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yumshoqligiga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namlik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xususiyatiga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me’yori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etuvchi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omillar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farqlanadi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kolbasa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o‘rtacha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1,5-3%,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konservalarda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2-3,5%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tavsiya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Konservatsiya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taqsimlanishiga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konsentratsiyasining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ijobiy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salbiy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ta’sirlari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719FA8-C805-C9D0-E31A-A6EDE1536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99" y="0"/>
            <a:ext cx="2935301" cy="20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7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3452D72-8FEF-4A7E-9E02-2F7E7E823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10" y="647087"/>
            <a:ext cx="6012153" cy="556382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mahsulotlarida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Laboratoriya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Mohr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titrlashga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kumush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eritmasi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aniqlashga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Gravimetrik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mahsulotidagi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bug‘lantirib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og‘irlik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farqi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beruvchi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tahlil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Potensiometrik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Elektrodlar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konsentratsiyasini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moslama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Ekspress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Tezkor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reagentlari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sensorli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o‘lchash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moslamalari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Xromatografik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HPLC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suyuqlik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xromatografiyasi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tarkibiy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qismlarni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o‘lchash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F37BFAF-422C-1700-BBFC-9636D1B9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905" y="647087"/>
            <a:ext cx="4776150" cy="52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23EA558-ABF0-BDCC-5EE6-084AE16C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74" y="432681"/>
            <a:ext cx="8984465" cy="59926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2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AC88EF07-6E46-42C5-9870-99814E4B4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6202" y="730064"/>
            <a:ext cx="10547890" cy="576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sifatiga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mahsulotning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muddati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o‘rtasidagi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bog‘liqlik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Me’yordan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qattiqlashishiga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iste’molchilarning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salomatligiga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salbiy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miqdordagi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buzilishiga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optimal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konsentratsiyasi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teksturasi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organizmga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yetishmovchiligi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iste’molining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salomatlikka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jumladan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yurak-qon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kasalliklari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xavfi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Me’yoriy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iste’mol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darajasi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tavsiyalar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individual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fiziologik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ehtiyojlarga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moslashish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5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DC0317CD-5AC9-4B5D-BD81-F00F291DA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1470" y="614085"/>
            <a:ext cx="5700490" cy="583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mahsulotlarida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barqarorlashtirish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choralari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jarayonini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takomillashtirish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qilishning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avtomatlashtirilgan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tizimlari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joriy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etilmoqda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Mikrobiologik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kuchaytirish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xavfsizligi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ta’minlanadi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Innovatsion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sun’iy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konservantlar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moddalardan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doimiy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laboratoriya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sinovlari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sifatining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mosligini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baholash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mahsulotlarining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xavfsizligini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ta’minlash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xalqaro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tajribani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o‘rganish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Foydalanuvchilar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turmush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tarziga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moslashtirilgan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0A906424-C00D-EE95-80B7-5535910D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26" y="816428"/>
            <a:ext cx="4953837" cy="5064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485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9322A88-11B0-4666-B70F-C4FF21146F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48465" y="826742"/>
            <a:ext cx="39119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Xulosa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sifatlilik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xavfsizlik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Laboratoriya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tahlillari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saqlanish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muddatini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uzaytirish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iste’mol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yaroqliligini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ta’minlashda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Osh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nafaqat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salomatligi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1473411-C556-C706-A597-31D0D2F7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86" y="1091826"/>
            <a:ext cx="6260740" cy="4486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713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D9A64-1DD6-4691-A9CF-3C6DD308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076" y="1256880"/>
            <a:ext cx="9589914" cy="13208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Foydalanilgan</a:t>
            </a:r>
            <a:r>
              <a:rPr lang="en-US" b="1" dirty="0"/>
              <a:t> </a:t>
            </a:r>
            <a:r>
              <a:rPr lang="en-US" b="1" dirty="0" err="1"/>
              <a:t>adabiyotlar</a:t>
            </a:r>
            <a:r>
              <a:rPr lang="en-US" b="1" dirty="0"/>
              <a:t> </a:t>
            </a:r>
            <a:r>
              <a:rPr lang="en-US" b="1" dirty="0" err="1"/>
              <a:t>ro‘yxati</a:t>
            </a:r>
            <a:br>
              <a:rPr lang="en-US" b="1" dirty="0"/>
            </a:br>
            <a:br>
              <a:rPr lang="en-US" b="1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3ED59-DC14-4560-BCB3-FD9C2B6A01B0}"/>
              </a:ext>
            </a:extLst>
          </p:cNvPr>
          <p:cNvSpPr txBox="1"/>
          <p:nvPr/>
        </p:nvSpPr>
        <p:spPr>
          <a:xfrm>
            <a:off x="1301043" y="1998796"/>
            <a:ext cx="95899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xavfsizligi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O‘zDst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2020).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Yo‘ldoshev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kimyosi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mikrobiologiyasi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Toshkent, 2019.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Ahmedov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fizik-kimyoviy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xossalari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Samarqand, 2021.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Niyozov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Konserva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Toshkent, 2020.</a:t>
            </a:r>
          </a:p>
          <a:p>
            <a:pPr algn="just"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Sanitariya-gigiyena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qoidalari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SanPiN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www.ziyonet.uz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maqolalar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tadqiqotlar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31838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2545</TotalTime>
  <Words>743</Words>
  <Application>Microsoft Office PowerPoint</Application>
  <PresentationFormat>Широкоэкранный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Times New Roman</vt:lpstr>
      <vt:lpstr>Wingdings 2</vt:lpstr>
      <vt:lpstr>Вид</vt:lpstr>
      <vt:lpstr>Mavzu:Go'sht maxsulotlarida osh tuzi miqdorini aniqlash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Foydalanilgan adabiyotlar ro‘yxati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O‘ZBEKISTON RESPUBLIKASI  OLIY TA‘LIM FAN VA INNOVATSIYALAR VAZIRLIGI  JIZZAX POLITEXNIKA INSTITUTI TAQDIMOT  TAQDIMOT</dc:title>
  <dc:creator>Пользователь</dc:creator>
  <cp:lastModifiedBy>LUTFULLA</cp:lastModifiedBy>
  <cp:revision>34</cp:revision>
  <dcterms:created xsi:type="dcterms:W3CDTF">2024-11-23T08:48:08Z</dcterms:created>
  <dcterms:modified xsi:type="dcterms:W3CDTF">2025-03-17T10:50:31Z</dcterms:modified>
</cp:coreProperties>
</file>