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97" r:id="rId1"/>
  </p:sldMasterIdLst>
  <p:notesMasterIdLst>
    <p:notesMasterId r:id="rId11"/>
  </p:notesMasterIdLst>
  <p:sldIdLst>
    <p:sldId id="414" r:id="rId2"/>
    <p:sldId id="415" r:id="rId3"/>
    <p:sldId id="416" r:id="rId4"/>
    <p:sldId id="417" r:id="rId5"/>
    <p:sldId id="418" r:id="rId6"/>
    <p:sldId id="419" r:id="rId7"/>
    <p:sldId id="420" r:id="rId8"/>
    <p:sldId id="421" r:id="rId9"/>
    <p:sldId id="42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2" d="100"/>
          <a:sy n="82" d="100"/>
        </p:scale>
        <p:origin x="55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3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04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05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06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707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0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975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095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07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777318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8061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790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3933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1696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832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857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145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525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613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551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871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384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272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48A87A34-81AB-432B-8DAE-1953F412C126}" type="datetimeFigureOut">
              <a:rPr lang="en-US" smtClean="0"/>
              <a:t>10/25/2024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3910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  <p:sldLayoutId id="2147483809" r:id="rId12"/>
    <p:sldLayoutId id="2147483810" r:id="rId13"/>
    <p:sldLayoutId id="2147483811" r:id="rId14"/>
    <p:sldLayoutId id="2147483812" r:id="rId15"/>
    <p:sldLayoutId id="2147483813" r:id="rId16"/>
    <p:sldLayoutId id="214748381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Заголовок 1"/>
          <p:cNvSpPr>
            <a:spLocks noGrp="1"/>
          </p:cNvSpPr>
          <p:nvPr>
            <p:ph type="ctrTitle"/>
          </p:nvPr>
        </p:nvSpPr>
        <p:spPr>
          <a:xfrm>
            <a:off x="1137037" y="811033"/>
            <a:ext cx="9683363" cy="2817468"/>
          </a:xfrm>
        </p:spPr>
        <p:txBody>
          <a:bodyPr/>
          <a:lstStyle/>
          <a:p>
            <a:r>
              <a:rPr lang="en-US" dirty="0"/>
              <a:t>How to improve speaking skills </a:t>
            </a:r>
            <a:endParaRPr lang="ru-RU" dirty="0"/>
          </a:p>
        </p:txBody>
      </p:sp>
      <p:sp>
        <p:nvSpPr>
          <p:cNvPr id="104860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3973" y="11204825"/>
            <a:ext cx="9448800" cy="685800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DONE BY AMRULLAYEV ABDULBOQIY</a:t>
            </a:r>
          </a:p>
          <a:p>
            <a:pPr algn="r"/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Заголовок 1"/>
          <p:cNvSpPr>
            <a:spLocks noGrp="1"/>
          </p:cNvSpPr>
          <p:nvPr>
            <p:ph type="title"/>
          </p:nvPr>
        </p:nvSpPr>
        <p:spPr>
          <a:xfrm>
            <a:off x="2949934" y="699715"/>
            <a:ext cx="8556266" cy="1129085"/>
          </a:xfrm>
        </p:spPr>
        <p:txBody>
          <a:bodyPr/>
          <a:lstStyle/>
          <a:p>
            <a:pPr algn="ctr"/>
            <a:r>
              <a:rPr lang="en-US" dirty="0" err="1"/>
              <a:t>DON’t</a:t>
            </a:r>
            <a:r>
              <a:rPr lang="en-US" dirty="0"/>
              <a:t> try to be perfect</a:t>
            </a:r>
            <a:endParaRPr lang="ru-RU" dirty="0"/>
          </a:p>
        </p:txBody>
      </p:sp>
      <p:sp>
        <p:nvSpPr>
          <p:cNvPr id="1048595" name="Объект 2"/>
          <p:cNvSpPr>
            <a:spLocks noGrp="1"/>
          </p:cNvSpPr>
          <p:nvPr>
            <p:ph idx="1"/>
          </p:nvPr>
        </p:nvSpPr>
        <p:spPr>
          <a:xfrm>
            <a:off x="540689" y="1828800"/>
            <a:ext cx="10965511" cy="438988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You are unlikely to learn to speak a new language </a:t>
            </a:r>
            <a:r>
              <a:rPr lang="en-US" dirty="0" err="1"/>
              <a:t>perfectly,but</a:t>
            </a:r>
            <a:r>
              <a:rPr lang="en-US" dirty="0"/>
              <a:t> perfection should not be your goal.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You main goal should be effective communication. Nobody perfect in any of the languages that  speaking, but they can </a:t>
            </a:r>
            <a:r>
              <a:rPr lang="en-US" dirty="0" err="1"/>
              <a:t>communicate,and</a:t>
            </a:r>
            <a:r>
              <a:rPr lang="en-US" dirty="0"/>
              <a:t> whenever they </a:t>
            </a:r>
          </a:p>
          <a:p>
            <a:pPr marL="0" indent="0">
              <a:buNone/>
            </a:pPr>
            <a:r>
              <a:rPr lang="en-US" dirty="0"/>
              <a:t>communicate in another language they  satisfied. And They also can pronounce well.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Заголовок 1"/>
          <p:cNvSpPr>
            <a:spLocks noGrp="1"/>
          </p:cNvSpPr>
          <p:nvPr>
            <p:ph type="title"/>
          </p:nvPr>
        </p:nvSpPr>
        <p:spPr>
          <a:xfrm>
            <a:off x="1790700" y="205080"/>
            <a:ext cx="8610600" cy="129302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Here are the steps I take when trying to improve my SPEAKING skills</a:t>
            </a:r>
            <a:endParaRPr lang="ru-RU" dirty="0"/>
          </a:p>
        </p:txBody>
      </p:sp>
      <p:sp>
        <p:nvSpPr>
          <p:cNvPr id="104859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Listening a lot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Read a lot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Imitate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Writing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Record yourself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Just Speaking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Narrate your day !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Tongue Twisters ( </a:t>
            </a:r>
            <a:r>
              <a:rPr lang="en-US" b="1" u="sng" dirty="0"/>
              <a:t>SHE SELLS SEASHELLS ON THE SEASHORE</a:t>
            </a:r>
            <a:r>
              <a:rPr lang="en-US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Singing song with lyrics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Заголовок 1"/>
          <p:cNvSpPr>
            <a:spLocks noGrp="1"/>
          </p:cNvSpPr>
          <p:nvPr>
            <p:ph type="title"/>
          </p:nvPr>
        </p:nvSpPr>
        <p:spPr>
          <a:xfrm>
            <a:off x="2336307" y="311611"/>
            <a:ext cx="8610600" cy="129302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Why do students find speaking difficult…. </a:t>
            </a:r>
            <a:endParaRPr lang="ru-RU" dirty="0"/>
          </a:p>
        </p:txBody>
      </p:sp>
      <p:sp>
        <p:nvSpPr>
          <p:cNvPr id="104858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They lack vocabulary vs grammar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They struggle with pronunciation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They may misunderstood the task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The topic is boring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The topic may look interesting but they know nothing about it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The task is </a:t>
            </a:r>
            <a:r>
              <a:rPr lang="en-US" dirty="0" err="1"/>
              <a:t>mechanical,does</a:t>
            </a:r>
            <a:r>
              <a:rPr lang="en-US" dirty="0"/>
              <a:t> not require negotiation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Fear of making mistakes </a:t>
            </a: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MOTIVATING OR “ forcing” them to creak</a:t>
            </a:r>
            <a:endParaRPr lang="ru-RU" dirty="0"/>
          </a:p>
        </p:txBody>
      </p:sp>
      <p:sp>
        <p:nvSpPr>
          <p:cNvPr id="104858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People get motivated to do something they feel is </a:t>
            </a:r>
            <a:r>
              <a:rPr lang="en-US" b="1" u="sng" dirty="0"/>
              <a:t>worth</a:t>
            </a:r>
            <a:r>
              <a:rPr lang="en-US" dirty="0"/>
              <a:t> doing and expect to</a:t>
            </a:r>
            <a:r>
              <a:rPr lang="en-US" b="1" u="sng" dirty="0"/>
              <a:t> succeed </a:t>
            </a:r>
            <a:r>
              <a:rPr lang="en-US" dirty="0"/>
              <a:t>in doing.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Past experiences affects motivation as under: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The better experiences develop over confidence in as </a:t>
            </a:r>
            <a:r>
              <a:rPr lang="en-US" dirty="0" err="1"/>
              <a:t>anxiety.Reactions</a:t>
            </a:r>
            <a:r>
              <a:rPr lang="en-US" dirty="0"/>
              <a:t> such as  results in ignorance of classroom activities;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The bitter experiences affect </a:t>
            </a:r>
            <a:r>
              <a:rPr lang="en-US" dirty="0" err="1"/>
              <a:t>confidence,self</a:t>
            </a:r>
            <a:r>
              <a:rPr lang="en-US" dirty="0"/>
              <a:t> worth and a low sense of self efficacy which make students lose their belief in their </a:t>
            </a:r>
            <a:r>
              <a:rPr lang="en-US" dirty="0" err="1"/>
              <a:t>ability.As</a:t>
            </a:r>
            <a:r>
              <a:rPr lang="en-US" dirty="0"/>
              <a:t> a result ,they give up.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Заголовок 1"/>
          <p:cNvSpPr>
            <a:spLocks noGrp="1"/>
          </p:cNvSpPr>
          <p:nvPr>
            <p:ph type="title"/>
          </p:nvPr>
        </p:nvSpPr>
        <p:spPr>
          <a:xfrm>
            <a:off x="1617215" y="151813"/>
            <a:ext cx="8610600" cy="1293028"/>
          </a:xfrm>
        </p:spPr>
        <p:txBody>
          <a:bodyPr/>
          <a:lstStyle/>
          <a:p>
            <a:pPr algn="ctr"/>
            <a:r>
              <a:rPr lang="en-US" dirty="0"/>
              <a:t>Speaking strategies</a:t>
            </a:r>
            <a:endParaRPr lang="ru-RU" dirty="0"/>
          </a:p>
        </p:txBody>
      </p:sp>
      <p:sp>
        <p:nvSpPr>
          <p:cNvPr id="104859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Speaking is a habit. But it doesn’t mean that we do not need a certain strategies. </a:t>
            </a:r>
          </a:p>
          <a:p>
            <a:r>
              <a:rPr lang="en-US" dirty="0"/>
              <a:t>To modify our </a:t>
            </a:r>
            <a:r>
              <a:rPr lang="en-US" dirty="0" err="1"/>
              <a:t>stydents</a:t>
            </a:r>
            <a:r>
              <a:rPr lang="en-US" dirty="0"/>
              <a:t> speak </a:t>
            </a:r>
            <a:r>
              <a:rPr lang="en-US" dirty="0" err="1"/>
              <a:t>up,please</a:t>
            </a:r>
            <a:r>
              <a:rPr lang="en-US" dirty="0"/>
              <a:t> ,start with a little/a simple </a:t>
            </a:r>
            <a:r>
              <a:rPr lang="en-US" dirty="0" err="1"/>
              <a:t>conversation,we</a:t>
            </a:r>
            <a:r>
              <a:rPr lang="en-US" dirty="0"/>
              <a:t> must be able to show to them that speaking English is not difficult.</a:t>
            </a:r>
          </a:p>
          <a:p>
            <a:endParaRPr lang="en-US" dirty="0"/>
          </a:p>
          <a:p>
            <a:r>
              <a:rPr lang="en-US" dirty="0"/>
              <a:t>Make them happy and convenient to learn….</a:t>
            </a:r>
          </a:p>
          <a:p>
            <a:endParaRPr lang="en-US" dirty="0"/>
          </a:p>
          <a:p>
            <a:r>
              <a:rPr lang="en-US" dirty="0"/>
              <a:t>Another strategy is creating some games (traditional or modern)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Заголовок 1"/>
          <p:cNvSpPr>
            <a:spLocks noGrp="1"/>
          </p:cNvSpPr>
          <p:nvPr>
            <p:ph type="title"/>
          </p:nvPr>
        </p:nvSpPr>
        <p:spPr>
          <a:xfrm>
            <a:off x="1998956" y="320490"/>
            <a:ext cx="8610600" cy="129302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Improving vocabulary and pronunciation</a:t>
            </a:r>
            <a:endParaRPr lang="ru-RU" dirty="0"/>
          </a:p>
        </p:txBody>
      </p:sp>
      <p:sp>
        <p:nvSpPr>
          <p:cNvPr id="104859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think that </a:t>
            </a:r>
            <a:r>
              <a:rPr lang="en-US" dirty="0" err="1"/>
              <a:t>raeding</a:t>
            </a:r>
            <a:r>
              <a:rPr lang="en-US" dirty="0"/>
              <a:t> or singing will never make students talk.</a:t>
            </a:r>
          </a:p>
          <a:p>
            <a:pPr marL="0" indent="0">
              <a:buNone/>
            </a:pPr>
            <a:r>
              <a:rPr lang="en-US" dirty="0"/>
              <a:t>But ‘ reading’ is excellent to improve vocabulary – you need vocabulary to talk;  ‘singing’ is excellent to improve pronunciation –you also need to pronounce correct  talk if you want to be understood.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Starting with short dialogues make students feel more comfortable and not afraid of conversations.</a:t>
            </a:r>
          </a:p>
          <a:p>
            <a:endParaRPr lang="en-US" dirty="0"/>
          </a:p>
          <a:p>
            <a:r>
              <a:rPr lang="en-US" dirty="0"/>
              <a:t>Short sentence are just good ( if not better) than long rambling explanations.7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Заголовок 1"/>
          <p:cNvSpPr>
            <a:spLocks noGrp="1"/>
          </p:cNvSpPr>
          <p:nvPr>
            <p:ph type="title"/>
          </p:nvPr>
        </p:nvSpPr>
        <p:spPr>
          <a:xfrm>
            <a:off x="2078854" y="151813"/>
            <a:ext cx="8610600" cy="1293028"/>
          </a:xfrm>
        </p:spPr>
        <p:txBody>
          <a:bodyPr/>
          <a:lstStyle/>
          <a:p>
            <a:pPr algn="ctr"/>
            <a:r>
              <a:rPr lang="en-US" dirty="0"/>
              <a:t>English speaking tips </a:t>
            </a:r>
            <a:endParaRPr lang="ru-RU" dirty="0"/>
          </a:p>
        </p:txBody>
      </p:sp>
      <p:sp>
        <p:nvSpPr>
          <p:cNvPr id="104860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Get over any fear you might have of making </a:t>
            </a:r>
            <a:r>
              <a:rPr lang="en-US" dirty="0" err="1"/>
              <a:t>mistakes.You</a:t>
            </a:r>
            <a:r>
              <a:rPr lang="en-US" dirty="0"/>
              <a:t> will make mistakes. It is normal, don’t panic.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Be patient with yourself. Learning any language can be </a:t>
            </a:r>
            <a:r>
              <a:rPr lang="en-US" dirty="0" err="1"/>
              <a:t>frustrating,but</a:t>
            </a:r>
            <a:r>
              <a:rPr lang="en-US" dirty="0"/>
              <a:t> frustration won’t help you, so let it go.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Grasp every opportunity you have to speak with people in English.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Talk to friends who are also learning </a:t>
            </a:r>
            <a:r>
              <a:rPr lang="en-US" dirty="0" err="1"/>
              <a:t>English.Go</a:t>
            </a:r>
            <a:r>
              <a:rPr lang="en-US" dirty="0"/>
              <a:t> out together for coffee and only speak English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Read short stories out loud and try to see, say and hear the words to reinforce your memory. Record yourself and play it.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Заголовок 1"/>
          <p:cNvSpPr>
            <a:spLocks noGrp="1"/>
          </p:cNvSpPr>
          <p:nvPr>
            <p:ph type="title"/>
          </p:nvPr>
        </p:nvSpPr>
        <p:spPr>
          <a:xfrm>
            <a:off x="372862" y="329367"/>
            <a:ext cx="10964662" cy="5565406"/>
          </a:xfrm>
        </p:spPr>
        <p:txBody>
          <a:bodyPr/>
          <a:lstStyle/>
          <a:p>
            <a:pPr algn="ctr"/>
            <a:r>
              <a:rPr lang="en-US" dirty="0"/>
              <a:t>Thank  you for your  attention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ланец">
  <a:themeElements>
    <a:clrScheme name="Сланец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Сланец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анец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Сланец</Template>
  <TotalTime>0</TotalTime>
  <Words>521</Words>
  <Application>Microsoft Office PowerPoint</Application>
  <PresentationFormat>Широкоэкранный</PresentationFormat>
  <Paragraphs>59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Calisto MT</vt:lpstr>
      <vt:lpstr>Wingdings</vt:lpstr>
      <vt:lpstr>Wingdings 2</vt:lpstr>
      <vt:lpstr>Сланец</vt:lpstr>
      <vt:lpstr>How to improve speaking skills </vt:lpstr>
      <vt:lpstr>DON’t try to be perfect</vt:lpstr>
      <vt:lpstr>Here are the steps I take when trying to improve my SPEAKING skills</vt:lpstr>
      <vt:lpstr>Why do students find speaking difficult…. </vt:lpstr>
      <vt:lpstr>MOTIVATING OR “ forcing” them to creak</vt:lpstr>
      <vt:lpstr>Speaking strategies</vt:lpstr>
      <vt:lpstr>Improving vocabulary and pronunciation</vt:lpstr>
      <vt:lpstr>English speaking tips </vt:lpstr>
      <vt:lpstr>Thank  you for your 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improve speaking skills</dc:title>
  <dc:creator>E-MAX PC Shop</dc:creator>
  <cp:lastModifiedBy>Odilbek Abduraxmonov</cp:lastModifiedBy>
  <cp:revision>1</cp:revision>
  <dcterms:created xsi:type="dcterms:W3CDTF">2022-11-16T05:08:06Z</dcterms:created>
  <dcterms:modified xsi:type="dcterms:W3CDTF">2024-10-25T12:47:09Z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c7a56571e93e4e5b93d3bb6cf98f7ebe</vt:lpwstr>
  </property>
</Properties>
</file>