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  <p:sldId id="288" r:id="rId3"/>
    <p:sldId id="278" r:id="rId4"/>
    <p:sldId id="289" r:id="rId5"/>
    <p:sldId id="279" r:id="rId6"/>
    <p:sldId id="260" r:id="rId7"/>
    <p:sldId id="292" r:id="rId8"/>
    <p:sldId id="261" r:id="rId9"/>
    <p:sldId id="262" r:id="rId10"/>
    <p:sldId id="263" r:id="rId11"/>
    <p:sldId id="291" r:id="rId12"/>
    <p:sldId id="264" r:id="rId13"/>
    <p:sldId id="265" r:id="rId14"/>
    <p:sldId id="290" r:id="rId15"/>
    <p:sldId id="266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C4F0"/>
    <a:srgbClr val="B9F3F9"/>
    <a:srgbClr val="B07BD7"/>
    <a:srgbClr val="65D7FF"/>
    <a:srgbClr val="53D960"/>
    <a:srgbClr val="2BC139"/>
    <a:srgbClr val="AE78D6"/>
    <a:srgbClr val="FCFAA8"/>
    <a:srgbClr val="F8F878"/>
    <a:srgbClr val="ACE8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5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31EC75-0912-46B1-8D39-C5F3EF317C75}" type="doc">
      <dgm:prSet loTypeId="urn:microsoft.com/office/officeart/2005/8/layout/list1" loCatId="list" qsTypeId="urn:microsoft.com/office/officeart/2005/8/quickstyle/3d3" qsCatId="3D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51DE67A7-CEE8-43D7-BA48-33147803E1BB}">
      <dgm:prSet phldrT="[Текст]" custT="1"/>
      <dgm:spPr/>
      <dgm:t>
        <a:bodyPr/>
        <a:lstStyle/>
        <a:p>
          <a:r>
            <a:rPr lang="en-US" sz="2800" b="1" dirty="0" err="1" smtClean="0"/>
            <a:t>Pedagogika</a:t>
          </a:r>
          <a:r>
            <a:rPr lang="en-US" sz="2800" b="1" dirty="0" smtClean="0"/>
            <a:t> </a:t>
          </a:r>
          <a:r>
            <a:rPr lang="en-US" sz="2800" b="1" dirty="0" err="1" smtClean="0"/>
            <a:t>fani</a:t>
          </a:r>
          <a:r>
            <a:rPr lang="en-US" sz="2800" b="1" dirty="0" smtClean="0"/>
            <a:t> </a:t>
          </a:r>
          <a:r>
            <a:rPr lang="en-US" sz="2800" b="1" dirty="0" err="1" smtClean="0"/>
            <a:t>haqida</a:t>
          </a:r>
          <a:endParaRPr lang="ru-RU" sz="2800" b="1" dirty="0"/>
        </a:p>
      </dgm:t>
    </dgm:pt>
    <dgm:pt modelId="{946EAB69-4A1D-423B-90B9-486F9165EE01}" type="parTrans" cxnId="{53C848CC-574B-4396-A9E6-EEB0F5208FD9}">
      <dgm:prSet/>
      <dgm:spPr/>
      <dgm:t>
        <a:bodyPr/>
        <a:lstStyle/>
        <a:p>
          <a:endParaRPr lang="ru-RU" sz="2000"/>
        </a:p>
      </dgm:t>
    </dgm:pt>
    <dgm:pt modelId="{F872B4F2-57BC-48F3-89A2-CC96699FC5BE}" type="sibTrans" cxnId="{53C848CC-574B-4396-A9E6-EEB0F5208FD9}">
      <dgm:prSet/>
      <dgm:spPr/>
      <dgm:t>
        <a:bodyPr/>
        <a:lstStyle/>
        <a:p>
          <a:endParaRPr lang="ru-RU" sz="2000"/>
        </a:p>
      </dgm:t>
    </dgm:pt>
    <dgm:pt modelId="{024A612D-3673-45A6-86D8-51BD40AEF68E}">
      <dgm:prSet phldrT="[Текст]" custT="1"/>
      <dgm:spPr/>
      <dgm:t>
        <a:bodyPr/>
        <a:lstStyle/>
        <a:p>
          <a:r>
            <a:rPr lang="en-US" sz="2800" b="1" dirty="0" err="1" smtClean="0"/>
            <a:t>Pedagogika</a:t>
          </a:r>
          <a:r>
            <a:rPr lang="en-US" sz="2800" b="1" dirty="0" smtClean="0"/>
            <a:t> </a:t>
          </a:r>
          <a:r>
            <a:rPr lang="en-US" sz="2800" b="1" dirty="0" err="1" smtClean="0"/>
            <a:t>fanining</a:t>
          </a:r>
          <a:r>
            <a:rPr lang="en-US" sz="2800" b="1" dirty="0" smtClean="0"/>
            <a:t> </a:t>
          </a:r>
          <a:r>
            <a:rPr lang="en-US" sz="2800" b="1" dirty="0" err="1" smtClean="0"/>
            <a:t>ilmiy</a:t>
          </a:r>
          <a:r>
            <a:rPr lang="en-US" sz="2800" b="1" dirty="0" smtClean="0"/>
            <a:t> </a:t>
          </a:r>
          <a:r>
            <a:rPr lang="en-US" sz="2800" b="1" dirty="0" err="1" smtClean="0"/>
            <a:t>tadqiqot</a:t>
          </a:r>
          <a:r>
            <a:rPr lang="en-US" sz="2800" b="1" dirty="0" smtClean="0"/>
            <a:t> </a:t>
          </a:r>
          <a:r>
            <a:rPr lang="en-US" sz="2800" b="1" dirty="0" err="1" smtClean="0"/>
            <a:t>metodlari</a:t>
          </a:r>
          <a:endParaRPr lang="ru-RU" sz="2800" b="1" dirty="0"/>
        </a:p>
      </dgm:t>
    </dgm:pt>
    <dgm:pt modelId="{3F8F6B20-2237-4907-BC33-3A4D37ECACDC}" type="parTrans" cxnId="{CE8237F6-30CD-49E7-8759-574BC68CDB35}">
      <dgm:prSet/>
      <dgm:spPr/>
      <dgm:t>
        <a:bodyPr/>
        <a:lstStyle/>
        <a:p>
          <a:endParaRPr lang="ru-RU" sz="2000"/>
        </a:p>
      </dgm:t>
    </dgm:pt>
    <dgm:pt modelId="{85B5AC02-23DD-40A8-A994-66DD1B044A72}" type="sibTrans" cxnId="{CE8237F6-30CD-49E7-8759-574BC68CDB35}">
      <dgm:prSet/>
      <dgm:spPr/>
      <dgm:t>
        <a:bodyPr/>
        <a:lstStyle/>
        <a:p>
          <a:endParaRPr lang="ru-RU" sz="2000"/>
        </a:p>
      </dgm:t>
    </dgm:pt>
    <dgm:pt modelId="{1710814D-40B5-48BD-97E1-41CFB8069F56}">
      <dgm:prSet phldrT="[Текст]" custT="1"/>
      <dgm:spPr/>
      <dgm:t>
        <a:bodyPr/>
        <a:lstStyle/>
        <a:p>
          <a:r>
            <a:rPr lang="en-US" sz="2800" b="1" dirty="0" smtClean="0"/>
            <a:t>Kuzatish, </a:t>
          </a:r>
          <a:r>
            <a:rPr lang="en-US" sz="2800" b="1" dirty="0" err="1" smtClean="0"/>
            <a:t>eksperiment</a:t>
          </a:r>
          <a:r>
            <a:rPr lang="en-US" sz="2800" b="1" dirty="0" smtClean="0"/>
            <a:t>, </a:t>
          </a:r>
          <a:r>
            <a:rPr lang="en-US" sz="2800" b="1" dirty="0" err="1" smtClean="0"/>
            <a:t>so’rov</a:t>
          </a:r>
          <a:r>
            <a:rPr lang="en-US" sz="2800" b="1" dirty="0" smtClean="0"/>
            <a:t>, </a:t>
          </a:r>
          <a:r>
            <a:rPr lang="en-US" sz="2800" b="1" dirty="0" err="1" smtClean="0"/>
            <a:t>va</a:t>
          </a:r>
          <a:r>
            <a:rPr lang="en-US" sz="2800" b="1" dirty="0" smtClean="0"/>
            <a:t> </a:t>
          </a:r>
          <a:r>
            <a:rPr lang="en-US" sz="2800" b="1" dirty="0" err="1" smtClean="0"/>
            <a:t>suhbat</a:t>
          </a:r>
          <a:r>
            <a:rPr lang="en-US" sz="2800" b="1" dirty="0" smtClean="0"/>
            <a:t> </a:t>
          </a:r>
          <a:r>
            <a:rPr lang="en-US" sz="2800" b="1" dirty="0" err="1" smtClean="0"/>
            <a:t>metodlari</a:t>
          </a:r>
          <a:endParaRPr lang="ru-RU" sz="2800" b="1" dirty="0"/>
        </a:p>
      </dgm:t>
    </dgm:pt>
    <dgm:pt modelId="{C46F7497-6575-4A27-B4F2-6686AEF54ADA}" type="parTrans" cxnId="{0046F638-45A6-404E-B54C-10B62E89195E}">
      <dgm:prSet/>
      <dgm:spPr/>
      <dgm:t>
        <a:bodyPr/>
        <a:lstStyle/>
        <a:p>
          <a:endParaRPr lang="ru-RU"/>
        </a:p>
      </dgm:t>
    </dgm:pt>
    <dgm:pt modelId="{4970933E-941C-4A75-8F25-6F08C839DB4A}" type="sibTrans" cxnId="{0046F638-45A6-404E-B54C-10B62E89195E}">
      <dgm:prSet/>
      <dgm:spPr/>
      <dgm:t>
        <a:bodyPr/>
        <a:lstStyle/>
        <a:p>
          <a:endParaRPr lang="ru-RU"/>
        </a:p>
      </dgm:t>
    </dgm:pt>
    <dgm:pt modelId="{3067F7AA-FED9-488A-8DEC-B97FC5D30B4F}" type="pres">
      <dgm:prSet presAssocID="{2C31EC75-0912-46B1-8D39-C5F3EF317C7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B68FBC1-2B36-4423-AB1A-B121092FA5AA}" type="pres">
      <dgm:prSet presAssocID="{51DE67A7-CEE8-43D7-BA48-33147803E1BB}" presName="parentLin" presStyleCnt="0"/>
      <dgm:spPr/>
      <dgm:t>
        <a:bodyPr/>
        <a:lstStyle/>
        <a:p>
          <a:endParaRPr lang="ru-RU"/>
        </a:p>
      </dgm:t>
    </dgm:pt>
    <dgm:pt modelId="{04325F7F-9F1A-4B1C-A9AB-BE432A8A549A}" type="pres">
      <dgm:prSet presAssocID="{51DE67A7-CEE8-43D7-BA48-33147803E1B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09DC7A00-6E44-48A9-9CD9-811C8CF652C2}" type="pres">
      <dgm:prSet presAssocID="{51DE67A7-CEE8-43D7-BA48-33147803E1B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E1FC37-46EE-486D-8E10-7ED9A4656C3F}" type="pres">
      <dgm:prSet presAssocID="{51DE67A7-CEE8-43D7-BA48-33147803E1BB}" presName="negativeSpace" presStyleCnt="0"/>
      <dgm:spPr/>
      <dgm:t>
        <a:bodyPr/>
        <a:lstStyle/>
        <a:p>
          <a:endParaRPr lang="ru-RU"/>
        </a:p>
      </dgm:t>
    </dgm:pt>
    <dgm:pt modelId="{E0B2F4F5-9E4D-4CB5-BD40-03F2C03364BA}" type="pres">
      <dgm:prSet presAssocID="{51DE67A7-CEE8-43D7-BA48-33147803E1BB}" presName="childText" presStyleLbl="conFgAcc1" presStyleIdx="0" presStyleCnt="3" custScaleX="948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535BDA-F965-4936-8E49-41AA61F02864}" type="pres">
      <dgm:prSet presAssocID="{F872B4F2-57BC-48F3-89A2-CC96699FC5BE}" presName="spaceBetweenRectangles" presStyleCnt="0"/>
      <dgm:spPr/>
      <dgm:t>
        <a:bodyPr/>
        <a:lstStyle/>
        <a:p>
          <a:endParaRPr lang="ru-RU"/>
        </a:p>
      </dgm:t>
    </dgm:pt>
    <dgm:pt modelId="{77DA1013-EEB2-443D-BA56-C7092CD6413A}" type="pres">
      <dgm:prSet presAssocID="{024A612D-3673-45A6-86D8-51BD40AEF68E}" presName="parentLin" presStyleCnt="0"/>
      <dgm:spPr/>
      <dgm:t>
        <a:bodyPr/>
        <a:lstStyle/>
        <a:p>
          <a:endParaRPr lang="ru-RU"/>
        </a:p>
      </dgm:t>
    </dgm:pt>
    <dgm:pt modelId="{2B2D51E0-4E49-4D8F-8BBE-2CEE57CFCB69}" type="pres">
      <dgm:prSet presAssocID="{024A612D-3673-45A6-86D8-51BD40AEF68E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5D5D8D9-A43C-417B-83DC-9DDE47DFA6DD}" type="pres">
      <dgm:prSet presAssocID="{024A612D-3673-45A6-86D8-51BD40AEF68E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B9E2F1-C195-4C6D-880B-41DC72AC1D6B}" type="pres">
      <dgm:prSet presAssocID="{024A612D-3673-45A6-86D8-51BD40AEF68E}" presName="negativeSpace" presStyleCnt="0"/>
      <dgm:spPr/>
      <dgm:t>
        <a:bodyPr/>
        <a:lstStyle/>
        <a:p>
          <a:endParaRPr lang="ru-RU"/>
        </a:p>
      </dgm:t>
    </dgm:pt>
    <dgm:pt modelId="{66581DF3-E3F1-4464-827E-8C10B154982A}" type="pres">
      <dgm:prSet presAssocID="{024A612D-3673-45A6-86D8-51BD40AEF68E}" presName="childText" presStyleLbl="conFgAcc1" presStyleIdx="1" presStyleCnt="3" custScaleX="947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331753-A892-49B0-BD6E-7C12DCA41DD3}" type="pres">
      <dgm:prSet presAssocID="{85B5AC02-23DD-40A8-A994-66DD1B044A72}" presName="spaceBetweenRectangles" presStyleCnt="0"/>
      <dgm:spPr/>
      <dgm:t>
        <a:bodyPr/>
        <a:lstStyle/>
        <a:p>
          <a:endParaRPr lang="ru-RU"/>
        </a:p>
      </dgm:t>
    </dgm:pt>
    <dgm:pt modelId="{5BAC6997-B9D9-441A-A504-E53A2E79B46A}" type="pres">
      <dgm:prSet presAssocID="{1710814D-40B5-48BD-97E1-41CFB8069F56}" presName="parentLin" presStyleCnt="0"/>
      <dgm:spPr/>
    </dgm:pt>
    <dgm:pt modelId="{25048D8C-984E-4135-85BE-0F917E5F32C1}" type="pres">
      <dgm:prSet presAssocID="{1710814D-40B5-48BD-97E1-41CFB8069F56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9EDA484A-D94F-4458-9E8B-D59F2312C20F}" type="pres">
      <dgm:prSet presAssocID="{1710814D-40B5-48BD-97E1-41CFB8069F5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614275-52C9-40B6-8722-035510A98D7C}" type="pres">
      <dgm:prSet presAssocID="{1710814D-40B5-48BD-97E1-41CFB8069F56}" presName="negativeSpace" presStyleCnt="0"/>
      <dgm:spPr/>
    </dgm:pt>
    <dgm:pt modelId="{6947F42B-E7EF-41DB-A008-F6B8F5654E2D}" type="pres">
      <dgm:prSet presAssocID="{1710814D-40B5-48BD-97E1-41CFB8069F56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9F9E0485-0538-4BD2-8E73-65358289EA78}" type="presOf" srcId="{024A612D-3673-45A6-86D8-51BD40AEF68E}" destId="{45D5D8D9-A43C-417B-83DC-9DDE47DFA6DD}" srcOrd="1" destOrd="0" presId="urn:microsoft.com/office/officeart/2005/8/layout/list1"/>
    <dgm:cxn modelId="{2606D44B-7099-4F03-B165-2B32D009F55F}" type="presOf" srcId="{1710814D-40B5-48BD-97E1-41CFB8069F56}" destId="{25048D8C-984E-4135-85BE-0F917E5F32C1}" srcOrd="0" destOrd="0" presId="urn:microsoft.com/office/officeart/2005/8/layout/list1"/>
    <dgm:cxn modelId="{0046F638-45A6-404E-B54C-10B62E89195E}" srcId="{2C31EC75-0912-46B1-8D39-C5F3EF317C75}" destId="{1710814D-40B5-48BD-97E1-41CFB8069F56}" srcOrd="2" destOrd="0" parTransId="{C46F7497-6575-4A27-B4F2-6686AEF54ADA}" sibTransId="{4970933E-941C-4A75-8F25-6F08C839DB4A}"/>
    <dgm:cxn modelId="{53C848CC-574B-4396-A9E6-EEB0F5208FD9}" srcId="{2C31EC75-0912-46B1-8D39-C5F3EF317C75}" destId="{51DE67A7-CEE8-43D7-BA48-33147803E1BB}" srcOrd="0" destOrd="0" parTransId="{946EAB69-4A1D-423B-90B9-486F9165EE01}" sibTransId="{F872B4F2-57BC-48F3-89A2-CC96699FC5BE}"/>
    <dgm:cxn modelId="{00E83547-4174-4368-BF82-F5850096B117}" type="presOf" srcId="{2C31EC75-0912-46B1-8D39-C5F3EF317C75}" destId="{3067F7AA-FED9-488A-8DEC-B97FC5D30B4F}" srcOrd="0" destOrd="0" presId="urn:microsoft.com/office/officeart/2005/8/layout/list1"/>
    <dgm:cxn modelId="{23F8F9A5-994F-4AD4-A8CE-3EC49395AD73}" type="presOf" srcId="{51DE67A7-CEE8-43D7-BA48-33147803E1BB}" destId="{09DC7A00-6E44-48A9-9CD9-811C8CF652C2}" srcOrd="1" destOrd="0" presId="urn:microsoft.com/office/officeart/2005/8/layout/list1"/>
    <dgm:cxn modelId="{CE8237F6-30CD-49E7-8759-574BC68CDB35}" srcId="{2C31EC75-0912-46B1-8D39-C5F3EF317C75}" destId="{024A612D-3673-45A6-86D8-51BD40AEF68E}" srcOrd="1" destOrd="0" parTransId="{3F8F6B20-2237-4907-BC33-3A4D37ECACDC}" sibTransId="{85B5AC02-23DD-40A8-A994-66DD1B044A72}"/>
    <dgm:cxn modelId="{346A73DC-43AB-4A12-99EE-993ABDFB912D}" type="presOf" srcId="{51DE67A7-CEE8-43D7-BA48-33147803E1BB}" destId="{04325F7F-9F1A-4B1C-A9AB-BE432A8A549A}" srcOrd="0" destOrd="0" presId="urn:microsoft.com/office/officeart/2005/8/layout/list1"/>
    <dgm:cxn modelId="{D8C20610-AE9D-4963-9708-59EBCEA1CF28}" type="presOf" srcId="{024A612D-3673-45A6-86D8-51BD40AEF68E}" destId="{2B2D51E0-4E49-4D8F-8BBE-2CEE57CFCB69}" srcOrd="0" destOrd="0" presId="urn:microsoft.com/office/officeart/2005/8/layout/list1"/>
    <dgm:cxn modelId="{DF7F7A0E-86ED-4DE8-94AD-EFEEEFB31AA6}" type="presOf" srcId="{1710814D-40B5-48BD-97E1-41CFB8069F56}" destId="{9EDA484A-D94F-4458-9E8B-D59F2312C20F}" srcOrd="1" destOrd="0" presId="urn:microsoft.com/office/officeart/2005/8/layout/list1"/>
    <dgm:cxn modelId="{FA415309-708E-4411-B207-E17043578852}" type="presParOf" srcId="{3067F7AA-FED9-488A-8DEC-B97FC5D30B4F}" destId="{BB68FBC1-2B36-4423-AB1A-B121092FA5AA}" srcOrd="0" destOrd="0" presId="urn:microsoft.com/office/officeart/2005/8/layout/list1"/>
    <dgm:cxn modelId="{662E689B-B974-4249-8CCB-C8946538B2F4}" type="presParOf" srcId="{BB68FBC1-2B36-4423-AB1A-B121092FA5AA}" destId="{04325F7F-9F1A-4B1C-A9AB-BE432A8A549A}" srcOrd="0" destOrd="0" presId="urn:microsoft.com/office/officeart/2005/8/layout/list1"/>
    <dgm:cxn modelId="{0109A556-E5A1-439A-A3D3-23C1041D2BE2}" type="presParOf" srcId="{BB68FBC1-2B36-4423-AB1A-B121092FA5AA}" destId="{09DC7A00-6E44-48A9-9CD9-811C8CF652C2}" srcOrd="1" destOrd="0" presId="urn:microsoft.com/office/officeart/2005/8/layout/list1"/>
    <dgm:cxn modelId="{AD41DD72-7324-4839-8C89-DF3CFE7FA294}" type="presParOf" srcId="{3067F7AA-FED9-488A-8DEC-B97FC5D30B4F}" destId="{05E1FC37-46EE-486D-8E10-7ED9A4656C3F}" srcOrd="1" destOrd="0" presId="urn:microsoft.com/office/officeart/2005/8/layout/list1"/>
    <dgm:cxn modelId="{22660694-2654-4E8E-9E82-07CD271F6D39}" type="presParOf" srcId="{3067F7AA-FED9-488A-8DEC-B97FC5D30B4F}" destId="{E0B2F4F5-9E4D-4CB5-BD40-03F2C03364BA}" srcOrd="2" destOrd="0" presId="urn:microsoft.com/office/officeart/2005/8/layout/list1"/>
    <dgm:cxn modelId="{171DAE89-73E6-4C03-B657-57489B17098B}" type="presParOf" srcId="{3067F7AA-FED9-488A-8DEC-B97FC5D30B4F}" destId="{5D535BDA-F965-4936-8E49-41AA61F02864}" srcOrd="3" destOrd="0" presId="urn:microsoft.com/office/officeart/2005/8/layout/list1"/>
    <dgm:cxn modelId="{DACD652A-DC91-4B3F-BB67-CF46B8C5A684}" type="presParOf" srcId="{3067F7AA-FED9-488A-8DEC-B97FC5D30B4F}" destId="{77DA1013-EEB2-443D-BA56-C7092CD6413A}" srcOrd="4" destOrd="0" presId="urn:microsoft.com/office/officeart/2005/8/layout/list1"/>
    <dgm:cxn modelId="{F75B707E-3B3C-4988-A6F4-AC0F278CFD5C}" type="presParOf" srcId="{77DA1013-EEB2-443D-BA56-C7092CD6413A}" destId="{2B2D51E0-4E49-4D8F-8BBE-2CEE57CFCB69}" srcOrd="0" destOrd="0" presId="urn:microsoft.com/office/officeart/2005/8/layout/list1"/>
    <dgm:cxn modelId="{24FC1A5E-4FA5-42AF-B834-8AF4BEE7CE30}" type="presParOf" srcId="{77DA1013-EEB2-443D-BA56-C7092CD6413A}" destId="{45D5D8D9-A43C-417B-83DC-9DDE47DFA6DD}" srcOrd="1" destOrd="0" presId="urn:microsoft.com/office/officeart/2005/8/layout/list1"/>
    <dgm:cxn modelId="{943DA39F-FDFF-4EE9-8169-79EC3862E94A}" type="presParOf" srcId="{3067F7AA-FED9-488A-8DEC-B97FC5D30B4F}" destId="{85B9E2F1-C195-4C6D-880B-41DC72AC1D6B}" srcOrd="5" destOrd="0" presId="urn:microsoft.com/office/officeart/2005/8/layout/list1"/>
    <dgm:cxn modelId="{2B645EA3-EEE8-4B04-BFEA-5F53BED78CD8}" type="presParOf" srcId="{3067F7AA-FED9-488A-8DEC-B97FC5D30B4F}" destId="{66581DF3-E3F1-4464-827E-8C10B154982A}" srcOrd="6" destOrd="0" presId="urn:microsoft.com/office/officeart/2005/8/layout/list1"/>
    <dgm:cxn modelId="{727D6C4C-7837-4537-812E-A9E7774FEC5C}" type="presParOf" srcId="{3067F7AA-FED9-488A-8DEC-B97FC5D30B4F}" destId="{6E331753-A892-49B0-BD6E-7C12DCA41DD3}" srcOrd="7" destOrd="0" presId="urn:microsoft.com/office/officeart/2005/8/layout/list1"/>
    <dgm:cxn modelId="{70C9B237-28DD-4B38-8B62-D6F3C000372F}" type="presParOf" srcId="{3067F7AA-FED9-488A-8DEC-B97FC5D30B4F}" destId="{5BAC6997-B9D9-441A-A504-E53A2E79B46A}" srcOrd="8" destOrd="0" presId="urn:microsoft.com/office/officeart/2005/8/layout/list1"/>
    <dgm:cxn modelId="{EE83E068-E5D1-49FE-988A-C2BA8D7C4754}" type="presParOf" srcId="{5BAC6997-B9D9-441A-A504-E53A2E79B46A}" destId="{25048D8C-984E-4135-85BE-0F917E5F32C1}" srcOrd="0" destOrd="0" presId="urn:microsoft.com/office/officeart/2005/8/layout/list1"/>
    <dgm:cxn modelId="{BB59F7A3-98DB-406C-A082-993D880A514B}" type="presParOf" srcId="{5BAC6997-B9D9-441A-A504-E53A2E79B46A}" destId="{9EDA484A-D94F-4458-9E8B-D59F2312C20F}" srcOrd="1" destOrd="0" presId="urn:microsoft.com/office/officeart/2005/8/layout/list1"/>
    <dgm:cxn modelId="{F0FB7745-B2DB-4116-BE59-06327B239199}" type="presParOf" srcId="{3067F7AA-FED9-488A-8DEC-B97FC5D30B4F}" destId="{85614275-52C9-40B6-8722-035510A98D7C}" srcOrd="9" destOrd="0" presId="urn:microsoft.com/office/officeart/2005/8/layout/list1"/>
    <dgm:cxn modelId="{36462F42-32F9-4B15-A915-2A4A16ACB96D}" type="presParOf" srcId="{3067F7AA-FED9-488A-8DEC-B97FC5D30B4F}" destId="{6947F42B-E7EF-41DB-A008-F6B8F5654E2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ABAD43C-9EE8-4377-9EBF-2A6DA187B3EA}" type="doc">
      <dgm:prSet loTypeId="urn:microsoft.com/office/officeart/2005/8/layout/list1" loCatId="list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0DBAE69-4F9D-4177-919D-A0914A56A507}">
      <dgm:prSet phldrT="[Текст]" custT="1"/>
      <dgm:spPr/>
      <dgm:t>
        <a:bodyPr/>
        <a:lstStyle/>
        <a:p>
          <a:r>
            <a:rPr lang="uz-Cyrl-UZ" sz="2000" b="1" dirty="0" smtClean="0">
              <a:solidFill>
                <a:schemeClr val="tx1"/>
              </a:solidFill>
            </a:rPr>
            <a:t>suhbat metodi</a:t>
          </a:r>
          <a:endParaRPr lang="ru-RU" sz="2000" b="1" dirty="0">
            <a:solidFill>
              <a:schemeClr val="tx1"/>
            </a:solidFill>
          </a:endParaRPr>
        </a:p>
      </dgm:t>
    </dgm:pt>
    <dgm:pt modelId="{528EBCB9-48A4-4A68-98E8-8A1261C37BF6}" type="parTrans" cxnId="{68CF12D2-2756-45A4-9FF6-B0EB5EA4D238}">
      <dgm:prSet/>
      <dgm:spPr/>
      <dgm:t>
        <a:bodyPr/>
        <a:lstStyle/>
        <a:p>
          <a:endParaRPr lang="ru-RU"/>
        </a:p>
      </dgm:t>
    </dgm:pt>
    <dgm:pt modelId="{68A9DB37-14B1-40EA-8D6F-E6FD124378FF}" type="sibTrans" cxnId="{68CF12D2-2756-45A4-9FF6-B0EB5EA4D238}">
      <dgm:prSet/>
      <dgm:spPr/>
      <dgm:t>
        <a:bodyPr/>
        <a:lstStyle/>
        <a:p>
          <a:endParaRPr lang="ru-RU"/>
        </a:p>
      </dgm:t>
    </dgm:pt>
    <dgm:pt modelId="{7E6DF477-4F82-4439-AD93-DEAE32D64D3F}">
      <dgm:prSet phldrT="[Текст]" custT="1"/>
      <dgm:spPr/>
      <dgm:t>
        <a:bodyPr/>
        <a:lstStyle/>
        <a:p>
          <a:r>
            <a:rPr lang="uz-Cyrl-UZ" sz="2000" b="1" dirty="0" smtClean="0">
              <a:solidFill>
                <a:schemeClr val="tx1"/>
              </a:solidFill>
            </a:rPr>
            <a:t>bolalar ijodini o`rganish metodi</a:t>
          </a:r>
          <a:endParaRPr lang="ru-RU" sz="2000" b="1" dirty="0">
            <a:solidFill>
              <a:schemeClr val="tx1"/>
            </a:solidFill>
          </a:endParaRPr>
        </a:p>
      </dgm:t>
    </dgm:pt>
    <dgm:pt modelId="{AE507A4F-854E-435C-BF2A-72D2EBF1CF53}" type="parTrans" cxnId="{0CD27E14-F977-41C9-AA21-AC6D4BECF090}">
      <dgm:prSet/>
      <dgm:spPr/>
      <dgm:t>
        <a:bodyPr/>
        <a:lstStyle/>
        <a:p>
          <a:endParaRPr lang="ru-RU"/>
        </a:p>
      </dgm:t>
    </dgm:pt>
    <dgm:pt modelId="{CCE60B37-070B-4C89-AAD4-3635EBDC40C5}" type="sibTrans" cxnId="{0CD27E14-F977-41C9-AA21-AC6D4BECF090}">
      <dgm:prSet/>
      <dgm:spPr/>
      <dgm:t>
        <a:bodyPr/>
        <a:lstStyle/>
        <a:p>
          <a:endParaRPr lang="ru-RU"/>
        </a:p>
      </dgm:t>
    </dgm:pt>
    <dgm:pt modelId="{BE32748B-E229-42E0-BDBD-B7BE5531C81C}">
      <dgm:prSet phldrT="[Текст]" custT="1"/>
      <dgm:spPr/>
      <dgm:t>
        <a:bodyPr/>
        <a:lstStyle/>
        <a:p>
          <a:r>
            <a:rPr lang="uz-Cyrl-UZ" sz="2000" b="1" dirty="0" smtClean="0">
              <a:solidFill>
                <a:schemeClr val="tx1"/>
              </a:solidFill>
            </a:rPr>
            <a:t>test, so`rovnomalar metodi</a:t>
          </a:r>
          <a:endParaRPr lang="ru-RU" sz="2000" b="1" dirty="0">
            <a:solidFill>
              <a:schemeClr val="tx1"/>
            </a:solidFill>
          </a:endParaRPr>
        </a:p>
      </dgm:t>
    </dgm:pt>
    <dgm:pt modelId="{3A9F7A0D-3BCB-4EC2-B0DA-36E0C804373F}" type="parTrans" cxnId="{2728D5BC-9BD3-4485-A0D9-7A90152815D2}">
      <dgm:prSet/>
      <dgm:spPr/>
      <dgm:t>
        <a:bodyPr/>
        <a:lstStyle/>
        <a:p>
          <a:endParaRPr lang="ru-RU"/>
        </a:p>
      </dgm:t>
    </dgm:pt>
    <dgm:pt modelId="{9EB28E69-B1AE-46D7-89B9-58FB0D352297}" type="sibTrans" cxnId="{2728D5BC-9BD3-4485-A0D9-7A90152815D2}">
      <dgm:prSet/>
      <dgm:spPr/>
      <dgm:t>
        <a:bodyPr/>
        <a:lstStyle/>
        <a:p>
          <a:endParaRPr lang="ru-RU"/>
        </a:p>
      </dgm:t>
    </dgm:pt>
    <dgm:pt modelId="{1BD93CE6-7D48-4EDD-A3CC-F4394B6EAD59}">
      <dgm:prSet custT="1"/>
      <dgm:spPr/>
      <dgm:t>
        <a:bodyPr/>
        <a:lstStyle/>
        <a:p>
          <a:r>
            <a:rPr lang="en-US" sz="2000" b="1" dirty="0" err="1" smtClean="0">
              <a:solidFill>
                <a:schemeClr val="tx1"/>
              </a:solidFill>
            </a:rPr>
            <a:t>kuzatish</a:t>
          </a:r>
          <a:r>
            <a:rPr lang="en-US" sz="2000" b="1" dirty="0" smtClean="0">
              <a:solidFill>
                <a:schemeClr val="tx1"/>
              </a:solidFill>
            </a:rPr>
            <a:t> metodi</a:t>
          </a:r>
          <a:endParaRPr lang="ru-RU" sz="2000" b="1" dirty="0">
            <a:solidFill>
              <a:schemeClr val="tx1"/>
            </a:solidFill>
          </a:endParaRPr>
        </a:p>
      </dgm:t>
    </dgm:pt>
    <dgm:pt modelId="{FD1A005B-DA5A-40C9-97C2-A0C7F1460258}" type="parTrans" cxnId="{04045658-3390-4C01-9789-E43A0CF4A590}">
      <dgm:prSet/>
      <dgm:spPr/>
      <dgm:t>
        <a:bodyPr/>
        <a:lstStyle/>
        <a:p>
          <a:endParaRPr lang="ru-RU"/>
        </a:p>
      </dgm:t>
    </dgm:pt>
    <dgm:pt modelId="{D8954213-80C1-4B3E-B8B8-3E1BA2F4EB24}" type="sibTrans" cxnId="{04045658-3390-4C01-9789-E43A0CF4A590}">
      <dgm:prSet/>
      <dgm:spPr/>
      <dgm:t>
        <a:bodyPr/>
        <a:lstStyle/>
        <a:p>
          <a:endParaRPr lang="ru-RU"/>
        </a:p>
      </dgm:t>
    </dgm:pt>
    <dgm:pt modelId="{0B38774B-4A5D-494A-BB92-6845A388C2AC}">
      <dgm:prSet phldrT="[Текст]" custT="1"/>
      <dgm:spPr/>
      <dgm:t>
        <a:bodyPr/>
        <a:lstStyle/>
        <a:p>
          <a:r>
            <a:rPr lang="uz-Cyrl-UZ" sz="2000" b="1" dirty="0" smtClean="0">
              <a:solidFill>
                <a:schemeClr val="tx1"/>
              </a:solidFill>
            </a:rPr>
            <a:t>maktab hujjatlarini tahlil qilish metodi</a:t>
          </a:r>
          <a:endParaRPr lang="ru-RU" sz="2000" b="1" dirty="0">
            <a:solidFill>
              <a:schemeClr val="tx1"/>
            </a:solidFill>
          </a:endParaRPr>
        </a:p>
      </dgm:t>
    </dgm:pt>
    <dgm:pt modelId="{64A4B056-2267-4503-91EA-B5DD8BB7CDF5}" type="parTrans" cxnId="{D2E49D6C-62AD-4419-BA51-63E0C51D2709}">
      <dgm:prSet/>
      <dgm:spPr/>
      <dgm:t>
        <a:bodyPr/>
        <a:lstStyle/>
        <a:p>
          <a:endParaRPr lang="ru-RU"/>
        </a:p>
      </dgm:t>
    </dgm:pt>
    <dgm:pt modelId="{BF011FFF-E787-437A-859B-FEB670520CB8}" type="sibTrans" cxnId="{D2E49D6C-62AD-4419-BA51-63E0C51D2709}">
      <dgm:prSet/>
      <dgm:spPr/>
      <dgm:t>
        <a:bodyPr/>
        <a:lstStyle/>
        <a:p>
          <a:endParaRPr lang="ru-RU"/>
        </a:p>
      </dgm:t>
    </dgm:pt>
    <dgm:pt modelId="{0B362897-DA10-410B-8089-9A402133B423}">
      <dgm:prSet phldrT="[Текст]" custT="1"/>
      <dgm:spPr/>
      <dgm:t>
        <a:bodyPr/>
        <a:lstStyle/>
        <a:p>
          <a:r>
            <a:rPr lang="uz-Cyrl-UZ" sz="2000" b="1" dirty="0" smtClean="0">
              <a:solidFill>
                <a:schemeClr val="tx1"/>
              </a:solidFill>
            </a:rPr>
            <a:t>eksperiment-tajriba sinov metodi</a:t>
          </a:r>
          <a:endParaRPr lang="ru-RU" sz="2000" b="1" dirty="0">
            <a:solidFill>
              <a:schemeClr val="tx1"/>
            </a:solidFill>
          </a:endParaRPr>
        </a:p>
      </dgm:t>
    </dgm:pt>
    <dgm:pt modelId="{88B66101-4245-4D2E-BDDB-45A869B023D9}" type="parTrans" cxnId="{4D93D1EC-5570-4A79-AF7E-A5E327468841}">
      <dgm:prSet/>
      <dgm:spPr/>
      <dgm:t>
        <a:bodyPr/>
        <a:lstStyle/>
        <a:p>
          <a:endParaRPr lang="ru-RU"/>
        </a:p>
      </dgm:t>
    </dgm:pt>
    <dgm:pt modelId="{2FED8733-257A-4948-A26D-52B22A7054E3}" type="sibTrans" cxnId="{4D93D1EC-5570-4A79-AF7E-A5E327468841}">
      <dgm:prSet/>
      <dgm:spPr/>
      <dgm:t>
        <a:bodyPr/>
        <a:lstStyle/>
        <a:p>
          <a:endParaRPr lang="ru-RU"/>
        </a:p>
      </dgm:t>
    </dgm:pt>
    <dgm:pt modelId="{386DE41A-87EF-4EDE-91F6-3F14DC105E69}">
      <dgm:prSet phldrT="[Текст]" custT="1"/>
      <dgm:spPr/>
      <dgm:t>
        <a:bodyPr/>
        <a:lstStyle/>
        <a:p>
          <a:r>
            <a:rPr lang="uz-Cyrl-UZ" sz="1800" b="1" dirty="0" smtClean="0">
              <a:solidFill>
                <a:schemeClr val="tx1"/>
              </a:solidFill>
            </a:rPr>
            <a:t>statistika ma`lumotlarini tahlil qilish metodi</a:t>
          </a:r>
          <a:endParaRPr lang="ru-RU" sz="1800" b="1" dirty="0">
            <a:solidFill>
              <a:schemeClr val="tx1"/>
            </a:solidFill>
          </a:endParaRPr>
        </a:p>
      </dgm:t>
    </dgm:pt>
    <dgm:pt modelId="{688064D4-EF6C-4E47-A6E2-47D2919CEE80}" type="parTrans" cxnId="{F5611DE8-5BD4-42A8-A426-C8057036DBF5}">
      <dgm:prSet/>
      <dgm:spPr/>
      <dgm:t>
        <a:bodyPr/>
        <a:lstStyle/>
        <a:p>
          <a:endParaRPr lang="ru-RU"/>
        </a:p>
      </dgm:t>
    </dgm:pt>
    <dgm:pt modelId="{6062C729-4717-43E5-BF46-D85B10CE205F}" type="sibTrans" cxnId="{F5611DE8-5BD4-42A8-A426-C8057036DBF5}">
      <dgm:prSet/>
      <dgm:spPr/>
      <dgm:t>
        <a:bodyPr/>
        <a:lstStyle/>
        <a:p>
          <a:endParaRPr lang="ru-RU"/>
        </a:p>
      </dgm:t>
    </dgm:pt>
    <dgm:pt modelId="{51C86663-BC74-484C-9A37-DB10F0A16E58}">
      <dgm:prSet phldrT="[Текст]" custT="1"/>
      <dgm:spPr/>
      <dgm:t>
        <a:bodyPr/>
        <a:lstStyle/>
        <a:p>
          <a:r>
            <a:rPr lang="uz-Cyrl-UZ" sz="2000" b="1" dirty="0" smtClean="0">
              <a:solidFill>
                <a:schemeClr val="tx1"/>
              </a:solidFill>
            </a:rPr>
            <a:t>matematika-kibernetika metodi</a:t>
          </a:r>
          <a:endParaRPr lang="ru-RU" sz="2000" b="1" dirty="0">
            <a:solidFill>
              <a:schemeClr val="tx1"/>
            </a:solidFill>
          </a:endParaRPr>
        </a:p>
      </dgm:t>
    </dgm:pt>
    <dgm:pt modelId="{2E86B139-8492-46FC-9EFC-B59B07AA3119}" type="parTrans" cxnId="{A83C6F97-8ADE-4DB3-BDD9-340F331A10D0}">
      <dgm:prSet/>
      <dgm:spPr/>
      <dgm:t>
        <a:bodyPr/>
        <a:lstStyle/>
        <a:p>
          <a:endParaRPr lang="ru-RU"/>
        </a:p>
      </dgm:t>
    </dgm:pt>
    <dgm:pt modelId="{87758E46-918C-4DC8-92C8-446B35208098}" type="sibTrans" cxnId="{A83C6F97-8ADE-4DB3-BDD9-340F331A10D0}">
      <dgm:prSet/>
      <dgm:spPr/>
      <dgm:t>
        <a:bodyPr/>
        <a:lstStyle/>
        <a:p>
          <a:endParaRPr lang="ru-RU"/>
        </a:p>
      </dgm:t>
    </dgm:pt>
    <dgm:pt modelId="{C6EC3CD3-FAA7-4FF6-959C-36C17CECEB08}" type="pres">
      <dgm:prSet presAssocID="{BABAD43C-9EE8-4377-9EBF-2A6DA187B3E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17FC39A-796E-44EF-BE86-1F071A52A16F}" type="pres">
      <dgm:prSet presAssocID="{40DBAE69-4F9D-4177-919D-A0914A56A507}" presName="parentLin" presStyleCnt="0"/>
      <dgm:spPr/>
      <dgm:t>
        <a:bodyPr/>
        <a:lstStyle/>
        <a:p>
          <a:endParaRPr lang="ru-RU"/>
        </a:p>
      </dgm:t>
    </dgm:pt>
    <dgm:pt modelId="{4B0A5C01-BCA8-42A8-A12B-875E2885A6CB}" type="pres">
      <dgm:prSet presAssocID="{40DBAE69-4F9D-4177-919D-A0914A56A507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3B69AC30-F1C6-407F-B801-FA78E5E7EED6}" type="pres">
      <dgm:prSet presAssocID="{40DBAE69-4F9D-4177-919D-A0914A56A507}" presName="parentText" presStyleLbl="node1" presStyleIdx="0" presStyleCnt="8" custLinFactY="64035" custLinFactNeighborX="-9987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E142FC-3DAE-462C-84C1-760652E2C898}" type="pres">
      <dgm:prSet presAssocID="{40DBAE69-4F9D-4177-919D-A0914A56A507}" presName="negativeSpace" presStyleCnt="0"/>
      <dgm:spPr/>
      <dgm:t>
        <a:bodyPr/>
        <a:lstStyle/>
        <a:p>
          <a:endParaRPr lang="ru-RU"/>
        </a:p>
      </dgm:t>
    </dgm:pt>
    <dgm:pt modelId="{F12B0745-8EF0-453E-861A-4AFE62F65E2D}" type="pres">
      <dgm:prSet presAssocID="{40DBAE69-4F9D-4177-919D-A0914A56A507}" presName="childText" presStyleLbl="conFgAcc1" presStyleIdx="0" presStyleCnt="8" custLinFactY="134688" custLinFactNeighborX="-749" custLinFactNeighborY="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1B6E1F-B70E-49F2-BD18-3A72CD8526E6}" type="pres">
      <dgm:prSet presAssocID="{68A9DB37-14B1-40EA-8D6F-E6FD124378FF}" presName="spaceBetweenRectangles" presStyleCnt="0"/>
      <dgm:spPr/>
      <dgm:t>
        <a:bodyPr/>
        <a:lstStyle/>
        <a:p>
          <a:endParaRPr lang="ru-RU"/>
        </a:p>
      </dgm:t>
    </dgm:pt>
    <dgm:pt modelId="{55CFC899-120F-45C5-B5CA-EFD2F65F91FB}" type="pres">
      <dgm:prSet presAssocID="{1BD93CE6-7D48-4EDD-A3CC-F4394B6EAD59}" presName="parentLin" presStyleCnt="0"/>
      <dgm:spPr/>
      <dgm:t>
        <a:bodyPr/>
        <a:lstStyle/>
        <a:p>
          <a:endParaRPr lang="ru-RU"/>
        </a:p>
      </dgm:t>
    </dgm:pt>
    <dgm:pt modelId="{044334C9-C9AD-4ED0-9307-B8C556E3C198}" type="pres">
      <dgm:prSet presAssocID="{1BD93CE6-7D48-4EDD-A3CC-F4394B6EAD59}" presName="parentLeftMargin" presStyleLbl="node1" presStyleIdx="0" presStyleCnt="8"/>
      <dgm:spPr/>
      <dgm:t>
        <a:bodyPr/>
        <a:lstStyle/>
        <a:p>
          <a:endParaRPr lang="ru-RU"/>
        </a:p>
      </dgm:t>
    </dgm:pt>
    <dgm:pt modelId="{C82CBDF7-BABD-4AEC-A8B8-4F32BABAC178}" type="pres">
      <dgm:prSet presAssocID="{1BD93CE6-7D48-4EDD-A3CC-F4394B6EAD59}" presName="parentText" presStyleLbl="node1" presStyleIdx="1" presStyleCnt="8" custLinFactY="-57922" custLinFactNeighborX="-9987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91C67B-9E53-4329-925E-F93894415BD1}" type="pres">
      <dgm:prSet presAssocID="{1BD93CE6-7D48-4EDD-A3CC-F4394B6EAD59}" presName="negativeSpace" presStyleCnt="0"/>
      <dgm:spPr/>
      <dgm:t>
        <a:bodyPr/>
        <a:lstStyle/>
        <a:p>
          <a:endParaRPr lang="ru-RU"/>
        </a:p>
      </dgm:t>
    </dgm:pt>
    <dgm:pt modelId="{A65FB0BD-A008-45C8-9FD8-20773B7BD955}" type="pres">
      <dgm:prSet presAssocID="{1BD93CE6-7D48-4EDD-A3CC-F4394B6EAD59}" presName="childText" presStyleLbl="conFgAcc1" presStyleIdx="1" presStyleCnt="8" custLinFactY="-139478" custLinFactNeighborX="-591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5227B7-2B58-45AA-BA99-06F13A018A39}" type="pres">
      <dgm:prSet presAssocID="{D8954213-80C1-4B3E-B8B8-3E1BA2F4EB24}" presName="spaceBetweenRectangles" presStyleCnt="0"/>
      <dgm:spPr/>
      <dgm:t>
        <a:bodyPr/>
        <a:lstStyle/>
        <a:p>
          <a:endParaRPr lang="ru-RU"/>
        </a:p>
      </dgm:t>
    </dgm:pt>
    <dgm:pt modelId="{92129217-3351-4A50-962F-FDEEC2B86463}" type="pres">
      <dgm:prSet presAssocID="{7E6DF477-4F82-4439-AD93-DEAE32D64D3F}" presName="parentLin" presStyleCnt="0"/>
      <dgm:spPr/>
      <dgm:t>
        <a:bodyPr/>
        <a:lstStyle/>
        <a:p>
          <a:endParaRPr lang="ru-RU"/>
        </a:p>
      </dgm:t>
    </dgm:pt>
    <dgm:pt modelId="{6A521151-212B-4A08-A1A0-1CB565F0307C}" type="pres">
      <dgm:prSet presAssocID="{7E6DF477-4F82-4439-AD93-DEAE32D64D3F}" presName="parentLeftMargin" presStyleLbl="node1" presStyleIdx="1" presStyleCnt="8"/>
      <dgm:spPr/>
      <dgm:t>
        <a:bodyPr/>
        <a:lstStyle/>
        <a:p>
          <a:endParaRPr lang="ru-RU"/>
        </a:p>
      </dgm:t>
    </dgm:pt>
    <dgm:pt modelId="{39F0D70E-A843-48BF-BBC0-AEBE593E1105}" type="pres">
      <dgm:prSet presAssocID="{7E6DF477-4F82-4439-AD93-DEAE32D64D3F}" presName="parentText" presStyleLbl="node1" presStyleIdx="2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B28CDB-D2CA-471F-8481-C61903071FEF}" type="pres">
      <dgm:prSet presAssocID="{7E6DF477-4F82-4439-AD93-DEAE32D64D3F}" presName="negativeSpace" presStyleCnt="0"/>
      <dgm:spPr/>
      <dgm:t>
        <a:bodyPr/>
        <a:lstStyle/>
        <a:p>
          <a:endParaRPr lang="ru-RU"/>
        </a:p>
      </dgm:t>
    </dgm:pt>
    <dgm:pt modelId="{3D743722-2648-430D-BC95-6B7E878E9EBB}" type="pres">
      <dgm:prSet presAssocID="{7E6DF477-4F82-4439-AD93-DEAE32D64D3F}" presName="childText" presStyleLbl="conFgAcc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2CB9A8-F1C1-4229-81BF-7BBAE22F0A74}" type="pres">
      <dgm:prSet presAssocID="{CCE60B37-070B-4C89-AAD4-3635EBDC40C5}" presName="spaceBetweenRectangles" presStyleCnt="0"/>
      <dgm:spPr/>
      <dgm:t>
        <a:bodyPr/>
        <a:lstStyle/>
        <a:p>
          <a:endParaRPr lang="ru-RU"/>
        </a:p>
      </dgm:t>
    </dgm:pt>
    <dgm:pt modelId="{634DE30A-72B7-4591-ABA6-1748EF9A6A70}" type="pres">
      <dgm:prSet presAssocID="{BE32748B-E229-42E0-BDBD-B7BE5531C81C}" presName="parentLin" presStyleCnt="0"/>
      <dgm:spPr/>
      <dgm:t>
        <a:bodyPr/>
        <a:lstStyle/>
        <a:p>
          <a:endParaRPr lang="ru-RU"/>
        </a:p>
      </dgm:t>
    </dgm:pt>
    <dgm:pt modelId="{94D67287-0BE7-420B-B53B-C95E1D8676F4}" type="pres">
      <dgm:prSet presAssocID="{BE32748B-E229-42E0-BDBD-B7BE5531C81C}" presName="parentLeftMargin" presStyleLbl="node1" presStyleIdx="2" presStyleCnt="8"/>
      <dgm:spPr/>
      <dgm:t>
        <a:bodyPr/>
        <a:lstStyle/>
        <a:p>
          <a:endParaRPr lang="ru-RU"/>
        </a:p>
      </dgm:t>
    </dgm:pt>
    <dgm:pt modelId="{0083AF56-67D7-4EBE-A5F1-D2AAB7A915ED}" type="pres">
      <dgm:prSet presAssocID="{BE32748B-E229-42E0-BDBD-B7BE5531C81C}" presName="parentText" presStyleLbl="node1" presStyleIdx="3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C5E08B-3A9B-40FD-8933-1B1D5D33AA9C}" type="pres">
      <dgm:prSet presAssocID="{BE32748B-E229-42E0-BDBD-B7BE5531C81C}" presName="negativeSpace" presStyleCnt="0"/>
      <dgm:spPr/>
      <dgm:t>
        <a:bodyPr/>
        <a:lstStyle/>
        <a:p>
          <a:endParaRPr lang="ru-RU"/>
        </a:p>
      </dgm:t>
    </dgm:pt>
    <dgm:pt modelId="{488845E9-F766-4544-9B0C-82294A2EDA7E}" type="pres">
      <dgm:prSet presAssocID="{BE32748B-E229-42E0-BDBD-B7BE5531C81C}" presName="childText" presStyleLbl="conFgAcc1" presStyleIdx="3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27CDDA-7690-4422-8E5B-C76C0CE822EC}" type="pres">
      <dgm:prSet presAssocID="{9EB28E69-B1AE-46D7-89B9-58FB0D352297}" presName="spaceBetweenRectangles" presStyleCnt="0"/>
      <dgm:spPr/>
      <dgm:t>
        <a:bodyPr/>
        <a:lstStyle/>
        <a:p>
          <a:endParaRPr lang="ru-RU"/>
        </a:p>
      </dgm:t>
    </dgm:pt>
    <dgm:pt modelId="{5C5B2B7E-D3FA-48AD-AADB-2DF0BF7816EB}" type="pres">
      <dgm:prSet presAssocID="{0B38774B-4A5D-494A-BB92-6845A388C2AC}" presName="parentLin" presStyleCnt="0"/>
      <dgm:spPr/>
      <dgm:t>
        <a:bodyPr/>
        <a:lstStyle/>
        <a:p>
          <a:endParaRPr lang="ru-RU"/>
        </a:p>
      </dgm:t>
    </dgm:pt>
    <dgm:pt modelId="{094FDF15-B763-45DF-86B7-6D2CDE355B55}" type="pres">
      <dgm:prSet presAssocID="{0B38774B-4A5D-494A-BB92-6845A388C2AC}" presName="parentLeftMargin" presStyleLbl="node1" presStyleIdx="3" presStyleCnt="8"/>
      <dgm:spPr/>
      <dgm:t>
        <a:bodyPr/>
        <a:lstStyle/>
        <a:p>
          <a:endParaRPr lang="ru-RU"/>
        </a:p>
      </dgm:t>
    </dgm:pt>
    <dgm:pt modelId="{B0A97706-9D0D-4372-ABAE-7D3A06F88FB9}" type="pres">
      <dgm:prSet presAssocID="{0B38774B-4A5D-494A-BB92-6845A388C2AC}" presName="parentText" presStyleLbl="node1" presStyleIdx="4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FA1915-8A80-4D49-AC8E-1C99C0E719D8}" type="pres">
      <dgm:prSet presAssocID="{0B38774B-4A5D-494A-BB92-6845A388C2AC}" presName="negativeSpace" presStyleCnt="0"/>
      <dgm:spPr/>
      <dgm:t>
        <a:bodyPr/>
        <a:lstStyle/>
        <a:p>
          <a:endParaRPr lang="ru-RU"/>
        </a:p>
      </dgm:t>
    </dgm:pt>
    <dgm:pt modelId="{C3BAB7C6-DD02-4E79-B4C0-A311F8EAB8B7}" type="pres">
      <dgm:prSet presAssocID="{0B38774B-4A5D-494A-BB92-6845A388C2AC}" presName="childText" presStyleLbl="conFgAcc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588BAD-2B34-4634-A1F6-420E18E06EBE}" type="pres">
      <dgm:prSet presAssocID="{BF011FFF-E787-437A-859B-FEB670520CB8}" presName="spaceBetweenRectangles" presStyleCnt="0"/>
      <dgm:spPr/>
      <dgm:t>
        <a:bodyPr/>
        <a:lstStyle/>
        <a:p>
          <a:endParaRPr lang="ru-RU"/>
        </a:p>
      </dgm:t>
    </dgm:pt>
    <dgm:pt modelId="{F46DB3EB-A186-4727-8012-EF8083AB0B6F}" type="pres">
      <dgm:prSet presAssocID="{0B362897-DA10-410B-8089-9A402133B423}" presName="parentLin" presStyleCnt="0"/>
      <dgm:spPr/>
      <dgm:t>
        <a:bodyPr/>
        <a:lstStyle/>
        <a:p>
          <a:endParaRPr lang="ru-RU"/>
        </a:p>
      </dgm:t>
    </dgm:pt>
    <dgm:pt modelId="{1744F6D9-71C3-4D95-83F6-4849D7EFE278}" type="pres">
      <dgm:prSet presAssocID="{0B362897-DA10-410B-8089-9A402133B423}" presName="parentLeftMargin" presStyleLbl="node1" presStyleIdx="4" presStyleCnt="8"/>
      <dgm:spPr/>
      <dgm:t>
        <a:bodyPr/>
        <a:lstStyle/>
        <a:p>
          <a:endParaRPr lang="ru-RU"/>
        </a:p>
      </dgm:t>
    </dgm:pt>
    <dgm:pt modelId="{72899517-2BE8-47F0-B724-2C1CEC2E95C2}" type="pres">
      <dgm:prSet presAssocID="{0B362897-DA10-410B-8089-9A402133B423}" presName="parentText" presStyleLbl="node1" presStyleIdx="5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C3A515-6832-41B2-A98E-2735AD77EC83}" type="pres">
      <dgm:prSet presAssocID="{0B362897-DA10-410B-8089-9A402133B423}" presName="negativeSpace" presStyleCnt="0"/>
      <dgm:spPr/>
      <dgm:t>
        <a:bodyPr/>
        <a:lstStyle/>
        <a:p>
          <a:endParaRPr lang="ru-RU"/>
        </a:p>
      </dgm:t>
    </dgm:pt>
    <dgm:pt modelId="{4E5C287A-C2FA-431B-A1CB-7625A168FF63}" type="pres">
      <dgm:prSet presAssocID="{0B362897-DA10-410B-8089-9A402133B423}" presName="childText" presStyleLbl="conFgAcc1" presStyleIdx="5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0ED8F6-736E-45C8-BC70-E173B8C3E298}" type="pres">
      <dgm:prSet presAssocID="{2FED8733-257A-4948-A26D-52B22A7054E3}" presName="spaceBetweenRectangles" presStyleCnt="0"/>
      <dgm:spPr/>
      <dgm:t>
        <a:bodyPr/>
        <a:lstStyle/>
        <a:p>
          <a:endParaRPr lang="ru-RU"/>
        </a:p>
      </dgm:t>
    </dgm:pt>
    <dgm:pt modelId="{DD794C97-5573-4EC7-8D30-F9315E699B82}" type="pres">
      <dgm:prSet presAssocID="{386DE41A-87EF-4EDE-91F6-3F14DC105E69}" presName="parentLin" presStyleCnt="0"/>
      <dgm:spPr/>
      <dgm:t>
        <a:bodyPr/>
        <a:lstStyle/>
        <a:p>
          <a:endParaRPr lang="ru-RU"/>
        </a:p>
      </dgm:t>
    </dgm:pt>
    <dgm:pt modelId="{4F0BA013-8DA8-4433-80AE-79B40A935E87}" type="pres">
      <dgm:prSet presAssocID="{386DE41A-87EF-4EDE-91F6-3F14DC105E69}" presName="parentLeftMargin" presStyleLbl="node1" presStyleIdx="5" presStyleCnt="8"/>
      <dgm:spPr/>
      <dgm:t>
        <a:bodyPr/>
        <a:lstStyle/>
        <a:p>
          <a:endParaRPr lang="ru-RU"/>
        </a:p>
      </dgm:t>
    </dgm:pt>
    <dgm:pt modelId="{0951EAD9-48CA-4631-B10C-1C5AEDA79CDF}" type="pres">
      <dgm:prSet presAssocID="{386DE41A-87EF-4EDE-91F6-3F14DC105E69}" presName="parentText" presStyleLbl="node1" presStyleIdx="6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459EEF-2D5A-4537-B282-8EAA1D4113D4}" type="pres">
      <dgm:prSet presAssocID="{386DE41A-87EF-4EDE-91F6-3F14DC105E69}" presName="negativeSpace" presStyleCnt="0"/>
      <dgm:spPr/>
      <dgm:t>
        <a:bodyPr/>
        <a:lstStyle/>
        <a:p>
          <a:endParaRPr lang="ru-RU"/>
        </a:p>
      </dgm:t>
    </dgm:pt>
    <dgm:pt modelId="{913E36B7-B66C-4A49-A7BB-0CBABDEE12D6}" type="pres">
      <dgm:prSet presAssocID="{386DE41A-87EF-4EDE-91F6-3F14DC105E69}" presName="childText" presStyleLbl="conFgAcc1" presStyleIdx="6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DD15DC-9062-43E3-82A2-5E62F62E7CFC}" type="pres">
      <dgm:prSet presAssocID="{6062C729-4717-43E5-BF46-D85B10CE205F}" presName="spaceBetweenRectangles" presStyleCnt="0"/>
      <dgm:spPr/>
      <dgm:t>
        <a:bodyPr/>
        <a:lstStyle/>
        <a:p>
          <a:endParaRPr lang="ru-RU"/>
        </a:p>
      </dgm:t>
    </dgm:pt>
    <dgm:pt modelId="{6D286867-783A-42E8-8E3B-0C7BDC00D0A1}" type="pres">
      <dgm:prSet presAssocID="{51C86663-BC74-484C-9A37-DB10F0A16E58}" presName="parentLin" presStyleCnt="0"/>
      <dgm:spPr/>
      <dgm:t>
        <a:bodyPr/>
        <a:lstStyle/>
        <a:p>
          <a:endParaRPr lang="ru-RU"/>
        </a:p>
      </dgm:t>
    </dgm:pt>
    <dgm:pt modelId="{69A9FD4C-C0F2-4821-9EBC-142EC3DB59BE}" type="pres">
      <dgm:prSet presAssocID="{51C86663-BC74-484C-9A37-DB10F0A16E58}" presName="parentLeftMargin" presStyleLbl="node1" presStyleIdx="6" presStyleCnt="8"/>
      <dgm:spPr/>
      <dgm:t>
        <a:bodyPr/>
        <a:lstStyle/>
        <a:p>
          <a:endParaRPr lang="ru-RU"/>
        </a:p>
      </dgm:t>
    </dgm:pt>
    <dgm:pt modelId="{61A616CB-6F1A-4874-B295-216A36D190DE}" type="pres">
      <dgm:prSet presAssocID="{51C86663-BC74-484C-9A37-DB10F0A16E58}" presName="parentText" presStyleLbl="node1" presStyleIdx="7" presStyleCnt="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A789C1-55A2-43DB-8EA0-2A268C457F23}" type="pres">
      <dgm:prSet presAssocID="{51C86663-BC74-484C-9A37-DB10F0A16E58}" presName="negativeSpace" presStyleCnt="0"/>
      <dgm:spPr/>
      <dgm:t>
        <a:bodyPr/>
        <a:lstStyle/>
        <a:p>
          <a:endParaRPr lang="ru-RU"/>
        </a:p>
      </dgm:t>
    </dgm:pt>
    <dgm:pt modelId="{C3812247-0396-4BD0-8BAB-26F18A68ADBD}" type="pres">
      <dgm:prSet presAssocID="{51C86663-BC74-484C-9A37-DB10F0A16E58}" presName="childText" presStyleLbl="conFgAcc1" presStyleIdx="7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1A168B-2C05-46E8-BA76-03F66642E849}" type="presOf" srcId="{40DBAE69-4F9D-4177-919D-A0914A56A507}" destId="{3B69AC30-F1C6-407F-B801-FA78E5E7EED6}" srcOrd="1" destOrd="0" presId="urn:microsoft.com/office/officeart/2005/8/layout/list1"/>
    <dgm:cxn modelId="{04045658-3390-4C01-9789-E43A0CF4A590}" srcId="{BABAD43C-9EE8-4377-9EBF-2A6DA187B3EA}" destId="{1BD93CE6-7D48-4EDD-A3CC-F4394B6EAD59}" srcOrd="1" destOrd="0" parTransId="{FD1A005B-DA5A-40C9-97C2-A0C7F1460258}" sibTransId="{D8954213-80C1-4B3E-B8B8-3E1BA2F4EB24}"/>
    <dgm:cxn modelId="{BED544C7-1E77-4E58-8936-AF9C86F4DC7A}" type="presOf" srcId="{BE32748B-E229-42E0-BDBD-B7BE5531C81C}" destId="{94D67287-0BE7-420B-B53B-C95E1D8676F4}" srcOrd="0" destOrd="0" presId="urn:microsoft.com/office/officeart/2005/8/layout/list1"/>
    <dgm:cxn modelId="{A83C6F97-8ADE-4DB3-BDD9-340F331A10D0}" srcId="{BABAD43C-9EE8-4377-9EBF-2A6DA187B3EA}" destId="{51C86663-BC74-484C-9A37-DB10F0A16E58}" srcOrd="7" destOrd="0" parTransId="{2E86B139-8492-46FC-9EFC-B59B07AA3119}" sibTransId="{87758E46-918C-4DC8-92C8-446B35208098}"/>
    <dgm:cxn modelId="{8FE88109-9347-4BE6-B712-9BB2808972EF}" type="presOf" srcId="{1BD93CE6-7D48-4EDD-A3CC-F4394B6EAD59}" destId="{044334C9-C9AD-4ED0-9307-B8C556E3C198}" srcOrd="0" destOrd="0" presId="urn:microsoft.com/office/officeart/2005/8/layout/list1"/>
    <dgm:cxn modelId="{A2524BFE-81D7-459D-9DA7-6AE9243DFBC0}" type="presOf" srcId="{0B362897-DA10-410B-8089-9A402133B423}" destId="{72899517-2BE8-47F0-B724-2C1CEC2E95C2}" srcOrd="1" destOrd="0" presId="urn:microsoft.com/office/officeart/2005/8/layout/list1"/>
    <dgm:cxn modelId="{4D93D1EC-5570-4A79-AF7E-A5E327468841}" srcId="{BABAD43C-9EE8-4377-9EBF-2A6DA187B3EA}" destId="{0B362897-DA10-410B-8089-9A402133B423}" srcOrd="5" destOrd="0" parTransId="{88B66101-4245-4D2E-BDDB-45A869B023D9}" sibTransId="{2FED8733-257A-4948-A26D-52B22A7054E3}"/>
    <dgm:cxn modelId="{68CF12D2-2756-45A4-9FF6-B0EB5EA4D238}" srcId="{BABAD43C-9EE8-4377-9EBF-2A6DA187B3EA}" destId="{40DBAE69-4F9D-4177-919D-A0914A56A507}" srcOrd="0" destOrd="0" parTransId="{528EBCB9-48A4-4A68-98E8-8A1261C37BF6}" sibTransId="{68A9DB37-14B1-40EA-8D6F-E6FD124378FF}"/>
    <dgm:cxn modelId="{F5611DE8-5BD4-42A8-A426-C8057036DBF5}" srcId="{BABAD43C-9EE8-4377-9EBF-2A6DA187B3EA}" destId="{386DE41A-87EF-4EDE-91F6-3F14DC105E69}" srcOrd="6" destOrd="0" parTransId="{688064D4-EF6C-4E47-A6E2-47D2919CEE80}" sibTransId="{6062C729-4717-43E5-BF46-D85B10CE205F}"/>
    <dgm:cxn modelId="{C1BAEEF3-D113-4368-B1CA-158D685EAE07}" type="presOf" srcId="{7E6DF477-4F82-4439-AD93-DEAE32D64D3F}" destId="{39F0D70E-A843-48BF-BBC0-AEBE593E1105}" srcOrd="1" destOrd="0" presId="urn:microsoft.com/office/officeart/2005/8/layout/list1"/>
    <dgm:cxn modelId="{77D318A7-27F5-482B-880E-C3F7099F3D9D}" type="presOf" srcId="{51C86663-BC74-484C-9A37-DB10F0A16E58}" destId="{69A9FD4C-C0F2-4821-9EBC-142EC3DB59BE}" srcOrd="0" destOrd="0" presId="urn:microsoft.com/office/officeart/2005/8/layout/list1"/>
    <dgm:cxn modelId="{B5613937-13DF-4529-9615-70B3049A8940}" type="presOf" srcId="{40DBAE69-4F9D-4177-919D-A0914A56A507}" destId="{4B0A5C01-BCA8-42A8-A12B-875E2885A6CB}" srcOrd="0" destOrd="0" presId="urn:microsoft.com/office/officeart/2005/8/layout/list1"/>
    <dgm:cxn modelId="{360EB9C6-BA5A-49BA-A321-153C6B58CB5C}" type="presOf" srcId="{386DE41A-87EF-4EDE-91F6-3F14DC105E69}" destId="{4F0BA013-8DA8-4433-80AE-79B40A935E87}" srcOrd="0" destOrd="0" presId="urn:microsoft.com/office/officeart/2005/8/layout/list1"/>
    <dgm:cxn modelId="{3E562554-5486-4E00-AB6F-1F5604E6A890}" type="presOf" srcId="{0B362897-DA10-410B-8089-9A402133B423}" destId="{1744F6D9-71C3-4D95-83F6-4849D7EFE278}" srcOrd="0" destOrd="0" presId="urn:microsoft.com/office/officeart/2005/8/layout/list1"/>
    <dgm:cxn modelId="{0CD27E14-F977-41C9-AA21-AC6D4BECF090}" srcId="{BABAD43C-9EE8-4377-9EBF-2A6DA187B3EA}" destId="{7E6DF477-4F82-4439-AD93-DEAE32D64D3F}" srcOrd="2" destOrd="0" parTransId="{AE507A4F-854E-435C-BF2A-72D2EBF1CF53}" sibTransId="{CCE60B37-070B-4C89-AAD4-3635EBDC40C5}"/>
    <dgm:cxn modelId="{44C80D93-9675-4DAB-81B2-6A4380DA10E3}" type="presOf" srcId="{7E6DF477-4F82-4439-AD93-DEAE32D64D3F}" destId="{6A521151-212B-4A08-A1A0-1CB565F0307C}" srcOrd="0" destOrd="0" presId="urn:microsoft.com/office/officeart/2005/8/layout/list1"/>
    <dgm:cxn modelId="{6F5A6A49-E5E3-4937-899E-095BA0DB838E}" type="presOf" srcId="{51C86663-BC74-484C-9A37-DB10F0A16E58}" destId="{61A616CB-6F1A-4874-B295-216A36D190DE}" srcOrd="1" destOrd="0" presId="urn:microsoft.com/office/officeart/2005/8/layout/list1"/>
    <dgm:cxn modelId="{B587F109-A32E-4560-8562-D6FB74061A20}" type="presOf" srcId="{386DE41A-87EF-4EDE-91F6-3F14DC105E69}" destId="{0951EAD9-48CA-4631-B10C-1C5AEDA79CDF}" srcOrd="1" destOrd="0" presId="urn:microsoft.com/office/officeart/2005/8/layout/list1"/>
    <dgm:cxn modelId="{9C41CE14-0BFF-474B-AC65-79A60CE8DE4F}" type="presOf" srcId="{1BD93CE6-7D48-4EDD-A3CC-F4394B6EAD59}" destId="{C82CBDF7-BABD-4AEC-A8B8-4F32BABAC178}" srcOrd="1" destOrd="0" presId="urn:microsoft.com/office/officeart/2005/8/layout/list1"/>
    <dgm:cxn modelId="{7C27E34F-0CA2-416C-850D-1DD11823EA45}" type="presOf" srcId="{0B38774B-4A5D-494A-BB92-6845A388C2AC}" destId="{094FDF15-B763-45DF-86B7-6D2CDE355B55}" srcOrd="0" destOrd="0" presId="urn:microsoft.com/office/officeart/2005/8/layout/list1"/>
    <dgm:cxn modelId="{536DAC7D-F5B9-43FA-A0D4-83A95CD32564}" type="presOf" srcId="{BABAD43C-9EE8-4377-9EBF-2A6DA187B3EA}" destId="{C6EC3CD3-FAA7-4FF6-959C-36C17CECEB08}" srcOrd="0" destOrd="0" presId="urn:microsoft.com/office/officeart/2005/8/layout/list1"/>
    <dgm:cxn modelId="{D2E49D6C-62AD-4419-BA51-63E0C51D2709}" srcId="{BABAD43C-9EE8-4377-9EBF-2A6DA187B3EA}" destId="{0B38774B-4A5D-494A-BB92-6845A388C2AC}" srcOrd="4" destOrd="0" parTransId="{64A4B056-2267-4503-91EA-B5DD8BB7CDF5}" sibTransId="{BF011FFF-E787-437A-859B-FEB670520CB8}"/>
    <dgm:cxn modelId="{6ED60B89-A536-4445-BAEC-8858C67D8F34}" type="presOf" srcId="{0B38774B-4A5D-494A-BB92-6845A388C2AC}" destId="{B0A97706-9D0D-4372-ABAE-7D3A06F88FB9}" srcOrd="1" destOrd="0" presId="urn:microsoft.com/office/officeart/2005/8/layout/list1"/>
    <dgm:cxn modelId="{2728D5BC-9BD3-4485-A0D9-7A90152815D2}" srcId="{BABAD43C-9EE8-4377-9EBF-2A6DA187B3EA}" destId="{BE32748B-E229-42E0-BDBD-B7BE5531C81C}" srcOrd="3" destOrd="0" parTransId="{3A9F7A0D-3BCB-4EC2-B0DA-36E0C804373F}" sibTransId="{9EB28E69-B1AE-46D7-89B9-58FB0D352297}"/>
    <dgm:cxn modelId="{899D19A0-BB1A-4CE6-B092-9425C1B93C81}" type="presOf" srcId="{BE32748B-E229-42E0-BDBD-B7BE5531C81C}" destId="{0083AF56-67D7-4EBE-A5F1-D2AAB7A915ED}" srcOrd="1" destOrd="0" presId="urn:microsoft.com/office/officeart/2005/8/layout/list1"/>
    <dgm:cxn modelId="{9706D804-F81A-49E7-941C-942A26244B36}" type="presParOf" srcId="{C6EC3CD3-FAA7-4FF6-959C-36C17CECEB08}" destId="{E17FC39A-796E-44EF-BE86-1F071A52A16F}" srcOrd="0" destOrd="0" presId="urn:microsoft.com/office/officeart/2005/8/layout/list1"/>
    <dgm:cxn modelId="{A4CCECF6-5059-4814-BB6E-6C096A1C8A2D}" type="presParOf" srcId="{E17FC39A-796E-44EF-BE86-1F071A52A16F}" destId="{4B0A5C01-BCA8-42A8-A12B-875E2885A6CB}" srcOrd="0" destOrd="0" presId="urn:microsoft.com/office/officeart/2005/8/layout/list1"/>
    <dgm:cxn modelId="{30C8CAD9-A1F4-4329-BFF7-414C026F6919}" type="presParOf" srcId="{E17FC39A-796E-44EF-BE86-1F071A52A16F}" destId="{3B69AC30-F1C6-407F-B801-FA78E5E7EED6}" srcOrd="1" destOrd="0" presId="urn:microsoft.com/office/officeart/2005/8/layout/list1"/>
    <dgm:cxn modelId="{CA295395-E918-47CF-926A-84690F539CC8}" type="presParOf" srcId="{C6EC3CD3-FAA7-4FF6-959C-36C17CECEB08}" destId="{BEE142FC-3DAE-462C-84C1-760652E2C898}" srcOrd="1" destOrd="0" presId="urn:microsoft.com/office/officeart/2005/8/layout/list1"/>
    <dgm:cxn modelId="{C2F2CE67-D6B4-479A-9D20-C930734B622E}" type="presParOf" srcId="{C6EC3CD3-FAA7-4FF6-959C-36C17CECEB08}" destId="{F12B0745-8EF0-453E-861A-4AFE62F65E2D}" srcOrd="2" destOrd="0" presId="urn:microsoft.com/office/officeart/2005/8/layout/list1"/>
    <dgm:cxn modelId="{A5ABD83A-BC03-4D44-AD38-DC66A8F301B7}" type="presParOf" srcId="{C6EC3CD3-FAA7-4FF6-959C-36C17CECEB08}" destId="{EF1B6E1F-B70E-49F2-BD18-3A72CD8526E6}" srcOrd="3" destOrd="0" presId="urn:microsoft.com/office/officeart/2005/8/layout/list1"/>
    <dgm:cxn modelId="{1703FA8C-074D-4D47-B709-A261CEE8C83F}" type="presParOf" srcId="{C6EC3CD3-FAA7-4FF6-959C-36C17CECEB08}" destId="{55CFC899-120F-45C5-B5CA-EFD2F65F91FB}" srcOrd="4" destOrd="0" presId="urn:microsoft.com/office/officeart/2005/8/layout/list1"/>
    <dgm:cxn modelId="{631A63C5-95B6-4925-BF12-91FDEF77BE94}" type="presParOf" srcId="{55CFC899-120F-45C5-B5CA-EFD2F65F91FB}" destId="{044334C9-C9AD-4ED0-9307-B8C556E3C198}" srcOrd="0" destOrd="0" presId="urn:microsoft.com/office/officeart/2005/8/layout/list1"/>
    <dgm:cxn modelId="{C60D0F7B-10E4-480D-89B3-0F520489E104}" type="presParOf" srcId="{55CFC899-120F-45C5-B5CA-EFD2F65F91FB}" destId="{C82CBDF7-BABD-4AEC-A8B8-4F32BABAC178}" srcOrd="1" destOrd="0" presId="urn:microsoft.com/office/officeart/2005/8/layout/list1"/>
    <dgm:cxn modelId="{6A759B76-BD49-476D-A9EF-6687605304BA}" type="presParOf" srcId="{C6EC3CD3-FAA7-4FF6-959C-36C17CECEB08}" destId="{F391C67B-9E53-4329-925E-F93894415BD1}" srcOrd="5" destOrd="0" presId="urn:microsoft.com/office/officeart/2005/8/layout/list1"/>
    <dgm:cxn modelId="{A1BE5E3F-6B5A-4B32-AC40-94FCFAADED55}" type="presParOf" srcId="{C6EC3CD3-FAA7-4FF6-959C-36C17CECEB08}" destId="{A65FB0BD-A008-45C8-9FD8-20773B7BD955}" srcOrd="6" destOrd="0" presId="urn:microsoft.com/office/officeart/2005/8/layout/list1"/>
    <dgm:cxn modelId="{4790A05B-995F-4FE5-BB5F-8044658E87B9}" type="presParOf" srcId="{C6EC3CD3-FAA7-4FF6-959C-36C17CECEB08}" destId="{535227B7-2B58-45AA-BA99-06F13A018A39}" srcOrd="7" destOrd="0" presId="urn:microsoft.com/office/officeart/2005/8/layout/list1"/>
    <dgm:cxn modelId="{F76DC70F-8C99-4169-A286-41D257EE9F4C}" type="presParOf" srcId="{C6EC3CD3-FAA7-4FF6-959C-36C17CECEB08}" destId="{92129217-3351-4A50-962F-FDEEC2B86463}" srcOrd="8" destOrd="0" presId="urn:microsoft.com/office/officeart/2005/8/layout/list1"/>
    <dgm:cxn modelId="{87E65B88-4704-494C-A7CA-F22741BBB5C7}" type="presParOf" srcId="{92129217-3351-4A50-962F-FDEEC2B86463}" destId="{6A521151-212B-4A08-A1A0-1CB565F0307C}" srcOrd="0" destOrd="0" presId="urn:microsoft.com/office/officeart/2005/8/layout/list1"/>
    <dgm:cxn modelId="{72E0D597-AA27-4351-80B5-A6E296718B1C}" type="presParOf" srcId="{92129217-3351-4A50-962F-FDEEC2B86463}" destId="{39F0D70E-A843-48BF-BBC0-AEBE593E1105}" srcOrd="1" destOrd="0" presId="urn:microsoft.com/office/officeart/2005/8/layout/list1"/>
    <dgm:cxn modelId="{FE2BD79B-AB00-48E4-8840-F27C28D79202}" type="presParOf" srcId="{C6EC3CD3-FAA7-4FF6-959C-36C17CECEB08}" destId="{6BB28CDB-D2CA-471F-8481-C61903071FEF}" srcOrd="9" destOrd="0" presId="urn:microsoft.com/office/officeart/2005/8/layout/list1"/>
    <dgm:cxn modelId="{9E493E8A-3144-4093-A796-01BDF98D661C}" type="presParOf" srcId="{C6EC3CD3-FAA7-4FF6-959C-36C17CECEB08}" destId="{3D743722-2648-430D-BC95-6B7E878E9EBB}" srcOrd="10" destOrd="0" presId="urn:microsoft.com/office/officeart/2005/8/layout/list1"/>
    <dgm:cxn modelId="{013F5953-042B-41EE-8210-AE02679ACD64}" type="presParOf" srcId="{C6EC3CD3-FAA7-4FF6-959C-36C17CECEB08}" destId="{3E2CB9A8-F1C1-4229-81BF-7BBAE22F0A74}" srcOrd="11" destOrd="0" presId="urn:microsoft.com/office/officeart/2005/8/layout/list1"/>
    <dgm:cxn modelId="{55F3E383-B279-4F08-8652-A14ED2E7CAC6}" type="presParOf" srcId="{C6EC3CD3-FAA7-4FF6-959C-36C17CECEB08}" destId="{634DE30A-72B7-4591-ABA6-1748EF9A6A70}" srcOrd="12" destOrd="0" presId="urn:microsoft.com/office/officeart/2005/8/layout/list1"/>
    <dgm:cxn modelId="{45784899-9AC1-40DB-BA02-C7F3A2C2F22F}" type="presParOf" srcId="{634DE30A-72B7-4591-ABA6-1748EF9A6A70}" destId="{94D67287-0BE7-420B-B53B-C95E1D8676F4}" srcOrd="0" destOrd="0" presId="urn:microsoft.com/office/officeart/2005/8/layout/list1"/>
    <dgm:cxn modelId="{A688ED37-CAFD-4D6B-A041-EDDD89EBB7E5}" type="presParOf" srcId="{634DE30A-72B7-4591-ABA6-1748EF9A6A70}" destId="{0083AF56-67D7-4EBE-A5F1-D2AAB7A915ED}" srcOrd="1" destOrd="0" presId="urn:microsoft.com/office/officeart/2005/8/layout/list1"/>
    <dgm:cxn modelId="{F94FC6A3-ADAF-417A-ABCE-3F92E1D7743A}" type="presParOf" srcId="{C6EC3CD3-FAA7-4FF6-959C-36C17CECEB08}" destId="{C8C5E08B-3A9B-40FD-8933-1B1D5D33AA9C}" srcOrd="13" destOrd="0" presId="urn:microsoft.com/office/officeart/2005/8/layout/list1"/>
    <dgm:cxn modelId="{806C90DD-BAE2-4D45-B93B-D763EC214CC3}" type="presParOf" srcId="{C6EC3CD3-FAA7-4FF6-959C-36C17CECEB08}" destId="{488845E9-F766-4544-9B0C-82294A2EDA7E}" srcOrd="14" destOrd="0" presId="urn:microsoft.com/office/officeart/2005/8/layout/list1"/>
    <dgm:cxn modelId="{F064285A-8F6C-4D08-84C7-048FE7FD1FF4}" type="presParOf" srcId="{C6EC3CD3-FAA7-4FF6-959C-36C17CECEB08}" destId="{D827CDDA-7690-4422-8E5B-C76C0CE822EC}" srcOrd="15" destOrd="0" presId="urn:microsoft.com/office/officeart/2005/8/layout/list1"/>
    <dgm:cxn modelId="{2054AFE0-54E0-4304-A178-3F1B68B5577F}" type="presParOf" srcId="{C6EC3CD3-FAA7-4FF6-959C-36C17CECEB08}" destId="{5C5B2B7E-D3FA-48AD-AADB-2DF0BF7816EB}" srcOrd="16" destOrd="0" presId="urn:microsoft.com/office/officeart/2005/8/layout/list1"/>
    <dgm:cxn modelId="{CB00C2F6-488D-45F4-9CB5-24F2D7B0A288}" type="presParOf" srcId="{5C5B2B7E-D3FA-48AD-AADB-2DF0BF7816EB}" destId="{094FDF15-B763-45DF-86B7-6D2CDE355B55}" srcOrd="0" destOrd="0" presId="urn:microsoft.com/office/officeart/2005/8/layout/list1"/>
    <dgm:cxn modelId="{DA4AAB13-11C5-49DF-8EC8-E77D95126FD7}" type="presParOf" srcId="{5C5B2B7E-D3FA-48AD-AADB-2DF0BF7816EB}" destId="{B0A97706-9D0D-4372-ABAE-7D3A06F88FB9}" srcOrd="1" destOrd="0" presId="urn:microsoft.com/office/officeart/2005/8/layout/list1"/>
    <dgm:cxn modelId="{3D0A2FB5-2BD7-45FA-AFF6-34D044C042FD}" type="presParOf" srcId="{C6EC3CD3-FAA7-4FF6-959C-36C17CECEB08}" destId="{99FA1915-8A80-4D49-AC8E-1C99C0E719D8}" srcOrd="17" destOrd="0" presId="urn:microsoft.com/office/officeart/2005/8/layout/list1"/>
    <dgm:cxn modelId="{D4889BE0-6329-4B3B-9F3F-D323C93387CC}" type="presParOf" srcId="{C6EC3CD3-FAA7-4FF6-959C-36C17CECEB08}" destId="{C3BAB7C6-DD02-4E79-B4C0-A311F8EAB8B7}" srcOrd="18" destOrd="0" presId="urn:microsoft.com/office/officeart/2005/8/layout/list1"/>
    <dgm:cxn modelId="{B8E41F82-D8F7-454D-8CD6-D2912ECA6F8C}" type="presParOf" srcId="{C6EC3CD3-FAA7-4FF6-959C-36C17CECEB08}" destId="{30588BAD-2B34-4634-A1F6-420E18E06EBE}" srcOrd="19" destOrd="0" presId="urn:microsoft.com/office/officeart/2005/8/layout/list1"/>
    <dgm:cxn modelId="{E033DC0E-8D1A-4F79-A706-DFB86E2C4793}" type="presParOf" srcId="{C6EC3CD3-FAA7-4FF6-959C-36C17CECEB08}" destId="{F46DB3EB-A186-4727-8012-EF8083AB0B6F}" srcOrd="20" destOrd="0" presId="urn:microsoft.com/office/officeart/2005/8/layout/list1"/>
    <dgm:cxn modelId="{8DE06472-2620-4609-89C2-890590CC0786}" type="presParOf" srcId="{F46DB3EB-A186-4727-8012-EF8083AB0B6F}" destId="{1744F6D9-71C3-4D95-83F6-4849D7EFE278}" srcOrd="0" destOrd="0" presId="urn:microsoft.com/office/officeart/2005/8/layout/list1"/>
    <dgm:cxn modelId="{C7134035-3960-41CB-B1A3-6F889C62D2C1}" type="presParOf" srcId="{F46DB3EB-A186-4727-8012-EF8083AB0B6F}" destId="{72899517-2BE8-47F0-B724-2C1CEC2E95C2}" srcOrd="1" destOrd="0" presId="urn:microsoft.com/office/officeart/2005/8/layout/list1"/>
    <dgm:cxn modelId="{00840D63-A405-4F0E-B985-5FB1EEF08224}" type="presParOf" srcId="{C6EC3CD3-FAA7-4FF6-959C-36C17CECEB08}" destId="{F3C3A515-6832-41B2-A98E-2735AD77EC83}" srcOrd="21" destOrd="0" presId="urn:microsoft.com/office/officeart/2005/8/layout/list1"/>
    <dgm:cxn modelId="{BB088CE7-256C-48DC-9FD7-961E7A1D1A4B}" type="presParOf" srcId="{C6EC3CD3-FAA7-4FF6-959C-36C17CECEB08}" destId="{4E5C287A-C2FA-431B-A1CB-7625A168FF63}" srcOrd="22" destOrd="0" presId="urn:microsoft.com/office/officeart/2005/8/layout/list1"/>
    <dgm:cxn modelId="{7EAACE63-6D4A-4438-B502-46993C1F5D70}" type="presParOf" srcId="{C6EC3CD3-FAA7-4FF6-959C-36C17CECEB08}" destId="{BA0ED8F6-736E-45C8-BC70-E173B8C3E298}" srcOrd="23" destOrd="0" presId="urn:microsoft.com/office/officeart/2005/8/layout/list1"/>
    <dgm:cxn modelId="{8DD5D0D8-8F98-4685-AF7A-3027CDAFA4B8}" type="presParOf" srcId="{C6EC3CD3-FAA7-4FF6-959C-36C17CECEB08}" destId="{DD794C97-5573-4EC7-8D30-F9315E699B82}" srcOrd="24" destOrd="0" presId="urn:microsoft.com/office/officeart/2005/8/layout/list1"/>
    <dgm:cxn modelId="{AFDC01DC-085B-4BD1-93B0-D1B78FBC4B06}" type="presParOf" srcId="{DD794C97-5573-4EC7-8D30-F9315E699B82}" destId="{4F0BA013-8DA8-4433-80AE-79B40A935E87}" srcOrd="0" destOrd="0" presId="urn:microsoft.com/office/officeart/2005/8/layout/list1"/>
    <dgm:cxn modelId="{2810EF7C-2E64-4DF1-B9FB-669F26D372AC}" type="presParOf" srcId="{DD794C97-5573-4EC7-8D30-F9315E699B82}" destId="{0951EAD9-48CA-4631-B10C-1C5AEDA79CDF}" srcOrd="1" destOrd="0" presId="urn:microsoft.com/office/officeart/2005/8/layout/list1"/>
    <dgm:cxn modelId="{E0946100-383E-4F64-9A43-BC7016E19786}" type="presParOf" srcId="{C6EC3CD3-FAA7-4FF6-959C-36C17CECEB08}" destId="{D3459EEF-2D5A-4537-B282-8EAA1D4113D4}" srcOrd="25" destOrd="0" presId="urn:microsoft.com/office/officeart/2005/8/layout/list1"/>
    <dgm:cxn modelId="{92B29BFB-DE0C-4896-9299-D671685B5803}" type="presParOf" srcId="{C6EC3CD3-FAA7-4FF6-959C-36C17CECEB08}" destId="{913E36B7-B66C-4A49-A7BB-0CBABDEE12D6}" srcOrd="26" destOrd="0" presId="urn:microsoft.com/office/officeart/2005/8/layout/list1"/>
    <dgm:cxn modelId="{535D8358-FCA6-436C-9399-E026761FF2CB}" type="presParOf" srcId="{C6EC3CD3-FAA7-4FF6-959C-36C17CECEB08}" destId="{49DD15DC-9062-43E3-82A2-5E62F62E7CFC}" srcOrd="27" destOrd="0" presId="urn:microsoft.com/office/officeart/2005/8/layout/list1"/>
    <dgm:cxn modelId="{E6506C59-0C2B-488A-96B5-6F7DCAD9BF6F}" type="presParOf" srcId="{C6EC3CD3-FAA7-4FF6-959C-36C17CECEB08}" destId="{6D286867-783A-42E8-8E3B-0C7BDC00D0A1}" srcOrd="28" destOrd="0" presId="urn:microsoft.com/office/officeart/2005/8/layout/list1"/>
    <dgm:cxn modelId="{83F940DB-DFFD-4A66-9696-7D3786C7415A}" type="presParOf" srcId="{6D286867-783A-42E8-8E3B-0C7BDC00D0A1}" destId="{69A9FD4C-C0F2-4821-9EBC-142EC3DB59BE}" srcOrd="0" destOrd="0" presId="urn:microsoft.com/office/officeart/2005/8/layout/list1"/>
    <dgm:cxn modelId="{404880CF-BFA6-46F9-A15E-90F3A3A0E5BE}" type="presParOf" srcId="{6D286867-783A-42E8-8E3B-0C7BDC00D0A1}" destId="{61A616CB-6F1A-4874-B295-216A36D190DE}" srcOrd="1" destOrd="0" presId="urn:microsoft.com/office/officeart/2005/8/layout/list1"/>
    <dgm:cxn modelId="{DA157168-51DC-4533-9FE9-EE3F7FF39035}" type="presParOf" srcId="{C6EC3CD3-FAA7-4FF6-959C-36C17CECEB08}" destId="{26A789C1-55A2-43DB-8EA0-2A268C457F23}" srcOrd="29" destOrd="0" presId="urn:microsoft.com/office/officeart/2005/8/layout/list1"/>
    <dgm:cxn modelId="{D0A47578-EC48-434A-BE98-D1B02544139C}" type="presParOf" srcId="{C6EC3CD3-FAA7-4FF6-959C-36C17CECEB08}" destId="{C3812247-0396-4BD0-8BAB-26F18A68ADBD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B2F4F5-9E4D-4CB5-BD40-03F2C03364BA}">
      <dsp:nvSpPr>
        <dsp:cNvPr id="0" name=""/>
        <dsp:cNvSpPr/>
      </dsp:nvSpPr>
      <dsp:spPr>
        <a:xfrm>
          <a:off x="0" y="648832"/>
          <a:ext cx="7988187" cy="1033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DC7A00-6E44-48A9-9CD9-811C8CF652C2}">
      <dsp:nvSpPr>
        <dsp:cNvPr id="0" name=""/>
        <dsp:cNvSpPr/>
      </dsp:nvSpPr>
      <dsp:spPr>
        <a:xfrm>
          <a:off x="421246" y="43672"/>
          <a:ext cx="5897455" cy="12103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/>
            <a:t>Pedagogika</a:t>
          </a:r>
          <a:r>
            <a:rPr lang="en-US" sz="2800" b="1" kern="1200" dirty="0" smtClean="0"/>
            <a:t> </a:t>
          </a:r>
          <a:r>
            <a:rPr lang="en-US" sz="2800" b="1" kern="1200" dirty="0" err="1" smtClean="0"/>
            <a:t>fani</a:t>
          </a:r>
          <a:r>
            <a:rPr lang="en-US" sz="2800" b="1" kern="1200" dirty="0" smtClean="0"/>
            <a:t> </a:t>
          </a:r>
          <a:r>
            <a:rPr lang="en-US" sz="2800" b="1" kern="1200" dirty="0" err="1" smtClean="0"/>
            <a:t>haqida</a:t>
          </a:r>
          <a:endParaRPr lang="ru-RU" sz="2800" b="1" kern="1200" dirty="0"/>
        </a:p>
      </dsp:txBody>
      <dsp:txXfrm>
        <a:off x="480329" y="102755"/>
        <a:ext cx="5779289" cy="1092154"/>
      </dsp:txXfrm>
    </dsp:sp>
    <dsp:sp modelId="{66581DF3-E3F1-4464-827E-8C10B154982A}">
      <dsp:nvSpPr>
        <dsp:cNvPr id="0" name=""/>
        <dsp:cNvSpPr/>
      </dsp:nvSpPr>
      <dsp:spPr>
        <a:xfrm>
          <a:off x="0" y="2508592"/>
          <a:ext cx="7982795" cy="1033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D5D8D9-A43C-417B-83DC-9DDE47DFA6DD}">
      <dsp:nvSpPr>
        <dsp:cNvPr id="0" name=""/>
        <dsp:cNvSpPr/>
      </dsp:nvSpPr>
      <dsp:spPr>
        <a:xfrm>
          <a:off x="421246" y="1903432"/>
          <a:ext cx="5897455" cy="12103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/>
            <a:t>Pedagogika</a:t>
          </a:r>
          <a:r>
            <a:rPr lang="en-US" sz="2800" b="1" kern="1200" dirty="0" smtClean="0"/>
            <a:t> </a:t>
          </a:r>
          <a:r>
            <a:rPr lang="en-US" sz="2800" b="1" kern="1200" dirty="0" err="1" smtClean="0"/>
            <a:t>fanining</a:t>
          </a:r>
          <a:r>
            <a:rPr lang="en-US" sz="2800" b="1" kern="1200" dirty="0" smtClean="0"/>
            <a:t> </a:t>
          </a:r>
          <a:r>
            <a:rPr lang="en-US" sz="2800" b="1" kern="1200" dirty="0" err="1" smtClean="0"/>
            <a:t>ilmiy</a:t>
          </a:r>
          <a:r>
            <a:rPr lang="en-US" sz="2800" b="1" kern="1200" dirty="0" smtClean="0"/>
            <a:t> </a:t>
          </a:r>
          <a:r>
            <a:rPr lang="en-US" sz="2800" b="1" kern="1200" dirty="0" err="1" smtClean="0"/>
            <a:t>tadqiqot</a:t>
          </a:r>
          <a:r>
            <a:rPr lang="en-US" sz="2800" b="1" kern="1200" dirty="0" smtClean="0"/>
            <a:t> </a:t>
          </a:r>
          <a:r>
            <a:rPr lang="en-US" sz="2800" b="1" kern="1200" dirty="0" err="1" smtClean="0"/>
            <a:t>metodlari</a:t>
          </a:r>
          <a:endParaRPr lang="ru-RU" sz="2800" b="1" kern="1200" dirty="0"/>
        </a:p>
      </dsp:txBody>
      <dsp:txXfrm>
        <a:off x="480329" y="1962515"/>
        <a:ext cx="5779289" cy="1092154"/>
      </dsp:txXfrm>
    </dsp:sp>
    <dsp:sp modelId="{6947F42B-E7EF-41DB-A008-F6B8F5654E2D}">
      <dsp:nvSpPr>
        <dsp:cNvPr id="0" name=""/>
        <dsp:cNvSpPr/>
      </dsp:nvSpPr>
      <dsp:spPr>
        <a:xfrm>
          <a:off x="0" y="4368352"/>
          <a:ext cx="8424936" cy="1033200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DA484A-D94F-4458-9E8B-D59F2312C20F}">
      <dsp:nvSpPr>
        <dsp:cNvPr id="0" name=""/>
        <dsp:cNvSpPr/>
      </dsp:nvSpPr>
      <dsp:spPr>
        <a:xfrm>
          <a:off x="421246" y="3763192"/>
          <a:ext cx="5897455" cy="121032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910" tIns="0" rIns="222910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Kuzatish, </a:t>
          </a:r>
          <a:r>
            <a:rPr lang="en-US" sz="2800" b="1" kern="1200" dirty="0" err="1" smtClean="0"/>
            <a:t>eksperiment</a:t>
          </a:r>
          <a:r>
            <a:rPr lang="en-US" sz="2800" b="1" kern="1200" dirty="0" smtClean="0"/>
            <a:t>, </a:t>
          </a:r>
          <a:r>
            <a:rPr lang="en-US" sz="2800" b="1" kern="1200" dirty="0" err="1" smtClean="0"/>
            <a:t>so’rov</a:t>
          </a:r>
          <a:r>
            <a:rPr lang="en-US" sz="2800" b="1" kern="1200" dirty="0" smtClean="0"/>
            <a:t>, </a:t>
          </a:r>
          <a:r>
            <a:rPr lang="en-US" sz="2800" b="1" kern="1200" dirty="0" err="1" smtClean="0"/>
            <a:t>va</a:t>
          </a:r>
          <a:r>
            <a:rPr lang="en-US" sz="2800" b="1" kern="1200" dirty="0" smtClean="0"/>
            <a:t> </a:t>
          </a:r>
          <a:r>
            <a:rPr lang="en-US" sz="2800" b="1" kern="1200" dirty="0" err="1" smtClean="0"/>
            <a:t>suhbat</a:t>
          </a:r>
          <a:r>
            <a:rPr lang="en-US" sz="2800" b="1" kern="1200" dirty="0" smtClean="0"/>
            <a:t> </a:t>
          </a:r>
          <a:r>
            <a:rPr lang="en-US" sz="2800" b="1" kern="1200" dirty="0" err="1" smtClean="0"/>
            <a:t>metodlari</a:t>
          </a:r>
          <a:endParaRPr lang="ru-RU" sz="2800" b="1" kern="1200" dirty="0"/>
        </a:p>
      </dsp:txBody>
      <dsp:txXfrm>
        <a:off x="480329" y="3822275"/>
        <a:ext cx="5779289" cy="10921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2B0745-8EF0-453E-861A-4AFE62F65E2D}">
      <dsp:nvSpPr>
        <dsp:cNvPr id="0" name=""/>
        <dsp:cNvSpPr/>
      </dsp:nvSpPr>
      <dsp:spPr>
        <a:xfrm>
          <a:off x="0" y="994657"/>
          <a:ext cx="8229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69AC30-F1C6-407F-B801-FA78E5E7EED6}">
      <dsp:nvSpPr>
        <dsp:cNvPr id="0" name=""/>
        <dsp:cNvSpPr/>
      </dsp:nvSpPr>
      <dsp:spPr>
        <a:xfrm>
          <a:off x="370385" y="839562"/>
          <a:ext cx="5760720" cy="4132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2000" b="1" kern="1200" dirty="0" smtClean="0">
              <a:solidFill>
                <a:schemeClr val="tx1"/>
              </a:solidFill>
            </a:rPr>
            <a:t>suhbat metodi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390560" y="859737"/>
        <a:ext cx="5720370" cy="372930"/>
      </dsp:txXfrm>
    </dsp:sp>
    <dsp:sp modelId="{A65FB0BD-A008-45C8-9FD8-20773B7BD955}">
      <dsp:nvSpPr>
        <dsp:cNvPr id="0" name=""/>
        <dsp:cNvSpPr/>
      </dsp:nvSpPr>
      <dsp:spPr>
        <a:xfrm>
          <a:off x="0" y="360040"/>
          <a:ext cx="8229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2CBDF7-BABD-4AEC-A8B8-4F32BABAC178}">
      <dsp:nvSpPr>
        <dsp:cNvPr id="0" name=""/>
        <dsp:cNvSpPr/>
      </dsp:nvSpPr>
      <dsp:spPr>
        <a:xfrm>
          <a:off x="370385" y="144018"/>
          <a:ext cx="5760720" cy="413280"/>
        </a:xfrm>
        <a:prstGeom prst="roundRect">
          <a:avLst/>
        </a:prstGeom>
        <a:solidFill>
          <a:schemeClr val="accent2">
            <a:hueOff val="-936486"/>
            <a:satOff val="-1111"/>
            <a:lumOff val="-588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chemeClr val="tx1"/>
              </a:solidFill>
            </a:rPr>
            <a:t>kuzatish</a:t>
          </a:r>
          <a:r>
            <a:rPr lang="en-US" sz="2000" b="1" kern="1200" dirty="0" smtClean="0">
              <a:solidFill>
                <a:schemeClr val="tx1"/>
              </a:solidFill>
            </a:rPr>
            <a:t> metodi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390560" y="164193"/>
        <a:ext cx="5720370" cy="372930"/>
      </dsp:txXfrm>
    </dsp:sp>
    <dsp:sp modelId="{3D743722-2648-430D-BC95-6B7E878E9EBB}">
      <dsp:nvSpPr>
        <dsp:cNvPr id="0" name=""/>
        <dsp:cNvSpPr/>
      </dsp:nvSpPr>
      <dsp:spPr>
        <a:xfrm>
          <a:off x="0" y="1638358"/>
          <a:ext cx="8229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F0D70E-A843-48BF-BBC0-AEBE593E1105}">
      <dsp:nvSpPr>
        <dsp:cNvPr id="0" name=""/>
        <dsp:cNvSpPr/>
      </dsp:nvSpPr>
      <dsp:spPr>
        <a:xfrm>
          <a:off x="411480" y="1431718"/>
          <a:ext cx="5760720" cy="413280"/>
        </a:xfrm>
        <a:prstGeom prst="roundRect">
          <a:avLst/>
        </a:prstGeom>
        <a:solidFill>
          <a:schemeClr val="accent2">
            <a:hueOff val="-1872972"/>
            <a:satOff val="-2222"/>
            <a:lumOff val="-1176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2000" b="1" kern="1200" dirty="0" smtClean="0">
              <a:solidFill>
                <a:schemeClr val="tx1"/>
              </a:solidFill>
            </a:rPr>
            <a:t>bolalar ijodini o`rganish metodi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431655" y="1451893"/>
        <a:ext cx="5720370" cy="372930"/>
      </dsp:txXfrm>
    </dsp:sp>
    <dsp:sp modelId="{488845E9-F766-4544-9B0C-82294A2EDA7E}">
      <dsp:nvSpPr>
        <dsp:cNvPr id="0" name=""/>
        <dsp:cNvSpPr/>
      </dsp:nvSpPr>
      <dsp:spPr>
        <a:xfrm>
          <a:off x="0" y="2273398"/>
          <a:ext cx="8229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83AF56-67D7-4EBE-A5F1-D2AAB7A915ED}">
      <dsp:nvSpPr>
        <dsp:cNvPr id="0" name=""/>
        <dsp:cNvSpPr/>
      </dsp:nvSpPr>
      <dsp:spPr>
        <a:xfrm>
          <a:off x="411480" y="2066758"/>
          <a:ext cx="5760720" cy="413280"/>
        </a:xfrm>
        <a:prstGeom prst="roundRect">
          <a:avLst/>
        </a:prstGeom>
        <a:solidFill>
          <a:schemeClr val="accent2">
            <a:hueOff val="-2809459"/>
            <a:satOff val="-3333"/>
            <a:lumOff val="-1764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2000" b="1" kern="1200" dirty="0" smtClean="0">
              <a:solidFill>
                <a:schemeClr val="tx1"/>
              </a:solidFill>
            </a:rPr>
            <a:t>test, so`rovnomalar metodi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431655" y="2086933"/>
        <a:ext cx="5720370" cy="372930"/>
      </dsp:txXfrm>
    </dsp:sp>
    <dsp:sp modelId="{C3BAB7C6-DD02-4E79-B4C0-A311F8EAB8B7}">
      <dsp:nvSpPr>
        <dsp:cNvPr id="0" name=""/>
        <dsp:cNvSpPr/>
      </dsp:nvSpPr>
      <dsp:spPr>
        <a:xfrm>
          <a:off x="0" y="2908438"/>
          <a:ext cx="8229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A97706-9D0D-4372-ABAE-7D3A06F88FB9}">
      <dsp:nvSpPr>
        <dsp:cNvPr id="0" name=""/>
        <dsp:cNvSpPr/>
      </dsp:nvSpPr>
      <dsp:spPr>
        <a:xfrm>
          <a:off x="411480" y="2701798"/>
          <a:ext cx="5760720" cy="413280"/>
        </a:xfrm>
        <a:prstGeom prst="roundRect">
          <a:avLst/>
        </a:prstGeom>
        <a:solidFill>
          <a:schemeClr val="accent2">
            <a:hueOff val="-3745945"/>
            <a:satOff val="-4443"/>
            <a:lumOff val="-2353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2000" b="1" kern="1200" dirty="0" smtClean="0">
              <a:solidFill>
                <a:schemeClr val="tx1"/>
              </a:solidFill>
            </a:rPr>
            <a:t>maktab hujjatlarini tahlil qilish metodi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431655" y="2721973"/>
        <a:ext cx="5720370" cy="372930"/>
      </dsp:txXfrm>
    </dsp:sp>
    <dsp:sp modelId="{4E5C287A-C2FA-431B-A1CB-7625A168FF63}">
      <dsp:nvSpPr>
        <dsp:cNvPr id="0" name=""/>
        <dsp:cNvSpPr/>
      </dsp:nvSpPr>
      <dsp:spPr>
        <a:xfrm>
          <a:off x="0" y="3543478"/>
          <a:ext cx="8229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899517-2BE8-47F0-B724-2C1CEC2E95C2}">
      <dsp:nvSpPr>
        <dsp:cNvPr id="0" name=""/>
        <dsp:cNvSpPr/>
      </dsp:nvSpPr>
      <dsp:spPr>
        <a:xfrm>
          <a:off x="411480" y="3336838"/>
          <a:ext cx="5760720" cy="413280"/>
        </a:xfrm>
        <a:prstGeom prst="roundRect">
          <a:avLst/>
        </a:prstGeom>
        <a:solidFill>
          <a:schemeClr val="accent2">
            <a:hueOff val="-4682431"/>
            <a:satOff val="-5554"/>
            <a:lumOff val="-2941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2000" b="1" kern="1200" dirty="0" smtClean="0">
              <a:solidFill>
                <a:schemeClr val="tx1"/>
              </a:solidFill>
            </a:rPr>
            <a:t>eksperiment-tajriba sinov metodi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431655" y="3357013"/>
        <a:ext cx="5720370" cy="372930"/>
      </dsp:txXfrm>
    </dsp:sp>
    <dsp:sp modelId="{913E36B7-B66C-4A49-A7BB-0CBABDEE12D6}">
      <dsp:nvSpPr>
        <dsp:cNvPr id="0" name=""/>
        <dsp:cNvSpPr/>
      </dsp:nvSpPr>
      <dsp:spPr>
        <a:xfrm>
          <a:off x="0" y="4178518"/>
          <a:ext cx="8229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51EAD9-48CA-4631-B10C-1C5AEDA79CDF}">
      <dsp:nvSpPr>
        <dsp:cNvPr id="0" name=""/>
        <dsp:cNvSpPr/>
      </dsp:nvSpPr>
      <dsp:spPr>
        <a:xfrm>
          <a:off x="411480" y="3971878"/>
          <a:ext cx="5760720" cy="413280"/>
        </a:xfrm>
        <a:prstGeom prst="roundRect">
          <a:avLst/>
        </a:prstGeom>
        <a:solidFill>
          <a:schemeClr val="accent2">
            <a:hueOff val="-5618917"/>
            <a:satOff val="-6665"/>
            <a:lumOff val="-3529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1800" b="1" kern="1200" dirty="0" smtClean="0">
              <a:solidFill>
                <a:schemeClr val="tx1"/>
              </a:solidFill>
            </a:rPr>
            <a:t>statistika ma`lumotlarini tahlil qilish metodi</a:t>
          </a:r>
          <a:endParaRPr lang="ru-RU" sz="1800" b="1" kern="1200" dirty="0">
            <a:solidFill>
              <a:schemeClr val="tx1"/>
            </a:solidFill>
          </a:endParaRPr>
        </a:p>
      </dsp:txBody>
      <dsp:txXfrm>
        <a:off x="431655" y="3992053"/>
        <a:ext cx="5720370" cy="372930"/>
      </dsp:txXfrm>
    </dsp:sp>
    <dsp:sp modelId="{C3812247-0396-4BD0-8BAB-26F18A68ADBD}">
      <dsp:nvSpPr>
        <dsp:cNvPr id="0" name=""/>
        <dsp:cNvSpPr/>
      </dsp:nvSpPr>
      <dsp:spPr>
        <a:xfrm>
          <a:off x="0" y="4813558"/>
          <a:ext cx="8229600" cy="35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A616CB-6F1A-4874-B295-216A36D190DE}">
      <dsp:nvSpPr>
        <dsp:cNvPr id="0" name=""/>
        <dsp:cNvSpPr/>
      </dsp:nvSpPr>
      <dsp:spPr>
        <a:xfrm>
          <a:off x="411480" y="4606918"/>
          <a:ext cx="5760720" cy="413280"/>
        </a:xfrm>
        <a:prstGeom prst="roundRect">
          <a:avLst/>
        </a:prstGeom>
        <a:solidFill>
          <a:schemeClr val="accent2">
            <a:hueOff val="-6555403"/>
            <a:satOff val="-7776"/>
            <a:lumOff val="-4117"/>
            <a:alphaOff val="0"/>
          </a:schemeClr>
        </a:solidFill>
        <a:ln>
          <a:noFill/>
        </a:ln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2000" b="1" kern="1200" dirty="0" smtClean="0">
              <a:solidFill>
                <a:schemeClr val="tx1"/>
              </a:solidFill>
            </a:rPr>
            <a:t>matematika-kibernetika metodi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431655" y="4627093"/>
        <a:ext cx="5720370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FCE1B3A-D610-4EBF-BA13-53072D297DCF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1C38292-591C-4B73-8BC3-056D16C4F7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CE1B3A-D610-4EBF-BA13-53072D297DCF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38292-591C-4B73-8BC3-056D16C4F7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CE1B3A-D610-4EBF-BA13-53072D297DCF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38292-591C-4B73-8BC3-056D16C4F7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CE1B3A-D610-4EBF-BA13-53072D297DCF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38292-591C-4B73-8BC3-056D16C4F7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CE1B3A-D610-4EBF-BA13-53072D297DCF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38292-591C-4B73-8BC3-056D16C4F7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CE1B3A-D610-4EBF-BA13-53072D297DCF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38292-591C-4B73-8BC3-056D16C4F7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CE1B3A-D610-4EBF-BA13-53072D297DCF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38292-591C-4B73-8BC3-056D16C4F7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CE1B3A-D610-4EBF-BA13-53072D297DCF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38292-591C-4B73-8BC3-056D16C4F7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FCE1B3A-D610-4EBF-BA13-53072D297DCF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38292-591C-4B73-8BC3-056D16C4F7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FCE1B3A-D610-4EBF-BA13-53072D297DCF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1C38292-591C-4B73-8BC3-056D16C4F7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FCE1B3A-D610-4EBF-BA13-53072D297DCF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1C38292-591C-4B73-8BC3-056D16C4F73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FCE1B3A-D610-4EBF-BA13-53072D297DCF}" type="datetimeFigureOut">
              <a:rPr lang="ru-RU" smtClean="0"/>
              <a:pPr/>
              <a:t>23.05.2025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1C38292-591C-4B73-8BC3-056D16C4F7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8144" y="4437112"/>
            <a:ext cx="3131840" cy="2276872"/>
          </a:xfrm>
          <a:blipFill>
            <a:blip r:embed="rId2"/>
            <a:stretch>
              <a:fillRect/>
            </a:stretch>
          </a:blipFill>
          <a:ln>
            <a:noFill/>
          </a:ln>
        </p:spPr>
        <p:txBody>
          <a:bodyPr/>
          <a:lstStyle/>
          <a:p>
            <a:r>
              <a:rPr lang="en-US" dirty="0" smtClean="0"/>
              <a:t>,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24789" y="332656"/>
            <a:ext cx="2530624" cy="1066130"/>
          </a:xfrm>
        </p:spPr>
        <p:txBody>
          <a:bodyPr>
            <a:normAutofit/>
          </a:bodyPr>
          <a:lstStyle/>
          <a:p>
            <a:r>
              <a:rPr lang="en-US" sz="5000" dirty="0" err="1" smtClean="0">
                <a:solidFill>
                  <a:srgbClr val="FF0000"/>
                </a:solidFill>
                <a:latin typeface="Algerian" pitchFamily="82" charset="0"/>
              </a:rPr>
              <a:t>Mavzu</a:t>
            </a:r>
            <a:r>
              <a:rPr lang="en-US" sz="5000" dirty="0" smtClean="0">
                <a:solidFill>
                  <a:srgbClr val="FF0000"/>
                </a:solidFill>
                <a:latin typeface="Algerian" pitchFamily="82" charset="0"/>
              </a:rPr>
              <a:t>:</a:t>
            </a:r>
            <a:endParaRPr lang="ru-RU" sz="50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6" y="1128611"/>
            <a:ext cx="6548971" cy="3416320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Ilmiy</a:t>
            </a:r>
            <a:r>
              <a:rPr lang="en-US" sz="5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pedagogik</a:t>
            </a:r>
            <a:r>
              <a:rPr lang="en-US" sz="5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tadqiqot</a:t>
            </a:r>
            <a:r>
              <a:rPr lang="en-US" sz="5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metodologiyasi</a:t>
            </a:r>
            <a:r>
              <a:rPr lang="en-US" sz="5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5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mtodlari</a:t>
            </a:r>
            <a:r>
              <a:rPr lang="en-US" sz="54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ru-RU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027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229600" cy="6192728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uz-Cyrl-UZ" dirty="0"/>
              <a:t>Odatda pedagogik kuzatish orqali o`quvchilarning fanlarni o`zlashtirishlari, ularning xulq-atvori va muomalalaridagi o`zgarishlarni hisobga olish va tegishli ta`limiy-tarbiyaviy ta`sir ko`rsatish yo`llarini belgilash uchun </a:t>
            </a:r>
            <a:r>
              <a:rPr lang="uz-Cyrl-UZ" dirty="0" smtClean="0"/>
              <a:t>qo`llaniladi</a:t>
            </a:r>
            <a:r>
              <a:rPr lang="en-US" dirty="0" smtClean="0"/>
              <a:t>.</a:t>
            </a:r>
          </a:p>
          <a:p>
            <a:r>
              <a:rPr lang="uz-Cyrl-UZ" dirty="0" smtClean="0"/>
              <a:t>Ilmiy </a:t>
            </a:r>
            <a:r>
              <a:rPr lang="uz-Cyrl-UZ" dirty="0"/>
              <a:t>kuzatishlar esa nafaqat o`quvchilarning tabiiy faoliyatini, balki ularning ilmiy dunyoqarashlarini shakllanishi, fikrlash jarayoni kuchi, xulosalar chiqarishdagi faolliklarini aniqlaydi, ularni tahlil etadi va tegishli xulosalar chiqarishga imkoniyat tug’diradi. Bunday kuzatishlar pedagogika fani </a:t>
            </a:r>
            <a:r>
              <a:rPr lang="uz-Cyrl-UZ" dirty="0" smtClean="0"/>
              <a:t>mazmunini</a:t>
            </a:r>
            <a:r>
              <a:rPr lang="en-US" dirty="0" err="1" smtClean="0"/>
              <a:t>ng</a:t>
            </a:r>
            <a:r>
              <a:rPr lang="en-US" dirty="0" smtClean="0"/>
              <a:t> </a:t>
            </a:r>
            <a:r>
              <a:rPr lang="uz-Cyrl-UZ" dirty="0"/>
              <a:t>boyishiga sabab bo`ladi.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7347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en-US" dirty="0" err="1" smtClean="0"/>
              <a:t>Eksperiment</a:t>
            </a:r>
            <a:r>
              <a:rPr lang="en-US" dirty="0" smtClean="0"/>
              <a:t> metodi</a:t>
            </a:r>
            <a:endParaRPr lang="ru-RU" dirty="0"/>
          </a:p>
        </p:txBody>
      </p:sp>
      <p:pic>
        <p:nvPicPr>
          <p:cNvPr id="614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20" y="1268760"/>
            <a:ext cx="8385501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78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1328"/>
            <a:ext cx="5256584" cy="518803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uz-Cyrl-UZ" dirty="0"/>
              <a:t>Ta`lim-tarbiya jarayonini yaxshilash yoki yaratilgan ilmiy farazlarning qanchalik to`g’ri ekanligini aniqlash maqsadida suhbat metodidan foydalaniladi. Odatda, suhbat metodi maktab o`qituvchilar va o`quvchilar jamoasi bilan, ota-ona va keng jamoatchilik bilan yakka va guruhli tartibda ish olib borilganda qo`llaniladi. Bunda suhbat metodini tadbiq etishdan oldin maqsadli reja tuziladi, amalga oshirish yo`llari belgilanadi, natijalar tahlil qilinadi va tegishli xulosa chiqariladi. </a:t>
            </a:r>
            <a:endParaRPr lang="ru-RU" dirty="0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79512" y="377964"/>
            <a:ext cx="4032448" cy="829876"/>
          </a:xfrm>
          <a:prstGeom prst="round2DiagRect">
            <a:avLst/>
          </a:prstGeom>
          <a:solidFill>
            <a:srgbClr val="65D7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</a:rPr>
              <a:t>Suxbat</a:t>
            </a:r>
            <a:r>
              <a:rPr lang="en-US" sz="3200" b="1" dirty="0">
                <a:solidFill>
                  <a:srgbClr val="FF0000"/>
                </a:solidFill>
              </a:rPr>
              <a:t> metodi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78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6020"/>
            <a:ext cx="8147248" cy="4233664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uz-Cyrl-UZ" sz="1800" dirty="0"/>
              <a:t>Shuningdek, tadqiqotchining suhbat olib borish va uni kerakli tomonga yo`naltira olishni bilishi, suhbatdoshining ruhiy holatiga qarab suhbat ohangini moslashtira bilishi g’oyat muhimdir. </a:t>
            </a:r>
            <a:r>
              <a:rPr lang="uz-Cyrl-UZ" sz="1800" dirty="0" smtClean="0"/>
              <a:t>Bunda:</a:t>
            </a:r>
            <a:endParaRPr lang="en-US" sz="1800" dirty="0" smtClean="0"/>
          </a:p>
          <a:p>
            <a:r>
              <a:rPr lang="uz-Cyrl-UZ" sz="1800" dirty="0" smtClean="0">
                <a:solidFill>
                  <a:srgbClr val="FF0000"/>
                </a:solidFill>
              </a:rPr>
              <a:t>1</a:t>
            </a:r>
            <a:r>
              <a:rPr lang="uz-Cyrl-UZ" sz="1800" dirty="0">
                <a:solidFill>
                  <a:srgbClr val="FF0000"/>
                </a:solidFill>
              </a:rPr>
              <a:t>) </a:t>
            </a:r>
            <a:r>
              <a:rPr lang="uz-Cyrl-UZ" sz="1800" dirty="0"/>
              <a:t>suhbat uchun oldindan savol tuzish; </a:t>
            </a:r>
            <a:endParaRPr lang="ru-RU" sz="1800" dirty="0"/>
          </a:p>
          <a:p>
            <a:r>
              <a:rPr lang="uz-Cyrl-UZ" sz="1800" dirty="0">
                <a:solidFill>
                  <a:srgbClr val="FF0000"/>
                </a:solidFill>
              </a:rPr>
              <a:t>2) </a:t>
            </a:r>
            <a:r>
              <a:rPr lang="uz-Cyrl-UZ" sz="1800" dirty="0"/>
              <a:t>vaqti va o`tkazish joyini belgilash;</a:t>
            </a:r>
            <a:endParaRPr lang="ru-RU" sz="1800" dirty="0"/>
          </a:p>
          <a:p>
            <a:r>
              <a:rPr lang="uz-Cyrl-UZ" sz="1800" dirty="0">
                <a:solidFill>
                  <a:srgbClr val="FF0000"/>
                </a:solidFill>
              </a:rPr>
              <a:t>3) </a:t>
            </a:r>
            <a:r>
              <a:rPr lang="uz-Cyrl-UZ" sz="1800" dirty="0"/>
              <a:t>suhbat ishtirokchilarining soni va kasblaridan xabardor bo`lishi; </a:t>
            </a:r>
            <a:endParaRPr lang="ru-RU" sz="1800" dirty="0"/>
          </a:p>
          <a:p>
            <a:r>
              <a:rPr lang="uz-Cyrl-UZ" sz="1800" dirty="0">
                <a:solidFill>
                  <a:srgbClr val="FF0000"/>
                </a:solidFill>
              </a:rPr>
              <a:t>4) </a:t>
            </a:r>
            <a:r>
              <a:rPr lang="uz-Cyrl-UZ" sz="1800" dirty="0"/>
              <a:t>suhbat uchun qulay sharoit va erkin gaplashish imkonini yaratish;</a:t>
            </a:r>
            <a:endParaRPr lang="ru-RU" sz="1800" dirty="0"/>
          </a:p>
          <a:p>
            <a:r>
              <a:rPr lang="uz-Cyrl-UZ" sz="1800" dirty="0">
                <a:solidFill>
                  <a:srgbClr val="FF0000"/>
                </a:solidFill>
              </a:rPr>
              <a:t>5) </a:t>
            </a:r>
            <a:r>
              <a:rPr lang="uz-Cyrl-UZ" sz="1800" dirty="0"/>
              <a:t>mahmadona va bachkana bo`lmaslik;</a:t>
            </a:r>
            <a:endParaRPr lang="ru-RU" sz="1800" dirty="0"/>
          </a:p>
          <a:p>
            <a:r>
              <a:rPr lang="uz-Cyrl-UZ" sz="1800" dirty="0">
                <a:solidFill>
                  <a:srgbClr val="FF0000"/>
                </a:solidFill>
              </a:rPr>
              <a:t>6)</a:t>
            </a:r>
            <a:r>
              <a:rPr lang="uz-Cyrl-UZ" sz="1800" dirty="0"/>
              <a:t>suhbatdoshning kimligini, harakter hususiyatini esdan chiqarmaslik;</a:t>
            </a:r>
            <a:endParaRPr lang="ru-RU" sz="1800" dirty="0"/>
          </a:p>
          <a:p>
            <a:r>
              <a:rPr lang="uz-Cyrl-UZ" sz="1800" dirty="0">
                <a:solidFill>
                  <a:srgbClr val="FF0000"/>
                </a:solidFill>
              </a:rPr>
              <a:t>7) </a:t>
            </a:r>
            <a:r>
              <a:rPr lang="uz-Cyrl-UZ" sz="1800" dirty="0"/>
              <a:t>suhbat natijalarini zudlik bilan tahlil qilish, qiyoslash, tegishli xulosa chiqarish, lozim bo`lsa qo`shimchalar kiritish va maktab hayotiga tadbiq etish pedagogik jihatdan qimmatlidir.</a:t>
            </a:r>
            <a:endParaRPr lang="ru-RU" sz="1800" dirty="0"/>
          </a:p>
          <a:p>
            <a:endParaRPr lang="ru-RU" sz="1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258888" y="210195"/>
            <a:ext cx="2552302" cy="461665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/>
          <a:p>
            <a:r>
              <a:rPr lang="en-US" sz="2400" b="1" dirty="0" smtClean="0"/>
              <a:t>S</a:t>
            </a:r>
            <a:r>
              <a:rPr lang="uz-Cyrl-UZ" sz="2400" b="1" dirty="0" smtClean="0"/>
              <a:t>uhbat </a:t>
            </a:r>
            <a:r>
              <a:rPr lang="en-US" sz="2400" b="1" dirty="0" smtClean="0"/>
              <a:t> metodi</a:t>
            </a:r>
            <a:r>
              <a:rPr lang="uz-Cyrl-UZ" sz="2400" b="1" dirty="0" smtClean="0"/>
              <a:t> </a:t>
            </a:r>
            <a:endParaRPr lang="ru-RU" sz="24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28" y="5018352"/>
            <a:ext cx="2808312" cy="18745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5002700"/>
            <a:ext cx="2828921" cy="18098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941168"/>
            <a:ext cx="2088232" cy="18340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680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7"/>
            <a:ext cx="8406565" cy="506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041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340768"/>
            <a:ext cx="5688632" cy="5256584"/>
          </a:xfrm>
          <a:solidFill>
            <a:srgbClr val="B9F3F9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uz-Cyrl-UZ" dirty="0" smtClean="0"/>
              <a:t>Pedagogik </a:t>
            </a:r>
            <a:r>
              <a:rPr lang="uz-Cyrl-UZ" dirty="0"/>
              <a:t>tadqiqot metodlari ichida bolalar ijodini tabiiy holatda o`rganish va ilmiy xulosalar chiqarish metodi mavjud. Bunda maktab o`quvchilarning o`ziga xos individual tartibdagi faoliyatlariga doir ma`lumotlar tahlil qilinadi, xulosalar chiqariladi. Maqsad O`zbekiston yoshlarining tipik obrazlari va ularda ijobiy xislatlarni shakllantirishdir. Shu sababli yoshlarning turli yozma daftarlari, tutgan kundaliklari, yozgan xatlari, she`r va hikoyalari, hayotiy rejalari, insholari, turli yozma hisobotlari bolalar ijodini o`rganish uchun manba bo`lib xizmat qiladi</a:t>
            </a:r>
            <a:endParaRPr lang="ru-RU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539552" y="260648"/>
            <a:ext cx="6408712" cy="792088"/>
          </a:xfrm>
          <a:prstGeom prst="round2DiagRect">
            <a:avLst/>
          </a:prstGeom>
          <a:solidFill>
            <a:srgbClr val="B07BD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tx1"/>
                </a:solidFill>
              </a:rPr>
              <a:t>Bolalar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>
                <a:solidFill>
                  <a:schemeClr val="tx1"/>
                </a:solidFill>
              </a:rPr>
              <a:t>ijodini</a:t>
            </a:r>
            <a:r>
              <a:rPr lang="en-US" sz="2800" b="1" dirty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o`rganish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>
                <a:solidFill>
                  <a:schemeClr val="tx1"/>
                </a:solidFill>
              </a:rPr>
              <a:t>metodi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ÐÐ°ÑÑÐ¸Ð½ÐºÐ¸ Ð¿Ð¾ Ð·Ð°Ð¿ÑÐ¾ÑÑ bolalar ijodiyoti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84784"/>
            <a:ext cx="3111376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3789040"/>
            <a:ext cx="3048000" cy="2028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091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404664"/>
            <a:ext cx="7848872" cy="34163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z-Cyrl-UZ" sz="2400" b="1" dirty="0"/>
              <a:t>Oqibatda, maktab o`quvchilari orasidan etishib chiqayotgan qobiliyatli, iste`dodli yoshlarni ertaroq aniqlash, ularning iste`dodlarining namoyon bo`lishi uchun reja va sharoitlar yaratish imkoni yaratiladi. Odatda, bolalar ijodini o`rganish manbai ko`p bo`lib, ular: fan olimpiadalari, mavzular bo`yicha konkurslar, maktablar bo`yicha ko`rgazmalar, musobaqalar, ekskursiyalar va sayllar va hokazo.</a:t>
            </a:r>
            <a:endParaRPr lang="ru-RU" sz="2400" b="1" dirty="0"/>
          </a:p>
        </p:txBody>
      </p:sp>
      <p:pic>
        <p:nvPicPr>
          <p:cNvPr id="2050" name="Picture 2" descr="ÐÐ°ÑÑÐ¸Ð½ÐºÐ¸ Ð¿Ð¾ Ð·Ð°Ð¿ÑÐ¾ÑÑ bolalar ijodiyo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" y="3942865"/>
            <a:ext cx="4229038" cy="279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973671"/>
            <a:ext cx="3696072" cy="2760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8362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7258132"/>
              </p:ext>
            </p:extLst>
          </p:nvPr>
        </p:nvGraphicFramePr>
        <p:xfrm>
          <a:off x="323528" y="1165920"/>
          <a:ext cx="8424936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Овальная выноска 3"/>
          <p:cNvSpPr/>
          <p:nvPr/>
        </p:nvSpPr>
        <p:spPr>
          <a:xfrm>
            <a:off x="2915816" y="188640"/>
            <a:ext cx="3024336" cy="936104"/>
          </a:xfrm>
          <a:prstGeom prst="wedgeEllipseCallou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smtClean="0">
                <a:ln w="11430"/>
                <a:solidFill>
                  <a:schemeClr val="tx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REJA:</a:t>
            </a:r>
            <a:endParaRPr lang="ru-RU" sz="3600" b="1" dirty="0">
              <a:ln w="11430"/>
              <a:solidFill>
                <a:schemeClr val="tx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90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530619"/>
          </a:xfrm>
        </p:spPr>
        <p:txBody>
          <a:bodyPr>
            <a:normAutofit/>
          </a:bodyPr>
          <a:lstStyle/>
          <a:p>
            <a:r>
              <a:rPr lang="uz-Cyrl-UZ" sz="2800" dirty="0">
                <a:solidFill>
                  <a:srgbClr val="FF0000"/>
                </a:solidFill>
              </a:rPr>
              <a:t>«Pedagogika» </a:t>
            </a:r>
            <a:r>
              <a:rPr lang="uz-Cyrl-UZ" sz="2800" dirty="0"/>
              <a:t>atamasi </a:t>
            </a:r>
            <a:r>
              <a:rPr lang="uz-Cyrl-UZ" sz="2800" dirty="0">
                <a:solidFill>
                  <a:srgbClr val="FF0000"/>
                </a:solidFill>
              </a:rPr>
              <a:t>«Peyne»-«bola</a:t>
            </a:r>
            <a:r>
              <a:rPr lang="uz-Cyrl-UZ" sz="2800" dirty="0" smtClean="0">
                <a:solidFill>
                  <a:srgbClr val="FF0000"/>
                </a:solidFill>
              </a:rPr>
              <a:t>»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uz-Cyrl-UZ" sz="2800" dirty="0" smtClean="0"/>
              <a:t>va </a:t>
            </a:r>
            <a:r>
              <a:rPr lang="uz-Cyrl-UZ" sz="2800" dirty="0">
                <a:solidFill>
                  <a:srgbClr val="FF0000"/>
                </a:solidFill>
              </a:rPr>
              <a:t>«aygogeyn»-«etaklamoq» </a:t>
            </a:r>
            <a:r>
              <a:rPr lang="uz-Cyrl-UZ" sz="2800" dirty="0"/>
              <a:t>degan ma`noni bildiruvchi lotincha </a:t>
            </a:r>
            <a:r>
              <a:rPr lang="uz-Cyrl-UZ" sz="2800" dirty="0">
                <a:solidFill>
                  <a:srgbClr val="FF0000"/>
                </a:solidFill>
              </a:rPr>
              <a:t>«daydagogos» </a:t>
            </a:r>
            <a:r>
              <a:rPr lang="uz-Cyrl-UZ" sz="2800" dirty="0"/>
              <a:t>so`zlaridan paydo bo`lishi quyidagicha izohlanadi: eramizdan oldingi I asrlarda  Gretsiyada, quldorlarning bolalalarini ovqatlantiradigan, sayrga olib boruvchi, tarbiyachi-qullarni </a:t>
            </a:r>
            <a:r>
              <a:rPr lang="uz-Cyrl-UZ" sz="2800" dirty="0">
                <a:solidFill>
                  <a:srgbClr val="FF0000"/>
                </a:solidFill>
              </a:rPr>
              <a:t>«pedagog» </a:t>
            </a:r>
            <a:r>
              <a:rPr lang="uz-Cyrl-UZ" sz="2800" dirty="0"/>
              <a:t>deb atalgan. U bolalarning kamolga </a:t>
            </a:r>
            <a:r>
              <a:rPr lang="en-US" sz="2800" dirty="0"/>
              <a:t>y</a:t>
            </a:r>
            <a:r>
              <a:rPr lang="uz-Cyrl-UZ" sz="2800" dirty="0"/>
              <a:t>etishiga mas`ul bo`lgan. </a:t>
            </a:r>
            <a:r>
              <a:rPr lang="en-US" sz="2800" dirty="0"/>
              <a:t>Q</a:t>
            </a:r>
            <a:r>
              <a:rPr lang="uz-Cyrl-UZ" sz="2800" dirty="0"/>
              <a:t>uldorning bolasini </a:t>
            </a:r>
            <a:r>
              <a:rPr lang="en-US" sz="2800" dirty="0"/>
              <a:t>y</a:t>
            </a:r>
            <a:r>
              <a:rPr lang="uz-Cyrl-UZ" sz="2800" dirty="0"/>
              <a:t>etaklab maktabga olib borgan va olib </a:t>
            </a:r>
            <a:r>
              <a:rPr lang="uz-Cyrl-UZ" sz="2800" dirty="0" smtClean="0"/>
              <a:t>kelgan</a:t>
            </a:r>
            <a:r>
              <a:rPr lang="en-US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81012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niver\pedagogika\1-19173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9945"/>
            <a:ext cx="9150405" cy="684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85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602627"/>
          </a:xfrm>
        </p:spPr>
        <p:txBody>
          <a:bodyPr/>
          <a:lstStyle/>
          <a:p>
            <a:r>
              <a:rPr lang="uz-Cyrl-UZ" sz="2800" dirty="0" smtClean="0"/>
              <a:t> </a:t>
            </a:r>
            <a:r>
              <a:rPr lang="uz-Cyrl-UZ" sz="2800" dirty="0"/>
              <a:t>Maktabda ishlovchi o`qituvchilarni </a:t>
            </a:r>
            <a:r>
              <a:rPr lang="uz-Cyrl-UZ" sz="2800" dirty="0">
                <a:solidFill>
                  <a:srgbClr val="FF0000"/>
                </a:solidFill>
              </a:rPr>
              <a:t>«didaskallar»  </a:t>
            </a:r>
            <a:r>
              <a:rPr lang="uz-Cyrl-UZ" sz="2800" dirty="0"/>
              <a:t>(didayko-men o`qitaman) deyishgan. Feodalizm jamiyatiga kelib esa har ikki kasbdagi kishilar hamkorligi natijasida ta`lim-tarbiya bilan maxsus  shug’ullanuvchilar vujudga kelgan. Ularni chex pedagogi Ya.A.Kamenskiy ta`kidlaganidek, </a:t>
            </a:r>
            <a:r>
              <a:rPr lang="uz-Cyrl-UZ" sz="2800" dirty="0">
                <a:solidFill>
                  <a:srgbClr val="FF0000"/>
                </a:solidFill>
              </a:rPr>
              <a:t>«pedagog» </a:t>
            </a:r>
            <a:r>
              <a:rPr lang="uz-Cyrl-UZ" sz="2800" dirty="0"/>
              <a:t>deb nomlaganlar va bu so`z hozir ham ta`lim-tarbiya beruvchi o`qituvchilarga nisbatan qo`llaniladi.</a:t>
            </a:r>
            <a:endParaRPr lang="ru-RU" sz="2800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408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3711494"/>
              </p:ext>
            </p:extLst>
          </p:nvPr>
        </p:nvGraphicFramePr>
        <p:xfrm>
          <a:off x="683568" y="1268760"/>
          <a:ext cx="8229600" cy="5327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95536" y="188640"/>
            <a:ext cx="818789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Pedagogikaning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ilmiy-tadqiqot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metodlari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  <a:endParaRPr lang="ru-RU" sz="32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30186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So’rov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metodi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68760"/>
            <a:ext cx="8208912" cy="5491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570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435280" cy="2811768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uz-Cyrl-UZ" sz="2000" dirty="0"/>
              <a:t>Pedagogikaning kuzatish metodi ta`lim-tarbiya jarayonlarining amaldagi holati bilan tanishtiradi, ularning oqibat natijalarini bilishga yordam beradi va shu asnoda yaratilgan yangi kashfiyotlar uchun dalillar, omillar yig’ish imkonini tug’diradi. Bu metodni qo`llanish jarayoni ancha murakkab bo`lib, nazarda tutilgan maqsad qanday amalga oshayotganligini aniqlash, o`qituvchi va o`quvchilarning o`zaro aloqalari, individual farqlarini qiyoslash uchun ham qo`llaniladi.</a:t>
            </a:r>
            <a:endParaRPr lang="ru-RU" sz="2000" dirty="0"/>
          </a:p>
          <a:p>
            <a:pPr marL="109728" indent="0">
              <a:buNone/>
            </a:pPr>
            <a:endParaRPr lang="ru-RU" sz="2000" dirty="0"/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827584" y="260648"/>
            <a:ext cx="5688632" cy="864096"/>
          </a:xfrm>
          <a:prstGeom prst="round2Diag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Kuzatish metodi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122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57" y="3861048"/>
            <a:ext cx="700037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27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904696"/>
          </a:xfrm>
          <a:solidFill>
            <a:srgbClr val="FAC4F0"/>
          </a:solidFill>
        </p:spPr>
        <p:txBody>
          <a:bodyPr/>
          <a:lstStyle/>
          <a:p>
            <a:r>
              <a:rPr lang="uz-Cyrl-UZ" sz="3200" dirty="0"/>
              <a:t>Tajribalarning ko`rsatishicha, maqsad asosidagi kuzatuv ma`lum reja asosida yig’ilgan dalillarni haqiqiy tahlil qilish, qiyoslash asosida tashkil etilsagina samarali bo`ladi.</a:t>
            </a:r>
            <a:endParaRPr lang="ru-RU" sz="3200" dirty="0"/>
          </a:p>
          <a:p>
            <a:r>
              <a:rPr lang="uz-Cyrl-UZ" sz="3200" dirty="0"/>
              <a:t>Kuzatishlar faqat oddiy hodisalarni kuzatish, ayrim dalillarni yig’ish, hisobga olish, aniqlash uchungina emas, balki ta`lim-tarbiya jarayonini yaxshilash va mukammallashtirish maqsadida amalga  oshiriladi</a:t>
            </a:r>
            <a:r>
              <a:rPr lang="uz-Cyrl-UZ" dirty="0" smtClean="0"/>
              <a:t>.</a:t>
            </a: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3063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373</TotalTime>
  <Words>676</Words>
  <Application>Microsoft Office PowerPoint</Application>
  <PresentationFormat>Экран (4:3)</PresentationFormat>
  <Paragraphs>41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Открытая</vt:lpstr>
      <vt:lpstr>Mavzu: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So’rov metodi</vt:lpstr>
      <vt:lpstr>Презентация PowerPoint</vt:lpstr>
      <vt:lpstr>Презентация PowerPoint</vt:lpstr>
      <vt:lpstr>Презентация PowerPoint</vt:lpstr>
      <vt:lpstr>Eksperiment metodi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komron</cp:lastModifiedBy>
  <cp:revision>54</cp:revision>
  <dcterms:created xsi:type="dcterms:W3CDTF">2014-12-14T10:18:37Z</dcterms:created>
  <dcterms:modified xsi:type="dcterms:W3CDTF">2025-05-23T09:51:39Z</dcterms:modified>
</cp:coreProperties>
</file>