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5" r:id="rId7"/>
    <p:sldMasterId id="2147483656" r:id="rId8"/>
  </p:sld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>
        <p:scale>
          <a:sx n="100" d="100"/>
          <a:sy n="100" d="100"/>
        </p:scale>
        <p:origin x="-71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1B0959-C0D8-4D22-BDD2-B90E46F6A63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23315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ACFD0A-94EE-4D9F-BBE3-7B25F4B9023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7959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3E54E1-4F8D-434A-900E-85487BCA5EE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67387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3DEBD8-3AAB-4F7E-9B05-CCB81D0F8F4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27446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DAB4EB-3CC5-4CC1-BCF7-B264CB2EA7E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312003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283529-5648-405C-A164-939E02B38B9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212879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389438"/>
            <a:ext cx="4038600" cy="2316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4389438"/>
            <a:ext cx="4038600" cy="2316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5DCDF8-13E9-4C74-9C81-D95AD2E603C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48607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26BB9F-50BC-4738-92C7-C2C2BC2CA6D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137401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2E9DDD-06EA-4864-89F4-8E3A72DFFA2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638115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E0FB09-B783-4012-A2C8-A62000F2F98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864311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C3FF1B-C0C0-4A27-A6B2-9F1928798BA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72032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50D08E-E018-481E-9B4A-0287E5582B3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786947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F05D22-785E-4768-B579-05F19ABB414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892520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F755CF-E42A-474B-B1F0-BF767FAB45D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92193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6400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6400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8F2B20-94E6-4FCA-A153-1D8FB546729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3395100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EAF262-4585-40D4-80AC-6DA7749E5A2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148624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7C3731-3E91-412E-B409-22E40D7525F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5533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4460F2-2828-4F1B-964B-36227661AA3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406938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9CBDBB-7EA9-4770-9B4F-488CE57ED80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235019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DBFFDC-D450-490A-8E38-BAE466E0C2A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472500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B8D861-2442-4EE0-A4E0-01CEB378E9C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809480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4C87DE-6967-4AD0-B8BF-9CBEE4D847D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5083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0DF07-056E-4FDA-9322-24EFBAB5F8C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3624470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7E29B1-B6C1-489A-9BF7-90409DE685A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0151228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7707C-FC36-44A4-B742-96C1765DFC3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584311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845D0D-B277-45CA-AD4F-4CC7B95A1FB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8114011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8D3F88-2152-4551-B377-4E22182330F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69839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697C0D-F80B-4A13-AE81-93B6772F69A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736789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7928C7-E355-4873-A300-07EC78ED471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68138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5ADFC-1E72-4191-B7C8-FBFFFCD3F6D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0343743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B9E2C2-F020-45E8-AB02-D031C098DC5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965638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318B8A-DAA9-4FA5-83AA-8E308FE55C3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27061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EFF78-D082-4C5F-AB2E-F342156D131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576733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6A0DF4-037E-4B4F-B003-06342415848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1106132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7F000A-F55E-4030-854A-3277F8F805E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495058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7563FE-4BEC-4BCD-BBDD-D0C7D6D6A47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5940150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CC601-D15F-4428-B3AF-7F0B6461425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9428779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280E4A-C4B4-4EF4-91B1-20B2B9757C5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432482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AF0307-9935-43B3-82DC-6823E6D56D3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7930183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51C8CB-2C04-4454-9337-6307CD5FCE7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2421921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35D17-880F-4568-94A5-BDA513CB282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9397586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9C57F2-9FD2-4667-A87C-B2BE1B65DAE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391567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389438"/>
            <a:ext cx="4038600" cy="2316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4389438"/>
            <a:ext cx="4038600" cy="2316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E69F9E-8D83-4592-8C72-AEAA6594A3E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9523216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75B423-1C7C-4B37-8D5B-1635CBFB547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4421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827C4D-DB0B-4863-A996-3CF6F407625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0397775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A3E080-4B77-4D17-A25F-96B9842290C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142281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D5D737-BAE6-42AD-A3C2-AFD59BF45DC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3589143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689E5F-FF88-405D-968B-6A0C1029730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210633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7824E1-A941-4B8F-9527-757611C2135C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652762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1C717F-9397-44FB-8EB5-A691DABB2D7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326191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6400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6400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F6245-1006-4238-98B1-269E603F096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125747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42BC5B-7985-4E77-8164-5B9ECF5BEE4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079749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645652-E2C2-4E47-A21C-5045EB7631C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68189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48DC85-B6B4-461E-9468-C6040EC9553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7444949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460B1C-E8E4-4E57-B102-8BA74871283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89454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6FBDCC-D06B-40DF-9E75-EFD7988497D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9528092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6C00F9-E4A9-4954-AFFB-6851B2DD5F5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9544863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56BA8-1B8F-4DC5-A544-47D225C760F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070460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7FBFF3-EE42-48F8-81D7-5ADB9E1C0EE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7781890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4FC984-4429-4323-AC36-3D5EFBE3C8E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1300625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EFB888-0E62-4828-B265-77913BBA6B0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0594023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C7865B-09EC-471C-BB8F-D7E487682B4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83007581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59A23-5FF3-4B5C-B4D0-0940BE38779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0449188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BA9D43-55AB-40A2-8BA7-388F16D6A19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28200697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4CB371-E128-41B4-8D37-250C911599E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487104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2CCCE-A401-4DB8-9275-678CE72F321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532953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C9595B-3889-4EEC-BBB0-918062A28B4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8683875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DB0EC6-6695-4CAA-BC7B-16C4132C798B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7069263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E166F3-6F34-4FB9-BF1B-817C5A3E7C5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6635356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EC54BA-D77A-483F-ABC7-4A8929C60B5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9554086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6D9433-97A6-4FCF-A721-083D7E53442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12943611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B58D09-F044-4FA2-8544-D01AA4CD1CA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6629451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6DA5B-F72F-4855-ACC1-CDD8F3C659A2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33464221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5F31E4-E21D-4BD5-AA43-811AAE093A1E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9116397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2B120-3842-4668-9A50-F6F846BF124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5297924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A6B3B-EC19-4AF5-99C4-0FC6EF8779B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302433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E1E29E-4877-46B8-8077-5A1F0B6D708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12193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A0A44F-31E6-47E8-A2A7-A366FC536A21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2781088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0CE2F4-0EEE-4BB4-887D-D9A6B56A9AD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70052858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4389438"/>
            <a:ext cx="4038600" cy="2316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4389438"/>
            <a:ext cx="4038600" cy="2316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7D22C-00B8-4820-A8C4-EE6DB0FC872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77307396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26380C-92CA-46E7-A03D-D334BF4C0E9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676803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22ADA4-181E-4EC0-85E0-C2330C39572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6113793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FA4BAF-596F-423B-96B1-1872AF92B3F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6604908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CB126E-0908-477F-9CBE-B925FA55E44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64767222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ECFBCB-1CFD-44A4-A587-E236139C6BE5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4117035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7201C-2F51-49BE-BFDB-CB8C7149859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946343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6400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6400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961C5-27D3-46BE-86D2-44682DA8ECD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72717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C5F791-0684-433F-9018-513F8BF2635F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96460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A2BF550-8C7C-496F-A8A3-1343FBB384E4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4389438"/>
            <a:ext cx="8229600" cy="231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03F138B-4497-4881-96F0-362017E8C8E3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3ABEDB0-71B4-43B0-9511-CC7E0E2484A8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772AC22-E9E0-4902-B6AB-331FC52FC96F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4389438"/>
            <a:ext cx="8229600" cy="231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F72916D-5633-4FA1-8635-7645A07ED758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113C838-E415-40DD-90BB-78699B6B101B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C7A6718-905D-456F-A77B-B4B8482F2F16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4389438"/>
            <a:ext cx="8229600" cy="231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031633B9-34E3-4F1C-9C5C-5679845A82BD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ctr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ctr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ctr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ctr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813690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9385" indent="180340" algn="ctr">
              <a:spcAft>
                <a:spcPts val="0"/>
              </a:spcAft>
            </a:pPr>
            <a:r>
              <a:rPr lang="en-US" sz="4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Immunitet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turlari</a:t>
            </a:r>
            <a:r>
              <a:rPr lang="en-US" sz="4000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organizmning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infeksiyaga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qarshi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ximoya</a:t>
            </a:r>
            <a:r>
              <a:rPr lang="en-US" sz="40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mexanizmi</a:t>
            </a:r>
            <a:endParaRPr lang="ru-RU" sz="40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180340" algn="ctr">
              <a:lnSpc>
                <a:spcPct val="150000"/>
              </a:lnSpc>
              <a:spcAft>
                <a:spcPts val="0"/>
              </a:spcAft>
            </a:pPr>
            <a:r>
              <a:rPr lang="en-US" sz="320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Reja</a:t>
            </a:r>
            <a:r>
              <a:rPr lang="en-US" sz="32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3200" dirty="0" smtClean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200"/>
              <a:tabLst>
                <a:tab pos="90170" algn="l"/>
                <a:tab pos="180340" algn="l"/>
                <a:tab pos="270510" algn="l"/>
              </a:tabLst>
            </a:pPr>
            <a:r>
              <a:rPr lang="en-US" sz="3200" i="1" u="none" strike="noStrike" dirty="0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i="1" u="none" strike="noStrike" dirty="0" err="1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Immunitet</a:t>
            </a:r>
            <a:r>
              <a:rPr lang="ru-RU" sz="3200" i="1" u="none" strike="noStrike" dirty="0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u="none" strike="noStrike" dirty="0" err="1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3200" i="1" u="none" strike="noStrike" dirty="0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u="none" strike="noStrike" dirty="0" err="1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uning</a:t>
            </a:r>
            <a:r>
              <a:rPr lang="ru-RU" sz="3200" i="1" u="none" strike="noStrike" dirty="0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u="none" strike="noStrike" dirty="0" err="1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turlari</a:t>
            </a:r>
            <a:r>
              <a:rPr lang="ru-RU" sz="3200" i="1" u="none" strike="noStrike" dirty="0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u="none" strike="noStrike" dirty="0" smtClean="0">
              <a:solidFill>
                <a:srgbClr val="00206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200"/>
              <a:tabLst>
                <a:tab pos="90170" algn="l"/>
                <a:tab pos="180340" algn="l"/>
                <a:tab pos="270510" algn="l"/>
              </a:tabLst>
            </a:pPr>
            <a:r>
              <a:rPr lang="en-US" sz="3200" i="1" u="none" strike="noStrike" dirty="0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i="1" u="none" strike="noStrike" dirty="0" err="1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Organizm</a:t>
            </a:r>
            <a:r>
              <a:rPr lang="ru-RU" sz="3200" i="1" u="none" strike="noStrike" dirty="0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u="none" strike="noStrike" dirty="0" err="1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nospetsifik</a:t>
            </a:r>
            <a:r>
              <a:rPr lang="ru-RU" sz="3200" i="1" u="none" strike="noStrike" dirty="0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u="none" strike="noStrike" dirty="0" err="1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ximoya</a:t>
            </a:r>
            <a:r>
              <a:rPr lang="ru-RU" sz="3200" i="1" u="none" strike="noStrike" dirty="0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i="1" u="none" strike="noStrike" dirty="0" err="1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omillari</a:t>
            </a:r>
            <a:r>
              <a:rPr lang="ru-RU" sz="3200" i="1" u="none" strike="noStrike" dirty="0" smtClean="0">
                <a:solidFill>
                  <a:srgbClr val="002060"/>
                </a:solidFill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u="none" strike="noStrike" dirty="0">
              <a:solidFill>
                <a:srgbClr val="002060"/>
              </a:solidFill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476672"/>
            <a:ext cx="784887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80340" algn="ctr">
              <a:lnSpc>
                <a:spcPct val="150000"/>
              </a:lnSpc>
              <a:spcAft>
                <a:spcPts val="0"/>
              </a:spcAft>
            </a:pPr>
            <a:r>
              <a:rPr lang="ru-RU" sz="24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Adabiyotlar</a:t>
            </a:r>
            <a:r>
              <a:rPr lang="ru-RU" sz="24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0340" algn="ctr">
              <a:lnSpc>
                <a:spcPct val="150000"/>
              </a:lnSpc>
              <a:spcAft>
                <a:spcPts val="0"/>
              </a:spcAft>
            </a:pPr>
            <a:r>
              <a:rPr lang="ru-RU" sz="20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200"/>
              <a:tabLst>
                <a:tab pos="180340" algn="l"/>
              </a:tabLst>
            </a:pP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Muhamedov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E.M.,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Eshboev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E.X.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Mikrobiologiya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immunologiya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virusologiya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Bakulina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N.A.,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Kraeva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E.L.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Mikrobiologiya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T., “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Meditsina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nashriyoti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1979. </a:t>
            </a:r>
            <a:endParaRPr lang="ru-RU" sz="20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200"/>
              <a:tabLst>
                <a:tab pos="180340" algn="l"/>
              </a:tabLst>
            </a:pP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Vorobyov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A.A.,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Bo`kov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A.S. «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Mikrobiologiya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M.,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izd-vo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Vo`sshaya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shkola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2003. </a:t>
            </a:r>
            <a:endParaRPr lang="ru-RU" sz="20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200"/>
              <a:tabLst>
                <a:tab pos="180340" algn="l"/>
              </a:tabLst>
            </a:pP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Pyatkin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N.D.,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Krivoshein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Yu.S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Mikrobiologiya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immunologiya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M., </a:t>
            </a:r>
            <a:r>
              <a:rPr lang="ru-RU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izd-vo</a:t>
            </a:r>
            <a:r>
              <a:rPr lang="ru-RU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Meditsina</a:t>
            </a:r>
            <a:r>
              <a:rPr lang="ru-RU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1980. </a:t>
            </a:r>
            <a:endParaRPr lang="ru-RU" sz="20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200"/>
              <a:tabLst>
                <a:tab pos="180340" algn="l"/>
              </a:tabLst>
            </a:pP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Sinyushina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M.N.,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Samsonova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M.N.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Rukovodstvo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laboratorno`m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zanyatiyam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mikrobiologii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M., 1981. </a:t>
            </a:r>
            <a:endParaRPr lang="ru-RU" sz="2000" u="none" strike="noStrike" dirty="0" smtClean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200"/>
              <a:tabLst>
                <a:tab pos="180340" algn="l"/>
              </a:tabLst>
            </a:pP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Timakov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V.D.,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Livashev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V.S.,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Borisov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L.B. </a:t>
            </a:r>
            <a:r>
              <a:rPr lang="en-US" sz="2000" i="1" u="none" strike="noStrike" dirty="0" err="1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Mikrobiologiya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M., 1983. </a:t>
            </a:r>
            <a:r>
              <a:rPr lang="en-US" sz="2000" i="1" u="none" strike="noStrike" dirty="0" smtClean="0">
                <a:effectLst/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endParaRPr lang="ru-RU" sz="2000" u="none" strike="noStrike" dirty="0">
              <a:effectLst/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03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844824"/>
            <a:ext cx="482453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59385" indent="180340" algn="ctr">
              <a:spcAft>
                <a:spcPts val="0"/>
              </a:spcAft>
            </a:pPr>
            <a:r>
              <a:rPr lang="en-US" sz="32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Oxirgi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yillarda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immunologiya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fani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alohida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fan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sifatida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juda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rivojlanib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bormoqda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	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Immunologiya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fanining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rivojlanishi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asosan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yuqumli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kasalliklarni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o’rganish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ularga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qarshi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kurashish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diagnoz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qo’yish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asosida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rivojlanib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kelgan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i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13052" y="999416"/>
            <a:ext cx="4527200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59385" indent="180340" algn="ctr">
              <a:lnSpc>
                <a:spcPct val="150000"/>
              </a:lnSpc>
              <a:spcAft>
                <a:spcPts val="0"/>
              </a:spcAft>
            </a:pP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Immunitet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uning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turlari</a:t>
            </a:r>
            <a:endParaRPr lang="ru-RU" sz="2800" b="1" i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28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204864"/>
            <a:ext cx="3672408" cy="2295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10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ая выноска 1"/>
          <p:cNvSpPr/>
          <p:nvPr/>
        </p:nvSpPr>
        <p:spPr>
          <a:xfrm>
            <a:off x="827584" y="836712"/>
            <a:ext cx="7488832" cy="4464496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Insoniyat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tarixida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bo’lib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chin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chechak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kasalligiga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qarshi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emlashni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1796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yilda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Eduard Jenner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taklif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etdi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U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birinchi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bo’lib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sigir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chechagi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emlanganda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xaqiqiy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chechak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qo’zg’atuvchisiga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beriluvchan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bo’lmasligini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isbotladi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kashfiyotdan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so’ng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100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yildan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buyuk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fransuz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olimi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Paster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immunologiya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fanini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fan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ko’rinishiga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ko’tardi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organizmni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kasalliklarga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berilmaslik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xususiyatini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o’rganib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ilmiy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talqin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qilib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berdi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yuqumli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kasalliklarga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vaksina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tayyorlab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qarshi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qo’lladi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694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>
            <a:off x="1115616" y="548680"/>
            <a:ext cx="7344816" cy="1296144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Calibri" panose="020F0502020204030204" pitchFamily="34" charset="0"/>
              </a:rPr>
              <a:t>Mexanik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qarshilikka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anatomik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shilliq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qavatlarni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to’siqlik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(barer)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xususiyati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kiradi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400" i="1" dirty="0">
              <a:solidFill>
                <a:srgbClr val="FFFFFF"/>
              </a:solidFill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467544" y="2204864"/>
            <a:ext cx="4032448" cy="352839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Teri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tashqi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tomondan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organizmni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o’rab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turadi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Sog’lom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organizmni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patogenagentlardan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ximoya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qiladi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terini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pasayishi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ham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patogen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bakteriyalarga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salbiy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ta’sir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etadi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400" i="1" dirty="0">
              <a:solidFill>
                <a:srgbClr val="FFFFFF"/>
              </a:solidFill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4644008" y="2236994"/>
            <a:ext cx="3960440" cy="3496262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Shilliq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qavatlar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organizmning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hamma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organlari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og’iz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bushlig’i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oshqozon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ichak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sistemasi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yuqori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nafas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yo’llari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ko’z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jinsiy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organlar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shilliq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qavatlari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qalin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ko’p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qavatli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epiteliya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xujayralari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bilan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qoplangan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sz="2400" i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17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700808"/>
            <a:ext cx="424847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Immun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sistema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limfoid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organ,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to’qima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va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xujayralar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yig’indisi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bo’lib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organizmning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genetik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jihatdan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doimiyligini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gomeostazini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ta’minlaydi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Uning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asosida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struktura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jixatidan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doimiyligini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ta’minlash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asosida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o’zinikidan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-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begonani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ajrata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olish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prinsipi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i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etadi</a:t>
            </a:r>
            <a:r>
              <a:rPr lang="en-US" sz="2400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ru-RU" sz="2400" i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13505"/>
            <a:ext cx="3744416" cy="29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лако 5"/>
          <p:cNvSpPr/>
          <p:nvPr/>
        </p:nvSpPr>
        <p:spPr>
          <a:xfrm>
            <a:off x="575556" y="440668"/>
            <a:ext cx="8424936" cy="1116124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9385" indent="180340" algn="ctr">
              <a:spcAft>
                <a:spcPts val="0"/>
              </a:spcAft>
            </a:pPr>
            <a:r>
              <a:rPr lang="en-US" sz="2400" b="1" i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Organizm</a:t>
            </a:r>
            <a:r>
              <a:rPr lang="en-US" sz="2400" b="1" i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nospetsifik</a:t>
            </a:r>
            <a:r>
              <a:rPr lang="en-US" sz="2400" b="1" i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ximoya</a:t>
            </a:r>
            <a:r>
              <a:rPr lang="en-US" sz="2400" b="1" i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omillari</a:t>
            </a:r>
            <a:endParaRPr lang="ru-RU" sz="2400" b="1" i="1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49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одним усеченным и одним скругленным углом 5"/>
          <p:cNvSpPr/>
          <p:nvPr/>
        </p:nvSpPr>
        <p:spPr>
          <a:xfrm>
            <a:off x="1043608" y="404664"/>
            <a:ext cx="6984776" cy="900100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59385" indent="180340" algn="ctr">
              <a:lnSpc>
                <a:spcPct val="150000"/>
              </a:lnSpc>
              <a:spcAft>
                <a:spcPts val="0"/>
              </a:spcAft>
            </a:pPr>
            <a:r>
              <a:rPr lang="en-US" sz="2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Organizm</a:t>
            </a:r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nospetsifik</a:t>
            </a:r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ximoya</a:t>
            </a:r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omillari</a:t>
            </a:r>
            <a:endParaRPr lang="ru-RU" sz="2400" b="1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Прямоугольник с одним усеченным и одним скругленным углом 6"/>
          <p:cNvSpPr/>
          <p:nvPr/>
        </p:nvSpPr>
        <p:spPr>
          <a:xfrm>
            <a:off x="389529" y="1420406"/>
            <a:ext cx="4860032" cy="5085184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180340" algn="ctr">
              <a:spcAft>
                <a:spcPts val="0"/>
              </a:spcAft>
            </a:pP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Immun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limfoid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organ,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tuqima</a:t>
            </a:r>
            <a:r>
              <a:rPr lang="en-US" sz="20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xujayralar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yig’indisi</a:t>
            </a:r>
            <a:r>
              <a:rPr lang="en-US" sz="20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bo’lib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organizmning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genetik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jixatdan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doimiyligini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gomeostazini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ta’minlaydi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Uning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asosida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struktura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jixatidan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doimiyligini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ta’minlash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asosida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o’zinikidan</a:t>
            </a:r>
            <a:r>
              <a:rPr lang="en-US" sz="20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begonani</a:t>
            </a:r>
            <a:r>
              <a:rPr lang="en-US" sz="20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ajrata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olish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prinsipi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yotadi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O’zinikidan</a:t>
            </a:r>
            <a:r>
              <a:rPr lang="en-US" sz="20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begonani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ajratishda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asosan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gistosigishtirshi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kompleksi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ularni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ekspretsiya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qilinuvchi</a:t>
            </a:r>
            <a:r>
              <a:rPr lang="en-US" sz="20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maxsulotlari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qatnashadi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Ko’pchilik</a:t>
            </a:r>
            <a:r>
              <a:rPr lang="en-US" sz="20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xollarda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o’zining</a:t>
            </a:r>
            <a:r>
              <a:rPr lang="en-US" sz="20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o’zgargan</a:t>
            </a:r>
            <a:r>
              <a:rPr lang="en-US" sz="20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xujayralarini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aniqlash</a:t>
            </a:r>
            <a:r>
              <a:rPr lang="en-US" sz="20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immun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sistema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begona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xisoblanadi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begona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sifatida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unga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qarshi</a:t>
            </a:r>
            <a:r>
              <a:rPr lang="en-US" sz="2000" i="1" dirty="0" smtClean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kurashadi</a:t>
            </a:r>
            <a:r>
              <a:rPr lang="en-US" sz="2000" i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000" i="1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815" y="4149080"/>
            <a:ext cx="2889599" cy="1953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ÐÐ°ÑÑÐ¸Ð½ÐºÐ¸ Ð¿Ð¾ Ð·Ð°Ð¿ÑÐ¾ÑÑ Immunologiy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519" y="1772816"/>
            <a:ext cx="2606192" cy="2120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63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1307462" y="213326"/>
            <a:ext cx="7272808" cy="864096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indent="180340" algn="ctr">
              <a:spcAft>
                <a:spcPts val="0"/>
              </a:spcAft>
            </a:pP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Antigenlarni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maxsusliklari</a:t>
            </a:r>
            <a:endParaRPr lang="ru-RU" sz="2400" i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563041" y="1245028"/>
            <a:ext cx="8136904" cy="864096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maxsusligi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tur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antigen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xususiyati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boshqa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turlardan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farq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qiladi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M: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odam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maymundan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ot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eshakdan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x.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44136" y="2239834"/>
            <a:ext cx="8155809" cy="936104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Gurux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maxsusligi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tur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antigen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biridan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farqlanuvchi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guruxlar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mavjud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544136" y="3345197"/>
            <a:ext cx="8155809" cy="792088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Xujayra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to’qima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maxsusligi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Organizmdagi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ko’plab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xujayralar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to’qimalar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organlar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jixatdan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bir-birlaridan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farqlanadi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598396" y="4306544"/>
            <a:ext cx="8066194" cy="1080120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Bosqichli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maxsuslik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Organizmni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rivojlanish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bosqichi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o’zini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farqlanadi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ya’ni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tug’ilmasdan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xomila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tug’ilgandan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keyingi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to’g’ri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kelmaydi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544136" y="5509158"/>
            <a:ext cx="8147654" cy="1008112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maxsusligi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Ko’proq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mikroorganizmlarga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qo’llaniladi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M: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pnevmatok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kapsula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bo’yicha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tiplarga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bo’linadi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247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611560" y="188641"/>
            <a:ext cx="7848872" cy="370502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Autoantigenlar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ba’zi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ma’lum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sharoitda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organizmda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xususiyatini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namoyon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kilishi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kachonki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xujayralar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uzlariga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immun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sistemani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tolerantligi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yukolgan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bulsa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kuyganda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yukumli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kasallanishdan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so‘ng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nurlanish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x.).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bundan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tashqari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organizmda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tabiiy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autoantigenlar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xam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avjuddir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Bularga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kiradi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ko‘z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gavxari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qalqonsimon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bez, bosh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miya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xujayralari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sperma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x.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467544" y="3573016"/>
            <a:ext cx="7704856" cy="3096344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Endogen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antigenlar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sz="20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o’zi</a:t>
            </a:r>
            <a:r>
              <a:rPr lang="en-US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organizmni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xujayralarini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maxsuloti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kupchilik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xollarda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virus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oksillari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xujayralar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sintez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kilinadi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anamal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oksillar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opuxol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xujayralari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Ag-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deperminantlari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SD8 T-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limfotsitlar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tomonidan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tavsiya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kilinadi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MNS T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molekulalari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birgalikda</a:t>
            </a:r>
            <a:r>
              <a:rPr lang="en-US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80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635896" y="-15497"/>
            <a:ext cx="5508104" cy="23488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Gaptenlar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antigen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xususiyatga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lekin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immunogenlik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yo’q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gaptenlar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tashib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yuruvchi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shliper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moddalar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birikkanda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to’la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qimmatli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bo’lishlari</a:t>
            </a:r>
            <a:r>
              <a:rPr lang="en-US" sz="2400" i="1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mumkin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Immunogenlik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xususiyati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tiklanadi</a:t>
            </a:r>
            <a:r>
              <a:rPr lang="en-US" sz="24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i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21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lormaster">
  <a:themeElements>
    <a:clrScheme name="1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1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colormaster">
  <a:themeElements>
    <a:clrScheme name="2_colormaster 4">
      <a:dk1>
        <a:srgbClr val="000000"/>
      </a:dk1>
      <a:lt1>
        <a:srgbClr val="FF9966"/>
      </a:lt1>
      <a:dk2>
        <a:srgbClr val="1C1C1C"/>
      </a:dk2>
      <a:lt2>
        <a:srgbClr val="4D4D4D"/>
      </a:lt2>
      <a:accent1>
        <a:srgbClr val="FF0000"/>
      </a:accent1>
      <a:accent2>
        <a:srgbClr val="FF6699"/>
      </a:accent2>
      <a:accent3>
        <a:srgbClr val="FFCAB8"/>
      </a:accent3>
      <a:accent4>
        <a:srgbClr val="000000"/>
      </a:accent4>
      <a:accent5>
        <a:srgbClr val="FFAAAA"/>
      </a:accent5>
      <a:accent6>
        <a:srgbClr val="E75C8A"/>
      </a:accent6>
      <a:hlink>
        <a:srgbClr val="CC00CC"/>
      </a:hlink>
      <a:folHlink>
        <a:srgbClr val="FFCC00"/>
      </a:folHlink>
    </a:clrScheme>
    <a:fontScheme name="2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colormaster">
  <a:themeElements>
    <a:clrScheme name="3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3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3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colormaster">
  <a:themeElements>
    <a:clrScheme name="4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4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4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4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4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colormaster">
  <a:themeElements>
    <a:clrScheme name="5_colormaster 14">
      <a:dk1>
        <a:srgbClr val="000000"/>
      </a:dk1>
      <a:lt1>
        <a:srgbClr val="FF99CC"/>
      </a:lt1>
      <a:dk2>
        <a:srgbClr val="1C1C1C"/>
      </a:dk2>
      <a:lt2>
        <a:srgbClr val="4D4D4D"/>
      </a:lt2>
      <a:accent1>
        <a:srgbClr val="FF0000"/>
      </a:accent1>
      <a:accent2>
        <a:srgbClr val="FF99CC"/>
      </a:accent2>
      <a:accent3>
        <a:srgbClr val="FFCAE2"/>
      </a:accent3>
      <a:accent4>
        <a:srgbClr val="000000"/>
      </a:accent4>
      <a:accent5>
        <a:srgbClr val="FFAAAA"/>
      </a:accent5>
      <a:accent6>
        <a:srgbClr val="E78AB9"/>
      </a:accent6>
      <a:hlink>
        <a:srgbClr val="9933FF"/>
      </a:hlink>
      <a:folHlink>
        <a:srgbClr val="44C63A"/>
      </a:folHlink>
    </a:clrScheme>
    <a:fontScheme name="5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5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colormaster">
  <a:themeElements>
    <a:clrScheme name="6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6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6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6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6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colormaster">
  <a:themeElements>
    <a:clrScheme name="7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7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7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7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7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8_colormaster">
  <a:themeElements>
    <a:clrScheme name="8_colormaster 2">
      <a:dk1>
        <a:srgbClr val="000000"/>
      </a:dk1>
      <a:lt1>
        <a:srgbClr val="99CCFF"/>
      </a:lt1>
      <a:dk2>
        <a:srgbClr val="1C1C1C"/>
      </a:dk2>
      <a:lt2>
        <a:srgbClr val="4D4D4D"/>
      </a:lt2>
      <a:accent1>
        <a:srgbClr val="CC0066"/>
      </a:accent1>
      <a:accent2>
        <a:srgbClr val="3366FF"/>
      </a:accent2>
      <a:accent3>
        <a:srgbClr val="CAE2FF"/>
      </a:accent3>
      <a:accent4>
        <a:srgbClr val="000000"/>
      </a:accent4>
      <a:accent5>
        <a:srgbClr val="E2AAB8"/>
      </a:accent5>
      <a:accent6>
        <a:srgbClr val="2D5CE7"/>
      </a:accent6>
      <a:hlink>
        <a:srgbClr val="FF0000"/>
      </a:hlink>
      <a:folHlink>
        <a:srgbClr val="FFFF00"/>
      </a:folHlink>
    </a:clrScheme>
    <a:fontScheme name="8_colormast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8_colormaster 1">
        <a:dk1>
          <a:srgbClr val="C0C0C0"/>
        </a:dk1>
        <a:lt1>
          <a:srgbClr val="FFFFFF"/>
        </a:lt1>
        <a:dk2>
          <a:srgbClr val="000099"/>
        </a:dk2>
        <a:lt2>
          <a:srgbClr val="CCECFF"/>
        </a:lt2>
        <a:accent1>
          <a:srgbClr val="FF3399"/>
        </a:accent1>
        <a:accent2>
          <a:srgbClr val="99CCFF"/>
        </a:accent2>
        <a:accent3>
          <a:srgbClr val="AAAACA"/>
        </a:accent3>
        <a:accent4>
          <a:srgbClr val="DADADA"/>
        </a:accent4>
        <a:accent5>
          <a:srgbClr val="FFADCA"/>
        </a:accent5>
        <a:accent6>
          <a:srgbClr val="8AB9E7"/>
        </a:accent6>
        <a:hlink>
          <a:srgbClr val="FF505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2">
        <a:dk1>
          <a:srgbClr val="000000"/>
        </a:dk1>
        <a:lt1>
          <a:srgbClr val="99CCFF"/>
        </a:lt1>
        <a:dk2>
          <a:srgbClr val="1C1C1C"/>
        </a:dk2>
        <a:lt2>
          <a:srgbClr val="4D4D4D"/>
        </a:lt2>
        <a:accent1>
          <a:srgbClr val="CC0066"/>
        </a:accent1>
        <a:accent2>
          <a:srgbClr val="3366FF"/>
        </a:accent2>
        <a:accent3>
          <a:srgbClr val="CAE2FF"/>
        </a:accent3>
        <a:accent4>
          <a:srgbClr val="000000"/>
        </a:accent4>
        <a:accent5>
          <a:srgbClr val="E2AAB8"/>
        </a:accent5>
        <a:accent6>
          <a:srgbClr val="2D5CE7"/>
        </a:accent6>
        <a:hlink>
          <a:srgbClr val="FF00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3">
        <a:dk1>
          <a:srgbClr val="C0C0C0"/>
        </a:dk1>
        <a:lt1>
          <a:srgbClr val="FFFFFF"/>
        </a:lt1>
        <a:dk2>
          <a:srgbClr val="800000"/>
        </a:dk2>
        <a:lt2>
          <a:srgbClr val="FFCC99"/>
        </a:lt2>
        <a:accent1>
          <a:srgbClr val="FF9900"/>
        </a:accent1>
        <a:accent2>
          <a:srgbClr val="CC00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B90000"/>
        </a:accent6>
        <a:hlink>
          <a:srgbClr val="FF33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4">
        <a:dk1>
          <a:srgbClr val="000000"/>
        </a:dk1>
        <a:lt1>
          <a:srgbClr val="FF9966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6699"/>
        </a:accent2>
        <a:accent3>
          <a:srgbClr val="FFCAB8"/>
        </a:accent3>
        <a:accent4>
          <a:srgbClr val="000000"/>
        </a:accent4>
        <a:accent5>
          <a:srgbClr val="FFAAAA"/>
        </a:accent5>
        <a:accent6>
          <a:srgbClr val="E75C8A"/>
        </a:accent6>
        <a:hlink>
          <a:srgbClr val="CC00CC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5">
        <a:dk1>
          <a:srgbClr val="C0C0C0"/>
        </a:dk1>
        <a:lt1>
          <a:srgbClr val="FFFFFF"/>
        </a:lt1>
        <a:dk2>
          <a:srgbClr val="008000"/>
        </a:dk2>
        <a:lt2>
          <a:srgbClr val="CCECFF"/>
        </a:lt2>
        <a:accent1>
          <a:srgbClr val="0066FF"/>
        </a:accent1>
        <a:accent2>
          <a:srgbClr val="00FF00"/>
        </a:accent2>
        <a:accent3>
          <a:srgbClr val="AAC0AA"/>
        </a:accent3>
        <a:accent4>
          <a:srgbClr val="DADADA"/>
        </a:accent4>
        <a:accent5>
          <a:srgbClr val="AAB8FF"/>
        </a:accent5>
        <a:accent6>
          <a:srgbClr val="00E700"/>
        </a:accent6>
        <a:hlink>
          <a:srgbClr val="A29E00"/>
        </a:hlink>
        <a:folHlink>
          <a:srgbClr val="EA8B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6">
        <a:dk1>
          <a:srgbClr val="000000"/>
        </a:dk1>
        <a:lt1>
          <a:srgbClr val="97E183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99FF99"/>
        </a:accent2>
        <a:accent3>
          <a:srgbClr val="C9EEC1"/>
        </a:accent3>
        <a:accent4>
          <a:srgbClr val="000000"/>
        </a:accent4>
        <a:accent5>
          <a:srgbClr val="AAB8FF"/>
        </a:accent5>
        <a:accent6>
          <a:srgbClr val="8AE78A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7">
        <a:dk1>
          <a:srgbClr val="C0C0C0"/>
        </a:dk1>
        <a:lt1>
          <a:srgbClr val="FFFFFF"/>
        </a:lt1>
        <a:dk2>
          <a:srgbClr val="008080"/>
        </a:dk2>
        <a:lt2>
          <a:srgbClr val="CCECFF"/>
        </a:lt2>
        <a:accent1>
          <a:srgbClr val="29A329"/>
        </a:accent1>
        <a:accent2>
          <a:srgbClr val="00FFFF"/>
        </a:accent2>
        <a:accent3>
          <a:srgbClr val="AAC0C0"/>
        </a:accent3>
        <a:accent4>
          <a:srgbClr val="DADADA"/>
        </a:accent4>
        <a:accent5>
          <a:srgbClr val="ACCEAC"/>
        </a:accent5>
        <a:accent6>
          <a:srgbClr val="00E7E7"/>
        </a:accent6>
        <a:hlink>
          <a:srgbClr val="3B6A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8">
        <a:dk1>
          <a:srgbClr val="000000"/>
        </a:dk1>
        <a:lt1>
          <a:srgbClr val="64F0BE"/>
        </a:lt1>
        <a:dk2>
          <a:srgbClr val="1C1C1C"/>
        </a:dk2>
        <a:lt2>
          <a:srgbClr val="4D4D4D"/>
        </a:lt2>
        <a:accent1>
          <a:srgbClr val="008000"/>
        </a:accent1>
        <a:accent2>
          <a:srgbClr val="00FFFF"/>
        </a:accent2>
        <a:accent3>
          <a:srgbClr val="B8F6DB"/>
        </a:accent3>
        <a:accent4>
          <a:srgbClr val="000000"/>
        </a:accent4>
        <a:accent5>
          <a:srgbClr val="AAC0AA"/>
        </a:accent5>
        <a:accent6>
          <a:srgbClr val="00E7E7"/>
        </a:accent6>
        <a:hlink>
          <a:srgbClr val="3366FF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9">
        <a:dk1>
          <a:srgbClr val="C0C0C0"/>
        </a:dk1>
        <a:lt1>
          <a:srgbClr val="FFFFFF"/>
        </a:lt1>
        <a:dk2>
          <a:srgbClr val="CC9900"/>
        </a:dk2>
        <a:lt2>
          <a:srgbClr val="FFFFCC"/>
        </a:lt2>
        <a:accent1>
          <a:srgbClr val="FF3300"/>
        </a:accent1>
        <a:accent2>
          <a:srgbClr val="FFCC66"/>
        </a:accent2>
        <a:accent3>
          <a:srgbClr val="E2CAAA"/>
        </a:accent3>
        <a:accent4>
          <a:srgbClr val="DADADA"/>
        </a:accent4>
        <a:accent5>
          <a:srgbClr val="FFADAA"/>
        </a:accent5>
        <a:accent6>
          <a:srgbClr val="E7B95C"/>
        </a:accent6>
        <a:hlink>
          <a:srgbClr val="008080"/>
        </a:hlink>
        <a:folHlink>
          <a:srgbClr val="33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0">
        <a:dk1>
          <a:srgbClr val="000000"/>
        </a:dk1>
        <a:lt1>
          <a:srgbClr val="EFF274"/>
        </a:lt1>
        <a:dk2>
          <a:srgbClr val="1C1C1C"/>
        </a:dk2>
        <a:lt2>
          <a:srgbClr val="4D4D4D"/>
        </a:lt2>
        <a:accent1>
          <a:srgbClr val="9966FF"/>
        </a:accent1>
        <a:accent2>
          <a:srgbClr val="FFFFCC"/>
        </a:accent2>
        <a:accent3>
          <a:srgbClr val="F6F7BC"/>
        </a:accent3>
        <a:accent4>
          <a:srgbClr val="000000"/>
        </a:accent4>
        <a:accent5>
          <a:srgbClr val="CAB8FF"/>
        </a:accent5>
        <a:accent6>
          <a:srgbClr val="E7E7B9"/>
        </a:accent6>
        <a:hlink>
          <a:srgbClr val="6666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1">
        <a:dk1>
          <a:srgbClr val="C0C0C0"/>
        </a:dk1>
        <a:lt1>
          <a:srgbClr val="FFFFFF"/>
        </a:lt1>
        <a:dk2>
          <a:srgbClr val="6600CC"/>
        </a:dk2>
        <a:lt2>
          <a:srgbClr val="CCCCFF"/>
        </a:lt2>
        <a:accent1>
          <a:srgbClr val="D60093"/>
        </a:accent1>
        <a:accent2>
          <a:srgbClr val="9999FF"/>
        </a:accent2>
        <a:accent3>
          <a:srgbClr val="B8AAE2"/>
        </a:accent3>
        <a:accent4>
          <a:srgbClr val="DADADA"/>
        </a:accent4>
        <a:accent5>
          <a:srgbClr val="E8AAC8"/>
        </a:accent5>
        <a:accent6>
          <a:srgbClr val="8A8AE7"/>
        </a:accent6>
        <a:hlink>
          <a:srgbClr val="008000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2">
        <a:dk1>
          <a:srgbClr val="000000"/>
        </a:dk1>
        <a:lt1>
          <a:srgbClr val="CC99FF"/>
        </a:lt1>
        <a:dk2>
          <a:srgbClr val="1C1C1C"/>
        </a:dk2>
        <a:lt2>
          <a:srgbClr val="4D4D4D"/>
        </a:lt2>
        <a:accent1>
          <a:srgbClr val="0066FF"/>
        </a:accent1>
        <a:accent2>
          <a:srgbClr val="CCCCFF"/>
        </a:accent2>
        <a:accent3>
          <a:srgbClr val="E2CAFF"/>
        </a:accent3>
        <a:accent4>
          <a:srgbClr val="000000"/>
        </a:accent4>
        <a:accent5>
          <a:srgbClr val="AAB8FF"/>
        </a:accent5>
        <a:accent6>
          <a:srgbClr val="B9B9E7"/>
        </a:accent6>
        <a:hlink>
          <a:srgbClr val="FF0066"/>
        </a:hlink>
        <a:folHlink>
          <a:srgbClr val="66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3">
        <a:dk1>
          <a:srgbClr val="C0C0C0"/>
        </a:dk1>
        <a:lt1>
          <a:srgbClr val="FFFFFF"/>
        </a:lt1>
        <a:dk2>
          <a:srgbClr val="CC0066"/>
        </a:dk2>
        <a:lt2>
          <a:srgbClr val="FFCCCC"/>
        </a:lt2>
        <a:accent1>
          <a:srgbClr val="993366"/>
        </a:accent1>
        <a:accent2>
          <a:srgbClr val="FF9999"/>
        </a:accent2>
        <a:accent3>
          <a:srgbClr val="E2AAB8"/>
        </a:accent3>
        <a:accent4>
          <a:srgbClr val="DADADA"/>
        </a:accent4>
        <a:accent5>
          <a:srgbClr val="CAADB8"/>
        </a:accent5>
        <a:accent6>
          <a:srgbClr val="E78A8A"/>
        </a:accent6>
        <a:hlink>
          <a:srgbClr val="009999"/>
        </a:hlink>
        <a:folHlink>
          <a:srgbClr val="FF99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4">
        <a:dk1>
          <a:srgbClr val="000000"/>
        </a:dk1>
        <a:lt1>
          <a:srgbClr val="FF99CC"/>
        </a:lt1>
        <a:dk2>
          <a:srgbClr val="1C1C1C"/>
        </a:dk2>
        <a:lt2>
          <a:srgbClr val="4D4D4D"/>
        </a:lt2>
        <a:accent1>
          <a:srgbClr val="FF0000"/>
        </a:accent1>
        <a:accent2>
          <a:srgbClr val="FF99CC"/>
        </a:accent2>
        <a:accent3>
          <a:srgbClr val="FFCAE2"/>
        </a:accent3>
        <a:accent4>
          <a:srgbClr val="000000"/>
        </a:accent4>
        <a:accent5>
          <a:srgbClr val="FFAAAA"/>
        </a:accent5>
        <a:accent6>
          <a:srgbClr val="E78AB9"/>
        </a:accent6>
        <a:hlink>
          <a:srgbClr val="9933FF"/>
        </a:hlink>
        <a:folHlink>
          <a:srgbClr val="44C63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colormaster 15">
        <a:dk1>
          <a:srgbClr val="C0C0C0"/>
        </a:dk1>
        <a:lt1>
          <a:srgbClr val="FFFFFF"/>
        </a:lt1>
        <a:dk2>
          <a:srgbClr val="000000"/>
        </a:dk2>
        <a:lt2>
          <a:srgbClr val="DDDDDD"/>
        </a:lt2>
        <a:accent1>
          <a:srgbClr val="4D4D4D"/>
        </a:accent1>
        <a:accent2>
          <a:srgbClr val="C0C0C0"/>
        </a:accent2>
        <a:accent3>
          <a:srgbClr val="AAAAAA"/>
        </a:accent3>
        <a:accent4>
          <a:srgbClr val="DADADA"/>
        </a:accent4>
        <a:accent5>
          <a:srgbClr val="B2B2B2"/>
        </a:accent5>
        <a:accent6>
          <a:srgbClr val="AEAEAE"/>
        </a:accent6>
        <a:hlink>
          <a:srgbClr val="777777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8_colormaster 16">
        <a:dk1>
          <a:srgbClr val="000000"/>
        </a:dk1>
        <a:lt1>
          <a:srgbClr val="FFFFFF"/>
        </a:lt1>
        <a:dk2>
          <a:srgbClr val="1C1C1C"/>
        </a:dk2>
        <a:lt2>
          <a:srgbClr val="4D4D4D"/>
        </a:lt2>
        <a:accent1>
          <a:srgbClr val="4D4D4D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B2B2B2"/>
        </a:accent5>
        <a:accent6>
          <a:srgbClr val="C8C8C8"/>
        </a:accent6>
        <a:hlink>
          <a:srgbClr val="808080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042</Template>
  <TotalTime>190</TotalTime>
  <Words>507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8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1_colormaster</vt:lpstr>
      <vt:lpstr>2_colormaster</vt:lpstr>
      <vt:lpstr>3_colormaster</vt:lpstr>
      <vt:lpstr>4_colormaster</vt:lpstr>
      <vt:lpstr>5_colormaster</vt:lpstr>
      <vt:lpstr>6_colormaster</vt:lpstr>
      <vt:lpstr>7_colormaster</vt:lpstr>
      <vt:lpstr>8_colormaster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arxiv.uz</dc:creator>
  <cp:lastModifiedBy>komron</cp:lastModifiedBy>
  <cp:revision>17</cp:revision>
  <dcterms:created xsi:type="dcterms:W3CDTF">2018-05-03T09:01:10Z</dcterms:created>
  <dcterms:modified xsi:type="dcterms:W3CDTF">2025-05-29T06:34:24Z</dcterms:modified>
</cp:coreProperties>
</file>