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268" r:id="rId3"/>
    <p:sldId id="263" r:id="rId4"/>
    <p:sldId id="264" r:id="rId5"/>
    <p:sldId id="257" r:id="rId6"/>
    <p:sldId id="258" r:id="rId7"/>
    <p:sldId id="269" r:id="rId8"/>
    <p:sldId id="259" r:id="rId9"/>
    <p:sldId id="270" r:id="rId10"/>
    <p:sldId id="260" r:id="rId11"/>
    <p:sldId id="265" r:id="rId12"/>
    <p:sldId id="266" r:id="rId13"/>
    <p:sldId id="267" r:id="rId14"/>
    <p:sldId id="271" r:id="rId15"/>
  </p:sldIdLst>
  <p:sldSz cx="9144000" cy="6858000" type="screen4x3"/>
  <p:notesSz cx="6858000" cy="9144000"/>
  <p:defaultTextStyle>
    <a:defPPr>
      <a:defRPr lang="uz-Latn-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870" y="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4.xml.rels><?xml version="1.0" encoding="UTF-8" standalone="yes"?>
<Relationships xmlns="http://schemas.openxmlformats.org/package/2006/relationships"><Relationship Id="rId1" Type="http://schemas.openxmlformats.org/officeDocument/2006/relationships/image" Target="../media/image3.jpeg"/></Relationships>
</file>

<file path=ppt/diagrams/_rels/data5.xml.rels><?xml version="1.0" encoding="UTF-8" standalone="yes"?>
<Relationships xmlns="http://schemas.openxmlformats.org/package/2006/relationships"><Relationship Id="rId1" Type="http://schemas.openxmlformats.org/officeDocument/2006/relationships/image" Target="../media/image4.jpeg"/></Relationships>
</file>

<file path=ppt/diagrams/_rels/data6.xml.rels><?xml version="1.0" encoding="UTF-8" standalone="yes"?>
<Relationships xmlns="http://schemas.openxmlformats.org/package/2006/relationships"><Relationship Id="rId1" Type="http://schemas.openxmlformats.org/officeDocument/2006/relationships/image" Target="../media/image7.jpeg"/></Relationships>
</file>

<file path=ppt/diagrams/_rels/data8.xml.rels><?xml version="1.0" encoding="UTF-8" standalone="yes"?>
<Relationships xmlns="http://schemas.openxmlformats.org/package/2006/relationships"><Relationship Id="rId3" Type="http://schemas.openxmlformats.org/officeDocument/2006/relationships/hyperlink" Target="http://www.doctor.ru/" TargetMode="External"/><Relationship Id="rId2" Type="http://schemas.openxmlformats.org/officeDocument/2006/relationships/hyperlink" Target="http://www.medinfo.ru/" TargetMode="External"/><Relationship Id="rId1" Type="http://schemas.openxmlformats.org/officeDocument/2006/relationships/hyperlink" Target="http://www.cry.ru/" TargetMode="External"/><Relationship Id="rId4" Type="http://schemas.openxmlformats.org/officeDocument/2006/relationships/hyperlink" Target="http://www.golcom.ru/" TargetMode="External"/></Relationships>
</file>

<file path=ppt/diagrams/_rels/drawing4.xml.rels><?xml version="1.0" encoding="UTF-8" standalone="yes"?>
<Relationships xmlns="http://schemas.openxmlformats.org/package/2006/relationships"><Relationship Id="rId1" Type="http://schemas.openxmlformats.org/officeDocument/2006/relationships/image" Target="../media/image3.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164045-E02E-480A-B27C-BADBA086B66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uz-Latn-UZ"/>
        </a:p>
      </dgm:t>
    </dgm:pt>
    <dgm:pt modelId="{2D1681D6-A936-4889-BBEB-2F4492465FB6}">
      <dgm:prSet/>
      <dgm:spPr/>
      <dgm:t>
        <a:bodyPr/>
        <a:lstStyle/>
        <a:p>
          <a:pPr rtl="0"/>
          <a:r>
            <a:rPr lang="uz-Latn-UZ" b="1" dirty="0" smtClean="0"/>
            <a:t>MAVZU:  Immunologiya fani va immunitet </a:t>
          </a:r>
          <a:endParaRPr lang="uz-Latn-UZ" dirty="0"/>
        </a:p>
      </dgm:t>
    </dgm:pt>
    <dgm:pt modelId="{811BE221-B681-40DF-82EE-5A570A35810C}" type="parTrans" cxnId="{4E2751F3-7609-4C55-B42B-EF66ED4EEE88}">
      <dgm:prSet/>
      <dgm:spPr/>
      <dgm:t>
        <a:bodyPr/>
        <a:lstStyle/>
        <a:p>
          <a:endParaRPr lang="uz-Latn-UZ"/>
        </a:p>
      </dgm:t>
    </dgm:pt>
    <dgm:pt modelId="{C38117C8-77ED-4375-8C88-55E13C8F8BF2}" type="sibTrans" cxnId="{4E2751F3-7609-4C55-B42B-EF66ED4EEE88}">
      <dgm:prSet/>
      <dgm:spPr/>
      <dgm:t>
        <a:bodyPr/>
        <a:lstStyle/>
        <a:p>
          <a:endParaRPr lang="uz-Latn-UZ"/>
        </a:p>
      </dgm:t>
    </dgm:pt>
    <dgm:pt modelId="{06B2FBCE-9242-494A-9121-EE1E51397719}" type="pres">
      <dgm:prSet presAssocID="{70164045-E02E-480A-B27C-BADBA086B66B}" presName="linear" presStyleCnt="0">
        <dgm:presLayoutVars>
          <dgm:animLvl val="lvl"/>
          <dgm:resizeHandles val="exact"/>
        </dgm:presLayoutVars>
      </dgm:prSet>
      <dgm:spPr/>
      <dgm:t>
        <a:bodyPr/>
        <a:lstStyle/>
        <a:p>
          <a:endParaRPr lang="uz-Latn-UZ"/>
        </a:p>
      </dgm:t>
    </dgm:pt>
    <dgm:pt modelId="{60A28591-314F-4758-856E-87DF84977CEC}" type="pres">
      <dgm:prSet presAssocID="{2D1681D6-A936-4889-BBEB-2F4492465FB6}" presName="parentText" presStyleLbl="node1" presStyleIdx="0" presStyleCnt="1">
        <dgm:presLayoutVars>
          <dgm:chMax val="0"/>
          <dgm:bulletEnabled val="1"/>
        </dgm:presLayoutVars>
      </dgm:prSet>
      <dgm:spPr/>
      <dgm:t>
        <a:bodyPr/>
        <a:lstStyle/>
        <a:p>
          <a:endParaRPr lang="uz-Latn-UZ"/>
        </a:p>
      </dgm:t>
    </dgm:pt>
  </dgm:ptLst>
  <dgm:cxnLst>
    <dgm:cxn modelId="{4E2751F3-7609-4C55-B42B-EF66ED4EEE88}" srcId="{70164045-E02E-480A-B27C-BADBA086B66B}" destId="{2D1681D6-A936-4889-BBEB-2F4492465FB6}" srcOrd="0" destOrd="0" parTransId="{811BE221-B681-40DF-82EE-5A570A35810C}" sibTransId="{C38117C8-77ED-4375-8C88-55E13C8F8BF2}"/>
    <dgm:cxn modelId="{24040D30-6068-44B1-91A6-078DE954688D}" type="presOf" srcId="{70164045-E02E-480A-B27C-BADBA086B66B}" destId="{06B2FBCE-9242-494A-9121-EE1E51397719}" srcOrd="0" destOrd="0" presId="urn:microsoft.com/office/officeart/2005/8/layout/vList2"/>
    <dgm:cxn modelId="{01ECB107-5440-4C67-9A2E-D2BB4E30E99A}" type="presOf" srcId="{2D1681D6-A936-4889-BBEB-2F4492465FB6}" destId="{60A28591-314F-4758-856E-87DF84977CEC}" srcOrd="0" destOrd="0" presId="urn:microsoft.com/office/officeart/2005/8/layout/vList2"/>
    <dgm:cxn modelId="{A6D28E38-7409-46FE-B537-C662F85E0416}" type="presParOf" srcId="{06B2FBCE-9242-494A-9121-EE1E51397719}" destId="{60A28591-314F-4758-856E-87DF84977CE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298006-9F24-455F-B3C1-C0F562A38A89}"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uz-Latn-UZ"/>
        </a:p>
      </dgm:t>
    </dgm:pt>
    <dgm:pt modelId="{184F5747-C199-4F80-A86F-83EE8D2A2BA5}">
      <dgm:prSet/>
      <dgm:spPr/>
      <dgm:t>
        <a:bodyPr/>
        <a:lstStyle/>
        <a:p>
          <a:pPr rtl="0"/>
          <a:r>
            <a:rPr lang="uz-Latn-UZ" dirty="0" smtClean="0"/>
            <a:t>REJA: </a:t>
          </a:r>
        </a:p>
      </dgm:t>
    </dgm:pt>
    <dgm:pt modelId="{F386C205-936B-4C1A-9C42-C9040E68A0E8}" type="parTrans" cxnId="{EC1D39BF-C518-495C-A80F-87DDC6954E98}">
      <dgm:prSet/>
      <dgm:spPr/>
      <dgm:t>
        <a:bodyPr/>
        <a:lstStyle/>
        <a:p>
          <a:endParaRPr lang="uz-Latn-UZ"/>
        </a:p>
      </dgm:t>
    </dgm:pt>
    <dgm:pt modelId="{D41370A0-DD94-4483-9370-B7D729B5DA6A}" type="sibTrans" cxnId="{EC1D39BF-C518-495C-A80F-87DDC6954E98}">
      <dgm:prSet/>
      <dgm:spPr/>
      <dgm:t>
        <a:bodyPr/>
        <a:lstStyle/>
        <a:p>
          <a:endParaRPr lang="uz-Latn-UZ"/>
        </a:p>
      </dgm:t>
    </dgm:pt>
    <dgm:pt modelId="{5B7D922D-2F9E-4A7E-B82E-BAEF4ADA737D}">
      <dgm:prSet/>
      <dgm:spPr/>
      <dgm:t>
        <a:bodyPr/>
        <a:lstStyle/>
        <a:p>
          <a:pPr rtl="0"/>
          <a:r>
            <a:rPr lang="uz-Latn-UZ" b="1" dirty="0" smtClean="0"/>
            <a:t>IMMUN TANQISLIGI KASALLIGINING KELIB ChIQISh SABABLARI </a:t>
          </a:r>
          <a:endParaRPr lang="uz-Latn-UZ" dirty="0"/>
        </a:p>
      </dgm:t>
    </dgm:pt>
    <dgm:pt modelId="{3EE0FCD4-2415-4545-84C9-3BC5530325DE}" type="parTrans" cxnId="{ECF3F61A-9C3B-481A-857F-1C0A7207C94E}">
      <dgm:prSet/>
      <dgm:spPr/>
      <dgm:t>
        <a:bodyPr/>
        <a:lstStyle/>
        <a:p>
          <a:endParaRPr lang="uz-Latn-UZ"/>
        </a:p>
      </dgm:t>
    </dgm:pt>
    <dgm:pt modelId="{4D0DAA35-5DC7-4A11-97BE-85CD2714853A}" type="sibTrans" cxnId="{ECF3F61A-9C3B-481A-857F-1C0A7207C94E}">
      <dgm:prSet/>
      <dgm:spPr/>
      <dgm:t>
        <a:bodyPr/>
        <a:lstStyle/>
        <a:p>
          <a:endParaRPr lang="uz-Latn-UZ"/>
        </a:p>
      </dgm:t>
    </dgm:pt>
    <dgm:pt modelId="{F6434615-3365-4628-A113-3C59950C1925}">
      <dgm:prSet/>
      <dgm:spPr/>
      <dgm:t>
        <a:bodyPr/>
        <a:lstStyle/>
        <a:p>
          <a:pPr rtl="0"/>
          <a:r>
            <a:rPr lang="uz-Latn-UZ" b="1" dirty="0" smtClean="0"/>
            <a:t>OITS NING KLINIK XUSUSIYaTLARI VA TIPIK KO’RINIShLARI </a:t>
          </a:r>
          <a:endParaRPr lang="uz-Latn-UZ" dirty="0"/>
        </a:p>
      </dgm:t>
    </dgm:pt>
    <dgm:pt modelId="{8B571189-60A5-473B-B143-4C3721C92132}" type="parTrans" cxnId="{7D625E1A-2757-4605-841F-DC7462B3B074}">
      <dgm:prSet/>
      <dgm:spPr/>
      <dgm:t>
        <a:bodyPr/>
        <a:lstStyle/>
        <a:p>
          <a:endParaRPr lang="uz-Latn-UZ"/>
        </a:p>
      </dgm:t>
    </dgm:pt>
    <dgm:pt modelId="{A1B3B006-FDA8-4133-BDE0-3CF6D8133E4D}" type="sibTrans" cxnId="{7D625E1A-2757-4605-841F-DC7462B3B074}">
      <dgm:prSet/>
      <dgm:spPr/>
      <dgm:t>
        <a:bodyPr/>
        <a:lstStyle/>
        <a:p>
          <a:endParaRPr lang="uz-Latn-UZ"/>
        </a:p>
      </dgm:t>
    </dgm:pt>
    <dgm:pt modelId="{D526198D-036D-4F2E-80C7-B785CDCFF547}">
      <dgm:prSet/>
      <dgm:spPr/>
      <dgm:t>
        <a:bodyPr/>
        <a:lstStyle/>
        <a:p>
          <a:pPr rtl="0"/>
          <a:r>
            <a:rPr lang="it-IT" b="1" smtClean="0"/>
            <a:t>IMMUNITET </a:t>
          </a:r>
          <a:r>
            <a:rPr lang="it-IT" b="1" dirty="0" smtClean="0"/>
            <a:t>VA IMMUN TIZIM A’ZOLARI </a:t>
          </a:r>
          <a:endParaRPr lang="uz-Latn-UZ" b="1" dirty="0"/>
        </a:p>
      </dgm:t>
    </dgm:pt>
    <dgm:pt modelId="{F0583244-239B-413A-88E6-42811B7A029C}" type="parTrans" cxnId="{3D629DB6-CBDF-45DB-8E04-D54F9292BA4A}">
      <dgm:prSet/>
      <dgm:spPr/>
    </dgm:pt>
    <dgm:pt modelId="{3B0B902A-DBC8-4577-B7C5-D9D579D7D200}" type="sibTrans" cxnId="{3D629DB6-CBDF-45DB-8E04-D54F9292BA4A}">
      <dgm:prSet/>
      <dgm:spPr/>
    </dgm:pt>
    <dgm:pt modelId="{61B743F3-5676-4F88-80D0-2435EED8170E}" type="pres">
      <dgm:prSet presAssocID="{94298006-9F24-455F-B3C1-C0F562A38A89}" presName="Name0" presStyleCnt="0">
        <dgm:presLayoutVars>
          <dgm:dir/>
          <dgm:animLvl val="lvl"/>
          <dgm:resizeHandles val="exact"/>
        </dgm:presLayoutVars>
      </dgm:prSet>
      <dgm:spPr/>
      <dgm:t>
        <a:bodyPr/>
        <a:lstStyle/>
        <a:p>
          <a:endParaRPr lang="uz-Latn-UZ"/>
        </a:p>
      </dgm:t>
    </dgm:pt>
    <dgm:pt modelId="{BAD8CDCC-5371-41CE-9F68-B2CF560CA78C}" type="pres">
      <dgm:prSet presAssocID="{F6434615-3365-4628-A113-3C59950C1925}" presName="boxAndChildren" presStyleCnt="0"/>
      <dgm:spPr/>
    </dgm:pt>
    <dgm:pt modelId="{4791BF5A-F4F4-4908-9CC0-C942ACEA2DC9}" type="pres">
      <dgm:prSet presAssocID="{F6434615-3365-4628-A113-3C59950C1925}" presName="parentTextBox" presStyleLbl="node1" presStyleIdx="0" presStyleCnt="4"/>
      <dgm:spPr/>
      <dgm:t>
        <a:bodyPr/>
        <a:lstStyle/>
        <a:p>
          <a:endParaRPr lang="uz-Latn-UZ"/>
        </a:p>
      </dgm:t>
    </dgm:pt>
    <dgm:pt modelId="{765FA5A1-95C9-4146-8A49-3304B98E99FE}" type="pres">
      <dgm:prSet presAssocID="{4D0DAA35-5DC7-4A11-97BE-85CD2714853A}" presName="sp" presStyleCnt="0"/>
      <dgm:spPr/>
    </dgm:pt>
    <dgm:pt modelId="{659A2BBB-5F47-4F3D-8B45-7E6A188E7C99}" type="pres">
      <dgm:prSet presAssocID="{5B7D922D-2F9E-4A7E-B82E-BAEF4ADA737D}" presName="arrowAndChildren" presStyleCnt="0"/>
      <dgm:spPr/>
    </dgm:pt>
    <dgm:pt modelId="{0741CCDC-91CD-41F7-A4D0-13021897A506}" type="pres">
      <dgm:prSet presAssocID="{5B7D922D-2F9E-4A7E-B82E-BAEF4ADA737D}" presName="parentTextArrow" presStyleLbl="node1" presStyleIdx="1" presStyleCnt="4"/>
      <dgm:spPr/>
      <dgm:t>
        <a:bodyPr/>
        <a:lstStyle/>
        <a:p>
          <a:endParaRPr lang="uz-Latn-UZ"/>
        </a:p>
      </dgm:t>
    </dgm:pt>
    <dgm:pt modelId="{064E99A7-47E1-4760-B372-0F0BA4D8551C}" type="pres">
      <dgm:prSet presAssocID="{3B0B902A-DBC8-4577-B7C5-D9D579D7D200}" presName="sp" presStyleCnt="0"/>
      <dgm:spPr/>
    </dgm:pt>
    <dgm:pt modelId="{C57AF250-ECBD-4259-AF3B-66EA46AF92D2}" type="pres">
      <dgm:prSet presAssocID="{D526198D-036D-4F2E-80C7-B785CDCFF547}" presName="arrowAndChildren" presStyleCnt="0"/>
      <dgm:spPr/>
    </dgm:pt>
    <dgm:pt modelId="{2B6BA403-BFFA-4964-AB29-3A6504322EB6}" type="pres">
      <dgm:prSet presAssocID="{D526198D-036D-4F2E-80C7-B785CDCFF547}" presName="parentTextArrow" presStyleLbl="node1" presStyleIdx="2" presStyleCnt="4"/>
      <dgm:spPr/>
      <dgm:t>
        <a:bodyPr/>
        <a:lstStyle/>
        <a:p>
          <a:endParaRPr lang="uz-Latn-UZ"/>
        </a:p>
      </dgm:t>
    </dgm:pt>
    <dgm:pt modelId="{E0609C57-EB97-4AC8-8500-5FF4E38F6D90}" type="pres">
      <dgm:prSet presAssocID="{D41370A0-DD94-4483-9370-B7D729B5DA6A}" presName="sp" presStyleCnt="0"/>
      <dgm:spPr/>
    </dgm:pt>
    <dgm:pt modelId="{52EECA64-B732-45B8-AF79-B5173A212799}" type="pres">
      <dgm:prSet presAssocID="{184F5747-C199-4F80-A86F-83EE8D2A2BA5}" presName="arrowAndChildren" presStyleCnt="0"/>
      <dgm:spPr/>
    </dgm:pt>
    <dgm:pt modelId="{635E4E8A-5DAD-4A69-91C1-990F65192CAD}" type="pres">
      <dgm:prSet presAssocID="{184F5747-C199-4F80-A86F-83EE8D2A2BA5}" presName="parentTextArrow" presStyleLbl="node1" presStyleIdx="3" presStyleCnt="4"/>
      <dgm:spPr/>
      <dgm:t>
        <a:bodyPr/>
        <a:lstStyle/>
        <a:p>
          <a:endParaRPr lang="uz-Latn-UZ"/>
        </a:p>
      </dgm:t>
    </dgm:pt>
  </dgm:ptLst>
  <dgm:cxnLst>
    <dgm:cxn modelId="{7D625E1A-2757-4605-841F-DC7462B3B074}" srcId="{94298006-9F24-455F-B3C1-C0F562A38A89}" destId="{F6434615-3365-4628-A113-3C59950C1925}" srcOrd="3" destOrd="0" parTransId="{8B571189-60A5-473B-B143-4C3721C92132}" sibTransId="{A1B3B006-FDA8-4133-BDE0-3CF6D8133E4D}"/>
    <dgm:cxn modelId="{45E922D7-845E-4442-87BA-A649CECCA56A}" type="presOf" srcId="{D526198D-036D-4F2E-80C7-B785CDCFF547}" destId="{2B6BA403-BFFA-4964-AB29-3A6504322EB6}" srcOrd="0" destOrd="0" presId="urn:microsoft.com/office/officeart/2005/8/layout/process4"/>
    <dgm:cxn modelId="{BBA66BF3-7FC3-4E67-B246-21694748ACE0}" type="presOf" srcId="{94298006-9F24-455F-B3C1-C0F562A38A89}" destId="{61B743F3-5676-4F88-80D0-2435EED8170E}" srcOrd="0" destOrd="0" presId="urn:microsoft.com/office/officeart/2005/8/layout/process4"/>
    <dgm:cxn modelId="{184D3403-740D-40DE-9291-E43DAB43CA0F}" type="presOf" srcId="{F6434615-3365-4628-A113-3C59950C1925}" destId="{4791BF5A-F4F4-4908-9CC0-C942ACEA2DC9}" srcOrd="0" destOrd="0" presId="urn:microsoft.com/office/officeart/2005/8/layout/process4"/>
    <dgm:cxn modelId="{EC1D39BF-C518-495C-A80F-87DDC6954E98}" srcId="{94298006-9F24-455F-B3C1-C0F562A38A89}" destId="{184F5747-C199-4F80-A86F-83EE8D2A2BA5}" srcOrd="0" destOrd="0" parTransId="{F386C205-936B-4C1A-9C42-C9040E68A0E8}" sibTransId="{D41370A0-DD94-4483-9370-B7D729B5DA6A}"/>
    <dgm:cxn modelId="{51B597A7-4E0D-46B2-82AF-A15AD542DA0D}" type="presOf" srcId="{184F5747-C199-4F80-A86F-83EE8D2A2BA5}" destId="{635E4E8A-5DAD-4A69-91C1-990F65192CAD}" srcOrd="0" destOrd="0" presId="urn:microsoft.com/office/officeart/2005/8/layout/process4"/>
    <dgm:cxn modelId="{3D629DB6-CBDF-45DB-8E04-D54F9292BA4A}" srcId="{94298006-9F24-455F-B3C1-C0F562A38A89}" destId="{D526198D-036D-4F2E-80C7-B785CDCFF547}" srcOrd="1" destOrd="0" parTransId="{F0583244-239B-413A-88E6-42811B7A029C}" sibTransId="{3B0B902A-DBC8-4577-B7C5-D9D579D7D200}"/>
    <dgm:cxn modelId="{ECF3F61A-9C3B-481A-857F-1C0A7207C94E}" srcId="{94298006-9F24-455F-B3C1-C0F562A38A89}" destId="{5B7D922D-2F9E-4A7E-B82E-BAEF4ADA737D}" srcOrd="2" destOrd="0" parTransId="{3EE0FCD4-2415-4545-84C9-3BC5530325DE}" sibTransId="{4D0DAA35-5DC7-4A11-97BE-85CD2714853A}"/>
    <dgm:cxn modelId="{FE5C36DE-52E2-416E-9B5D-B2FC6C03E5F2}" type="presOf" srcId="{5B7D922D-2F9E-4A7E-B82E-BAEF4ADA737D}" destId="{0741CCDC-91CD-41F7-A4D0-13021897A506}" srcOrd="0" destOrd="0" presId="urn:microsoft.com/office/officeart/2005/8/layout/process4"/>
    <dgm:cxn modelId="{99A57748-35FC-40EF-8568-F4F38999272A}" type="presParOf" srcId="{61B743F3-5676-4F88-80D0-2435EED8170E}" destId="{BAD8CDCC-5371-41CE-9F68-B2CF560CA78C}" srcOrd="0" destOrd="0" presId="urn:microsoft.com/office/officeart/2005/8/layout/process4"/>
    <dgm:cxn modelId="{C6D4D56D-F099-4787-85F6-BFE344E0BB20}" type="presParOf" srcId="{BAD8CDCC-5371-41CE-9F68-B2CF560CA78C}" destId="{4791BF5A-F4F4-4908-9CC0-C942ACEA2DC9}" srcOrd="0" destOrd="0" presId="urn:microsoft.com/office/officeart/2005/8/layout/process4"/>
    <dgm:cxn modelId="{93E07E06-DC22-40D2-A6CD-10905EA0AC88}" type="presParOf" srcId="{61B743F3-5676-4F88-80D0-2435EED8170E}" destId="{765FA5A1-95C9-4146-8A49-3304B98E99FE}" srcOrd="1" destOrd="0" presId="urn:microsoft.com/office/officeart/2005/8/layout/process4"/>
    <dgm:cxn modelId="{CB12C7C5-4801-4B2F-BE90-2719F34309C0}" type="presParOf" srcId="{61B743F3-5676-4F88-80D0-2435EED8170E}" destId="{659A2BBB-5F47-4F3D-8B45-7E6A188E7C99}" srcOrd="2" destOrd="0" presId="urn:microsoft.com/office/officeart/2005/8/layout/process4"/>
    <dgm:cxn modelId="{00BF1644-A13B-4B21-BBB2-BA54D5C72785}" type="presParOf" srcId="{659A2BBB-5F47-4F3D-8B45-7E6A188E7C99}" destId="{0741CCDC-91CD-41F7-A4D0-13021897A506}" srcOrd="0" destOrd="0" presId="urn:microsoft.com/office/officeart/2005/8/layout/process4"/>
    <dgm:cxn modelId="{3C0B0458-9539-4DAE-B185-7A1A17CC164B}" type="presParOf" srcId="{61B743F3-5676-4F88-80D0-2435EED8170E}" destId="{064E99A7-47E1-4760-B372-0F0BA4D8551C}" srcOrd="3" destOrd="0" presId="urn:microsoft.com/office/officeart/2005/8/layout/process4"/>
    <dgm:cxn modelId="{991D0361-407E-46B2-BDE4-C6895E72228C}" type="presParOf" srcId="{61B743F3-5676-4F88-80D0-2435EED8170E}" destId="{C57AF250-ECBD-4259-AF3B-66EA46AF92D2}" srcOrd="4" destOrd="0" presId="urn:microsoft.com/office/officeart/2005/8/layout/process4"/>
    <dgm:cxn modelId="{A09E551C-49A3-43FD-A44E-8B4BD8B9B219}" type="presParOf" srcId="{C57AF250-ECBD-4259-AF3B-66EA46AF92D2}" destId="{2B6BA403-BFFA-4964-AB29-3A6504322EB6}" srcOrd="0" destOrd="0" presId="urn:microsoft.com/office/officeart/2005/8/layout/process4"/>
    <dgm:cxn modelId="{A11D19C6-A5F2-40F9-BE7B-29678837D923}" type="presParOf" srcId="{61B743F3-5676-4F88-80D0-2435EED8170E}" destId="{E0609C57-EB97-4AC8-8500-5FF4E38F6D90}" srcOrd="5" destOrd="0" presId="urn:microsoft.com/office/officeart/2005/8/layout/process4"/>
    <dgm:cxn modelId="{B318667E-591B-4DE6-A1C9-6831721CE8B5}" type="presParOf" srcId="{61B743F3-5676-4F88-80D0-2435EED8170E}" destId="{52EECA64-B732-45B8-AF79-B5173A212799}" srcOrd="6" destOrd="0" presId="urn:microsoft.com/office/officeart/2005/8/layout/process4"/>
    <dgm:cxn modelId="{3843C4FF-1B14-4009-988E-31EF629B5F58}" type="presParOf" srcId="{52EECA64-B732-45B8-AF79-B5173A212799}" destId="{635E4E8A-5DAD-4A69-91C1-990F65192CAD}" srcOrd="0" destOrd="0" presId="urn:microsoft.com/office/officeart/2005/8/layout/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D422B1-CA92-4F95-A1D4-E2F58F851D8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uz-Latn-UZ"/>
        </a:p>
      </dgm:t>
    </dgm:pt>
    <dgm:pt modelId="{3379DB09-446F-4736-BDC4-C9C7C23DBEC2}">
      <dgm:prSet/>
      <dgm:spPr/>
      <dgm:t>
        <a:bodyPr/>
        <a:lstStyle/>
        <a:p>
          <a:pPr rtl="0"/>
          <a:r>
            <a:rPr lang="uz-Latn-UZ" dirty="0" smtClean="0"/>
            <a:t>Evolyutsiya nuqtai nazardan immunitet tizimining paydo bo’lishi taxminan 500 mln yillar hisoblanadi. Tabiatning bunday narsani in’om qilgani o’zining go’zalligi bilan uyg’unlashib, maqsadga muvofiqligi bilan odamzodni ham quvontiradi. Chunki u barcha organizmlarni asosiy himoya tizimi hisoblanadi. </a:t>
          </a:r>
          <a:endParaRPr lang="uz-Latn-UZ" dirty="0"/>
        </a:p>
      </dgm:t>
    </dgm:pt>
    <dgm:pt modelId="{D0D7D9E8-D853-4D78-8B71-080A193A8E75}" type="parTrans" cxnId="{4F35B3FF-20FC-4038-BA4B-8F80D6377E84}">
      <dgm:prSet/>
      <dgm:spPr/>
      <dgm:t>
        <a:bodyPr/>
        <a:lstStyle/>
        <a:p>
          <a:endParaRPr lang="uz-Latn-UZ"/>
        </a:p>
      </dgm:t>
    </dgm:pt>
    <dgm:pt modelId="{6FBBE94F-6D65-463D-B4D0-5A60DF393B75}" type="sibTrans" cxnId="{4F35B3FF-20FC-4038-BA4B-8F80D6377E84}">
      <dgm:prSet/>
      <dgm:spPr/>
      <dgm:t>
        <a:bodyPr/>
        <a:lstStyle/>
        <a:p>
          <a:endParaRPr lang="uz-Latn-UZ"/>
        </a:p>
      </dgm:t>
    </dgm:pt>
    <dgm:pt modelId="{B5D313E7-1F60-43DD-8ED7-E19E22E8CDB0}" type="pres">
      <dgm:prSet presAssocID="{85D422B1-CA92-4F95-A1D4-E2F58F851D8D}" presName="linear" presStyleCnt="0">
        <dgm:presLayoutVars>
          <dgm:animLvl val="lvl"/>
          <dgm:resizeHandles val="exact"/>
        </dgm:presLayoutVars>
      </dgm:prSet>
      <dgm:spPr/>
      <dgm:t>
        <a:bodyPr/>
        <a:lstStyle/>
        <a:p>
          <a:endParaRPr lang="uz-Latn-UZ"/>
        </a:p>
      </dgm:t>
    </dgm:pt>
    <dgm:pt modelId="{887BFBC6-A73A-42C4-A748-6A072972AD68}" type="pres">
      <dgm:prSet presAssocID="{3379DB09-446F-4736-BDC4-C9C7C23DBEC2}" presName="parentText" presStyleLbl="node1" presStyleIdx="0" presStyleCnt="1">
        <dgm:presLayoutVars>
          <dgm:chMax val="0"/>
          <dgm:bulletEnabled val="1"/>
        </dgm:presLayoutVars>
      </dgm:prSet>
      <dgm:spPr/>
      <dgm:t>
        <a:bodyPr/>
        <a:lstStyle/>
        <a:p>
          <a:endParaRPr lang="uz-Latn-UZ"/>
        </a:p>
      </dgm:t>
    </dgm:pt>
  </dgm:ptLst>
  <dgm:cxnLst>
    <dgm:cxn modelId="{51428DA8-1D39-42B2-B7BB-164C1AD5B8F8}" type="presOf" srcId="{3379DB09-446F-4736-BDC4-C9C7C23DBEC2}" destId="{887BFBC6-A73A-42C4-A748-6A072972AD68}" srcOrd="0" destOrd="0" presId="urn:microsoft.com/office/officeart/2005/8/layout/vList2"/>
    <dgm:cxn modelId="{4F35B3FF-20FC-4038-BA4B-8F80D6377E84}" srcId="{85D422B1-CA92-4F95-A1D4-E2F58F851D8D}" destId="{3379DB09-446F-4736-BDC4-C9C7C23DBEC2}" srcOrd="0" destOrd="0" parTransId="{D0D7D9E8-D853-4D78-8B71-080A193A8E75}" sibTransId="{6FBBE94F-6D65-463D-B4D0-5A60DF393B75}"/>
    <dgm:cxn modelId="{83B17665-DEDD-46C1-8FA1-275D3BEFFE09}" type="presOf" srcId="{85D422B1-CA92-4F95-A1D4-E2F58F851D8D}" destId="{B5D313E7-1F60-43DD-8ED7-E19E22E8CDB0}" srcOrd="0" destOrd="0" presId="urn:microsoft.com/office/officeart/2005/8/layout/vList2"/>
    <dgm:cxn modelId="{D98CC1F0-AE92-43F9-8A68-4EA011B33B00}" type="presParOf" srcId="{B5D313E7-1F60-43DD-8ED7-E19E22E8CDB0}" destId="{887BFBC6-A73A-42C4-A748-6A072972AD6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CEBD6A-3387-49D3-9A87-5CC40C0CF9F0}"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uz-Latn-UZ"/>
        </a:p>
      </dgm:t>
    </dgm:pt>
    <dgm:pt modelId="{68CBD4D8-9D55-4B99-8A5A-A949266F16B2}">
      <dgm:prSet/>
      <dgm:spPr/>
      <dgm:t>
        <a:bodyPr/>
        <a:lstStyle/>
        <a:p>
          <a:pPr rtl="0"/>
          <a:r>
            <a:rPr lang="uz-Latn-UZ" dirty="0" smtClean="0"/>
            <a:t>«Immunologiya» fani XVIII asrning oxirlarida rivojlana boshladi va u E.Djenner nomi bilan bog’liq bo’lib, u birinchi bor tabiiy chechak kasaligini oldini olishda «vaktsinatsiya» usulini qo’llashidan iborat bo’ldi va kelgusida L.Paster tomonidan yuqumli kasalliklarni oldini olishdagi tajribalariga asos bo’ldi. </a:t>
          </a:r>
          <a:endParaRPr lang="uz-Latn-UZ" dirty="0"/>
        </a:p>
      </dgm:t>
    </dgm:pt>
    <dgm:pt modelId="{A1E82822-608C-44C8-9C0B-E0C69BCF5F9E}" type="parTrans" cxnId="{7F031197-8516-44CD-B790-B5CC5AF14188}">
      <dgm:prSet/>
      <dgm:spPr/>
      <dgm:t>
        <a:bodyPr/>
        <a:lstStyle/>
        <a:p>
          <a:endParaRPr lang="uz-Latn-UZ"/>
        </a:p>
      </dgm:t>
    </dgm:pt>
    <dgm:pt modelId="{5127C1FC-070A-43B2-95BE-6DE7A52215D9}" type="sibTrans" cxnId="{7F031197-8516-44CD-B790-B5CC5AF14188}">
      <dgm:prSet/>
      <dgm:spPr/>
      <dgm:t>
        <a:bodyPr/>
        <a:lstStyle/>
        <a:p>
          <a:endParaRPr lang="uz-Latn-UZ"/>
        </a:p>
      </dgm:t>
    </dgm:pt>
    <dgm:pt modelId="{F0EFF1CB-9F48-4A01-A2DC-6D7DFF7F57A1}" type="pres">
      <dgm:prSet presAssocID="{BDCEBD6A-3387-49D3-9A87-5CC40C0CF9F0}" presName="linearFlow" presStyleCnt="0">
        <dgm:presLayoutVars>
          <dgm:dir/>
          <dgm:resizeHandles val="exact"/>
        </dgm:presLayoutVars>
      </dgm:prSet>
      <dgm:spPr/>
      <dgm:t>
        <a:bodyPr/>
        <a:lstStyle/>
        <a:p>
          <a:endParaRPr lang="uz-Latn-UZ"/>
        </a:p>
      </dgm:t>
    </dgm:pt>
    <dgm:pt modelId="{D34C5FF9-F478-4EE1-BEDE-20FAA7B72FAC}" type="pres">
      <dgm:prSet presAssocID="{68CBD4D8-9D55-4B99-8A5A-A949266F16B2}" presName="composite" presStyleCnt="0"/>
      <dgm:spPr/>
    </dgm:pt>
    <dgm:pt modelId="{9E27A16C-8486-46FA-B281-85BA6E9734BD}" type="pres">
      <dgm:prSet presAssocID="{68CBD4D8-9D55-4B99-8A5A-A949266F16B2}" presName="imgShp" presStyleLbl="fgImgPlace1" presStyleIdx="0" presStyleCnt="1"/>
      <dgm:spPr>
        <a:blipFill rotWithShape="0">
          <a:blip xmlns:r="http://schemas.openxmlformats.org/officeDocument/2006/relationships" r:embed="rId1"/>
          <a:stretch>
            <a:fillRect/>
          </a:stretch>
        </a:blipFill>
      </dgm:spPr>
      <dgm:t>
        <a:bodyPr/>
        <a:lstStyle/>
        <a:p>
          <a:endParaRPr lang="uz-Latn-UZ"/>
        </a:p>
      </dgm:t>
    </dgm:pt>
    <dgm:pt modelId="{C2B488D6-7FB7-4E74-9542-42BEB19B2DA7}" type="pres">
      <dgm:prSet presAssocID="{68CBD4D8-9D55-4B99-8A5A-A949266F16B2}" presName="txShp" presStyleLbl="node1" presStyleIdx="0" presStyleCnt="1" custScaleX="109809" custScaleY="165868">
        <dgm:presLayoutVars>
          <dgm:bulletEnabled val="1"/>
        </dgm:presLayoutVars>
      </dgm:prSet>
      <dgm:spPr/>
      <dgm:t>
        <a:bodyPr/>
        <a:lstStyle/>
        <a:p>
          <a:endParaRPr lang="uz-Latn-UZ"/>
        </a:p>
      </dgm:t>
    </dgm:pt>
  </dgm:ptLst>
  <dgm:cxnLst>
    <dgm:cxn modelId="{7F031197-8516-44CD-B790-B5CC5AF14188}" srcId="{BDCEBD6A-3387-49D3-9A87-5CC40C0CF9F0}" destId="{68CBD4D8-9D55-4B99-8A5A-A949266F16B2}" srcOrd="0" destOrd="0" parTransId="{A1E82822-608C-44C8-9C0B-E0C69BCF5F9E}" sibTransId="{5127C1FC-070A-43B2-95BE-6DE7A52215D9}"/>
    <dgm:cxn modelId="{36A5333C-E971-47FB-B779-2A82045E2D28}" type="presOf" srcId="{BDCEBD6A-3387-49D3-9A87-5CC40C0CF9F0}" destId="{F0EFF1CB-9F48-4A01-A2DC-6D7DFF7F57A1}" srcOrd="0" destOrd="0" presId="urn:microsoft.com/office/officeart/2005/8/layout/vList3"/>
    <dgm:cxn modelId="{0E81B6FB-A2AB-4B70-A0BA-F38E6101F726}" type="presOf" srcId="{68CBD4D8-9D55-4B99-8A5A-A949266F16B2}" destId="{C2B488D6-7FB7-4E74-9542-42BEB19B2DA7}" srcOrd="0" destOrd="0" presId="urn:microsoft.com/office/officeart/2005/8/layout/vList3"/>
    <dgm:cxn modelId="{386E89DD-8CC9-4117-85E1-1F1B5D47DFC0}" type="presParOf" srcId="{F0EFF1CB-9F48-4A01-A2DC-6D7DFF7F57A1}" destId="{D34C5FF9-F478-4EE1-BEDE-20FAA7B72FAC}" srcOrd="0" destOrd="0" presId="urn:microsoft.com/office/officeart/2005/8/layout/vList3"/>
    <dgm:cxn modelId="{EB8CFC7C-4C24-4C6D-BFC8-8A214FE1087B}" type="presParOf" srcId="{D34C5FF9-F478-4EE1-BEDE-20FAA7B72FAC}" destId="{9E27A16C-8486-46FA-B281-85BA6E9734BD}" srcOrd="0" destOrd="0" presId="urn:microsoft.com/office/officeart/2005/8/layout/vList3"/>
    <dgm:cxn modelId="{BB67F074-2375-4E1E-9161-AA503A70ACD9}" type="presParOf" srcId="{D34C5FF9-F478-4EE1-BEDE-20FAA7B72FAC}" destId="{C2B488D6-7FB7-4E74-9542-42BEB19B2DA7}"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83C8CCF-2192-4703-BA6A-04B365D602A1}"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uz-Latn-UZ"/>
        </a:p>
      </dgm:t>
    </dgm:pt>
    <dgm:pt modelId="{A2A61413-AD79-45E5-9CF3-D99D2D4FC514}">
      <dgm:prSet/>
      <dgm:spPr/>
      <dgm:t>
        <a:bodyPr/>
        <a:lstStyle/>
        <a:p>
          <a:pPr rtl="0"/>
          <a:r>
            <a:rPr lang="uz-Latn-UZ" dirty="0" smtClean="0"/>
            <a:t>Organizmning kasal chaqiruvchi mikroorganizmlarga nisbatan kurashish qobiliyatidagi mexanizmini o’rganishlar ulkan yutuqlarga olib keldi va u ikkita immunitet nazariyasining kelib chiqishiga sababchi bo’ldi. Jumladan, I.I.Mechnikov tomonidan 1887 yilda immunitetning «fagotsitar» nazariyasi hamda P.Erlix tomonidan 1901 yilda «gumoral» nazariyalar yaratildi. </a:t>
          </a:r>
          <a:endParaRPr lang="uz-Latn-UZ" dirty="0"/>
        </a:p>
      </dgm:t>
    </dgm:pt>
    <dgm:pt modelId="{23807C8C-3DB8-40C9-A599-A67DA8DF1E2D}" type="parTrans" cxnId="{FB4BB121-50D1-47D4-9804-EA2C5A5BE325}">
      <dgm:prSet/>
      <dgm:spPr/>
      <dgm:t>
        <a:bodyPr/>
        <a:lstStyle/>
        <a:p>
          <a:endParaRPr lang="uz-Latn-UZ"/>
        </a:p>
      </dgm:t>
    </dgm:pt>
    <dgm:pt modelId="{5EEBA358-8AE4-4D4B-91EA-47EA0E999D4D}" type="sibTrans" cxnId="{FB4BB121-50D1-47D4-9804-EA2C5A5BE325}">
      <dgm:prSet/>
      <dgm:spPr/>
      <dgm:t>
        <a:bodyPr/>
        <a:lstStyle/>
        <a:p>
          <a:endParaRPr lang="uz-Latn-UZ"/>
        </a:p>
      </dgm:t>
    </dgm:pt>
    <dgm:pt modelId="{43110135-0571-4D3A-A501-DB4EEA908D5B}" type="pres">
      <dgm:prSet presAssocID="{283C8CCF-2192-4703-BA6A-04B365D602A1}" presName="diagram" presStyleCnt="0">
        <dgm:presLayoutVars>
          <dgm:dir/>
          <dgm:animLvl val="lvl"/>
          <dgm:resizeHandles val="exact"/>
        </dgm:presLayoutVars>
      </dgm:prSet>
      <dgm:spPr/>
      <dgm:t>
        <a:bodyPr/>
        <a:lstStyle/>
        <a:p>
          <a:endParaRPr lang="uz-Latn-UZ"/>
        </a:p>
      </dgm:t>
    </dgm:pt>
    <dgm:pt modelId="{AFAEFF1A-07B4-4DDE-B31C-69FFAF763E33}" type="pres">
      <dgm:prSet presAssocID="{A2A61413-AD79-45E5-9CF3-D99D2D4FC514}" presName="compNode" presStyleCnt="0"/>
      <dgm:spPr/>
    </dgm:pt>
    <dgm:pt modelId="{195C190F-1151-43D5-AB01-1B642105946E}" type="pres">
      <dgm:prSet presAssocID="{A2A61413-AD79-45E5-9CF3-D99D2D4FC514}" presName="childRect" presStyleLbl="bgAcc1" presStyleIdx="0" presStyleCnt="1">
        <dgm:presLayoutVars>
          <dgm:bulletEnabled val="1"/>
        </dgm:presLayoutVars>
      </dgm:prSet>
      <dgm:spPr>
        <a:blipFill rotWithShape="0">
          <a:blip xmlns:r="http://schemas.openxmlformats.org/officeDocument/2006/relationships" r:embed="rId1"/>
          <a:stretch>
            <a:fillRect/>
          </a:stretch>
        </a:blipFill>
      </dgm:spPr>
      <dgm:t>
        <a:bodyPr/>
        <a:lstStyle/>
        <a:p>
          <a:endParaRPr lang="uz-Latn-UZ"/>
        </a:p>
      </dgm:t>
    </dgm:pt>
    <dgm:pt modelId="{D7CBF92E-CB17-48FD-967F-ED6F61D351BD}" type="pres">
      <dgm:prSet presAssocID="{A2A61413-AD79-45E5-9CF3-D99D2D4FC514}" presName="parentText" presStyleLbl="node1" presStyleIdx="0" presStyleCnt="0">
        <dgm:presLayoutVars>
          <dgm:chMax val="0"/>
          <dgm:bulletEnabled val="1"/>
        </dgm:presLayoutVars>
      </dgm:prSet>
      <dgm:spPr/>
      <dgm:t>
        <a:bodyPr/>
        <a:lstStyle/>
        <a:p>
          <a:endParaRPr lang="uz-Latn-UZ"/>
        </a:p>
      </dgm:t>
    </dgm:pt>
    <dgm:pt modelId="{7C8F2355-0007-42E5-93C0-2733C9C83539}" type="pres">
      <dgm:prSet presAssocID="{A2A61413-AD79-45E5-9CF3-D99D2D4FC514}" presName="parentRect" presStyleLbl="alignNode1" presStyleIdx="0" presStyleCnt="1" custScaleX="132506"/>
      <dgm:spPr/>
      <dgm:t>
        <a:bodyPr/>
        <a:lstStyle/>
        <a:p>
          <a:endParaRPr lang="uz-Latn-UZ"/>
        </a:p>
      </dgm:t>
    </dgm:pt>
    <dgm:pt modelId="{A29D159D-26AA-46E5-82EF-0A7F67FAB7FB}" type="pres">
      <dgm:prSet presAssocID="{A2A61413-AD79-45E5-9CF3-D99D2D4FC514}" presName="adorn" presStyleLbl="fgAccFollowNode1" presStyleIdx="0" presStyleCnt="1" custScaleX="4239" custScaleY="2035"/>
      <dgm:spPr/>
    </dgm:pt>
  </dgm:ptLst>
  <dgm:cxnLst>
    <dgm:cxn modelId="{FB4BB121-50D1-47D4-9804-EA2C5A5BE325}" srcId="{283C8CCF-2192-4703-BA6A-04B365D602A1}" destId="{A2A61413-AD79-45E5-9CF3-D99D2D4FC514}" srcOrd="0" destOrd="0" parTransId="{23807C8C-3DB8-40C9-A599-A67DA8DF1E2D}" sibTransId="{5EEBA358-8AE4-4D4B-91EA-47EA0E999D4D}"/>
    <dgm:cxn modelId="{E7F27A41-0E4D-4A56-8CB6-4F6CB845B51B}" type="presOf" srcId="{A2A61413-AD79-45E5-9CF3-D99D2D4FC514}" destId="{7C8F2355-0007-42E5-93C0-2733C9C83539}" srcOrd="1" destOrd="0" presId="urn:microsoft.com/office/officeart/2005/8/layout/bList2"/>
    <dgm:cxn modelId="{3C30F404-8FFE-4E2E-BF6E-8ABC8A4916D9}" type="presOf" srcId="{283C8CCF-2192-4703-BA6A-04B365D602A1}" destId="{43110135-0571-4D3A-A501-DB4EEA908D5B}" srcOrd="0" destOrd="0" presId="urn:microsoft.com/office/officeart/2005/8/layout/bList2"/>
    <dgm:cxn modelId="{30C85A8C-5A1D-446E-9A89-4F5F81A7535A}" type="presOf" srcId="{A2A61413-AD79-45E5-9CF3-D99D2D4FC514}" destId="{D7CBF92E-CB17-48FD-967F-ED6F61D351BD}" srcOrd="0" destOrd="0" presId="urn:microsoft.com/office/officeart/2005/8/layout/bList2"/>
    <dgm:cxn modelId="{8A65DEC1-2335-4BCA-9E0C-231DAC096B93}" type="presParOf" srcId="{43110135-0571-4D3A-A501-DB4EEA908D5B}" destId="{AFAEFF1A-07B4-4DDE-B31C-69FFAF763E33}" srcOrd="0" destOrd="0" presId="urn:microsoft.com/office/officeart/2005/8/layout/bList2"/>
    <dgm:cxn modelId="{E8FC6869-E679-42CB-BCD2-E47349153AE6}" type="presParOf" srcId="{AFAEFF1A-07B4-4DDE-B31C-69FFAF763E33}" destId="{195C190F-1151-43D5-AB01-1B642105946E}" srcOrd="0" destOrd="0" presId="urn:microsoft.com/office/officeart/2005/8/layout/bList2"/>
    <dgm:cxn modelId="{DD38FBC7-C567-4C4A-83FC-2BD917646DEE}" type="presParOf" srcId="{AFAEFF1A-07B4-4DDE-B31C-69FFAF763E33}" destId="{D7CBF92E-CB17-48FD-967F-ED6F61D351BD}" srcOrd="1" destOrd="0" presId="urn:microsoft.com/office/officeart/2005/8/layout/bList2"/>
    <dgm:cxn modelId="{A528E2EC-353C-400D-826A-2D8D803F1461}" type="presParOf" srcId="{AFAEFF1A-07B4-4DDE-B31C-69FFAF763E33}" destId="{7C8F2355-0007-42E5-93C0-2733C9C83539}" srcOrd="2" destOrd="0" presId="urn:microsoft.com/office/officeart/2005/8/layout/bList2"/>
    <dgm:cxn modelId="{FE9DA259-2567-433D-B92C-D9A48B00BE19}" type="presParOf" srcId="{AFAEFF1A-07B4-4DDE-B31C-69FFAF763E33}" destId="{A29D159D-26AA-46E5-82EF-0A7F67FAB7FB}"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B4FC413-9B09-480D-B99E-A0BE97B1AD90}"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uz-Latn-UZ"/>
        </a:p>
      </dgm:t>
    </dgm:pt>
    <dgm:pt modelId="{738790F3-2813-4193-8D85-72C9B5131386}">
      <dgm:prSet custT="1"/>
      <dgm:spPr/>
      <dgm:t>
        <a:bodyPr/>
        <a:lstStyle/>
        <a:p>
          <a:pPr rtl="0"/>
          <a:r>
            <a:rPr lang="uz-Latn-UZ" sz="2000" dirty="0" smtClean="0"/>
            <a:t>Immunitetda qatnashuvchi a’zolar 4 guruhga bo’linadi: </a:t>
          </a:r>
          <a:endParaRPr lang="uz-Latn-UZ" sz="2000" dirty="0"/>
        </a:p>
      </dgm:t>
    </dgm:pt>
    <dgm:pt modelId="{93FCB854-887B-4163-99E3-A8D055D1A826}" type="parTrans" cxnId="{835247CE-7A75-4682-9017-6C67CE0F9A1B}">
      <dgm:prSet/>
      <dgm:spPr/>
      <dgm:t>
        <a:bodyPr/>
        <a:lstStyle/>
        <a:p>
          <a:endParaRPr lang="uz-Latn-UZ"/>
        </a:p>
      </dgm:t>
    </dgm:pt>
    <dgm:pt modelId="{23F25FCA-748F-45CC-B83E-42C1B23D5948}" type="sibTrans" cxnId="{835247CE-7A75-4682-9017-6C67CE0F9A1B}">
      <dgm:prSet/>
      <dgm:spPr/>
      <dgm:t>
        <a:bodyPr/>
        <a:lstStyle/>
        <a:p>
          <a:endParaRPr lang="uz-Latn-UZ"/>
        </a:p>
      </dgm:t>
    </dgm:pt>
    <dgm:pt modelId="{EB7C6342-FBA7-4184-B92E-F22506113ED3}">
      <dgm:prSet custT="1"/>
      <dgm:spPr/>
      <dgm:t>
        <a:bodyPr/>
        <a:lstStyle/>
        <a:p>
          <a:pPr rtl="0"/>
          <a:r>
            <a:rPr lang="uz-Latn-UZ" sz="2000" dirty="0" smtClean="0"/>
            <a:t>1. Markaziy – timus (ayrisimon bez) va suyak ko’migi; </a:t>
          </a:r>
          <a:endParaRPr lang="uz-Latn-UZ" sz="2000" dirty="0"/>
        </a:p>
      </dgm:t>
    </dgm:pt>
    <dgm:pt modelId="{E9CB64B8-BD96-4143-87F8-D6ADABEEBE7B}" type="parTrans" cxnId="{561BA268-4F09-435B-A668-6D7FEA01885D}">
      <dgm:prSet/>
      <dgm:spPr/>
      <dgm:t>
        <a:bodyPr/>
        <a:lstStyle/>
        <a:p>
          <a:endParaRPr lang="uz-Latn-UZ"/>
        </a:p>
      </dgm:t>
    </dgm:pt>
    <dgm:pt modelId="{1FF4294A-0C70-43DA-AB25-FA3EFB97FBC8}" type="sibTrans" cxnId="{561BA268-4F09-435B-A668-6D7FEA01885D}">
      <dgm:prSet/>
      <dgm:spPr/>
      <dgm:t>
        <a:bodyPr/>
        <a:lstStyle/>
        <a:p>
          <a:endParaRPr lang="uz-Latn-UZ"/>
        </a:p>
      </dgm:t>
    </dgm:pt>
    <dgm:pt modelId="{DC94E4CB-4644-45EE-98B7-71EE475772E1}">
      <dgm:prSet custT="1"/>
      <dgm:spPr/>
      <dgm:t>
        <a:bodyPr/>
        <a:lstStyle/>
        <a:p>
          <a:pPr rtl="0"/>
          <a:r>
            <a:rPr lang="uz-Latn-UZ" sz="1600" dirty="0" smtClean="0"/>
            <a:t>2. Periferik qismi – limfa tugunlari, qorataloq, limfoepitelial tizim (turli xil organlardagi shilliq pardalar); </a:t>
          </a:r>
          <a:endParaRPr lang="uz-Latn-UZ" sz="1600" dirty="0"/>
        </a:p>
      </dgm:t>
    </dgm:pt>
    <dgm:pt modelId="{1728A2FA-3AEA-4488-A518-394DEBD1F258}" type="parTrans" cxnId="{043562C9-2D68-41E5-83DE-AAB60A1F0816}">
      <dgm:prSet/>
      <dgm:spPr/>
      <dgm:t>
        <a:bodyPr/>
        <a:lstStyle/>
        <a:p>
          <a:endParaRPr lang="uz-Latn-UZ"/>
        </a:p>
      </dgm:t>
    </dgm:pt>
    <dgm:pt modelId="{55D674E2-F09C-4390-A167-BC9416058351}" type="sibTrans" cxnId="{043562C9-2D68-41E5-83DE-AAB60A1F0816}">
      <dgm:prSet/>
      <dgm:spPr/>
      <dgm:t>
        <a:bodyPr/>
        <a:lstStyle/>
        <a:p>
          <a:endParaRPr lang="uz-Latn-UZ"/>
        </a:p>
      </dgm:t>
    </dgm:pt>
    <dgm:pt modelId="{2D3B5275-DFBA-45A0-A16E-60C4C43371FD}">
      <dgm:prSet custT="1"/>
      <dgm:spPr/>
      <dgm:t>
        <a:bodyPr/>
        <a:lstStyle/>
        <a:p>
          <a:pPr rtl="0"/>
          <a:r>
            <a:rPr lang="uz-Latn-UZ" sz="1400" dirty="0" smtClean="0"/>
            <a:t>3. Markaziy asab tizimi (MAT) dagi to’siq ularni o’rab turuvchi qavatlar, ko’z, urug’donlar, Timus parenximasi, xomiladorlikdagi xomilaning bachadonda to’siqlar yordamida himoyalanishi. </a:t>
          </a:r>
        </a:p>
      </dgm:t>
    </dgm:pt>
    <dgm:pt modelId="{E546BCE8-10C2-4BA7-8421-C96C5CD65ADF}" type="parTrans" cxnId="{84C6FDDA-6DBF-4BA4-9961-AE06EE32CE3E}">
      <dgm:prSet/>
      <dgm:spPr/>
      <dgm:t>
        <a:bodyPr/>
        <a:lstStyle/>
        <a:p>
          <a:endParaRPr lang="uz-Latn-UZ"/>
        </a:p>
      </dgm:t>
    </dgm:pt>
    <dgm:pt modelId="{6660F154-ABF2-4945-B7E4-239E32B3108B}" type="sibTrans" cxnId="{84C6FDDA-6DBF-4BA4-9961-AE06EE32CE3E}">
      <dgm:prSet/>
      <dgm:spPr/>
      <dgm:t>
        <a:bodyPr/>
        <a:lstStyle/>
        <a:p>
          <a:endParaRPr lang="uz-Latn-UZ"/>
        </a:p>
      </dgm:t>
    </dgm:pt>
    <dgm:pt modelId="{0466D1CE-0123-4FF5-BD08-72E457C02206}">
      <dgm:prSet custT="1"/>
      <dgm:spPr/>
      <dgm:t>
        <a:bodyPr/>
        <a:lstStyle/>
        <a:p>
          <a:pPr rtl="0"/>
          <a:r>
            <a:rPr lang="uz-Latn-UZ" sz="2800" dirty="0" smtClean="0"/>
            <a:t>4. To’siqlar orasidagi – teri. </a:t>
          </a:r>
          <a:endParaRPr lang="uz-Latn-UZ" sz="2800" dirty="0"/>
        </a:p>
      </dgm:t>
    </dgm:pt>
    <dgm:pt modelId="{ADCBC0C3-54DE-464B-BEB3-7AF5377DCC0D}" type="parTrans" cxnId="{BE341EA5-0FE9-4CEB-89AC-EEC230115574}">
      <dgm:prSet/>
      <dgm:spPr/>
      <dgm:t>
        <a:bodyPr/>
        <a:lstStyle/>
        <a:p>
          <a:endParaRPr lang="uz-Latn-UZ"/>
        </a:p>
      </dgm:t>
    </dgm:pt>
    <dgm:pt modelId="{256A2E4F-1B94-497A-9C2C-3293F709DCF0}" type="sibTrans" cxnId="{BE341EA5-0FE9-4CEB-89AC-EEC230115574}">
      <dgm:prSet/>
      <dgm:spPr/>
      <dgm:t>
        <a:bodyPr/>
        <a:lstStyle/>
        <a:p>
          <a:endParaRPr lang="uz-Latn-UZ"/>
        </a:p>
      </dgm:t>
    </dgm:pt>
    <dgm:pt modelId="{CA585F4A-D36F-45C5-956E-DB3FC46F0FC7}">
      <dgm:prSet custT="1"/>
      <dgm:spPr/>
      <dgm:t>
        <a:bodyPr/>
        <a:lstStyle/>
        <a:p>
          <a:pPr rtl="0"/>
          <a:r>
            <a:rPr lang="uz-Latn-UZ" sz="1800" dirty="0" smtClean="0"/>
            <a:t>Markaziy asab tizimidagi to’siqlarni «gematoenetsefalik bar’er» deyiladi; </a:t>
          </a:r>
          <a:endParaRPr lang="uz-Latn-UZ" sz="1800" dirty="0"/>
        </a:p>
      </dgm:t>
    </dgm:pt>
    <dgm:pt modelId="{0EDFF957-CF24-4CC6-984C-0A9E9FA419E2}" type="parTrans" cxnId="{5A8D7244-19A1-46EB-912F-7B852D485B5F}">
      <dgm:prSet/>
      <dgm:spPr/>
      <dgm:t>
        <a:bodyPr/>
        <a:lstStyle/>
        <a:p>
          <a:endParaRPr lang="uz-Latn-UZ"/>
        </a:p>
      </dgm:t>
    </dgm:pt>
    <dgm:pt modelId="{B85DD279-B1EE-4690-9A23-C43A3D9B772A}" type="sibTrans" cxnId="{5A8D7244-19A1-46EB-912F-7B852D485B5F}">
      <dgm:prSet/>
      <dgm:spPr/>
      <dgm:t>
        <a:bodyPr/>
        <a:lstStyle/>
        <a:p>
          <a:endParaRPr lang="uz-Latn-UZ"/>
        </a:p>
      </dgm:t>
    </dgm:pt>
    <dgm:pt modelId="{4180DDC9-63FA-4655-BEE3-52C8C453576A}" type="pres">
      <dgm:prSet presAssocID="{AB4FC413-9B09-480D-B99E-A0BE97B1AD90}" presName="Name0" presStyleCnt="0">
        <dgm:presLayoutVars>
          <dgm:dir/>
          <dgm:resizeHandles val="exact"/>
        </dgm:presLayoutVars>
      </dgm:prSet>
      <dgm:spPr/>
      <dgm:t>
        <a:bodyPr/>
        <a:lstStyle/>
        <a:p>
          <a:endParaRPr lang="uz-Latn-UZ"/>
        </a:p>
      </dgm:t>
    </dgm:pt>
    <dgm:pt modelId="{569EA183-CBBD-4B06-B8BB-B6694595F9CD}" type="pres">
      <dgm:prSet presAssocID="{AB4FC413-9B09-480D-B99E-A0BE97B1AD90}" presName="cycle" presStyleCnt="0"/>
      <dgm:spPr/>
    </dgm:pt>
    <dgm:pt modelId="{F7423AC5-3CB2-4E36-B7C3-6D102F167A99}" type="pres">
      <dgm:prSet presAssocID="{738790F3-2813-4193-8D85-72C9B5131386}" presName="nodeFirstNode" presStyleLbl="node1" presStyleIdx="0" presStyleCnt="6">
        <dgm:presLayoutVars>
          <dgm:bulletEnabled val="1"/>
        </dgm:presLayoutVars>
      </dgm:prSet>
      <dgm:spPr/>
      <dgm:t>
        <a:bodyPr/>
        <a:lstStyle/>
        <a:p>
          <a:endParaRPr lang="uz-Latn-UZ"/>
        </a:p>
      </dgm:t>
    </dgm:pt>
    <dgm:pt modelId="{28C02F8B-618E-4186-AC8B-01D5945AC4F9}" type="pres">
      <dgm:prSet presAssocID="{23F25FCA-748F-45CC-B83E-42C1B23D5948}" presName="sibTransFirstNode" presStyleLbl="bgShp" presStyleIdx="0" presStyleCnt="1"/>
      <dgm:spPr/>
      <dgm:t>
        <a:bodyPr/>
        <a:lstStyle/>
        <a:p>
          <a:endParaRPr lang="uz-Latn-UZ"/>
        </a:p>
      </dgm:t>
    </dgm:pt>
    <dgm:pt modelId="{49356734-29FE-42B2-8DFC-A50374E585F9}" type="pres">
      <dgm:prSet presAssocID="{EB7C6342-FBA7-4184-B92E-F22506113ED3}" presName="nodeFollowingNodes" presStyleLbl="node1" presStyleIdx="1" presStyleCnt="6">
        <dgm:presLayoutVars>
          <dgm:bulletEnabled val="1"/>
        </dgm:presLayoutVars>
      </dgm:prSet>
      <dgm:spPr/>
      <dgm:t>
        <a:bodyPr/>
        <a:lstStyle/>
        <a:p>
          <a:endParaRPr lang="uz-Latn-UZ"/>
        </a:p>
      </dgm:t>
    </dgm:pt>
    <dgm:pt modelId="{0CE8F980-04E0-4528-9823-8305E8D42583}" type="pres">
      <dgm:prSet presAssocID="{DC94E4CB-4644-45EE-98B7-71EE475772E1}" presName="nodeFollowingNodes" presStyleLbl="node1" presStyleIdx="2" presStyleCnt="6">
        <dgm:presLayoutVars>
          <dgm:bulletEnabled val="1"/>
        </dgm:presLayoutVars>
      </dgm:prSet>
      <dgm:spPr/>
      <dgm:t>
        <a:bodyPr/>
        <a:lstStyle/>
        <a:p>
          <a:endParaRPr lang="uz-Latn-UZ"/>
        </a:p>
      </dgm:t>
    </dgm:pt>
    <dgm:pt modelId="{A7D6A5CB-6736-4AC4-9FA5-24D9F04BC783}" type="pres">
      <dgm:prSet presAssocID="{2D3B5275-DFBA-45A0-A16E-60C4C43371FD}" presName="nodeFollowingNodes" presStyleLbl="node1" presStyleIdx="3" presStyleCnt="6" custScaleX="99079" custScaleY="130083">
        <dgm:presLayoutVars>
          <dgm:bulletEnabled val="1"/>
        </dgm:presLayoutVars>
      </dgm:prSet>
      <dgm:spPr/>
      <dgm:t>
        <a:bodyPr/>
        <a:lstStyle/>
        <a:p>
          <a:endParaRPr lang="uz-Latn-UZ"/>
        </a:p>
      </dgm:t>
    </dgm:pt>
    <dgm:pt modelId="{0D167D3B-D1F3-474E-98EB-C9BAF5C2260F}" type="pres">
      <dgm:prSet presAssocID="{CA585F4A-D36F-45C5-956E-DB3FC46F0FC7}" presName="nodeFollowingNodes" presStyleLbl="node1" presStyleIdx="4" presStyleCnt="6">
        <dgm:presLayoutVars>
          <dgm:bulletEnabled val="1"/>
        </dgm:presLayoutVars>
      </dgm:prSet>
      <dgm:spPr/>
      <dgm:t>
        <a:bodyPr/>
        <a:lstStyle/>
        <a:p>
          <a:endParaRPr lang="uz-Latn-UZ"/>
        </a:p>
      </dgm:t>
    </dgm:pt>
    <dgm:pt modelId="{FF78B8F1-3184-4D02-9778-A2957DE4A438}" type="pres">
      <dgm:prSet presAssocID="{0466D1CE-0123-4FF5-BD08-72E457C02206}" presName="nodeFollowingNodes" presStyleLbl="node1" presStyleIdx="5" presStyleCnt="6">
        <dgm:presLayoutVars>
          <dgm:bulletEnabled val="1"/>
        </dgm:presLayoutVars>
      </dgm:prSet>
      <dgm:spPr/>
      <dgm:t>
        <a:bodyPr/>
        <a:lstStyle/>
        <a:p>
          <a:endParaRPr lang="uz-Latn-UZ"/>
        </a:p>
      </dgm:t>
    </dgm:pt>
  </dgm:ptLst>
  <dgm:cxnLst>
    <dgm:cxn modelId="{F7B3AB36-5D9F-42D3-BBFA-E3366646CF3D}" type="presOf" srcId="{EB7C6342-FBA7-4184-B92E-F22506113ED3}" destId="{49356734-29FE-42B2-8DFC-A50374E585F9}" srcOrd="0" destOrd="0" presId="urn:microsoft.com/office/officeart/2005/8/layout/cycle3"/>
    <dgm:cxn modelId="{DFCC00F0-FA44-4207-BBC9-C05CB3A26788}" type="presOf" srcId="{23F25FCA-748F-45CC-B83E-42C1B23D5948}" destId="{28C02F8B-618E-4186-AC8B-01D5945AC4F9}" srcOrd="0" destOrd="0" presId="urn:microsoft.com/office/officeart/2005/8/layout/cycle3"/>
    <dgm:cxn modelId="{C434DCD7-34B2-40C2-BFE3-61C72D5D91D4}" type="presOf" srcId="{CA585F4A-D36F-45C5-956E-DB3FC46F0FC7}" destId="{0D167D3B-D1F3-474E-98EB-C9BAF5C2260F}" srcOrd="0" destOrd="0" presId="urn:microsoft.com/office/officeart/2005/8/layout/cycle3"/>
    <dgm:cxn modelId="{84C6FDDA-6DBF-4BA4-9961-AE06EE32CE3E}" srcId="{AB4FC413-9B09-480D-B99E-A0BE97B1AD90}" destId="{2D3B5275-DFBA-45A0-A16E-60C4C43371FD}" srcOrd="3" destOrd="0" parTransId="{E546BCE8-10C2-4BA7-8421-C96C5CD65ADF}" sibTransId="{6660F154-ABF2-4945-B7E4-239E32B3108B}"/>
    <dgm:cxn modelId="{FEE8A08E-9424-49AD-BAF0-CE045037C559}" type="presOf" srcId="{DC94E4CB-4644-45EE-98B7-71EE475772E1}" destId="{0CE8F980-04E0-4528-9823-8305E8D42583}" srcOrd="0" destOrd="0" presId="urn:microsoft.com/office/officeart/2005/8/layout/cycle3"/>
    <dgm:cxn modelId="{69E26390-2E24-4A7C-96E9-1BE3299E6458}" type="presOf" srcId="{AB4FC413-9B09-480D-B99E-A0BE97B1AD90}" destId="{4180DDC9-63FA-4655-BEE3-52C8C453576A}" srcOrd="0" destOrd="0" presId="urn:microsoft.com/office/officeart/2005/8/layout/cycle3"/>
    <dgm:cxn modelId="{043562C9-2D68-41E5-83DE-AAB60A1F0816}" srcId="{AB4FC413-9B09-480D-B99E-A0BE97B1AD90}" destId="{DC94E4CB-4644-45EE-98B7-71EE475772E1}" srcOrd="2" destOrd="0" parTransId="{1728A2FA-3AEA-4488-A518-394DEBD1F258}" sibTransId="{55D674E2-F09C-4390-A167-BC9416058351}"/>
    <dgm:cxn modelId="{561BA268-4F09-435B-A668-6D7FEA01885D}" srcId="{AB4FC413-9B09-480D-B99E-A0BE97B1AD90}" destId="{EB7C6342-FBA7-4184-B92E-F22506113ED3}" srcOrd="1" destOrd="0" parTransId="{E9CB64B8-BD96-4143-87F8-D6ADABEEBE7B}" sibTransId="{1FF4294A-0C70-43DA-AB25-FA3EFB97FBC8}"/>
    <dgm:cxn modelId="{B8D115BD-D32E-4F23-8535-4016110DF3ED}" type="presOf" srcId="{2D3B5275-DFBA-45A0-A16E-60C4C43371FD}" destId="{A7D6A5CB-6736-4AC4-9FA5-24D9F04BC783}" srcOrd="0" destOrd="0" presId="urn:microsoft.com/office/officeart/2005/8/layout/cycle3"/>
    <dgm:cxn modelId="{5A8D7244-19A1-46EB-912F-7B852D485B5F}" srcId="{AB4FC413-9B09-480D-B99E-A0BE97B1AD90}" destId="{CA585F4A-D36F-45C5-956E-DB3FC46F0FC7}" srcOrd="4" destOrd="0" parTransId="{0EDFF957-CF24-4CC6-984C-0A9E9FA419E2}" sibTransId="{B85DD279-B1EE-4690-9A23-C43A3D9B772A}"/>
    <dgm:cxn modelId="{835247CE-7A75-4682-9017-6C67CE0F9A1B}" srcId="{AB4FC413-9B09-480D-B99E-A0BE97B1AD90}" destId="{738790F3-2813-4193-8D85-72C9B5131386}" srcOrd="0" destOrd="0" parTransId="{93FCB854-887B-4163-99E3-A8D055D1A826}" sibTransId="{23F25FCA-748F-45CC-B83E-42C1B23D5948}"/>
    <dgm:cxn modelId="{FB2D6A37-5EA0-4839-81C8-ED8EAD89F74B}" type="presOf" srcId="{738790F3-2813-4193-8D85-72C9B5131386}" destId="{F7423AC5-3CB2-4E36-B7C3-6D102F167A99}" srcOrd="0" destOrd="0" presId="urn:microsoft.com/office/officeart/2005/8/layout/cycle3"/>
    <dgm:cxn modelId="{BE341EA5-0FE9-4CEB-89AC-EEC230115574}" srcId="{AB4FC413-9B09-480D-B99E-A0BE97B1AD90}" destId="{0466D1CE-0123-4FF5-BD08-72E457C02206}" srcOrd="5" destOrd="0" parTransId="{ADCBC0C3-54DE-464B-BEB3-7AF5377DCC0D}" sibTransId="{256A2E4F-1B94-497A-9C2C-3293F709DCF0}"/>
    <dgm:cxn modelId="{675A5197-B8F3-4A93-80AB-DD4840417C41}" type="presOf" srcId="{0466D1CE-0123-4FF5-BD08-72E457C02206}" destId="{FF78B8F1-3184-4D02-9778-A2957DE4A438}" srcOrd="0" destOrd="0" presId="urn:microsoft.com/office/officeart/2005/8/layout/cycle3"/>
    <dgm:cxn modelId="{112ED187-9092-4239-871C-5E8F5E07F349}" type="presParOf" srcId="{4180DDC9-63FA-4655-BEE3-52C8C453576A}" destId="{569EA183-CBBD-4B06-B8BB-B6694595F9CD}" srcOrd="0" destOrd="0" presId="urn:microsoft.com/office/officeart/2005/8/layout/cycle3"/>
    <dgm:cxn modelId="{C8512837-FB9A-4521-8086-AFDA0E485DD4}" type="presParOf" srcId="{569EA183-CBBD-4B06-B8BB-B6694595F9CD}" destId="{F7423AC5-3CB2-4E36-B7C3-6D102F167A99}" srcOrd="0" destOrd="0" presId="urn:microsoft.com/office/officeart/2005/8/layout/cycle3"/>
    <dgm:cxn modelId="{1DBDAB5C-C19C-4591-8A75-04CADBAC79B4}" type="presParOf" srcId="{569EA183-CBBD-4B06-B8BB-B6694595F9CD}" destId="{28C02F8B-618E-4186-AC8B-01D5945AC4F9}" srcOrd="1" destOrd="0" presId="urn:microsoft.com/office/officeart/2005/8/layout/cycle3"/>
    <dgm:cxn modelId="{4797F2B6-7634-469E-BDC0-A3C0C2705C35}" type="presParOf" srcId="{569EA183-CBBD-4B06-B8BB-B6694595F9CD}" destId="{49356734-29FE-42B2-8DFC-A50374E585F9}" srcOrd="2" destOrd="0" presId="urn:microsoft.com/office/officeart/2005/8/layout/cycle3"/>
    <dgm:cxn modelId="{8D932F7D-684B-4E14-BDAC-751F46E3ACB4}" type="presParOf" srcId="{569EA183-CBBD-4B06-B8BB-B6694595F9CD}" destId="{0CE8F980-04E0-4528-9823-8305E8D42583}" srcOrd="3" destOrd="0" presId="urn:microsoft.com/office/officeart/2005/8/layout/cycle3"/>
    <dgm:cxn modelId="{D61DDCE8-711B-4CA0-B37E-F454ED5F2559}" type="presParOf" srcId="{569EA183-CBBD-4B06-B8BB-B6694595F9CD}" destId="{A7D6A5CB-6736-4AC4-9FA5-24D9F04BC783}" srcOrd="4" destOrd="0" presId="urn:microsoft.com/office/officeart/2005/8/layout/cycle3"/>
    <dgm:cxn modelId="{F546C888-F07E-478F-AACD-6D1D99FFE35C}" type="presParOf" srcId="{569EA183-CBBD-4B06-B8BB-B6694595F9CD}" destId="{0D167D3B-D1F3-474E-98EB-C9BAF5C2260F}" srcOrd="5" destOrd="0" presId="urn:microsoft.com/office/officeart/2005/8/layout/cycle3"/>
    <dgm:cxn modelId="{6247B8DC-3582-4780-BA4C-19DE912D090E}" type="presParOf" srcId="{569EA183-CBBD-4B06-B8BB-B6694595F9CD}" destId="{FF78B8F1-3184-4D02-9778-A2957DE4A438}" srcOrd="6" destOrd="0" presId="urn:microsoft.com/office/officeart/2005/8/layout/cycle3"/>
  </dgm:cxnLst>
  <dgm:bg>
    <a:blipFill>
      <a:blip xmlns:r="http://schemas.openxmlformats.org/officeDocument/2006/relationships" r:embed="rId1"/>
      <a:stretch>
        <a:fillRect/>
      </a:stretch>
    </a:blip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ACF1E64-E33B-4B2A-A131-08A9911C9522}" type="doc">
      <dgm:prSet loTypeId="urn:microsoft.com/office/officeart/2005/8/layout/matrix2" loCatId="matrix" qsTypeId="urn:microsoft.com/office/officeart/2005/8/quickstyle/3d2#1" qsCatId="3D" csTypeId="urn:microsoft.com/office/officeart/2005/8/colors/accent1_2" csCatId="accent1"/>
      <dgm:spPr/>
      <dgm:t>
        <a:bodyPr/>
        <a:lstStyle/>
        <a:p>
          <a:endParaRPr lang="uz-Latn-UZ"/>
        </a:p>
      </dgm:t>
    </dgm:pt>
    <dgm:pt modelId="{65070E6E-86CE-46CB-BCB9-390CA722BBD0}">
      <dgm:prSet custT="1"/>
      <dgm:spPr/>
      <dgm:t>
        <a:bodyPr/>
        <a:lstStyle/>
        <a:p>
          <a:pPr rtl="0"/>
          <a:r>
            <a:rPr lang="uz-Latn-UZ" sz="1800" dirty="0" smtClean="0"/>
            <a:t>Buyuk immunolog V.R.Petrov (1987) ta’biri bilan aytganda organizmdagi immun tizimi quyidagi xususiyatlarga ega: </a:t>
          </a:r>
          <a:endParaRPr lang="uz-Latn-UZ" sz="1800" dirty="0"/>
        </a:p>
      </dgm:t>
    </dgm:pt>
    <dgm:pt modelId="{F82F41CD-4907-49EE-8D51-288CC501955B}" type="parTrans" cxnId="{D5155409-7FE1-4D31-BA87-C994F69FE7FB}">
      <dgm:prSet/>
      <dgm:spPr/>
      <dgm:t>
        <a:bodyPr/>
        <a:lstStyle/>
        <a:p>
          <a:endParaRPr lang="uz-Latn-UZ"/>
        </a:p>
      </dgm:t>
    </dgm:pt>
    <dgm:pt modelId="{02060C96-558E-42E9-A1A5-D1582382BF85}" type="sibTrans" cxnId="{D5155409-7FE1-4D31-BA87-C994F69FE7FB}">
      <dgm:prSet/>
      <dgm:spPr/>
      <dgm:t>
        <a:bodyPr/>
        <a:lstStyle/>
        <a:p>
          <a:endParaRPr lang="uz-Latn-UZ"/>
        </a:p>
      </dgm:t>
    </dgm:pt>
    <dgm:pt modelId="{DCA81B2B-A88E-4C5E-A8F6-46265FCE972F}">
      <dgm:prSet custT="1"/>
      <dgm:spPr/>
      <dgm:t>
        <a:bodyPr/>
        <a:lstStyle/>
        <a:p>
          <a:pPr rtl="0"/>
          <a:r>
            <a:rPr lang="uz-Latn-UZ" sz="1600" dirty="0" smtClean="0"/>
            <a:t>1) U tana to’qimasining hamma erida tarqalgan bo’lib, uning hujayralari to’qimalarda doimiy xarakatda bo’lib, limfotsitlar va boshqa tegishli hujayralar orqali va aksincha qondan to’qimalarga o’tadi; </a:t>
          </a:r>
          <a:endParaRPr lang="uz-Latn-UZ" sz="1600" dirty="0"/>
        </a:p>
      </dgm:t>
    </dgm:pt>
    <dgm:pt modelId="{0B892AA1-2E5E-4702-83AD-649DEE83F67A}" type="parTrans" cxnId="{9D91FA91-B299-466C-9CA3-69B7A3287CCC}">
      <dgm:prSet/>
      <dgm:spPr/>
      <dgm:t>
        <a:bodyPr/>
        <a:lstStyle/>
        <a:p>
          <a:endParaRPr lang="uz-Latn-UZ"/>
        </a:p>
      </dgm:t>
    </dgm:pt>
    <dgm:pt modelId="{5121090D-4746-4C9F-8F13-079BE8A3E0E4}" type="sibTrans" cxnId="{9D91FA91-B299-466C-9CA3-69B7A3287CCC}">
      <dgm:prSet/>
      <dgm:spPr/>
      <dgm:t>
        <a:bodyPr/>
        <a:lstStyle/>
        <a:p>
          <a:endParaRPr lang="uz-Latn-UZ"/>
        </a:p>
      </dgm:t>
    </dgm:pt>
    <dgm:pt modelId="{0C211E37-035B-4CB7-B6F2-05AEDB63631B}">
      <dgm:prSet custT="1"/>
      <dgm:spPr/>
      <dgm:t>
        <a:bodyPr/>
        <a:lstStyle/>
        <a:p>
          <a:pPr rtl="0"/>
          <a:r>
            <a:rPr lang="uz-Latn-UZ" sz="1800" dirty="0" smtClean="0"/>
            <a:t>2) U o’ziga tegishli bo’lgan har qanday «antigen»ga qarshi effektor hujayralar orqali «antitela» zarrachalarini ishlab chiqaradi; </a:t>
          </a:r>
          <a:endParaRPr lang="uz-Latn-UZ" sz="1800" dirty="0"/>
        </a:p>
      </dgm:t>
    </dgm:pt>
    <dgm:pt modelId="{C1B882DE-DD23-449F-AED0-F6F07FC39790}" type="parTrans" cxnId="{D1873F59-54D5-4C52-9DAA-F3B3667AE36F}">
      <dgm:prSet/>
      <dgm:spPr/>
      <dgm:t>
        <a:bodyPr/>
        <a:lstStyle/>
        <a:p>
          <a:endParaRPr lang="uz-Latn-UZ"/>
        </a:p>
      </dgm:t>
    </dgm:pt>
    <dgm:pt modelId="{0AFC2019-A9C2-4629-819E-6B309E6D2FFE}" type="sibTrans" cxnId="{D1873F59-54D5-4C52-9DAA-F3B3667AE36F}">
      <dgm:prSet/>
      <dgm:spPr/>
      <dgm:t>
        <a:bodyPr/>
        <a:lstStyle/>
        <a:p>
          <a:endParaRPr lang="uz-Latn-UZ"/>
        </a:p>
      </dgm:t>
    </dgm:pt>
    <dgm:pt modelId="{C4FEF1AB-5CCF-4381-BCF6-CCBFD9091A7A}">
      <dgm:prSet custT="1"/>
      <dgm:spPr/>
      <dgm:t>
        <a:bodyPr/>
        <a:lstStyle/>
        <a:p>
          <a:pPr rtl="0"/>
          <a:r>
            <a:rPr lang="uz-Latn-UZ" sz="1600" dirty="0" smtClean="0"/>
            <a:t>3) Immun tizimning aksariyat qismini limfoid to’qimalar tashkil qiladi. Limfoid to’qimalar odam vaznining bir foizdan ortiqrog’ini tashkil etadi va uning hujayralari – limfotsitlar immun tarmog’ining asosiy tarkibiy qismi bo’lib xizmat qiladi </a:t>
          </a:r>
          <a:endParaRPr lang="uz-Latn-UZ" sz="1600" dirty="0"/>
        </a:p>
      </dgm:t>
    </dgm:pt>
    <dgm:pt modelId="{F729E453-3B33-4A97-8702-AA83EBC0D87E}" type="parTrans" cxnId="{4E8BC47E-04B4-4AFA-A63C-A3EECEB70216}">
      <dgm:prSet/>
      <dgm:spPr/>
      <dgm:t>
        <a:bodyPr/>
        <a:lstStyle/>
        <a:p>
          <a:endParaRPr lang="uz-Latn-UZ"/>
        </a:p>
      </dgm:t>
    </dgm:pt>
    <dgm:pt modelId="{3BAD40F3-75D0-4F6A-9742-77A70B7396CC}" type="sibTrans" cxnId="{4E8BC47E-04B4-4AFA-A63C-A3EECEB70216}">
      <dgm:prSet/>
      <dgm:spPr/>
      <dgm:t>
        <a:bodyPr/>
        <a:lstStyle/>
        <a:p>
          <a:endParaRPr lang="uz-Latn-UZ"/>
        </a:p>
      </dgm:t>
    </dgm:pt>
    <dgm:pt modelId="{71353C64-0B6E-4C9D-AE66-590F64C661F1}">
      <dgm:prSet/>
      <dgm:spPr/>
      <dgm:t>
        <a:bodyPr/>
        <a:lstStyle/>
        <a:p>
          <a:pPr rtl="0"/>
          <a:endParaRPr lang="uz-Latn-UZ" dirty="0"/>
        </a:p>
      </dgm:t>
    </dgm:pt>
    <dgm:pt modelId="{FDAF2500-B8E0-46E0-B6DA-ACA5961EA91D}" type="parTrans" cxnId="{3C3F3DD6-ED8A-4A68-8C44-5E512DE7FEBF}">
      <dgm:prSet/>
      <dgm:spPr/>
      <dgm:t>
        <a:bodyPr/>
        <a:lstStyle/>
        <a:p>
          <a:endParaRPr lang="uz-Latn-UZ"/>
        </a:p>
      </dgm:t>
    </dgm:pt>
    <dgm:pt modelId="{7522253F-FF8F-4689-BFCC-A779C4784D8B}" type="sibTrans" cxnId="{3C3F3DD6-ED8A-4A68-8C44-5E512DE7FEBF}">
      <dgm:prSet/>
      <dgm:spPr/>
      <dgm:t>
        <a:bodyPr/>
        <a:lstStyle/>
        <a:p>
          <a:endParaRPr lang="uz-Latn-UZ"/>
        </a:p>
      </dgm:t>
    </dgm:pt>
    <dgm:pt modelId="{1CE27E31-7B1B-4109-B040-AAF92ACDBEB1}" type="pres">
      <dgm:prSet presAssocID="{9ACF1E64-E33B-4B2A-A131-08A9911C9522}" presName="matrix" presStyleCnt="0">
        <dgm:presLayoutVars>
          <dgm:chMax val="1"/>
          <dgm:dir/>
          <dgm:resizeHandles val="exact"/>
        </dgm:presLayoutVars>
      </dgm:prSet>
      <dgm:spPr/>
      <dgm:t>
        <a:bodyPr/>
        <a:lstStyle/>
        <a:p>
          <a:endParaRPr lang="uz-Latn-UZ"/>
        </a:p>
      </dgm:t>
    </dgm:pt>
    <dgm:pt modelId="{874FACC3-CF9A-4B91-96E2-8B5A391D049E}" type="pres">
      <dgm:prSet presAssocID="{9ACF1E64-E33B-4B2A-A131-08A9911C9522}" presName="axisShape" presStyleLbl="bgShp" presStyleIdx="0" presStyleCnt="1"/>
      <dgm:spPr/>
    </dgm:pt>
    <dgm:pt modelId="{87A01582-30EB-4BB4-BCB9-4A468F068746}" type="pres">
      <dgm:prSet presAssocID="{9ACF1E64-E33B-4B2A-A131-08A9911C9522}" presName="rect1" presStyleLbl="node1" presStyleIdx="0" presStyleCnt="4">
        <dgm:presLayoutVars>
          <dgm:chMax val="0"/>
          <dgm:chPref val="0"/>
          <dgm:bulletEnabled val="1"/>
        </dgm:presLayoutVars>
      </dgm:prSet>
      <dgm:spPr/>
      <dgm:t>
        <a:bodyPr/>
        <a:lstStyle/>
        <a:p>
          <a:endParaRPr lang="uz-Latn-UZ"/>
        </a:p>
      </dgm:t>
    </dgm:pt>
    <dgm:pt modelId="{465F0261-2EB2-4CBA-81C5-3BB43D970980}" type="pres">
      <dgm:prSet presAssocID="{9ACF1E64-E33B-4B2A-A131-08A9911C9522}" presName="rect2" presStyleLbl="node1" presStyleIdx="1" presStyleCnt="4">
        <dgm:presLayoutVars>
          <dgm:chMax val="0"/>
          <dgm:chPref val="0"/>
          <dgm:bulletEnabled val="1"/>
        </dgm:presLayoutVars>
      </dgm:prSet>
      <dgm:spPr/>
      <dgm:t>
        <a:bodyPr/>
        <a:lstStyle/>
        <a:p>
          <a:endParaRPr lang="uz-Latn-UZ"/>
        </a:p>
      </dgm:t>
    </dgm:pt>
    <dgm:pt modelId="{6A2A3AC0-D742-45FB-86F7-83DFCB3EEF50}" type="pres">
      <dgm:prSet presAssocID="{9ACF1E64-E33B-4B2A-A131-08A9911C9522}" presName="rect3" presStyleLbl="node1" presStyleIdx="2" presStyleCnt="4">
        <dgm:presLayoutVars>
          <dgm:chMax val="0"/>
          <dgm:chPref val="0"/>
          <dgm:bulletEnabled val="1"/>
        </dgm:presLayoutVars>
      </dgm:prSet>
      <dgm:spPr/>
      <dgm:t>
        <a:bodyPr/>
        <a:lstStyle/>
        <a:p>
          <a:endParaRPr lang="uz-Latn-UZ"/>
        </a:p>
      </dgm:t>
    </dgm:pt>
    <dgm:pt modelId="{A7B7A4FB-C66B-483D-875D-CA36B9156878}" type="pres">
      <dgm:prSet presAssocID="{9ACF1E64-E33B-4B2A-A131-08A9911C9522}" presName="rect4" presStyleLbl="node1" presStyleIdx="3" presStyleCnt="4">
        <dgm:presLayoutVars>
          <dgm:chMax val="0"/>
          <dgm:chPref val="0"/>
          <dgm:bulletEnabled val="1"/>
        </dgm:presLayoutVars>
      </dgm:prSet>
      <dgm:spPr/>
      <dgm:t>
        <a:bodyPr/>
        <a:lstStyle/>
        <a:p>
          <a:endParaRPr lang="uz-Latn-UZ"/>
        </a:p>
      </dgm:t>
    </dgm:pt>
  </dgm:ptLst>
  <dgm:cxnLst>
    <dgm:cxn modelId="{9D91FA91-B299-466C-9CA3-69B7A3287CCC}" srcId="{9ACF1E64-E33B-4B2A-A131-08A9911C9522}" destId="{DCA81B2B-A88E-4C5E-A8F6-46265FCE972F}" srcOrd="1" destOrd="0" parTransId="{0B892AA1-2E5E-4702-83AD-649DEE83F67A}" sibTransId="{5121090D-4746-4C9F-8F13-079BE8A3E0E4}"/>
    <dgm:cxn modelId="{C6DCF01C-AEC9-4E4C-BDCE-48245A5940DE}" type="presOf" srcId="{DCA81B2B-A88E-4C5E-A8F6-46265FCE972F}" destId="{465F0261-2EB2-4CBA-81C5-3BB43D970980}" srcOrd="0" destOrd="0" presId="urn:microsoft.com/office/officeart/2005/8/layout/matrix2"/>
    <dgm:cxn modelId="{4E8BC47E-04B4-4AFA-A63C-A3EECEB70216}" srcId="{9ACF1E64-E33B-4B2A-A131-08A9911C9522}" destId="{C4FEF1AB-5CCF-4381-BCF6-CCBFD9091A7A}" srcOrd="3" destOrd="0" parTransId="{F729E453-3B33-4A97-8702-AA83EBC0D87E}" sibTransId="{3BAD40F3-75D0-4F6A-9742-77A70B7396CC}"/>
    <dgm:cxn modelId="{80727D9A-6F11-49A7-837B-177C56864CD5}" type="presOf" srcId="{9ACF1E64-E33B-4B2A-A131-08A9911C9522}" destId="{1CE27E31-7B1B-4109-B040-AAF92ACDBEB1}" srcOrd="0" destOrd="0" presId="urn:microsoft.com/office/officeart/2005/8/layout/matrix2"/>
    <dgm:cxn modelId="{94349EC8-F433-43DC-B515-745DF24B6F96}" type="presOf" srcId="{0C211E37-035B-4CB7-B6F2-05AEDB63631B}" destId="{6A2A3AC0-D742-45FB-86F7-83DFCB3EEF50}" srcOrd="0" destOrd="0" presId="urn:microsoft.com/office/officeart/2005/8/layout/matrix2"/>
    <dgm:cxn modelId="{D5155409-7FE1-4D31-BA87-C994F69FE7FB}" srcId="{9ACF1E64-E33B-4B2A-A131-08A9911C9522}" destId="{65070E6E-86CE-46CB-BCB9-390CA722BBD0}" srcOrd="0" destOrd="0" parTransId="{F82F41CD-4907-49EE-8D51-288CC501955B}" sibTransId="{02060C96-558E-42E9-A1A5-D1582382BF85}"/>
    <dgm:cxn modelId="{A993B425-DB70-4B33-ACE8-E9176B244177}" type="presOf" srcId="{65070E6E-86CE-46CB-BCB9-390CA722BBD0}" destId="{87A01582-30EB-4BB4-BCB9-4A468F068746}" srcOrd="0" destOrd="0" presId="urn:microsoft.com/office/officeart/2005/8/layout/matrix2"/>
    <dgm:cxn modelId="{D1873F59-54D5-4C52-9DAA-F3B3667AE36F}" srcId="{9ACF1E64-E33B-4B2A-A131-08A9911C9522}" destId="{0C211E37-035B-4CB7-B6F2-05AEDB63631B}" srcOrd="2" destOrd="0" parTransId="{C1B882DE-DD23-449F-AED0-F6F07FC39790}" sibTransId="{0AFC2019-A9C2-4629-819E-6B309E6D2FFE}"/>
    <dgm:cxn modelId="{3C3F3DD6-ED8A-4A68-8C44-5E512DE7FEBF}" srcId="{9ACF1E64-E33B-4B2A-A131-08A9911C9522}" destId="{71353C64-0B6E-4C9D-AE66-590F64C661F1}" srcOrd="4" destOrd="0" parTransId="{FDAF2500-B8E0-46E0-B6DA-ACA5961EA91D}" sibTransId="{7522253F-FF8F-4689-BFCC-A779C4784D8B}"/>
    <dgm:cxn modelId="{649485FD-40BF-4E1E-AB3B-99ED3DACCD62}" type="presOf" srcId="{C4FEF1AB-5CCF-4381-BCF6-CCBFD9091A7A}" destId="{A7B7A4FB-C66B-483D-875D-CA36B9156878}" srcOrd="0" destOrd="0" presId="urn:microsoft.com/office/officeart/2005/8/layout/matrix2"/>
    <dgm:cxn modelId="{2EBBE9C6-B6A4-4391-B2F7-0E1C5BD1FEE2}" type="presParOf" srcId="{1CE27E31-7B1B-4109-B040-AAF92ACDBEB1}" destId="{874FACC3-CF9A-4B91-96E2-8B5A391D049E}" srcOrd="0" destOrd="0" presId="urn:microsoft.com/office/officeart/2005/8/layout/matrix2"/>
    <dgm:cxn modelId="{B5A3387E-F970-439E-92F4-3EC727B15DED}" type="presParOf" srcId="{1CE27E31-7B1B-4109-B040-AAF92ACDBEB1}" destId="{87A01582-30EB-4BB4-BCB9-4A468F068746}" srcOrd="1" destOrd="0" presId="urn:microsoft.com/office/officeart/2005/8/layout/matrix2"/>
    <dgm:cxn modelId="{97D2A820-EAF6-4D97-A592-811E845083FD}" type="presParOf" srcId="{1CE27E31-7B1B-4109-B040-AAF92ACDBEB1}" destId="{465F0261-2EB2-4CBA-81C5-3BB43D970980}" srcOrd="2" destOrd="0" presId="urn:microsoft.com/office/officeart/2005/8/layout/matrix2"/>
    <dgm:cxn modelId="{C5B17EF5-9F97-42FD-BA8C-5F18343BE6DB}" type="presParOf" srcId="{1CE27E31-7B1B-4109-B040-AAF92ACDBEB1}" destId="{6A2A3AC0-D742-45FB-86F7-83DFCB3EEF50}" srcOrd="3" destOrd="0" presId="urn:microsoft.com/office/officeart/2005/8/layout/matrix2"/>
    <dgm:cxn modelId="{AC099F10-4E0B-4FCB-9A67-18082F2B895C}" type="presParOf" srcId="{1CE27E31-7B1B-4109-B040-AAF92ACDBEB1}" destId="{A7B7A4FB-C66B-483D-875D-CA36B9156878}"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85B85DE-EA99-4B9A-B395-1C43C5A374BD}"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uz-Latn-UZ"/>
        </a:p>
      </dgm:t>
    </dgm:pt>
    <dgm:pt modelId="{2E381934-B6B9-4013-9446-81AAB85F7EB7}">
      <dgm:prSet/>
      <dgm:spPr/>
      <dgm:t>
        <a:bodyPr/>
        <a:lstStyle/>
        <a:p>
          <a:pPr rtl="0"/>
          <a:r>
            <a:rPr lang="en-US" dirty="0" err="1" smtClean="0"/>
            <a:t>Zufarov</a:t>
          </a:r>
          <a:r>
            <a:rPr lang="en-US" dirty="0" smtClean="0"/>
            <a:t> K. A. </a:t>
          </a:r>
          <a:r>
            <a:rPr lang="en-US" dirty="0" err="1" smtClean="0"/>
            <a:t>Gistalogiya</a:t>
          </a:r>
          <a:r>
            <a:rPr lang="en-US" dirty="0" smtClean="0"/>
            <a:t> T, . </a:t>
          </a:r>
          <a:r>
            <a:rPr lang="en-US" dirty="0" err="1" smtClean="0"/>
            <a:t>Ibn</a:t>
          </a:r>
          <a:r>
            <a:rPr lang="en-US" dirty="0" smtClean="0"/>
            <a:t> Sino </a:t>
          </a:r>
          <a:r>
            <a:rPr lang="en-US" dirty="0" err="1" smtClean="0"/>
            <a:t>nashriyoti</a:t>
          </a:r>
          <a:r>
            <a:rPr lang="en-US" dirty="0" smtClean="0"/>
            <a:t> 1991y </a:t>
          </a:r>
          <a:endParaRPr lang="uz-Latn-UZ" dirty="0"/>
        </a:p>
      </dgm:t>
    </dgm:pt>
    <dgm:pt modelId="{E0053FD7-DB65-4079-B241-7E145BBEC7A5}" type="parTrans" cxnId="{FE3CBD50-7A5A-4A31-8440-372043647DAE}">
      <dgm:prSet/>
      <dgm:spPr/>
      <dgm:t>
        <a:bodyPr/>
        <a:lstStyle/>
        <a:p>
          <a:endParaRPr lang="uz-Latn-UZ"/>
        </a:p>
      </dgm:t>
    </dgm:pt>
    <dgm:pt modelId="{E4F7D599-EE4A-4FDA-B8E5-53A0C4354FBA}" type="sibTrans" cxnId="{FE3CBD50-7A5A-4A31-8440-372043647DAE}">
      <dgm:prSet/>
      <dgm:spPr/>
      <dgm:t>
        <a:bodyPr/>
        <a:lstStyle/>
        <a:p>
          <a:endParaRPr lang="uz-Latn-UZ"/>
        </a:p>
      </dgm:t>
    </dgm:pt>
    <dgm:pt modelId="{35141632-F5D4-4E54-897D-1A21AF15C01F}">
      <dgm:prSet/>
      <dgm:spPr/>
      <dgm:t>
        <a:bodyPr/>
        <a:lstStyle/>
        <a:p>
          <a:pPr rtl="0"/>
          <a:r>
            <a:rPr lang="en-US" dirty="0" err="1" smtClean="0"/>
            <a:t>Belozerov</a:t>
          </a:r>
          <a:r>
            <a:rPr lang="en-US" dirty="0" smtClean="0"/>
            <a:t> K. V. </a:t>
          </a:r>
          <a:r>
            <a:rPr lang="en-US" dirty="0" err="1" smtClean="0"/>
            <a:t>i</a:t>
          </a:r>
          <a:r>
            <a:rPr lang="en-US" dirty="0" smtClean="0"/>
            <a:t> </a:t>
          </a:r>
          <a:r>
            <a:rPr lang="en-US" dirty="0" err="1" smtClean="0"/>
            <a:t>soavtor</a:t>
          </a:r>
          <a:r>
            <a:rPr lang="en-US" dirty="0" smtClean="0"/>
            <a:t>. </a:t>
          </a:r>
          <a:r>
            <a:rPr lang="en-US" dirty="0" err="1" smtClean="0"/>
            <a:t>Pervichno’e</a:t>
          </a:r>
          <a:r>
            <a:rPr lang="en-US" dirty="0" smtClean="0"/>
            <a:t> </a:t>
          </a:r>
          <a:r>
            <a:rPr lang="en-US" dirty="0" err="1" smtClean="0"/>
            <a:t>i</a:t>
          </a:r>
          <a:r>
            <a:rPr lang="en-US" dirty="0" smtClean="0"/>
            <a:t> </a:t>
          </a:r>
          <a:r>
            <a:rPr lang="en-US" dirty="0" err="1" smtClean="0"/>
            <a:t>vtorichno’e</a:t>
          </a:r>
          <a:r>
            <a:rPr lang="en-US" dirty="0" smtClean="0"/>
            <a:t> </a:t>
          </a:r>
          <a:r>
            <a:rPr lang="en-US" dirty="0" err="1" smtClean="0"/>
            <a:t>immunodefitsiti</a:t>
          </a:r>
          <a:r>
            <a:rPr lang="en-US" dirty="0" smtClean="0"/>
            <a:t>. </a:t>
          </a:r>
          <a:r>
            <a:rPr lang="en-US" dirty="0" err="1" smtClean="0"/>
            <a:t>Almata</a:t>
          </a:r>
          <a:r>
            <a:rPr lang="en-US" dirty="0" smtClean="0"/>
            <a:t>. 1999 god                                                                                    </a:t>
          </a:r>
          <a:endParaRPr lang="uz-Latn-UZ" dirty="0"/>
        </a:p>
      </dgm:t>
    </dgm:pt>
    <dgm:pt modelId="{C2751A59-79D1-43D0-8F8F-7CF41662DCEF}" type="parTrans" cxnId="{6CF694B5-34AB-46B8-B8F1-CCDD45E419F3}">
      <dgm:prSet/>
      <dgm:spPr/>
      <dgm:t>
        <a:bodyPr/>
        <a:lstStyle/>
        <a:p>
          <a:endParaRPr lang="uz-Latn-UZ"/>
        </a:p>
      </dgm:t>
    </dgm:pt>
    <dgm:pt modelId="{1A018EA4-A2DA-4F42-A761-DA22C83AE3A6}" type="sibTrans" cxnId="{6CF694B5-34AB-46B8-B8F1-CCDD45E419F3}">
      <dgm:prSet/>
      <dgm:spPr/>
      <dgm:t>
        <a:bodyPr/>
        <a:lstStyle/>
        <a:p>
          <a:endParaRPr lang="uz-Latn-UZ"/>
        </a:p>
      </dgm:t>
    </dgm:pt>
    <dgm:pt modelId="{8AD32ED8-79B3-49B4-A886-3D312EF4A15A}">
      <dgm:prSet/>
      <dgm:spPr/>
      <dgm:t>
        <a:bodyPr/>
        <a:lstStyle/>
        <a:p>
          <a:pPr rtl="0"/>
          <a:r>
            <a:rPr lang="en-US" dirty="0" err="1" smtClean="0"/>
            <a:t>Petrov</a:t>
          </a:r>
          <a:r>
            <a:rPr lang="en-US" dirty="0" smtClean="0"/>
            <a:t> R. V. </a:t>
          </a:r>
          <a:r>
            <a:rPr lang="en-US" dirty="0" err="1" smtClean="0"/>
            <a:t>Immunalogiya</a:t>
          </a:r>
          <a:r>
            <a:rPr lang="en-US" dirty="0" smtClean="0"/>
            <a:t> 1995 god.</a:t>
          </a:r>
          <a:endParaRPr lang="uz-Latn-UZ" dirty="0"/>
        </a:p>
      </dgm:t>
    </dgm:pt>
    <dgm:pt modelId="{53EE79BA-9273-4F6C-9C84-FA7722A7D07C}" type="parTrans" cxnId="{AC99527D-54DA-4344-826B-B73C04980D70}">
      <dgm:prSet/>
      <dgm:spPr/>
      <dgm:t>
        <a:bodyPr/>
        <a:lstStyle/>
        <a:p>
          <a:endParaRPr lang="uz-Latn-UZ"/>
        </a:p>
      </dgm:t>
    </dgm:pt>
    <dgm:pt modelId="{7F466E06-A715-47AE-AF1F-8414C1E44705}" type="sibTrans" cxnId="{AC99527D-54DA-4344-826B-B73C04980D70}">
      <dgm:prSet/>
      <dgm:spPr/>
      <dgm:t>
        <a:bodyPr/>
        <a:lstStyle/>
        <a:p>
          <a:endParaRPr lang="uz-Latn-UZ"/>
        </a:p>
      </dgm:t>
    </dgm:pt>
    <dgm:pt modelId="{14B143AC-E892-43B1-ACEA-BDAED0B0FFCB}">
      <dgm:prSet/>
      <dgm:spPr/>
      <dgm:t>
        <a:bodyPr/>
        <a:lstStyle/>
        <a:p>
          <a:pPr rtl="0"/>
          <a:r>
            <a:rPr lang="en-US" dirty="0" err="1" smtClean="0"/>
            <a:t>Yo</a:t>
          </a:r>
          <a:r>
            <a:rPr lang="en-US" dirty="0" smtClean="0"/>
            <a:t>. Q. </a:t>
          </a:r>
          <a:r>
            <a:rPr lang="en-US" dirty="0" err="1" smtClean="0"/>
            <a:t>Xudoyberdiev</a:t>
          </a:r>
          <a:r>
            <a:rPr lang="en-US" dirty="0" smtClean="0"/>
            <a:t> SPID-XX </a:t>
          </a:r>
          <a:r>
            <a:rPr lang="en-US" dirty="0" err="1" smtClean="0"/>
            <a:t>asr</a:t>
          </a:r>
          <a:r>
            <a:rPr lang="en-US" dirty="0" smtClean="0"/>
            <a:t> </a:t>
          </a:r>
          <a:r>
            <a:rPr lang="en-US" dirty="0" err="1" smtClean="0"/>
            <a:t>o’lati</a:t>
          </a:r>
          <a:r>
            <a:rPr lang="en-US" dirty="0" smtClean="0"/>
            <a:t>.</a:t>
          </a:r>
          <a:endParaRPr lang="uz-Latn-UZ" dirty="0"/>
        </a:p>
      </dgm:t>
    </dgm:pt>
    <dgm:pt modelId="{0C2000E0-B18A-4AAE-AF3F-A93DE6DFA1F9}" type="parTrans" cxnId="{E2F176EE-B687-4DE4-BF0B-79D2CEBAC659}">
      <dgm:prSet/>
      <dgm:spPr/>
      <dgm:t>
        <a:bodyPr/>
        <a:lstStyle/>
        <a:p>
          <a:endParaRPr lang="uz-Latn-UZ"/>
        </a:p>
      </dgm:t>
    </dgm:pt>
    <dgm:pt modelId="{8764BF56-360A-49D4-882C-38DFE9E3B02C}" type="sibTrans" cxnId="{E2F176EE-B687-4DE4-BF0B-79D2CEBAC659}">
      <dgm:prSet/>
      <dgm:spPr/>
      <dgm:t>
        <a:bodyPr/>
        <a:lstStyle/>
        <a:p>
          <a:endParaRPr lang="uz-Latn-UZ"/>
        </a:p>
      </dgm:t>
    </dgm:pt>
    <dgm:pt modelId="{9FDF837F-57FD-4293-8CB8-8600740CCD80}">
      <dgm:prSet/>
      <dgm:spPr/>
      <dgm:t>
        <a:bodyPr/>
        <a:lstStyle/>
        <a:p>
          <a:pPr rtl="0"/>
          <a:r>
            <a:rPr lang="en-US" u="sng" dirty="0" smtClean="0">
              <a:hlinkClick xmlns:r="http://schemas.openxmlformats.org/officeDocument/2006/relationships" r:id="rId1"/>
            </a:rPr>
            <a:t>www.cry.ru</a:t>
          </a:r>
          <a:endParaRPr lang="uz-Latn-UZ" dirty="0"/>
        </a:p>
      </dgm:t>
    </dgm:pt>
    <dgm:pt modelId="{3435054A-D068-413D-96BC-32CB60D889A8}" type="parTrans" cxnId="{5CEBCB93-7D34-474C-AD89-67332B7F8803}">
      <dgm:prSet/>
      <dgm:spPr/>
      <dgm:t>
        <a:bodyPr/>
        <a:lstStyle/>
        <a:p>
          <a:endParaRPr lang="uz-Latn-UZ"/>
        </a:p>
      </dgm:t>
    </dgm:pt>
    <dgm:pt modelId="{2B14C06A-D26D-4F26-BCB7-C171960F0251}" type="sibTrans" cxnId="{5CEBCB93-7D34-474C-AD89-67332B7F8803}">
      <dgm:prSet/>
      <dgm:spPr/>
      <dgm:t>
        <a:bodyPr/>
        <a:lstStyle/>
        <a:p>
          <a:endParaRPr lang="uz-Latn-UZ"/>
        </a:p>
      </dgm:t>
    </dgm:pt>
    <dgm:pt modelId="{3B4B2926-839A-494F-81E9-73D5C02C0BD5}">
      <dgm:prSet/>
      <dgm:spPr/>
      <dgm:t>
        <a:bodyPr/>
        <a:lstStyle/>
        <a:p>
          <a:pPr rtl="0"/>
          <a:r>
            <a:rPr lang="en-US" u="sng" dirty="0" smtClean="0">
              <a:hlinkClick xmlns:r="http://schemas.openxmlformats.org/officeDocument/2006/relationships" r:id="rId2"/>
            </a:rPr>
            <a:t>www.medinfo.ru</a:t>
          </a:r>
          <a:endParaRPr lang="uz-Latn-UZ" dirty="0"/>
        </a:p>
      </dgm:t>
    </dgm:pt>
    <dgm:pt modelId="{0B55C132-246D-4A71-AE4A-5463821CA320}" type="parTrans" cxnId="{F012EDF3-5F0F-4D12-9298-46CB820404AC}">
      <dgm:prSet/>
      <dgm:spPr/>
      <dgm:t>
        <a:bodyPr/>
        <a:lstStyle/>
        <a:p>
          <a:endParaRPr lang="uz-Latn-UZ"/>
        </a:p>
      </dgm:t>
    </dgm:pt>
    <dgm:pt modelId="{79A968EC-00D4-41F1-B182-4E98B2C4F9CC}" type="sibTrans" cxnId="{F012EDF3-5F0F-4D12-9298-46CB820404AC}">
      <dgm:prSet/>
      <dgm:spPr/>
      <dgm:t>
        <a:bodyPr/>
        <a:lstStyle/>
        <a:p>
          <a:endParaRPr lang="uz-Latn-UZ"/>
        </a:p>
      </dgm:t>
    </dgm:pt>
    <dgm:pt modelId="{349EBA8A-329C-432B-BC14-FA069419F2FC}">
      <dgm:prSet/>
      <dgm:spPr/>
      <dgm:t>
        <a:bodyPr/>
        <a:lstStyle/>
        <a:p>
          <a:pPr rtl="0"/>
          <a:r>
            <a:rPr lang="en-US" u="sng" dirty="0" smtClean="0">
              <a:hlinkClick xmlns:r="http://schemas.openxmlformats.org/officeDocument/2006/relationships" r:id="rId3"/>
            </a:rPr>
            <a:t>www.doctor.ru</a:t>
          </a:r>
          <a:endParaRPr lang="uz-Latn-UZ" dirty="0"/>
        </a:p>
      </dgm:t>
    </dgm:pt>
    <dgm:pt modelId="{FBDA89A6-7814-40B2-9C9E-3C15C69C9B07}" type="parTrans" cxnId="{73D50BB0-CEA5-4794-B4BF-032733025989}">
      <dgm:prSet/>
      <dgm:spPr/>
      <dgm:t>
        <a:bodyPr/>
        <a:lstStyle/>
        <a:p>
          <a:endParaRPr lang="uz-Latn-UZ"/>
        </a:p>
      </dgm:t>
    </dgm:pt>
    <dgm:pt modelId="{F300E368-7C90-43E2-BCF2-48E7F6A98D45}" type="sibTrans" cxnId="{73D50BB0-CEA5-4794-B4BF-032733025989}">
      <dgm:prSet/>
      <dgm:spPr/>
      <dgm:t>
        <a:bodyPr/>
        <a:lstStyle/>
        <a:p>
          <a:endParaRPr lang="uz-Latn-UZ"/>
        </a:p>
      </dgm:t>
    </dgm:pt>
    <dgm:pt modelId="{8BF90153-F1A1-483A-BA6E-17ED78414A0A}">
      <dgm:prSet/>
      <dgm:spPr/>
      <dgm:t>
        <a:bodyPr/>
        <a:lstStyle/>
        <a:p>
          <a:pPr rtl="0"/>
          <a:r>
            <a:rPr lang="en-US" u="sng" dirty="0" smtClean="0">
              <a:hlinkClick xmlns:r="http://schemas.openxmlformats.org/officeDocument/2006/relationships" r:id="rId4"/>
            </a:rPr>
            <a:t>www.golcom.ru</a:t>
          </a:r>
          <a:endParaRPr lang="uz-Latn-UZ" dirty="0"/>
        </a:p>
      </dgm:t>
    </dgm:pt>
    <dgm:pt modelId="{5EBE1C8A-605A-4A21-8BA2-38426244ED5F}" type="parTrans" cxnId="{5F0E0AE7-8ABC-4887-8EAA-1A9ED116FA31}">
      <dgm:prSet/>
      <dgm:spPr/>
      <dgm:t>
        <a:bodyPr/>
        <a:lstStyle/>
        <a:p>
          <a:endParaRPr lang="uz-Latn-UZ"/>
        </a:p>
      </dgm:t>
    </dgm:pt>
    <dgm:pt modelId="{89958C45-7188-4CF9-8C7B-9D7192D02EEB}" type="sibTrans" cxnId="{5F0E0AE7-8ABC-4887-8EAA-1A9ED116FA31}">
      <dgm:prSet/>
      <dgm:spPr/>
      <dgm:t>
        <a:bodyPr/>
        <a:lstStyle/>
        <a:p>
          <a:endParaRPr lang="uz-Latn-UZ"/>
        </a:p>
      </dgm:t>
    </dgm:pt>
    <dgm:pt modelId="{7B1BB3A1-E900-4133-A57D-EE0BDEA30A6D}" type="pres">
      <dgm:prSet presAssocID="{485B85DE-EA99-4B9A-B395-1C43C5A374BD}" presName="diagram" presStyleCnt="0">
        <dgm:presLayoutVars>
          <dgm:dir/>
          <dgm:resizeHandles val="exact"/>
        </dgm:presLayoutVars>
      </dgm:prSet>
      <dgm:spPr/>
      <dgm:t>
        <a:bodyPr/>
        <a:lstStyle/>
        <a:p>
          <a:endParaRPr lang="ru-RU"/>
        </a:p>
      </dgm:t>
    </dgm:pt>
    <dgm:pt modelId="{4EE930DE-BE37-4855-ACA5-34096F6ADB2D}" type="pres">
      <dgm:prSet presAssocID="{2E381934-B6B9-4013-9446-81AAB85F7EB7}" presName="node" presStyleLbl="node1" presStyleIdx="0" presStyleCnt="8">
        <dgm:presLayoutVars>
          <dgm:bulletEnabled val="1"/>
        </dgm:presLayoutVars>
      </dgm:prSet>
      <dgm:spPr/>
      <dgm:t>
        <a:bodyPr/>
        <a:lstStyle/>
        <a:p>
          <a:endParaRPr lang="ru-RU"/>
        </a:p>
      </dgm:t>
    </dgm:pt>
    <dgm:pt modelId="{71B1873A-7F04-463F-93FD-E5ED8F7FA0EE}" type="pres">
      <dgm:prSet presAssocID="{E4F7D599-EE4A-4FDA-B8E5-53A0C4354FBA}" presName="sibTrans" presStyleCnt="0"/>
      <dgm:spPr/>
    </dgm:pt>
    <dgm:pt modelId="{4668093A-E448-4A09-8BD4-FACED737FF73}" type="pres">
      <dgm:prSet presAssocID="{35141632-F5D4-4E54-897D-1A21AF15C01F}" presName="node" presStyleLbl="node1" presStyleIdx="1" presStyleCnt="8">
        <dgm:presLayoutVars>
          <dgm:bulletEnabled val="1"/>
        </dgm:presLayoutVars>
      </dgm:prSet>
      <dgm:spPr/>
      <dgm:t>
        <a:bodyPr/>
        <a:lstStyle/>
        <a:p>
          <a:endParaRPr lang="ru-RU"/>
        </a:p>
      </dgm:t>
    </dgm:pt>
    <dgm:pt modelId="{1F6F83D2-ED31-40AF-AF04-1D11FEE89B78}" type="pres">
      <dgm:prSet presAssocID="{1A018EA4-A2DA-4F42-A761-DA22C83AE3A6}" presName="sibTrans" presStyleCnt="0"/>
      <dgm:spPr/>
    </dgm:pt>
    <dgm:pt modelId="{7875912D-AEE1-4EB7-8333-42BE975204F8}" type="pres">
      <dgm:prSet presAssocID="{8AD32ED8-79B3-49B4-A886-3D312EF4A15A}" presName="node" presStyleLbl="node1" presStyleIdx="2" presStyleCnt="8">
        <dgm:presLayoutVars>
          <dgm:bulletEnabled val="1"/>
        </dgm:presLayoutVars>
      </dgm:prSet>
      <dgm:spPr/>
      <dgm:t>
        <a:bodyPr/>
        <a:lstStyle/>
        <a:p>
          <a:endParaRPr lang="ru-RU"/>
        </a:p>
      </dgm:t>
    </dgm:pt>
    <dgm:pt modelId="{8C601CAA-0583-46B4-90F2-860B989D1D01}" type="pres">
      <dgm:prSet presAssocID="{7F466E06-A715-47AE-AF1F-8414C1E44705}" presName="sibTrans" presStyleCnt="0"/>
      <dgm:spPr/>
    </dgm:pt>
    <dgm:pt modelId="{350F798C-C944-4F90-B868-D981F3648F29}" type="pres">
      <dgm:prSet presAssocID="{14B143AC-E892-43B1-ACEA-BDAED0B0FFCB}" presName="node" presStyleLbl="node1" presStyleIdx="3" presStyleCnt="8">
        <dgm:presLayoutVars>
          <dgm:bulletEnabled val="1"/>
        </dgm:presLayoutVars>
      </dgm:prSet>
      <dgm:spPr/>
      <dgm:t>
        <a:bodyPr/>
        <a:lstStyle/>
        <a:p>
          <a:endParaRPr lang="ru-RU"/>
        </a:p>
      </dgm:t>
    </dgm:pt>
    <dgm:pt modelId="{1912659D-B699-4836-B210-6F0F30E7CC70}" type="pres">
      <dgm:prSet presAssocID="{8764BF56-360A-49D4-882C-38DFE9E3B02C}" presName="sibTrans" presStyleCnt="0"/>
      <dgm:spPr/>
    </dgm:pt>
    <dgm:pt modelId="{B960F15B-391F-468E-AFBF-1F6EC6A0F3D0}" type="pres">
      <dgm:prSet presAssocID="{9FDF837F-57FD-4293-8CB8-8600740CCD80}" presName="node" presStyleLbl="node1" presStyleIdx="4" presStyleCnt="8">
        <dgm:presLayoutVars>
          <dgm:bulletEnabled val="1"/>
        </dgm:presLayoutVars>
      </dgm:prSet>
      <dgm:spPr/>
      <dgm:t>
        <a:bodyPr/>
        <a:lstStyle/>
        <a:p>
          <a:endParaRPr lang="ru-RU"/>
        </a:p>
      </dgm:t>
    </dgm:pt>
    <dgm:pt modelId="{DDFB0BE0-31D6-4FE1-9274-A76504E6BCE8}" type="pres">
      <dgm:prSet presAssocID="{2B14C06A-D26D-4F26-BCB7-C171960F0251}" presName="sibTrans" presStyleCnt="0"/>
      <dgm:spPr/>
    </dgm:pt>
    <dgm:pt modelId="{3CB0A970-6F22-49EC-8F27-DBBB6AE64912}" type="pres">
      <dgm:prSet presAssocID="{3B4B2926-839A-494F-81E9-73D5C02C0BD5}" presName="node" presStyleLbl="node1" presStyleIdx="5" presStyleCnt="8">
        <dgm:presLayoutVars>
          <dgm:bulletEnabled val="1"/>
        </dgm:presLayoutVars>
      </dgm:prSet>
      <dgm:spPr/>
      <dgm:t>
        <a:bodyPr/>
        <a:lstStyle/>
        <a:p>
          <a:endParaRPr lang="ru-RU"/>
        </a:p>
      </dgm:t>
    </dgm:pt>
    <dgm:pt modelId="{6CFE4363-E65C-4C1A-A4F4-72633A4BBFC7}" type="pres">
      <dgm:prSet presAssocID="{79A968EC-00D4-41F1-B182-4E98B2C4F9CC}" presName="sibTrans" presStyleCnt="0"/>
      <dgm:spPr/>
    </dgm:pt>
    <dgm:pt modelId="{3BDF310F-D6A9-4AC9-81C0-EEFA2D1DCE8F}" type="pres">
      <dgm:prSet presAssocID="{349EBA8A-329C-432B-BC14-FA069419F2FC}" presName="node" presStyleLbl="node1" presStyleIdx="6" presStyleCnt="8">
        <dgm:presLayoutVars>
          <dgm:bulletEnabled val="1"/>
        </dgm:presLayoutVars>
      </dgm:prSet>
      <dgm:spPr/>
      <dgm:t>
        <a:bodyPr/>
        <a:lstStyle/>
        <a:p>
          <a:endParaRPr lang="ru-RU"/>
        </a:p>
      </dgm:t>
    </dgm:pt>
    <dgm:pt modelId="{AFF9A2EE-5E47-417F-86DB-9AB58FCBA428}" type="pres">
      <dgm:prSet presAssocID="{F300E368-7C90-43E2-BCF2-48E7F6A98D45}" presName="sibTrans" presStyleCnt="0"/>
      <dgm:spPr/>
    </dgm:pt>
    <dgm:pt modelId="{BC0874DA-2FC0-48AF-A795-7AE7ADCB59C1}" type="pres">
      <dgm:prSet presAssocID="{8BF90153-F1A1-483A-BA6E-17ED78414A0A}" presName="node" presStyleLbl="node1" presStyleIdx="7" presStyleCnt="8">
        <dgm:presLayoutVars>
          <dgm:bulletEnabled val="1"/>
        </dgm:presLayoutVars>
      </dgm:prSet>
      <dgm:spPr/>
      <dgm:t>
        <a:bodyPr/>
        <a:lstStyle/>
        <a:p>
          <a:endParaRPr lang="ru-RU"/>
        </a:p>
      </dgm:t>
    </dgm:pt>
  </dgm:ptLst>
  <dgm:cxnLst>
    <dgm:cxn modelId="{5CEBCB93-7D34-474C-AD89-67332B7F8803}" srcId="{485B85DE-EA99-4B9A-B395-1C43C5A374BD}" destId="{9FDF837F-57FD-4293-8CB8-8600740CCD80}" srcOrd="4" destOrd="0" parTransId="{3435054A-D068-413D-96BC-32CB60D889A8}" sibTransId="{2B14C06A-D26D-4F26-BCB7-C171960F0251}"/>
    <dgm:cxn modelId="{E771585B-AE91-4939-B3DF-3EB92457DB9B}" type="presOf" srcId="{35141632-F5D4-4E54-897D-1A21AF15C01F}" destId="{4668093A-E448-4A09-8BD4-FACED737FF73}" srcOrd="0" destOrd="0" presId="urn:microsoft.com/office/officeart/2005/8/layout/default"/>
    <dgm:cxn modelId="{7EB7326E-232A-4C6D-B73E-B1AC203421D9}" type="presOf" srcId="{9FDF837F-57FD-4293-8CB8-8600740CCD80}" destId="{B960F15B-391F-468E-AFBF-1F6EC6A0F3D0}" srcOrd="0" destOrd="0" presId="urn:microsoft.com/office/officeart/2005/8/layout/default"/>
    <dgm:cxn modelId="{73D50BB0-CEA5-4794-B4BF-032733025989}" srcId="{485B85DE-EA99-4B9A-B395-1C43C5A374BD}" destId="{349EBA8A-329C-432B-BC14-FA069419F2FC}" srcOrd="6" destOrd="0" parTransId="{FBDA89A6-7814-40B2-9C9E-3C15C69C9B07}" sibTransId="{F300E368-7C90-43E2-BCF2-48E7F6A98D45}"/>
    <dgm:cxn modelId="{E2F176EE-B687-4DE4-BF0B-79D2CEBAC659}" srcId="{485B85DE-EA99-4B9A-B395-1C43C5A374BD}" destId="{14B143AC-E892-43B1-ACEA-BDAED0B0FFCB}" srcOrd="3" destOrd="0" parTransId="{0C2000E0-B18A-4AAE-AF3F-A93DE6DFA1F9}" sibTransId="{8764BF56-360A-49D4-882C-38DFE9E3B02C}"/>
    <dgm:cxn modelId="{00A34BCE-8E91-4DB2-BCFF-17F15AF389D8}" type="presOf" srcId="{8BF90153-F1A1-483A-BA6E-17ED78414A0A}" destId="{BC0874DA-2FC0-48AF-A795-7AE7ADCB59C1}" srcOrd="0" destOrd="0" presId="urn:microsoft.com/office/officeart/2005/8/layout/default"/>
    <dgm:cxn modelId="{5F0E0AE7-8ABC-4887-8EAA-1A9ED116FA31}" srcId="{485B85DE-EA99-4B9A-B395-1C43C5A374BD}" destId="{8BF90153-F1A1-483A-BA6E-17ED78414A0A}" srcOrd="7" destOrd="0" parTransId="{5EBE1C8A-605A-4A21-8BA2-38426244ED5F}" sibTransId="{89958C45-7188-4CF9-8C7B-9D7192D02EEB}"/>
    <dgm:cxn modelId="{46A5B87B-B13B-4E38-98B0-EEF75D44809C}" type="presOf" srcId="{14B143AC-E892-43B1-ACEA-BDAED0B0FFCB}" destId="{350F798C-C944-4F90-B868-D981F3648F29}" srcOrd="0" destOrd="0" presId="urn:microsoft.com/office/officeart/2005/8/layout/default"/>
    <dgm:cxn modelId="{FE3CBD50-7A5A-4A31-8440-372043647DAE}" srcId="{485B85DE-EA99-4B9A-B395-1C43C5A374BD}" destId="{2E381934-B6B9-4013-9446-81AAB85F7EB7}" srcOrd="0" destOrd="0" parTransId="{E0053FD7-DB65-4079-B241-7E145BBEC7A5}" sibTransId="{E4F7D599-EE4A-4FDA-B8E5-53A0C4354FBA}"/>
    <dgm:cxn modelId="{6F7D8528-010C-42C9-9C15-55DF1417EEE5}" type="presOf" srcId="{485B85DE-EA99-4B9A-B395-1C43C5A374BD}" destId="{7B1BB3A1-E900-4133-A57D-EE0BDEA30A6D}" srcOrd="0" destOrd="0" presId="urn:microsoft.com/office/officeart/2005/8/layout/default"/>
    <dgm:cxn modelId="{AC99527D-54DA-4344-826B-B73C04980D70}" srcId="{485B85DE-EA99-4B9A-B395-1C43C5A374BD}" destId="{8AD32ED8-79B3-49B4-A886-3D312EF4A15A}" srcOrd="2" destOrd="0" parTransId="{53EE79BA-9273-4F6C-9C84-FA7722A7D07C}" sibTransId="{7F466E06-A715-47AE-AF1F-8414C1E44705}"/>
    <dgm:cxn modelId="{CC168E30-187C-4C3D-914B-86D4679B51A7}" type="presOf" srcId="{3B4B2926-839A-494F-81E9-73D5C02C0BD5}" destId="{3CB0A970-6F22-49EC-8F27-DBBB6AE64912}" srcOrd="0" destOrd="0" presId="urn:microsoft.com/office/officeart/2005/8/layout/default"/>
    <dgm:cxn modelId="{83A09B45-606E-4104-820E-E7133C4BD709}" type="presOf" srcId="{8AD32ED8-79B3-49B4-A886-3D312EF4A15A}" destId="{7875912D-AEE1-4EB7-8333-42BE975204F8}" srcOrd="0" destOrd="0" presId="urn:microsoft.com/office/officeart/2005/8/layout/default"/>
    <dgm:cxn modelId="{437550D4-5E25-4DE7-8650-1B8D662F2BCE}" type="presOf" srcId="{2E381934-B6B9-4013-9446-81AAB85F7EB7}" destId="{4EE930DE-BE37-4855-ACA5-34096F6ADB2D}" srcOrd="0" destOrd="0" presId="urn:microsoft.com/office/officeart/2005/8/layout/default"/>
    <dgm:cxn modelId="{F1DDAB2E-9852-42E4-9F1D-DA50DAC6492B}" type="presOf" srcId="{349EBA8A-329C-432B-BC14-FA069419F2FC}" destId="{3BDF310F-D6A9-4AC9-81C0-EEFA2D1DCE8F}" srcOrd="0" destOrd="0" presId="urn:microsoft.com/office/officeart/2005/8/layout/default"/>
    <dgm:cxn modelId="{F012EDF3-5F0F-4D12-9298-46CB820404AC}" srcId="{485B85DE-EA99-4B9A-B395-1C43C5A374BD}" destId="{3B4B2926-839A-494F-81E9-73D5C02C0BD5}" srcOrd="5" destOrd="0" parTransId="{0B55C132-246D-4A71-AE4A-5463821CA320}" sibTransId="{79A968EC-00D4-41F1-B182-4E98B2C4F9CC}"/>
    <dgm:cxn modelId="{6CF694B5-34AB-46B8-B8F1-CCDD45E419F3}" srcId="{485B85DE-EA99-4B9A-B395-1C43C5A374BD}" destId="{35141632-F5D4-4E54-897D-1A21AF15C01F}" srcOrd="1" destOrd="0" parTransId="{C2751A59-79D1-43D0-8F8F-7CF41662DCEF}" sibTransId="{1A018EA4-A2DA-4F42-A761-DA22C83AE3A6}"/>
    <dgm:cxn modelId="{924A494B-0516-4BB4-B9B4-468421069CCF}" type="presParOf" srcId="{7B1BB3A1-E900-4133-A57D-EE0BDEA30A6D}" destId="{4EE930DE-BE37-4855-ACA5-34096F6ADB2D}" srcOrd="0" destOrd="0" presId="urn:microsoft.com/office/officeart/2005/8/layout/default"/>
    <dgm:cxn modelId="{8EEA1E63-6414-4680-A902-F1F11163ADF7}" type="presParOf" srcId="{7B1BB3A1-E900-4133-A57D-EE0BDEA30A6D}" destId="{71B1873A-7F04-463F-93FD-E5ED8F7FA0EE}" srcOrd="1" destOrd="0" presId="urn:microsoft.com/office/officeart/2005/8/layout/default"/>
    <dgm:cxn modelId="{C2E1F342-15F5-4495-BC19-1ED207C16420}" type="presParOf" srcId="{7B1BB3A1-E900-4133-A57D-EE0BDEA30A6D}" destId="{4668093A-E448-4A09-8BD4-FACED737FF73}" srcOrd="2" destOrd="0" presId="urn:microsoft.com/office/officeart/2005/8/layout/default"/>
    <dgm:cxn modelId="{CF14FF0C-9163-4FC0-B8BE-8B18A7E08971}" type="presParOf" srcId="{7B1BB3A1-E900-4133-A57D-EE0BDEA30A6D}" destId="{1F6F83D2-ED31-40AF-AF04-1D11FEE89B78}" srcOrd="3" destOrd="0" presId="urn:microsoft.com/office/officeart/2005/8/layout/default"/>
    <dgm:cxn modelId="{0802F53F-AEE9-4A83-9B6C-E20A08D03E61}" type="presParOf" srcId="{7B1BB3A1-E900-4133-A57D-EE0BDEA30A6D}" destId="{7875912D-AEE1-4EB7-8333-42BE975204F8}" srcOrd="4" destOrd="0" presId="urn:microsoft.com/office/officeart/2005/8/layout/default"/>
    <dgm:cxn modelId="{E238EE70-808A-4029-A92E-2750A68E559B}" type="presParOf" srcId="{7B1BB3A1-E900-4133-A57D-EE0BDEA30A6D}" destId="{8C601CAA-0583-46B4-90F2-860B989D1D01}" srcOrd="5" destOrd="0" presId="urn:microsoft.com/office/officeart/2005/8/layout/default"/>
    <dgm:cxn modelId="{D662D797-067F-4805-87F8-719A64E1F8CD}" type="presParOf" srcId="{7B1BB3A1-E900-4133-A57D-EE0BDEA30A6D}" destId="{350F798C-C944-4F90-B868-D981F3648F29}" srcOrd="6" destOrd="0" presId="urn:microsoft.com/office/officeart/2005/8/layout/default"/>
    <dgm:cxn modelId="{AE18431C-E153-44E8-BAC5-5C12C0FE35CB}" type="presParOf" srcId="{7B1BB3A1-E900-4133-A57D-EE0BDEA30A6D}" destId="{1912659D-B699-4836-B210-6F0F30E7CC70}" srcOrd="7" destOrd="0" presId="urn:microsoft.com/office/officeart/2005/8/layout/default"/>
    <dgm:cxn modelId="{C0BB4CCC-017F-4D25-9D96-8635F08AA4C3}" type="presParOf" srcId="{7B1BB3A1-E900-4133-A57D-EE0BDEA30A6D}" destId="{B960F15B-391F-468E-AFBF-1F6EC6A0F3D0}" srcOrd="8" destOrd="0" presId="urn:microsoft.com/office/officeart/2005/8/layout/default"/>
    <dgm:cxn modelId="{0CB55B25-E9A2-4970-AEFB-2D76B0EF2B68}" type="presParOf" srcId="{7B1BB3A1-E900-4133-A57D-EE0BDEA30A6D}" destId="{DDFB0BE0-31D6-4FE1-9274-A76504E6BCE8}" srcOrd="9" destOrd="0" presId="urn:microsoft.com/office/officeart/2005/8/layout/default"/>
    <dgm:cxn modelId="{2E4E2D92-03B9-45DE-8974-C6D4FC2725C8}" type="presParOf" srcId="{7B1BB3A1-E900-4133-A57D-EE0BDEA30A6D}" destId="{3CB0A970-6F22-49EC-8F27-DBBB6AE64912}" srcOrd="10" destOrd="0" presId="urn:microsoft.com/office/officeart/2005/8/layout/default"/>
    <dgm:cxn modelId="{87113B6A-ECE0-40AD-9ABD-DBB25467C89A}" type="presParOf" srcId="{7B1BB3A1-E900-4133-A57D-EE0BDEA30A6D}" destId="{6CFE4363-E65C-4C1A-A4F4-72633A4BBFC7}" srcOrd="11" destOrd="0" presId="urn:microsoft.com/office/officeart/2005/8/layout/default"/>
    <dgm:cxn modelId="{A529C8BC-5031-4248-B629-462B83CF7055}" type="presParOf" srcId="{7B1BB3A1-E900-4133-A57D-EE0BDEA30A6D}" destId="{3BDF310F-D6A9-4AC9-81C0-EEFA2D1DCE8F}" srcOrd="12" destOrd="0" presId="urn:microsoft.com/office/officeart/2005/8/layout/default"/>
    <dgm:cxn modelId="{9E81CF06-AA71-4BCE-A2D2-E9BF7B64E212}" type="presParOf" srcId="{7B1BB3A1-E900-4133-A57D-EE0BDEA30A6D}" destId="{AFF9A2EE-5E47-417F-86DB-9AB58FCBA428}" srcOrd="13" destOrd="0" presId="urn:microsoft.com/office/officeart/2005/8/layout/default"/>
    <dgm:cxn modelId="{D88DF99B-E40F-4D29-B679-72F3D322AA55}" type="presParOf" srcId="{7B1BB3A1-E900-4133-A57D-EE0BDEA30A6D}" destId="{BC0874DA-2FC0-48AF-A795-7AE7ADCB59C1}"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28591-314F-4758-856E-87DF84977CEC}">
      <dsp:nvSpPr>
        <dsp:cNvPr id="0" name=""/>
        <dsp:cNvSpPr/>
      </dsp:nvSpPr>
      <dsp:spPr>
        <a:xfrm>
          <a:off x="0" y="199732"/>
          <a:ext cx="8229600" cy="7435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uz-Latn-UZ" sz="3100" b="1" kern="1200" dirty="0" smtClean="0"/>
            <a:t>MAVZU:  Immunologiya fani va immunitet </a:t>
          </a:r>
          <a:endParaRPr lang="uz-Latn-UZ" sz="3100" kern="1200" dirty="0"/>
        </a:p>
      </dsp:txBody>
      <dsp:txXfrm>
        <a:off x="36296" y="236028"/>
        <a:ext cx="8157008" cy="6709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91BF5A-F4F4-4908-9CC0-C942ACEA2DC9}">
      <dsp:nvSpPr>
        <dsp:cNvPr id="0" name=""/>
        <dsp:cNvSpPr/>
      </dsp:nvSpPr>
      <dsp:spPr>
        <a:xfrm>
          <a:off x="0" y="3750030"/>
          <a:ext cx="8229600" cy="82041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rtl="0">
            <a:lnSpc>
              <a:spcPct val="90000"/>
            </a:lnSpc>
            <a:spcBef>
              <a:spcPct val="0"/>
            </a:spcBef>
            <a:spcAft>
              <a:spcPct val="35000"/>
            </a:spcAft>
          </a:pPr>
          <a:r>
            <a:rPr lang="uz-Latn-UZ" sz="2100" b="1" kern="1200" dirty="0" smtClean="0"/>
            <a:t>OITS NING KLINIK XUSUSIYaTLARI VA TIPIK KO’RINIShLARI </a:t>
          </a:r>
          <a:endParaRPr lang="uz-Latn-UZ" sz="2100" kern="1200" dirty="0"/>
        </a:p>
      </dsp:txBody>
      <dsp:txXfrm>
        <a:off x="0" y="3750030"/>
        <a:ext cx="8229600" cy="820415"/>
      </dsp:txXfrm>
    </dsp:sp>
    <dsp:sp modelId="{0741CCDC-91CD-41F7-A4D0-13021897A506}">
      <dsp:nvSpPr>
        <dsp:cNvPr id="0" name=""/>
        <dsp:cNvSpPr/>
      </dsp:nvSpPr>
      <dsp:spPr>
        <a:xfrm rot="10800000">
          <a:off x="0" y="2500538"/>
          <a:ext cx="8229600" cy="126179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rtl="0">
            <a:lnSpc>
              <a:spcPct val="90000"/>
            </a:lnSpc>
            <a:spcBef>
              <a:spcPct val="0"/>
            </a:spcBef>
            <a:spcAft>
              <a:spcPct val="35000"/>
            </a:spcAft>
          </a:pPr>
          <a:r>
            <a:rPr lang="uz-Latn-UZ" sz="2100" b="1" kern="1200" dirty="0" smtClean="0"/>
            <a:t>IMMUN TANQISLIGI KASALLIGINING KELIB ChIQISh SABABLARI </a:t>
          </a:r>
          <a:endParaRPr lang="uz-Latn-UZ" sz="2100" kern="1200" dirty="0"/>
        </a:p>
      </dsp:txBody>
      <dsp:txXfrm rot="10800000">
        <a:off x="0" y="2500538"/>
        <a:ext cx="8229600" cy="819878"/>
      </dsp:txXfrm>
    </dsp:sp>
    <dsp:sp modelId="{2B6BA403-BFFA-4964-AB29-3A6504322EB6}">
      <dsp:nvSpPr>
        <dsp:cNvPr id="0" name=""/>
        <dsp:cNvSpPr/>
      </dsp:nvSpPr>
      <dsp:spPr>
        <a:xfrm rot="10800000">
          <a:off x="0" y="1251046"/>
          <a:ext cx="8229600" cy="126179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rtl="0">
            <a:lnSpc>
              <a:spcPct val="90000"/>
            </a:lnSpc>
            <a:spcBef>
              <a:spcPct val="0"/>
            </a:spcBef>
            <a:spcAft>
              <a:spcPct val="35000"/>
            </a:spcAft>
          </a:pPr>
          <a:r>
            <a:rPr lang="it-IT" sz="2100" b="1" kern="1200" smtClean="0"/>
            <a:t>IMMUNITET </a:t>
          </a:r>
          <a:r>
            <a:rPr lang="it-IT" sz="2100" b="1" kern="1200" dirty="0" smtClean="0"/>
            <a:t>VA IMMUN TIZIM A’ZOLARI </a:t>
          </a:r>
          <a:endParaRPr lang="uz-Latn-UZ" sz="2100" b="1" kern="1200" dirty="0"/>
        </a:p>
      </dsp:txBody>
      <dsp:txXfrm rot="10800000">
        <a:off x="0" y="1251046"/>
        <a:ext cx="8229600" cy="819878"/>
      </dsp:txXfrm>
    </dsp:sp>
    <dsp:sp modelId="{635E4E8A-5DAD-4A69-91C1-990F65192CAD}">
      <dsp:nvSpPr>
        <dsp:cNvPr id="0" name=""/>
        <dsp:cNvSpPr/>
      </dsp:nvSpPr>
      <dsp:spPr>
        <a:xfrm rot="10800000">
          <a:off x="0" y="1554"/>
          <a:ext cx="8229600" cy="126179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rtl="0">
            <a:lnSpc>
              <a:spcPct val="90000"/>
            </a:lnSpc>
            <a:spcBef>
              <a:spcPct val="0"/>
            </a:spcBef>
            <a:spcAft>
              <a:spcPct val="35000"/>
            </a:spcAft>
          </a:pPr>
          <a:r>
            <a:rPr lang="uz-Latn-UZ" sz="2100" kern="1200" dirty="0" smtClean="0"/>
            <a:t>REJA: </a:t>
          </a:r>
        </a:p>
      </dsp:txBody>
      <dsp:txXfrm rot="10800000">
        <a:off x="0" y="1554"/>
        <a:ext cx="8229600" cy="8198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BFBC6-A73A-42C4-A748-6A072972AD68}">
      <dsp:nvSpPr>
        <dsp:cNvPr id="0" name=""/>
        <dsp:cNvSpPr/>
      </dsp:nvSpPr>
      <dsp:spPr>
        <a:xfrm>
          <a:off x="0" y="20883"/>
          <a:ext cx="8435280" cy="6224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uz-Latn-UZ" sz="3800" kern="1200" dirty="0" smtClean="0"/>
            <a:t>Evolyutsiya nuqtai nazardan immunitet tizimining paydo bo’lishi taxminan 500 mln yillar hisoblanadi. Tabiatning bunday narsani in’om qilgani o’zining go’zalligi bilan uyg’unlashib, maqsadga muvofiqligi bilan odamzodni ham quvontiradi. Chunki u barcha organizmlarni asosiy himoya tizimi hisoblanadi. </a:t>
          </a:r>
          <a:endParaRPr lang="uz-Latn-UZ" sz="3800" kern="1200" dirty="0"/>
        </a:p>
      </dsp:txBody>
      <dsp:txXfrm>
        <a:off x="303850" y="324733"/>
        <a:ext cx="7827580" cy="56167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B488D6-7FB7-4E74-9542-42BEB19B2DA7}">
      <dsp:nvSpPr>
        <dsp:cNvPr id="0" name=""/>
        <dsp:cNvSpPr/>
      </dsp:nvSpPr>
      <dsp:spPr>
        <a:xfrm rot="10800000">
          <a:off x="1850083" y="888532"/>
          <a:ext cx="6677221" cy="508093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0804" tIns="91440" rIns="170688" bIns="91440" numCol="1" spcCol="1270" anchor="ctr" anchorCtr="0">
          <a:noAutofit/>
        </a:bodyPr>
        <a:lstStyle/>
        <a:p>
          <a:pPr lvl="0" algn="ctr" defTabSz="1066800" rtl="0">
            <a:lnSpc>
              <a:spcPct val="90000"/>
            </a:lnSpc>
            <a:spcBef>
              <a:spcPct val="0"/>
            </a:spcBef>
            <a:spcAft>
              <a:spcPct val="35000"/>
            </a:spcAft>
          </a:pPr>
          <a:r>
            <a:rPr lang="uz-Latn-UZ" sz="2400" kern="1200" dirty="0" smtClean="0"/>
            <a:t>«Immunologiya» fani XVIII asrning oxirlarida rivojlana boshladi va u E.Djenner nomi bilan bog’liq bo’lib, u birinchi bor tabiiy chechak kasaligini oldini olishda «vaktsinatsiya» usulini qo’llashidan iborat bo’ldi va kelgusida L.Paster tomonidan yuqumli kasalliklarni oldini olishdagi tajribalariga asos bo’ldi. </a:t>
          </a:r>
          <a:endParaRPr lang="uz-Latn-UZ" sz="2400" kern="1200" dirty="0"/>
        </a:p>
      </dsp:txBody>
      <dsp:txXfrm rot="10800000">
        <a:off x="3120316" y="888532"/>
        <a:ext cx="5406988" cy="5080934"/>
      </dsp:txXfrm>
    </dsp:sp>
    <dsp:sp modelId="{9E27A16C-8486-46FA-B281-85BA6E9734BD}">
      <dsp:nvSpPr>
        <dsp:cNvPr id="0" name=""/>
        <dsp:cNvSpPr/>
      </dsp:nvSpPr>
      <dsp:spPr>
        <a:xfrm>
          <a:off x="616694" y="1897379"/>
          <a:ext cx="3063240" cy="3063240"/>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5C190F-1151-43D5-AB01-1B642105946E}">
      <dsp:nvSpPr>
        <dsp:cNvPr id="0" name=""/>
        <dsp:cNvSpPr/>
      </dsp:nvSpPr>
      <dsp:spPr>
        <a:xfrm>
          <a:off x="1363049" y="3558"/>
          <a:ext cx="6417900" cy="4790827"/>
        </a:xfrm>
        <a:prstGeom prst="round2SameRect">
          <a:avLst>
            <a:gd name="adj1" fmla="val 8000"/>
            <a:gd name="adj2" fmla="val 0"/>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8F2355-0007-42E5-93C0-2733C9C83539}">
      <dsp:nvSpPr>
        <dsp:cNvPr id="0" name=""/>
        <dsp:cNvSpPr/>
      </dsp:nvSpPr>
      <dsp:spPr>
        <a:xfrm>
          <a:off x="319948" y="4794385"/>
          <a:ext cx="8504103" cy="2060055"/>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lvl="0" algn="l" defTabSz="800100" rtl="0">
            <a:lnSpc>
              <a:spcPct val="90000"/>
            </a:lnSpc>
            <a:spcBef>
              <a:spcPct val="0"/>
            </a:spcBef>
            <a:spcAft>
              <a:spcPct val="35000"/>
            </a:spcAft>
          </a:pPr>
          <a:r>
            <a:rPr lang="uz-Latn-UZ" sz="1800" kern="1200" dirty="0" smtClean="0"/>
            <a:t>Organizmning kasal chaqiruvchi mikroorganizmlarga nisbatan kurashish qobiliyatidagi mexanizmini o’rganishlar ulkan yutuqlarga olib keldi va u ikkita immunitet nazariyasining kelib chiqishiga sababchi bo’ldi. Jumladan, I.I.Mechnikov tomonidan 1887 yilda immunitetning «fagotsitar» nazariyasi hamda P.Erlix tomonidan 1901 yilda «gumoral» nazariyalar yaratildi. </a:t>
          </a:r>
          <a:endParaRPr lang="uz-Latn-UZ" sz="1800" kern="1200" dirty="0"/>
        </a:p>
      </dsp:txBody>
      <dsp:txXfrm>
        <a:off x="319948" y="4794385"/>
        <a:ext cx="5988805" cy="2060055"/>
      </dsp:txXfrm>
    </dsp:sp>
    <dsp:sp modelId="{A29D159D-26AA-46E5-82EF-0A7F67FAB7FB}">
      <dsp:nvSpPr>
        <dsp:cNvPr id="0" name=""/>
        <dsp:cNvSpPr/>
      </dsp:nvSpPr>
      <dsp:spPr>
        <a:xfrm>
          <a:off x="7139772" y="6221883"/>
          <a:ext cx="95219" cy="45711"/>
        </a:xfrm>
        <a:prstGeom prst="ellipse">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339F893E-57F3-4373-AD41-18847EF04D95}" type="datetimeFigureOut">
              <a:rPr lang="uz-Latn-UZ" smtClean="0"/>
              <a:pPr/>
              <a:t>29/05/2025</a:t>
            </a:fld>
            <a:endParaRPr lang="uz-Latn-UZ"/>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uz-Latn-UZ"/>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E64DF524-BC72-4598-966B-FC2B5BA049DC}" type="slidenum">
              <a:rPr lang="uz-Latn-UZ" smtClean="0"/>
              <a:pPr/>
              <a:t>‹#›</a:t>
            </a:fld>
            <a:endParaRPr lang="uz-Latn-U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39F893E-57F3-4373-AD41-18847EF04D95}" type="datetimeFigureOut">
              <a:rPr lang="uz-Latn-UZ" smtClean="0"/>
              <a:pPr/>
              <a:t>29/05/2025</a:t>
            </a:fld>
            <a:endParaRPr lang="uz-Latn-UZ"/>
          </a:p>
        </p:txBody>
      </p:sp>
      <p:sp>
        <p:nvSpPr>
          <p:cNvPr id="5" name="Нижний колонтитул 4"/>
          <p:cNvSpPr>
            <a:spLocks noGrp="1"/>
          </p:cNvSpPr>
          <p:nvPr>
            <p:ph type="ftr" sz="quarter" idx="11"/>
          </p:nvPr>
        </p:nvSpPr>
        <p:spPr/>
        <p:txBody>
          <a:bodyPr/>
          <a:lstStyle/>
          <a:p>
            <a:endParaRPr lang="uz-Latn-UZ"/>
          </a:p>
        </p:txBody>
      </p:sp>
      <p:sp>
        <p:nvSpPr>
          <p:cNvPr id="6" name="Номер слайда 5"/>
          <p:cNvSpPr>
            <a:spLocks noGrp="1"/>
          </p:cNvSpPr>
          <p:nvPr>
            <p:ph type="sldNum" sz="quarter" idx="12"/>
          </p:nvPr>
        </p:nvSpPr>
        <p:spPr/>
        <p:txBody>
          <a:bodyPr/>
          <a:lstStyle/>
          <a:p>
            <a:fld id="{E64DF524-BC72-4598-966B-FC2B5BA049DC}" type="slidenum">
              <a:rPr lang="uz-Latn-UZ" smtClean="0"/>
              <a:pPr/>
              <a:t>‹#›</a:t>
            </a:fld>
            <a:endParaRPr lang="uz-Latn-U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39F893E-57F3-4373-AD41-18847EF04D95}" type="datetimeFigureOut">
              <a:rPr lang="uz-Latn-UZ" smtClean="0"/>
              <a:pPr/>
              <a:t>29/05/2025</a:t>
            </a:fld>
            <a:endParaRPr lang="uz-Latn-UZ"/>
          </a:p>
        </p:txBody>
      </p:sp>
      <p:sp>
        <p:nvSpPr>
          <p:cNvPr id="5" name="Нижний колонтитул 4"/>
          <p:cNvSpPr>
            <a:spLocks noGrp="1"/>
          </p:cNvSpPr>
          <p:nvPr>
            <p:ph type="ftr" sz="quarter" idx="11"/>
          </p:nvPr>
        </p:nvSpPr>
        <p:spPr/>
        <p:txBody>
          <a:bodyPr/>
          <a:lstStyle/>
          <a:p>
            <a:endParaRPr lang="uz-Latn-UZ"/>
          </a:p>
        </p:txBody>
      </p:sp>
      <p:sp>
        <p:nvSpPr>
          <p:cNvPr id="6" name="Номер слайда 5"/>
          <p:cNvSpPr>
            <a:spLocks noGrp="1"/>
          </p:cNvSpPr>
          <p:nvPr>
            <p:ph type="sldNum" sz="quarter" idx="12"/>
          </p:nvPr>
        </p:nvSpPr>
        <p:spPr/>
        <p:txBody>
          <a:bodyPr/>
          <a:lstStyle/>
          <a:p>
            <a:fld id="{E64DF524-BC72-4598-966B-FC2B5BA049DC}" type="slidenum">
              <a:rPr lang="uz-Latn-UZ" smtClean="0"/>
              <a:pPr/>
              <a:t>‹#›</a:t>
            </a:fld>
            <a:endParaRPr lang="uz-Latn-U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339F893E-57F3-4373-AD41-18847EF04D95}" type="datetimeFigureOut">
              <a:rPr lang="uz-Latn-UZ" smtClean="0"/>
              <a:pPr/>
              <a:t>29/05/2025</a:t>
            </a:fld>
            <a:endParaRPr lang="uz-Latn-UZ"/>
          </a:p>
        </p:txBody>
      </p:sp>
      <p:sp>
        <p:nvSpPr>
          <p:cNvPr id="5" name="Нижний колонтитул 4"/>
          <p:cNvSpPr>
            <a:spLocks noGrp="1"/>
          </p:cNvSpPr>
          <p:nvPr>
            <p:ph type="ftr" sz="quarter" idx="11"/>
          </p:nvPr>
        </p:nvSpPr>
        <p:spPr>
          <a:xfrm>
            <a:off x="457200" y="6480969"/>
            <a:ext cx="4260056" cy="300831"/>
          </a:xfrm>
        </p:spPr>
        <p:txBody>
          <a:bodyPr/>
          <a:lstStyle/>
          <a:p>
            <a:endParaRPr lang="uz-Latn-UZ"/>
          </a:p>
        </p:txBody>
      </p:sp>
      <p:sp>
        <p:nvSpPr>
          <p:cNvPr id="6" name="Номер слайда 5"/>
          <p:cNvSpPr>
            <a:spLocks noGrp="1"/>
          </p:cNvSpPr>
          <p:nvPr>
            <p:ph type="sldNum" sz="quarter" idx="12"/>
          </p:nvPr>
        </p:nvSpPr>
        <p:spPr/>
        <p:txBody>
          <a:bodyPr/>
          <a:lstStyle/>
          <a:p>
            <a:fld id="{E64DF524-BC72-4598-966B-FC2B5BA049DC}" type="slidenum">
              <a:rPr lang="uz-Latn-UZ" smtClean="0"/>
              <a:pPr/>
              <a:t>‹#›</a:t>
            </a:fld>
            <a:endParaRPr lang="uz-Latn-U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339F893E-57F3-4373-AD41-18847EF04D95}" type="datetimeFigureOut">
              <a:rPr lang="uz-Latn-UZ" smtClean="0"/>
              <a:pPr/>
              <a:t>29/05/2025</a:t>
            </a:fld>
            <a:endParaRPr lang="uz-Latn-UZ"/>
          </a:p>
        </p:txBody>
      </p:sp>
      <p:sp>
        <p:nvSpPr>
          <p:cNvPr id="5" name="Нижний колонтитул 4"/>
          <p:cNvSpPr>
            <a:spLocks noGrp="1"/>
          </p:cNvSpPr>
          <p:nvPr>
            <p:ph type="ftr" sz="quarter" idx="11"/>
          </p:nvPr>
        </p:nvSpPr>
        <p:spPr>
          <a:xfrm>
            <a:off x="2619376" y="6480969"/>
            <a:ext cx="4260056" cy="300831"/>
          </a:xfrm>
        </p:spPr>
        <p:txBody>
          <a:bodyPr/>
          <a:lstStyle/>
          <a:p>
            <a:endParaRPr lang="uz-Latn-UZ"/>
          </a:p>
        </p:txBody>
      </p:sp>
      <p:sp>
        <p:nvSpPr>
          <p:cNvPr id="6" name="Номер слайда 5"/>
          <p:cNvSpPr>
            <a:spLocks noGrp="1"/>
          </p:cNvSpPr>
          <p:nvPr>
            <p:ph type="sldNum" sz="quarter" idx="12"/>
          </p:nvPr>
        </p:nvSpPr>
        <p:spPr>
          <a:xfrm>
            <a:off x="8451056" y="809624"/>
            <a:ext cx="502920" cy="300831"/>
          </a:xfrm>
        </p:spPr>
        <p:txBody>
          <a:bodyPr/>
          <a:lstStyle/>
          <a:p>
            <a:fld id="{E64DF524-BC72-4598-966B-FC2B5BA049DC}" type="slidenum">
              <a:rPr lang="uz-Latn-UZ" smtClean="0"/>
              <a:pPr/>
              <a:t>‹#›</a:t>
            </a:fld>
            <a:endParaRPr lang="uz-Latn-UZ"/>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339F893E-57F3-4373-AD41-18847EF04D95}" type="datetimeFigureOut">
              <a:rPr lang="uz-Latn-UZ" smtClean="0"/>
              <a:pPr/>
              <a:t>29/05/2025</a:t>
            </a:fld>
            <a:endParaRPr lang="uz-Latn-UZ"/>
          </a:p>
        </p:txBody>
      </p:sp>
      <p:sp>
        <p:nvSpPr>
          <p:cNvPr id="6" name="Нижний колонтитул 5"/>
          <p:cNvSpPr>
            <a:spLocks noGrp="1"/>
          </p:cNvSpPr>
          <p:nvPr>
            <p:ph type="ftr" sz="quarter" idx="11"/>
          </p:nvPr>
        </p:nvSpPr>
        <p:spPr>
          <a:xfrm>
            <a:off x="457200" y="6480969"/>
            <a:ext cx="4260056" cy="301752"/>
          </a:xfrm>
        </p:spPr>
        <p:txBody>
          <a:bodyPr/>
          <a:lstStyle/>
          <a:p>
            <a:endParaRPr lang="uz-Latn-UZ"/>
          </a:p>
        </p:txBody>
      </p:sp>
      <p:sp>
        <p:nvSpPr>
          <p:cNvPr id="7" name="Номер слайда 6"/>
          <p:cNvSpPr>
            <a:spLocks noGrp="1"/>
          </p:cNvSpPr>
          <p:nvPr>
            <p:ph type="sldNum" sz="quarter" idx="12"/>
          </p:nvPr>
        </p:nvSpPr>
        <p:spPr>
          <a:xfrm>
            <a:off x="7589520" y="6480969"/>
            <a:ext cx="502920" cy="301752"/>
          </a:xfrm>
        </p:spPr>
        <p:txBody>
          <a:bodyPr/>
          <a:lstStyle/>
          <a:p>
            <a:fld id="{E64DF524-BC72-4598-966B-FC2B5BA049DC}" type="slidenum">
              <a:rPr lang="uz-Latn-UZ" smtClean="0"/>
              <a:pPr/>
              <a:t>‹#›</a:t>
            </a:fld>
            <a:endParaRPr lang="uz-Latn-U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339F893E-57F3-4373-AD41-18847EF04D95}" type="datetimeFigureOut">
              <a:rPr lang="uz-Latn-UZ" smtClean="0"/>
              <a:pPr/>
              <a:t>29/05/2025</a:t>
            </a:fld>
            <a:endParaRPr lang="uz-Latn-UZ"/>
          </a:p>
        </p:txBody>
      </p:sp>
      <p:sp>
        <p:nvSpPr>
          <p:cNvPr id="8" name="Нижний колонтитул 7"/>
          <p:cNvSpPr>
            <a:spLocks noGrp="1"/>
          </p:cNvSpPr>
          <p:nvPr>
            <p:ph type="ftr" sz="quarter" idx="11"/>
          </p:nvPr>
        </p:nvSpPr>
        <p:spPr>
          <a:xfrm>
            <a:off x="457200" y="6480969"/>
            <a:ext cx="4261104" cy="301752"/>
          </a:xfrm>
        </p:spPr>
        <p:txBody>
          <a:bodyPr/>
          <a:lstStyle/>
          <a:p>
            <a:endParaRPr lang="uz-Latn-UZ"/>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E64DF524-BC72-4598-966B-FC2B5BA049DC}" type="slidenum">
              <a:rPr lang="uz-Latn-UZ" smtClean="0"/>
              <a:pPr/>
              <a:t>‹#›</a:t>
            </a:fld>
            <a:endParaRPr lang="uz-Latn-UZ"/>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339F893E-57F3-4373-AD41-18847EF04D95}" type="datetimeFigureOut">
              <a:rPr lang="uz-Latn-UZ" smtClean="0"/>
              <a:pPr/>
              <a:t>29/05/2025</a:t>
            </a:fld>
            <a:endParaRPr lang="uz-Latn-UZ"/>
          </a:p>
        </p:txBody>
      </p:sp>
      <p:sp>
        <p:nvSpPr>
          <p:cNvPr id="4" name="Нижний колонтитул 3"/>
          <p:cNvSpPr>
            <a:spLocks noGrp="1"/>
          </p:cNvSpPr>
          <p:nvPr>
            <p:ph type="ftr" sz="quarter" idx="11"/>
          </p:nvPr>
        </p:nvSpPr>
        <p:spPr/>
        <p:txBody>
          <a:bodyPr/>
          <a:lstStyle/>
          <a:p>
            <a:endParaRPr lang="uz-Latn-UZ"/>
          </a:p>
        </p:txBody>
      </p:sp>
      <p:sp>
        <p:nvSpPr>
          <p:cNvPr id="5" name="Номер слайда 4"/>
          <p:cNvSpPr>
            <a:spLocks noGrp="1"/>
          </p:cNvSpPr>
          <p:nvPr>
            <p:ph type="sldNum" sz="quarter" idx="12"/>
          </p:nvPr>
        </p:nvSpPr>
        <p:spPr/>
        <p:txBody>
          <a:bodyPr/>
          <a:lstStyle/>
          <a:p>
            <a:fld id="{E64DF524-BC72-4598-966B-FC2B5BA049DC}" type="slidenum">
              <a:rPr lang="uz-Latn-UZ" smtClean="0"/>
              <a:pPr/>
              <a:t>‹#›</a:t>
            </a:fld>
            <a:endParaRPr lang="uz-Latn-U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339F893E-57F3-4373-AD41-18847EF04D95}" type="datetimeFigureOut">
              <a:rPr lang="uz-Latn-UZ" smtClean="0"/>
              <a:pPr/>
              <a:t>29/05/2025</a:t>
            </a:fld>
            <a:endParaRPr lang="uz-Latn-UZ"/>
          </a:p>
        </p:txBody>
      </p:sp>
      <p:sp>
        <p:nvSpPr>
          <p:cNvPr id="3" name="Нижний колонтитул 2"/>
          <p:cNvSpPr>
            <a:spLocks noGrp="1"/>
          </p:cNvSpPr>
          <p:nvPr>
            <p:ph type="ftr" sz="quarter" idx="11"/>
          </p:nvPr>
        </p:nvSpPr>
        <p:spPr>
          <a:xfrm>
            <a:off x="457200" y="6481890"/>
            <a:ext cx="4260056" cy="300831"/>
          </a:xfrm>
        </p:spPr>
        <p:txBody>
          <a:bodyPr/>
          <a:lstStyle/>
          <a:p>
            <a:endParaRPr lang="uz-Latn-UZ"/>
          </a:p>
        </p:txBody>
      </p:sp>
      <p:sp>
        <p:nvSpPr>
          <p:cNvPr id="4" name="Номер слайда 3"/>
          <p:cNvSpPr>
            <a:spLocks noGrp="1"/>
          </p:cNvSpPr>
          <p:nvPr>
            <p:ph type="sldNum" sz="quarter" idx="12"/>
          </p:nvPr>
        </p:nvSpPr>
        <p:spPr>
          <a:xfrm>
            <a:off x="7589520" y="6480969"/>
            <a:ext cx="502920" cy="301752"/>
          </a:xfrm>
        </p:spPr>
        <p:txBody>
          <a:bodyPr/>
          <a:lstStyle/>
          <a:p>
            <a:fld id="{E64DF524-BC72-4598-966B-FC2B5BA049DC}" type="slidenum">
              <a:rPr lang="uz-Latn-UZ" smtClean="0"/>
              <a:pPr/>
              <a:t>‹#›</a:t>
            </a:fld>
            <a:endParaRPr lang="uz-Latn-U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339F893E-57F3-4373-AD41-18847EF04D95}" type="datetimeFigureOut">
              <a:rPr lang="uz-Latn-UZ" smtClean="0"/>
              <a:pPr/>
              <a:t>29/05/2025</a:t>
            </a:fld>
            <a:endParaRPr lang="uz-Latn-UZ"/>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uz-Latn-UZ"/>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E64DF524-BC72-4598-966B-FC2B5BA049DC}" type="slidenum">
              <a:rPr lang="uz-Latn-UZ" smtClean="0"/>
              <a:pPr/>
              <a:t>‹#›</a:t>
            </a:fld>
            <a:endParaRPr lang="uz-Latn-UZ"/>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339F893E-57F3-4373-AD41-18847EF04D95}" type="datetimeFigureOut">
              <a:rPr lang="uz-Latn-UZ" smtClean="0"/>
              <a:pPr/>
              <a:t>29/05/2025</a:t>
            </a:fld>
            <a:endParaRPr lang="uz-Latn-UZ"/>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uz-Latn-UZ"/>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E64DF524-BC72-4598-966B-FC2B5BA049DC}" type="slidenum">
              <a:rPr lang="uz-Latn-UZ" smtClean="0"/>
              <a:pPr/>
              <a:t>‹#›</a:t>
            </a:fld>
            <a:endParaRPr lang="uz-Latn-UZ"/>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39F893E-57F3-4373-AD41-18847EF04D95}" type="datetimeFigureOut">
              <a:rPr lang="uz-Latn-UZ" smtClean="0"/>
              <a:pPr/>
              <a:t>29/05/2025</a:t>
            </a:fld>
            <a:endParaRPr lang="uz-Latn-UZ"/>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uz-Latn-UZ"/>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E64DF524-BC72-4598-966B-FC2B5BA049DC}" type="slidenum">
              <a:rPr lang="uz-Latn-UZ" smtClean="0"/>
              <a:pPr/>
              <a:t>‹#›</a:t>
            </a:fld>
            <a:endParaRPr lang="uz-Latn-UZ"/>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345084066"/>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Содержимое 3"/>
          <p:cNvGraphicFramePr>
            <a:graphicFrameLocks noGrp="1"/>
          </p:cNvGraphicFramePr>
          <p:nvPr>
            <p:ph idx="1"/>
          </p:nvPr>
        </p:nvGraphicFramePr>
        <p:xfrm>
          <a:off x="457200" y="1882775"/>
          <a:ext cx="8229600" cy="4572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116632"/>
            <a:ext cx="8496944" cy="6192688"/>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glow" dir="tl">
                <a:rot lat="0" lon="0" rev="5400000"/>
              </a:lightRig>
            </a:scene3d>
            <a:sp3d contourW="12700">
              <a:bevelT w="25400" h="25400"/>
              <a:contourClr>
                <a:schemeClr val="accent6">
                  <a:shade val="73000"/>
                </a:schemeClr>
              </a:contourClr>
            </a:sp3d>
          </a:bodyPr>
          <a:lstStyle/>
          <a:p>
            <a:pPr algn="just"/>
            <a:r>
              <a:rPr lang="uz-Latn-UZ" sz="4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Immunitet – bu kompleks reaktsiya bo’lib, gomeostazni himoya qiluvchi, organizmga yot hujayra yoki boshqa omillarning (bakteriyalar, zaharlar, viruslar, rak hujayralari va boshqalar) kirib kelishi va organizmning o’zida hosil bo’ladigan yot unsurlarga qarshi himoya reaktsiyasidir. </a:t>
            </a:r>
            <a:endParaRPr lang="uz-Latn-UZ"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836712"/>
            <a:ext cx="5184576" cy="5760640"/>
          </a:xfrm>
        </p:spPr>
        <p:style>
          <a:lnRef idx="0">
            <a:schemeClr val="accent2"/>
          </a:lnRef>
          <a:fillRef idx="3">
            <a:schemeClr val="accent2"/>
          </a:fillRef>
          <a:effectRef idx="3">
            <a:schemeClr val="accent2"/>
          </a:effectRef>
          <a:fontRef idx="minor">
            <a:schemeClr val="lt1"/>
          </a:fontRef>
        </p:style>
        <p:txBody>
          <a:bodyPr>
            <a:normAutofit fontScale="77500" lnSpcReduction="20000"/>
          </a:bodyPr>
          <a:lstStyle/>
          <a:p>
            <a:r>
              <a:rPr lang="uz-Latn-UZ" dirty="0" smtClean="0"/>
              <a:t>Har 10 kishidan birida birlamchi immun tanqisligi holati kuzatiladi. Shuning uchun ham quyidagi eng xarakterli klinik ko’rinishlar paydo bo’lishi mumkin. Masalan, yuqori nafas yo’llari va me’da-ichak yo’llari yuqumli kasalliklari, piodermiya, artrit, osteomielit va boshqa bir qancha kasalliklarning klinik belgilari paydo bo’lishi mumkin. Birlamchi immun tanqislik holati, T yoki </a:t>
            </a:r>
            <a:r>
              <a:rPr lang="el-GR" dirty="0" smtClean="0"/>
              <a:t>β </a:t>
            </a:r>
            <a:r>
              <a:rPr lang="uz-Latn-UZ" dirty="0" smtClean="0"/>
              <a:t>immun tarmog’i izdan chiqmagan bo’lsa ham, ana shunday infektsiyalarga qarshi kurashishda organizmning immun quvvatining kuchi pasayar ekan. </a:t>
            </a:r>
            <a:endParaRPr lang="uz-Latn-UZ" dirty="0"/>
          </a:p>
        </p:txBody>
      </p:sp>
      <p:pic>
        <p:nvPicPr>
          <p:cNvPr id="4098" name="Picture 2" descr="C:\Users\XON\Documents\im2.jpg"/>
          <p:cNvPicPr>
            <a:picLocks noChangeAspect="1" noChangeArrowheads="1"/>
          </p:cNvPicPr>
          <p:nvPr/>
        </p:nvPicPr>
        <p:blipFill>
          <a:blip r:embed="rId2" cstate="print"/>
          <a:srcRect/>
          <a:stretch>
            <a:fillRect/>
          </a:stretch>
        </p:blipFill>
        <p:spPr bwMode="auto">
          <a:xfrm>
            <a:off x="5562600" y="0"/>
            <a:ext cx="3581400" cy="5805264"/>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z-Latn-UZ" dirty="0" smtClean="0"/>
              <a:t>ADABIYOTLAR</a:t>
            </a:r>
            <a:endParaRPr lang="uz-Latn-UZ" dirty="0"/>
          </a:p>
        </p:txBody>
      </p:sp>
      <p:graphicFrame>
        <p:nvGraphicFramePr>
          <p:cNvPr id="4" name="Содержимое 3"/>
          <p:cNvGraphicFramePr>
            <a:graphicFrameLocks noGrp="1"/>
          </p:cNvGraphicFramePr>
          <p:nvPr>
            <p:ph idx="1"/>
          </p:nvPr>
        </p:nvGraphicFramePr>
        <p:xfrm>
          <a:off x="179512" y="1311912"/>
          <a:ext cx="8686800" cy="5546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uz-Latn-UZ"/>
          </a:p>
        </p:txBody>
      </p:sp>
      <p:pic>
        <p:nvPicPr>
          <p:cNvPr id="1026" name="Picture 2" descr="C:\Users\XON\Documents\bağışıklık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512" y="404664"/>
            <a:ext cx="8759452" cy="5903937"/>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251520" y="188640"/>
          <a:ext cx="8435280" cy="6266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44016"/>
            <a:ext cx="8219256" cy="6597352"/>
          </a:xfrm>
        </p:spPr>
        <p:style>
          <a:lnRef idx="0">
            <a:schemeClr val="accent2"/>
          </a:lnRef>
          <a:fillRef idx="3">
            <a:schemeClr val="accent2"/>
          </a:fillRef>
          <a:effectRef idx="3">
            <a:schemeClr val="accent2"/>
          </a:effectRef>
          <a:fontRef idx="minor">
            <a:schemeClr val="lt1"/>
          </a:fontRef>
        </p:style>
        <p:txBody>
          <a:bodyPr>
            <a:noAutofit/>
          </a:bodyPr>
          <a:lstStyle/>
          <a:p>
            <a:pPr algn="just"/>
            <a:r>
              <a:rPr lang="uz-Latn-UZ" sz="3600" dirty="0" smtClean="0"/>
              <a:t>P.Medevar 1946 yilda organizm o’ziga yot bo’lgan to’qimalarni qabul qilmasligi immunologik mexanizm asosida bo’lishini (noinfektsionligini) tushuntirdi. Kelgusida transplantatsion immunologiya sohasidagi ishlar 1953 yilda «immunologik tolerantlilik» xodisasini isbotladi, ya’ni organizmning o’zga to’qimalarga javob bermasligini tushuntirdi. </a:t>
            </a:r>
            <a:endParaRPr lang="uz-Latn-UZ"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Latn-UZ"/>
          </a:p>
        </p:txBody>
      </p:sp>
      <p:sp>
        <p:nvSpPr>
          <p:cNvPr id="3" name="Содержимое 2"/>
          <p:cNvSpPr>
            <a:spLocks noGrp="1"/>
          </p:cNvSpPr>
          <p:nvPr>
            <p:ph idx="1"/>
          </p:nvPr>
        </p:nvSpPr>
        <p:spPr/>
        <p:txBody>
          <a:bodyPr/>
          <a:lstStyle/>
          <a:p>
            <a:endParaRPr lang="uz-Latn-UZ"/>
          </a:p>
        </p:txBody>
      </p:sp>
      <p:pic>
        <p:nvPicPr>
          <p:cNvPr id="2050" name="Picture 2" descr="C:\Users\XON\Documents\Ukreplyaem-immunitet.-Metodyi-ukrepleniya-zdorovya.jpg"/>
          <p:cNvPicPr>
            <a:picLocks noChangeAspect="1" noChangeArrowheads="1"/>
          </p:cNvPicPr>
          <p:nvPr/>
        </p:nvPicPr>
        <p:blipFill>
          <a:blip r:embed="rId2" cstate="print"/>
          <a:srcRect/>
          <a:stretch>
            <a:fillRect/>
          </a:stretch>
        </p:blipFill>
        <p:spPr bwMode="auto">
          <a:xfrm>
            <a:off x="95827" y="260648"/>
            <a:ext cx="8952346" cy="6408712"/>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548680"/>
            <a:ext cx="8147248" cy="5906128"/>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uz-Latn-UZ"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Nerv-asab tizimi, endokrin tizimlari qatorida immun tizim organizmga yot bo’lgan narsalardan (bakteriya, virus, oddiy jonzotlar va b. lar) hamda o’zidagi, o’zi uchun yot bo’lgan narsalardan ham himoya qiladi. Masalan, organizmda doimo o’zi uchun yot bo’lgan millionlab mutant hujayralar ham paydo bo’lib turadigan yomon o’simtalarga manba bo’luvchilardan ham asraydi. </a:t>
            </a:r>
            <a:endParaRPr lang="uz-Latn-UZ"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z-Latn-UZ"/>
          </a:p>
        </p:txBody>
      </p:sp>
      <p:sp>
        <p:nvSpPr>
          <p:cNvPr id="3" name="Содержимое 2"/>
          <p:cNvSpPr>
            <a:spLocks noGrp="1"/>
          </p:cNvSpPr>
          <p:nvPr>
            <p:ph idx="1"/>
          </p:nvPr>
        </p:nvSpPr>
        <p:spPr/>
        <p:txBody>
          <a:bodyPr/>
          <a:lstStyle/>
          <a:p>
            <a:endParaRPr lang="uz-Latn-UZ"/>
          </a:p>
        </p:txBody>
      </p:sp>
      <p:pic>
        <p:nvPicPr>
          <p:cNvPr id="5122" name="Picture 2" descr="C:\Users\XON\Documents\immunitet.png"/>
          <p:cNvPicPr>
            <a:picLocks noChangeAspect="1" noChangeArrowheads="1"/>
          </p:cNvPicPr>
          <p:nvPr/>
        </p:nvPicPr>
        <p:blipFill>
          <a:blip r:embed="rId2" cstate="print"/>
          <a:srcRect/>
          <a:stretch>
            <a:fillRect/>
          </a:stretch>
        </p:blipFill>
        <p:spPr bwMode="auto">
          <a:xfrm>
            <a:off x="323528" y="228096"/>
            <a:ext cx="8568952" cy="6369256"/>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44</TotalTime>
  <Words>608</Words>
  <Application>Microsoft Office PowerPoint</Application>
  <PresentationFormat>Экран (4:3)</PresentationFormat>
  <Paragraphs>31</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Яркая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ADABIYOTLAR</vt:lpstr>
    </vt:vector>
  </TitlesOfParts>
  <Company>office 2007 rus 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arxiv.uz</dc:creator>
  <cp:lastModifiedBy>komron</cp:lastModifiedBy>
  <cp:revision>8</cp:revision>
  <dcterms:created xsi:type="dcterms:W3CDTF">2016-01-16T05:54:14Z</dcterms:created>
  <dcterms:modified xsi:type="dcterms:W3CDTF">2025-05-29T06:35:29Z</dcterms:modified>
</cp:coreProperties>
</file>