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Mavzu</a:t>
            </a:r>
            <a:r>
              <a:rPr lang="en-US" sz="3600" dirty="0" smtClean="0"/>
              <a:t>: </a:t>
            </a:r>
            <a:r>
              <a:rPr lang="en-US" sz="3600" dirty="0" err="1" smtClean="0"/>
              <a:t>Inson</a:t>
            </a:r>
            <a:r>
              <a:rPr lang="en-US" sz="3600" dirty="0" smtClean="0"/>
              <a:t> </a:t>
            </a:r>
            <a:r>
              <a:rPr lang="en-US" sz="3600" dirty="0" err="1" smtClean="0"/>
              <a:t>falsafasi</a:t>
            </a:r>
            <a:r>
              <a:rPr lang="en-US" sz="3600" dirty="0" smtClean="0"/>
              <a:t>. (</a:t>
            </a:r>
            <a:r>
              <a:rPr lang="en-US" sz="3600" dirty="0" err="1" smtClean="0"/>
              <a:t>antropologiya</a:t>
            </a:r>
            <a:r>
              <a:rPr lang="en-US" sz="3600" dirty="0" smtClean="0"/>
              <a:t>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                </a:t>
            </a:r>
            <a:r>
              <a:rPr lang="en-US" dirty="0" err="1" smtClean="0"/>
              <a:t>Reja</a:t>
            </a:r>
            <a:r>
              <a:rPr lang="en-US" dirty="0" smtClean="0"/>
              <a:t>:</a:t>
            </a:r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olamning</a:t>
            </a:r>
            <a:r>
              <a:rPr lang="en-US" dirty="0" smtClean="0"/>
              <a:t> </a:t>
            </a:r>
            <a:r>
              <a:rPr lang="en-US" dirty="0" err="1" smtClean="0"/>
              <a:t>tarkibiy</a:t>
            </a:r>
            <a:r>
              <a:rPr lang="en-US" dirty="0" smtClean="0"/>
              <a:t> </a:t>
            </a:r>
            <a:r>
              <a:rPr lang="en-US" dirty="0" err="1" smtClean="0"/>
              <a:t>qismi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falsaviy</a:t>
            </a:r>
            <a:r>
              <a:rPr lang="en-US" dirty="0" smtClean="0"/>
              <a:t> </a:t>
            </a:r>
            <a:r>
              <a:rPr lang="en-US" dirty="0" err="1" smtClean="0"/>
              <a:t>muommo</a:t>
            </a:r>
            <a:r>
              <a:rPr lang="en-US" dirty="0" smtClean="0"/>
              <a:t> </a:t>
            </a:r>
            <a:r>
              <a:rPr lang="en-US" dirty="0" err="1" smtClean="0"/>
              <a:t>sifatida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Odam</a:t>
            </a:r>
            <a:r>
              <a:rPr lang="en-US" dirty="0" smtClean="0"/>
              <a:t>, </a:t>
            </a:r>
            <a:r>
              <a:rPr lang="en-US" dirty="0" err="1" smtClean="0"/>
              <a:t>individ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shaxs</a:t>
            </a:r>
            <a:r>
              <a:rPr lang="en-US" dirty="0" smtClean="0"/>
              <a:t>,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tushunchalari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Insonning</a:t>
            </a:r>
            <a:r>
              <a:rPr lang="en-US" dirty="0" smtClean="0"/>
              <a:t> </a:t>
            </a:r>
            <a:r>
              <a:rPr lang="en-US" dirty="0" err="1" smtClean="0"/>
              <a:t>ma`naviy</a:t>
            </a:r>
            <a:r>
              <a:rPr lang="en-US" dirty="0" smtClean="0"/>
              <a:t>, </a:t>
            </a:r>
            <a:r>
              <a:rPr lang="en-US" dirty="0" err="1" smtClean="0"/>
              <a:t>ruhiy</a:t>
            </a:r>
            <a:r>
              <a:rPr lang="en-US" dirty="0" smtClean="0"/>
              <a:t> </a:t>
            </a:r>
            <a:r>
              <a:rPr lang="en-US" dirty="0" err="1" smtClean="0"/>
              <a:t>olami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ko`plab</a:t>
            </a:r>
            <a:r>
              <a:rPr lang="en-US" dirty="0" smtClean="0"/>
              <a:t>  </a:t>
            </a:r>
            <a:r>
              <a:rPr lang="en-US" dirty="0" err="1" smtClean="0"/>
              <a:t>fanlar</a:t>
            </a:r>
            <a:r>
              <a:rPr lang="en-US" dirty="0" smtClean="0"/>
              <a:t> </a:t>
            </a:r>
            <a:r>
              <a:rPr lang="en-US" dirty="0" err="1" smtClean="0"/>
              <a:t>o`rgatadigon</a:t>
            </a:r>
            <a:r>
              <a:rPr lang="en-US" dirty="0" smtClean="0"/>
              <a:t> </a:t>
            </a:r>
            <a:r>
              <a:rPr lang="en-US" dirty="0" err="1" smtClean="0"/>
              <a:t>predmetdir</a:t>
            </a:r>
            <a:r>
              <a:rPr lang="en-US" dirty="0" smtClean="0"/>
              <a:t>. </a:t>
            </a:r>
            <a:r>
              <a:rPr lang="en-US" dirty="0" err="1" smtClean="0"/>
              <a:t>Biologiya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hamnafas</a:t>
            </a:r>
            <a:r>
              <a:rPr lang="en-US" dirty="0" smtClean="0"/>
              <a:t> </a:t>
            </a:r>
            <a:r>
              <a:rPr lang="en-US" dirty="0" err="1" smtClean="0"/>
              <a:t>turi</a:t>
            </a:r>
            <a:r>
              <a:rPr lang="en-US" dirty="0" smtClean="0"/>
              <a:t> </a:t>
            </a:r>
            <a:r>
              <a:rPr lang="en-US" dirty="0" err="1" smtClean="0"/>
              <a:t>sifatida</a:t>
            </a:r>
            <a:r>
              <a:rPr lang="en-US" dirty="0" smtClean="0"/>
              <a:t> </a:t>
            </a:r>
            <a:r>
              <a:rPr lang="en-US" dirty="0" err="1" smtClean="0"/>
              <a:t>qaraydi</a:t>
            </a:r>
            <a:r>
              <a:rPr lang="en-US" dirty="0" smtClean="0"/>
              <a:t>. </a:t>
            </a:r>
            <a:r>
              <a:rPr lang="en-US" dirty="0" err="1" smtClean="0"/>
              <a:t>Satsiologiya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turli</a:t>
            </a:r>
            <a:r>
              <a:rPr lang="en-US" dirty="0" smtClean="0"/>
              <a:t>  </a:t>
            </a:r>
            <a:r>
              <a:rPr lang="en-US" dirty="0" err="1" smtClean="0"/>
              <a:t>munosabatlar</a:t>
            </a:r>
            <a:r>
              <a:rPr lang="en-US" dirty="0" smtClean="0"/>
              <a:t> </a:t>
            </a:r>
            <a:r>
              <a:rPr lang="en-US" dirty="0" err="1" smtClean="0"/>
              <a:t>subyekti</a:t>
            </a:r>
            <a:r>
              <a:rPr lang="en-US" dirty="0" smtClean="0"/>
              <a:t>. </a:t>
            </a:r>
            <a:r>
              <a:rPr lang="en-US" dirty="0" err="1" smtClean="0"/>
              <a:t>Qurtiologiya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madaniyatning</a:t>
            </a:r>
            <a:r>
              <a:rPr lang="en-US" dirty="0" smtClean="0"/>
              <a:t> </a:t>
            </a:r>
            <a:r>
              <a:rPr lang="en-US" dirty="0" err="1" smtClean="0"/>
              <a:t>obyekti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subyekti</a:t>
            </a:r>
            <a:r>
              <a:rPr lang="en-US" dirty="0" smtClean="0"/>
              <a:t>. </a:t>
            </a:r>
            <a:r>
              <a:rPr lang="en-US" dirty="0" err="1" smtClean="0"/>
              <a:t>Iqtisodiy</a:t>
            </a:r>
            <a:r>
              <a:rPr lang="en-US" dirty="0" smtClean="0"/>
              <a:t> </a:t>
            </a:r>
            <a:r>
              <a:rPr lang="en-US" dirty="0" err="1" smtClean="0"/>
              <a:t>nazariya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chiqarish</a:t>
            </a:r>
            <a:r>
              <a:rPr lang="en-US" dirty="0" smtClean="0"/>
              <a:t> </a:t>
            </a:r>
            <a:r>
              <a:rPr lang="en-US" dirty="0" err="1" smtClean="0"/>
              <a:t>kuchi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hakazo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Shu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birga</a:t>
            </a:r>
            <a:r>
              <a:rPr lang="en-US" dirty="0" smtClean="0"/>
              <a:t> </a:t>
            </a:r>
            <a:r>
              <a:rPr lang="en-US" dirty="0" err="1" smtClean="0"/>
              <a:t>bugungi</a:t>
            </a:r>
            <a:r>
              <a:rPr lang="en-US" dirty="0" smtClean="0"/>
              <a:t> </a:t>
            </a:r>
            <a:r>
              <a:rPr lang="en-US" dirty="0" err="1" smtClean="0"/>
              <a:t>kunda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meditsina</a:t>
            </a:r>
            <a:r>
              <a:rPr lang="en-US" dirty="0" smtClean="0"/>
              <a:t> </a:t>
            </a:r>
            <a:r>
              <a:rPr lang="en-US" dirty="0" err="1" smtClean="0"/>
              <a:t>fanlarining</a:t>
            </a:r>
            <a:r>
              <a:rPr lang="en-US" dirty="0" smtClean="0"/>
              <a:t>, </a:t>
            </a:r>
            <a:r>
              <a:rPr lang="en-US" dirty="0" err="1" smtClean="0"/>
              <a:t>oliy</a:t>
            </a:r>
            <a:r>
              <a:rPr lang="en-US" dirty="0" smtClean="0"/>
              <a:t> </a:t>
            </a:r>
            <a:r>
              <a:rPr lang="en-US" dirty="0" err="1" smtClean="0"/>
              <a:t>nerv</a:t>
            </a:r>
            <a:r>
              <a:rPr lang="en-US" dirty="0" smtClean="0"/>
              <a:t> </a:t>
            </a:r>
            <a:r>
              <a:rPr lang="en-US" dirty="0" err="1" smtClean="0"/>
              <a:t>tizimi</a:t>
            </a:r>
            <a:r>
              <a:rPr lang="en-US" dirty="0" smtClean="0"/>
              <a:t> </a:t>
            </a:r>
            <a:r>
              <a:rPr lang="en-US" dirty="0" err="1" smtClean="0"/>
              <a:t>faoliaytining</a:t>
            </a:r>
            <a:r>
              <a:rPr lang="en-US" dirty="0" smtClean="0"/>
              <a:t> </a:t>
            </a:r>
            <a:r>
              <a:rPr lang="en-US" dirty="0" err="1" smtClean="0"/>
              <a:t>fiziolgiyasi</a:t>
            </a:r>
            <a:r>
              <a:rPr lang="en-US" dirty="0" smtClean="0"/>
              <a:t>, </a:t>
            </a:r>
            <a:r>
              <a:rPr lang="en-US" dirty="0" err="1" smtClean="0"/>
              <a:t>stomatologiya</a:t>
            </a:r>
            <a:r>
              <a:rPr lang="en-US" dirty="0" smtClean="0"/>
              <a:t>, </a:t>
            </a:r>
            <a:r>
              <a:rPr lang="en-US" dirty="0" err="1" smtClean="0"/>
              <a:t>saksiologiya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hakazo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muommosi</a:t>
            </a:r>
            <a:r>
              <a:rPr lang="en-US" dirty="0" smtClean="0"/>
              <a:t> </a:t>
            </a:r>
            <a:r>
              <a:rPr lang="en-US" dirty="0" err="1" smtClean="0"/>
              <a:t>qadimgi</a:t>
            </a:r>
            <a:r>
              <a:rPr lang="en-US" dirty="0" smtClean="0"/>
              <a:t> </a:t>
            </a:r>
            <a:r>
              <a:rPr lang="en-US" dirty="0" err="1" smtClean="0"/>
              <a:t>Sharq</a:t>
            </a:r>
            <a:r>
              <a:rPr lang="en-US" dirty="0" smtClean="0"/>
              <a:t> </a:t>
            </a:r>
            <a:r>
              <a:rPr lang="en-US" dirty="0" err="1" smtClean="0"/>
              <a:t>faylasuflarining</a:t>
            </a:r>
            <a:r>
              <a:rPr lang="en-US" dirty="0" smtClean="0"/>
              <a:t> </a:t>
            </a:r>
            <a:r>
              <a:rPr lang="en-US" dirty="0" err="1" smtClean="0"/>
              <a:t>xususan</a:t>
            </a:r>
            <a:r>
              <a:rPr lang="en-US" dirty="0" smtClean="0"/>
              <a:t> </a:t>
            </a:r>
            <a:r>
              <a:rPr lang="en-US" dirty="0" err="1" smtClean="0"/>
              <a:t>xind</a:t>
            </a:r>
            <a:r>
              <a:rPr lang="en-US" dirty="0" smtClean="0"/>
              <a:t> </a:t>
            </a:r>
            <a:r>
              <a:rPr lang="en-US" dirty="0" err="1" smtClean="0"/>
              <a:t>mutafakkir</a:t>
            </a:r>
            <a:r>
              <a:rPr lang="en-US" dirty="0" smtClean="0"/>
              <a:t>- </a:t>
            </a:r>
            <a:r>
              <a:rPr lang="en-US" dirty="0" err="1" smtClean="0"/>
              <a:t>larining</a:t>
            </a:r>
            <a:r>
              <a:rPr lang="en-US" dirty="0" smtClean="0"/>
              <a:t> </a:t>
            </a:r>
            <a:r>
              <a:rPr lang="en-US" dirty="0" err="1" smtClean="0"/>
              <a:t>o`rganish</a:t>
            </a:r>
            <a:r>
              <a:rPr lang="en-US" dirty="0" smtClean="0"/>
              <a:t> </a:t>
            </a:r>
            <a:r>
              <a:rPr lang="en-US" dirty="0" err="1" smtClean="0"/>
              <a:t>obyekti</a:t>
            </a:r>
            <a:r>
              <a:rPr lang="en-US" dirty="0" smtClean="0"/>
              <a:t> </a:t>
            </a:r>
            <a:r>
              <a:rPr lang="en-US" dirty="0" err="1" smtClean="0"/>
              <a:t>bo`lgan</a:t>
            </a:r>
            <a:r>
              <a:rPr lang="en-US" dirty="0" smtClean="0"/>
              <a:t>. </a:t>
            </a:r>
            <a:r>
              <a:rPr lang="en-US" dirty="0" err="1" smtClean="0"/>
              <a:t>Jumladan</a:t>
            </a:r>
            <a:r>
              <a:rPr lang="en-US" dirty="0" smtClean="0"/>
              <a:t> “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qayerdan</a:t>
            </a:r>
            <a:r>
              <a:rPr lang="en-US" dirty="0" smtClean="0"/>
              <a:t> </a:t>
            </a:r>
            <a:r>
              <a:rPr lang="en-US" dirty="0" err="1" smtClean="0"/>
              <a:t>paydo</a:t>
            </a:r>
            <a:r>
              <a:rPr lang="en-US" dirty="0" smtClean="0"/>
              <a:t> </a:t>
            </a:r>
            <a:r>
              <a:rPr lang="en-US" dirty="0" err="1" smtClean="0"/>
              <a:t>bo`lgan</a:t>
            </a:r>
            <a:r>
              <a:rPr lang="en-US" dirty="0" smtClean="0"/>
              <a:t>”, “ biz </a:t>
            </a:r>
            <a:r>
              <a:rPr lang="en-US" dirty="0" err="1" smtClean="0"/>
              <a:t>qayerda</a:t>
            </a:r>
            <a:r>
              <a:rPr lang="en-US" dirty="0" smtClean="0"/>
              <a:t> </a:t>
            </a:r>
            <a:r>
              <a:rPr lang="en-US" dirty="0" err="1" smtClean="0"/>
              <a:t>yashaymiz</a:t>
            </a:r>
            <a:r>
              <a:rPr lang="en-US" dirty="0" smtClean="0"/>
              <a:t>” , “</a:t>
            </a:r>
            <a:r>
              <a:rPr lang="en-US" dirty="0" err="1" smtClean="0"/>
              <a:t>qayoqqa</a:t>
            </a:r>
            <a:r>
              <a:rPr lang="en-US" dirty="0" smtClean="0"/>
              <a:t> </a:t>
            </a:r>
            <a:r>
              <a:rPr lang="en-US" dirty="0" err="1" smtClean="0"/>
              <a:t>qarab</a:t>
            </a:r>
            <a:r>
              <a:rPr lang="en-US" dirty="0" smtClean="0"/>
              <a:t> </a:t>
            </a:r>
            <a:r>
              <a:rPr lang="en-US" dirty="0" err="1" smtClean="0"/>
              <a:t>boramiz</a:t>
            </a:r>
            <a:r>
              <a:rPr lang="en-US" dirty="0" smtClean="0"/>
              <a:t>”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savollar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qo`yib</a:t>
            </a:r>
            <a:r>
              <a:rPr lang="en-US" dirty="0" smtClean="0"/>
              <a:t>, </a:t>
            </a:r>
            <a:r>
              <a:rPr lang="en-US" dirty="0" err="1" smtClean="0"/>
              <a:t>insonni</a:t>
            </a:r>
            <a:r>
              <a:rPr lang="en-US" dirty="0" smtClean="0"/>
              <a:t> </a:t>
            </a:r>
            <a:r>
              <a:rPr lang="en-US" dirty="0" err="1" smtClean="0"/>
              <a:t>mohiyatini</a:t>
            </a:r>
            <a:r>
              <a:rPr lang="en-US" dirty="0" smtClean="0"/>
              <a:t> </a:t>
            </a:r>
            <a:r>
              <a:rPr lang="en-US" dirty="0" err="1" smtClean="0"/>
              <a:t>moddiy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ma`naviy</a:t>
            </a:r>
            <a:r>
              <a:rPr lang="en-US" dirty="0" smtClean="0"/>
              <a:t> </a:t>
            </a:r>
            <a:r>
              <a:rPr lang="en-US" dirty="0" err="1" smtClean="0"/>
              <a:t>ikki</a:t>
            </a:r>
            <a:r>
              <a:rPr lang="en-US" dirty="0" smtClean="0"/>
              <a:t> </a:t>
            </a:r>
            <a:r>
              <a:rPr lang="en-US" dirty="0" err="1" smtClean="0"/>
              <a:t>usuldan</a:t>
            </a:r>
            <a:r>
              <a:rPr lang="en-US" dirty="0" smtClean="0"/>
              <a:t> </a:t>
            </a:r>
            <a:r>
              <a:rPr lang="en-US" dirty="0" err="1" smtClean="0"/>
              <a:t>iborat</a:t>
            </a:r>
            <a:r>
              <a:rPr lang="en-US" dirty="0" smtClean="0"/>
              <a:t> deb, </a:t>
            </a:r>
            <a:r>
              <a:rPr lang="en-US" dirty="0" err="1" smtClean="0"/>
              <a:t>ularni</a:t>
            </a:r>
            <a:r>
              <a:rPr lang="en-US" dirty="0" smtClean="0"/>
              <a:t> </a:t>
            </a:r>
            <a:r>
              <a:rPr lang="en-US" dirty="0" err="1" smtClean="0"/>
              <a:t>yupqa</a:t>
            </a:r>
            <a:r>
              <a:rPr lang="en-US" dirty="0" smtClean="0"/>
              <a:t> </a:t>
            </a:r>
            <a:r>
              <a:rPr lang="en-US" dirty="0" err="1" smtClean="0"/>
              <a:t>matoga</a:t>
            </a:r>
            <a:r>
              <a:rPr lang="en-US" dirty="0" smtClean="0"/>
              <a:t> </a:t>
            </a:r>
            <a:r>
              <a:rPr lang="en-US" dirty="0" err="1" smtClean="0"/>
              <a:t>o`xshagan</a:t>
            </a:r>
            <a:r>
              <a:rPr lang="en-US" dirty="0" smtClean="0"/>
              <a:t> “</a:t>
            </a:r>
            <a:r>
              <a:rPr lang="en-US" dirty="0" err="1" smtClean="0"/>
              <a:t>qarama</a:t>
            </a:r>
            <a:r>
              <a:rPr lang="en-US" dirty="0" smtClean="0"/>
              <a:t>” (</a:t>
            </a:r>
            <a:r>
              <a:rPr lang="en-US" dirty="0" err="1" smtClean="0"/>
              <a:t>belbog</a:t>
            </a:r>
            <a:r>
              <a:rPr lang="en-US" dirty="0" smtClean="0"/>
              <a:t>`) </a:t>
            </a:r>
            <a:r>
              <a:rPr lang="en-US" dirty="0" err="1" smtClean="0"/>
              <a:t>bog`lab</a:t>
            </a:r>
            <a:r>
              <a:rPr lang="en-US" dirty="0" smtClean="0"/>
              <a:t> </a:t>
            </a:r>
            <a:r>
              <a:rPr lang="en-US" dirty="0" err="1" smtClean="0"/>
              <a:t>turadi</a:t>
            </a:r>
            <a:r>
              <a:rPr lang="en-US" dirty="0" smtClean="0"/>
              <a:t>. </a:t>
            </a:r>
            <a:r>
              <a:rPr lang="en-US" dirty="0" err="1" smtClean="0"/>
              <a:t>Ezgulik</a:t>
            </a:r>
            <a:r>
              <a:rPr lang="en-US" dirty="0" smtClean="0"/>
              <a:t> </a:t>
            </a:r>
            <a:r>
              <a:rPr lang="en-US" dirty="0" err="1" smtClean="0"/>
              <a:t>qaramalari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ruhiga</a:t>
            </a:r>
            <a:r>
              <a:rPr lang="en-US" dirty="0" smtClean="0"/>
              <a:t> </a:t>
            </a:r>
            <a:r>
              <a:rPr lang="en-US" dirty="0" err="1" smtClean="0"/>
              <a:t>ozuqa</a:t>
            </a:r>
            <a:r>
              <a:rPr lang="en-US" dirty="0" smtClean="0"/>
              <a:t> </a:t>
            </a:r>
            <a:r>
              <a:rPr lang="en-US" dirty="0" err="1" smtClean="0"/>
              <a:t>bo`lsa</a:t>
            </a:r>
            <a:r>
              <a:rPr lang="en-US" dirty="0" smtClean="0"/>
              <a:t>, </a:t>
            </a:r>
            <a:r>
              <a:rPr lang="en-US" dirty="0" err="1" smtClean="0"/>
              <a:t>yovuz</a:t>
            </a:r>
            <a:r>
              <a:rPr lang="en-US" dirty="0" smtClean="0"/>
              <a:t> </a:t>
            </a:r>
            <a:r>
              <a:rPr lang="en-US" dirty="0" err="1" smtClean="0"/>
              <a:t>qaramalar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ruhiyatiga</a:t>
            </a:r>
            <a:r>
              <a:rPr lang="en-US" dirty="0" smtClean="0"/>
              <a:t> </a:t>
            </a:r>
            <a:r>
              <a:rPr lang="en-US" dirty="0" err="1" smtClean="0"/>
              <a:t>salbiy</a:t>
            </a:r>
            <a:r>
              <a:rPr lang="en-US" dirty="0" smtClean="0"/>
              <a:t> </a:t>
            </a:r>
            <a:r>
              <a:rPr lang="en-US" dirty="0" err="1" smtClean="0"/>
              <a:t>etadi</a:t>
            </a:r>
            <a:r>
              <a:rPr lang="en-US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r>
              <a:rPr lang="en-US" dirty="0" err="1" smtClean="0"/>
              <a:t>Qadimgi</a:t>
            </a:r>
            <a:r>
              <a:rPr lang="en-US" dirty="0" smtClean="0"/>
              <a:t> </a:t>
            </a:r>
            <a:r>
              <a:rPr lang="en-US" dirty="0" err="1" smtClean="0"/>
              <a:t>Xitoy</a:t>
            </a:r>
            <a:r>
              <a:rPr lang="en-US" dirty="0" smtClean="0"/>
              <a:t> </a:t>
            </a:r>
            <a:r>
              <a:rPr lang="en-US" dirty="0" err="1" smtClean="0"/>
              <a:t>faylasufi</a:t>
            </a:r>
            <a:r>
              <a:rPr lang="en-US" dirty="0" smtClean="0"/>
              <a:t> </a:t>
            </a:r>
            <a:r>
              <a:rPr lang="en-US" dirty="0" err="1" smtClean="0"/>
              <a:t>Kayfuniy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aqliy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manaviy</a:t>
            </a:r>
            <a:r>
              <a:rPr lang="en-US" dirty="0" smtClean="0"/>
              <a:t> </a:t>
            </a:r>
            <a:r>
              <a:rPr lang="en-US" dirty="0" err="1" smtClean="0"/>
              <a:t>ximoyasi</a:t>
            </a:r>
            <a:r>
              <a:rPr lang="en-US" dirty="0" smtClean="0"/>
              <a:t> </a:t>
            </a:r>
            <a:r>
              <a:rPr lang="en-US" dirty="0" err="1" smtClean="0"/>
              <a:t>jamiyatdagi</a:t>
            </a:r>
            <a:r>
              <a:rPr lang="en-US" dirty="0" smtClean="0"/>
              <a:t> </a:t>
            </a:r>
            <a:r>
              <a:rPr lang="en-US" dirty="0" err="1" smtClean="0"/>
              <a:t>o`rnini</a:t>
            </a:r>
            <a:r>
              <a:rPr lang="en-US" dirty="0" smtClean="0"/>
              <a:t>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qilib</a:t>
            </a:r>
            <a:r>
              <a:rPr lang="en-US" dirty="0" smtClean="0"/>
              <a:t>, </a:t>
            </a:r>
            <a:r>
              <a:rPr lang="en-US" dirty="0" err="1" smtClean="0"/>
              <a:t>odam</a:t>
            </a:r>
            <a:r>
              <a:rPr lang="en-US" dirty="0" smtClean="0"/>
              <a:t> “</a:t>
            </a:r>
            <a:r>
              <a:rPr lang="en-US" dirty="0" err="1" smtClean="0"/>
              <a:t>hayvonmi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farishtami</a:t>
            </a:r>
            <a:r>
              <a:rPr lang="en-US" dirty="0" smtClean="0"/>
              <a:t>” </a:t>
            </a:r>
            <a:r>
              <a:rPr lang="en-US" dirty="0" err="1" smtClean="0"/>
              <a:t>degan</a:t>
            </a:r>
            <a:r>
              <a:rPr lang="en-US" dirty="0" smtClean="0"/>
              <a:t> </a:t>
            </a:r>
            <a:r>
              <a:rPr lang="en-US" dirty="0" err="1" smtClean="0"/>
              <a:t>savolni</a:t>
            </a:r>
            <a:r>
              <a:rPr lang="en-US" dirty="0" smtClean="0"/>
              <a:t> </a:t>
            </a:r>
            <a:r>
              <a:rPr lang="en-US" dirty="0" err="1" smtClean="0"/>
              <a:t>qo`yib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odam</a:t>
            </a:r>
            <a:r>
              <a:rPr lang="en-US" dirty="0" smtClean="0"/>
              <a:t> </a:t>
            </a:r>
            <a:r>
              <a:rPr lang="en-US" dirty="0" err="1" smtClean="0"/>
              <a:t>hayvon</a:t>
            </a:r>
            <a:r>
              <a:rPr lang="en-US" dirty="0" smtClean="0"/>
              <a:t> ham </a:t>
            </a:r>
            <a:r>
              <a:rPr lang="en-US" dirty="0" err="1" smtClean="0"/>
              <a:t>farishta</a:t>
            </a:r>
            <a:r>
              <a:rPr lang="en-US" dirty="0" smtClean="0"/>
              <a:t> ham </a:t>
            </a:r>
            <a:r>
              <a:rPr lang="en-US" dirty="0" err="1" smtClean="0"/>
              <a:t>emas</a:t>
            </a:r>
            <a:r>
              <a:rPr lang="en-US" dirty="0" smtClean="0"/>
              <a:t>” deb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bergan</a:t>
            </a:r>
            <a:r>
              <a:rPr lang="en-US" dirty="0" smtClean="0"/>
              <a:t>. </a:t>
            </a:r>
            <a:r>
              <a:rPr lang="en-US" dirty="0" err="1" smtClean="0"/>
              <a:t>O`z</a:t>
            </a:r>
            <a:r>
              <a:rPr lang="en-US" dirty="0" smtClean="0"/>
              <a:t> </a:t>
            </a:r>
            <a:r>
              <a:rPr lang="en-US" dirty="0" err="1" smtClean="0"/>
              <a:t>fikrini</a:t>
            </a:r>
            <a:r>
              <a:rPr lang="en-US" dirty="0" smtClean="0"/>
              <a:t> </a:t>
            </a:r>
            <a:r>
              <a:rPr lang="en-US" dirty="0" err="1" smtClean="0"/>
              <a:t>davom</a:t>
            </a:r>
            <a:r>
              <a:rPr lang="en-US" dirty="0" smtClean="0"/>
              <a:t> </a:t>
            </a:r>
            <a:r>
              <a:rPr lang="en-US" dirty="0" err="1" smtClean="0"/>
              <a:t>ettirib</a:t>
            </a:r>
            <a:r>
              <a:rPr lang="en-US" dirty="0" smtClean="0"/>
              <a:t>, </a:t>
            </a:r>
            <a:r>
              <a:rPr lang="en-US" dirty="0" err="1" smtClean="0"/>
              <a:t>o`z-o`zinga</a:t>
            </a:r>
            <a:r>
              <a:rPr lang="en-US" dirty="0" smtClean="0"/>
              <a:t> </a:t>
            </a:r>
            <a:r>
              <a:rPr lang="en-US" dirty="0" err="1" smtClean="0"/>
              <a:t>ravo</a:t>
            </a:r>
            <a:r>
              <a:rPr lang="en-US" dirty="0" smtClean="0"/>
              <a:t> </a:t>
            </a:r>
            <a:r>
              <a:rPr lang="en-US" dirty="0" err="1" smtClean="0"/>
              <a:t>ko`rmagan</a:t>
            </a:r>
            <a:r>
              <a:rPr lang="en-US" dirty="0" smtClean="0"/>
              <a:t> </a:t>
            </a:r>
            <a:r>
              <a:rPr lang="en-US" dirty="0" err="1" smtClean="0"/>
              <a:t>narsani</a:t>
            </a:r>
            <a:r>
              <a:rPr lang="en-US" dirty="0" smtClean="0"/>
              <a:t> </a:t>
            </a:r>
            <a:r>
              <a:rPr lang="en-US" dirty="0" err="1" smtClean="0"/>
              <a:t>boshqalarga</a:t>
            </a:r>
            <a:r>
              <a:rPr lang="en-US" dirty="0" smtClean="0"/>
              <a:t> ham </a:t>
            </a:r>
            <a:r>
              <a:rPr lang="en-US" dirty="0" err="1" smtClean="0"/>
              <a:t>ravo</a:t>
            </a:r>
            <a:r>
              <a:rPr lang="en-US" dirty="0" smtClean="0"/>
              <a:t> </a:t>
            </a:r>
            <a:r>
              <a:rPr lang="en-US" dirty="0" err="1" smtClean="0"/>
              <a:t>ko`rmagan</a:t>
            </a:r>
            <a:r>
              <a:rPr lang="en-US" dirty="0" smtClean="0"/>
              <a:t> </a:t>
            </a:r>
            <a:r>
              <a:rPr lang="en-US" dirty="0" err="1" smtClean="0"/>
              <a:t>shunda</a:t>
            </a:r>
            <a:r>
              <a:rPr lang="en-US" dirty="0" smtClean="0"/>
              <a:t> </a:t>
            </a:r>
            <a:r>
              <a:rPr lang="en-US" dirty="0" err="1" smtClean="0"/>
              <a:t>jamiyat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davlatda</a:t>
            </a:r>
            <a:r>
              <a:rPr lang="en-US" dirty="0" smtClean="0"/>
              <a:t> </a:t>
            </a:r>
            <a:r>
              <a:rPr lang="en-US" dirty="0" err="1" smtClean="0"/>
              <a:t>rivojlanish</a:t>
            </a:r>
            <a:r>
              <a:rPr lang="en-US" dirty="0" smtClean="0"/>
              <a:t> </a:t>
            </a:r>
            <a:r>
              <a:rPr lang="en-US" dirty="0" err="1" smtClean="0"/>
              <a:t>bo`ladi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en-US" dirty="0" err="1" smtClean="0"/>
              <a:t>O`rta</a:t>
            </a:r>
            <a:r>
              <a:rPr lang="en-US" dirty="0" smtClean="0"/>
              <a:t>  </a:t>
            </a:r>
            <a:r>
              <a:rPr lang="en-US" dirty="0" err="1" smtClean="0"/>
              <a:t>asr</a:t>
            </a:r>
            <a:r>
              <a:rPr lang="en-US" dirty="0" smtClean="0"/>
              <a:t> </a:t>
            </a:r>
            <a:r>
              <a:rPr lang="en-US" dirty="0" err="1" smtClean="0"/>
              <a:t>mutafakkiri</a:t>
            </a:r>
            <a:r>
              <a:rPr lang="en-US" dirty="0" smtClean="0"/>
              <a:t> </a:t>
            </a:r>
            <a:r>
              <a:rPr lang="en-US" dirty="0" err="1" smtClean="0"/>
              <a:t>Sa`diiy</a:t>
            </a:r>
            <a:r>
              <a:rPr lang="en-US" dirty="0" smtClean="0"/>
              <a:t> </a:t>
            </a:r>
            <a:r>
              <a:rPr lang="en-US" dirty="0" err="1" smtClean="0"/>
              <a:t>Sheroziy</a:t>
            </a:r>
            <a:r>
              <a:rPr lang="en-US" dirty="0" smtClean="0"/>
              <a:t> “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nimadan</a:t>
            </a:r>
            <a:r>
              <a:rPr lang="en-US" dirty="0" smtClean="0"/>
              <a:t> </a:t>
            </a:r>
            <a:r>
              <a:rPr lang="en-US" dirty="0" err="1" smtClean="0"/>
              <a:t>boshlanadi</a:t>
            </a:r>
            <a:r>
              <a:rPr lang="en-US" dirty="0" smtClean="0"/>
              <a:t>” </a:t>
            </a:r>
            <a:r>
              <a:rPr lang="en-US" dirty="0" err="1" smtClean="0"/>
              <a:t>degan</a:t>
            </a:r>
            <a:r>
              <a:rPr lang="en-US" dirty="0" smtClean="0"/>
              <a:t> </a:t>
            </a:r>
            <a:r>
              <a:rPr lang="en-US" dirty="0" err="1" smtClean="0"/>
              <a:t>savolga</a:t>
            </a:r>
            <a:r>
              <a:rPr lang="en-US" dirty="0" smtClean="0"/>
              <a:t> </a:t>
            </a:r>
            <a:r>
              <a:rPr lang="en-US" dirty="0" err="1" smtClean="0"/>
              <a:t>hech</a:t>
            </a:r>
            <a:r>
              <a:rPr lang="en-US" dirty="0" smtClean="0"/>
              <a:t> </a:t>
            </a:r>
            <a:r>
              <a:rPr lang="en-US" dirty="0" err="1" smtClean="0"/>
              <a:t>ikkilanmasdan</a:t>
            </a:r>
            <a:r>
              <a:rPr lang="en-US" dirty="0" smtClean="0"/>
              <a:t> “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marhumga</a:t>
            </a:r>
            <a:r>
              <a:rPr lang="en-US" dirty="0" smtClean="0"/>
              <a:t> </a:t>
            </a:r>
            <a:r>
              <a:rPr lang="en-US" dirty="0" err="1" smtClean="0"/>
              <a:t>motam</a:t>
            </a:r>
            <a:r>
              <a:rPr lang="en-US" dirty="0" smtClean="0"/>
              <a:t> </a:t>
            </a:r>
            <a:r>
              <a:rPr lang="en-US" dirty="0" err="1" smtClean="0"/>
              <a:t>tutuishdan</a:t>
            </a:r>
            <a:r>
              <a:rPr lang="en-US" dirty="0" smtClean="0"/>
              <a:t> </a:t>
            </a:r>
            <a:r>
              <a:rPr lang="en-US" dirty="0" err="1" smtClean="0"/>
              <a:t>boshlanadi</a:t>
            </a:r>
            <a:r>
              <a:rPr lang="en-US" dirty="0" smtClean="0"/>
              <a:t>’ </a:t>
            </a:r>
            <a:r>
              <a:rPr lang="en-US" dirty="0" err="1" smtClean="0"/>
              <a:t>degan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Dunyoga</a:t>
            </a:r>
            <a:r>
              <a:rPr lang="en-US" dirty="0" smtClean="0"/>
              <a:t> </a:t>
            </a:r>
            <a:r>
              <a:rPr lang="en-US" dirty="0" err="1" smtClean="0"/>
              <a:t>keldimu</a:t>
            </a:r>
            <a:r>
              <a:rPr lang="en-US" dirty="0" smtClean="0"/>
              <a:t> </a:t>
            </a:r>
            <a:r>
              <a:rPr lang="en-US" dirty="0" err="1" smtClean="0"/>
              <a:t>bozorga</a:t>
            </a:r>
            <a:r>
              <a:rPr lang="en-US" dirty="0" smtClean="0"/>
              <a:t> </a:t>
            </a:r>
            <a:r>
              <a:rPr lang="en-US" dirty="0" err="1" smtClean="0"/>
              <a:t>bordim</a:t>
            </a:r>
            <a:r>
              <a:rPr lang="en-US" dirty="0" smtClean="0"/>
              <a:t>,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Kafanni</a:t>
            </a:r>
            <a:r>
              <a:rPr lang="en-US" dirty="0" smtClean="0"/>
              <a:t> </a:t>
            </a:r>
            <a:r>
              <a:rPr lang="en-US" dirty="0" err="1" smtClean="0"/>
              <a:t>oldimu</a:t>
            </a:r>
            <a:r>
              <a:rPr lang="en-US" dirty="0" smtClean="0"/>
              <a:t> </a:t>
            </a:r>
            <a:r>
              <a:rPr lang="en-US" dirty="0" err="1" smtClean="0"/>
              <a:t>mozorga</a:t>
            </a:r>
            <a:r>
              <a:rPr lang="en-US" dirty="0" smtClean="0"/>
              <a:t> </a:t>
            </a:r>
            <a:r>
              <a:rPr lang="en-US" dirty="0" err="1" smtClean="0"/>
              <a:t>bordim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err="1"/>
              <a:t>-</a:t>
            </a:r>
            <a:r>
              <a:rPr lang="en-US" dirty="0" err="1" smtClean="0"/>
              <a:t>o`zida</a:t>
            </a:r>
            <a:r>
              <a:rPr lang="en-US" dirty="0" smtClean="0"/>
              <a:t> </a:t>
            </a:r>
            <a:r>
              <a:rPr lang="en-US" dirty="0" err="1" smtClean="0"/>
              <a:t>biologik</a:t>
            </a:r>
            <a:r>
              <a:rPr lang="en-US" dirty="0" smtClean="0"/>
              <a:t> </a:t>
            </a:r>
            <a:r>
              <a:rPr lang="en-US" dirty="0" err="1" smtClean="0"/>
              <a:t>ijtimoiy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psixix</a:t>
            </a:r>
            <a:r>
              <a:rPr lang="en-US" dirty="0" smtClean="0"/>
              <a:t> </a:t>
            </a:r>
            <a:r>
              <a:rPr lang="en-US" dirty="0" err="1" smtClean="0"/>
              <a:t>xususiyatlarni</a:t>
            </a:r>
            <a:r>
              <a:rPr lang="en-US" dirty="0" smtClean="0"/>
              <a:t> </a:t>
            </a:r>
            <a:r>
              <a:rPr lang="en-US" dirty="0" err="1" smtClean="0"/>
              <a:t>mujassam</a:t>
            </a:r>
            <a:r>
              <a:rPr lang="en-US" dirty="0" smtClean="0"/>
              <a:t> </a:t>
            </a:r>
            <a:r>
              <a:rPr lang="en-US" dirty="0" err="1" smtClean="0"/>
              <a:t>etgan</a:t>
            </a:r>
            <a:r>
              <a:rPr lang="en-US" dirty="0" smtClean="0"/>
              <a:t> </a:t>
            </a:r>
            <a:r>
              <a:rPr lang="en-US" dirty="0" err="1" smtClean="0"/>
              <a:t>ongli</a:t>
            </a:r>
            <a:r>
              <a:rPr lang="en-US" dirty="0" smtClean="0"/>
              <a:t> </a:t>
            </a:r>
            <a:r>
              <a:rPr lang="en-US" dirty="0" err="1" smtClean="0"/>
              <a:t>mavjudot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err="1" smtClean="0"/>
              <a:t>Shaxs</a:t>
            </a:r>
            <a:r>
              <a:rPr lang="en-US" dirty="0" smtClean="0"/>
              <a:t>- </a:t>
            </a:r>
            <a:r>
              <a:rPr lang="en-US" dirty="0" err="1" smtClean="0"/>
              <a:t>o`zida</a:t>
            </a:r>
            <a:r>
              <a:rPr lang="en-US" dirty="0" smtClean="0"/>
              <a:t> </a:t>
            </a:r>
            <a:r>
              <a:rPr lang="en-US" dirty="0" err="1" smtClean="0"/>
              <a:t>barcha</a:t>
            </a:r>
            <a:r>
              <a:rPr lang="en-US" dirty="0" smtClean="0"/>
              <a:t> </a:t>
            </a:r>
            <a:r>
              <a:rPr lang="en-US" dirty="0" err="1" smtClean="0"/>
              <a:t>ijtimoiy</a:t>
            </a:r>
            <a:r>
              <a:rPr lang="en-US" dirty="0" smtClean="0"/>
              <a:t> </a:t>
            </a:r>
            <a:r>
              <a:rPr lang="en-US" dirty="0" err="1" smtClean="0"/>
              <a:t>sifatlarini</a:t>
            </a:r>
            <a:r>
              <a:rPr lang="en-US" dirty="0" smtClean="0"/>
              <a:t> </a:t>
            </a:r>
            <a:r>
              <a:rPr lang="en-US" dirty="0" err="1" smtClean="0"/>
              <a:t>mujassam</a:t>
            </a:r>
            <a:r>
              <a:rPr lang="en-US" dirty="0" smtClean="0"/>
              <a:t> </a:t>
            </a:r>
            <a:r>
              <a:rPr lang="en-US" dirty="0" err="1" smtClean="0"/>
              <a:t>etgan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smtClean="0"/>
              <a:t>.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ta`lim</a:t>
            </a:r>
            <a:r>
              <a:rPr lang="en-US" dirty="0" smtClean="0"/>
              <a:t> </a:t>
            </a:r>
            <a:r>
              <a:rPr lang="en-US" dirty="0" err="1" smtClean="0"/>
              <a:t>tarbiya</a:t>
            </a:r>
            <a:r>
              <a:rPr lang="en-US" dirty="0" smtClean="0"/>
              <a:t>, </a:t>
            </a:r>
            <a:r>
              <a:rPr lang="en-US" dirty="0" err="1" smtClean="0"/>
              <a:t>mehnat</a:t>
            </a:r>
            <a:r>
              <a:rPr lang="en-US" dirty="0" smtClean="0"/>
              <a:t>, </a:t>
            </a:r>
            <a:r>
              <a:rPr lang="en-US" dirty="0" err="1" smtClean="0"/>
              <a:t>muloqot</a:t>
            </a:r>
            <a:r>
              <a:rPr lang="en-US" dirty="0" smtClean="0"/>
              <a:t> </a:t>
            </a:r>
            <a:r>
              <a:rPr lang="en-US" dirty="0" err="1" smtClean="0"/>
              <a:t>jarayonida</a:t>
            </a:r>
            <a:r>
              <a:rPr lang="en-US" dirty="0" smtClean="0"/>
              <a:t> </a:t>
            </a:r>
            <a:r>
              <a:rPr lang="en-US" dirty="0" err="1" smtClean="0"/>
              <a:t>ma`lum</a:t>
            </a:r>
            <a:r>
              <a:rPr lang="en-US" dirty="0" smtClean="0"/>
              <a:t> </a:t>
            </a:r>
            <a:r>
              <a:rPr lang="en-US" dirty="0" err="1" smtClean="0"/>
              <a:t>ijtimoiy</a:t>
            </a:r>
            <a:r>
              <a:rPr lang="en-US" dirty="0" smtClean="0"/>
              <a:t> </a:t>
            </a:r>
            <a:r>
              <a:rPr lang="en-US" dirty="0" err="1" smtClean="0"/>
              <a:t>siyosiy</a:t>
            </a:r>
            <a:r>
              <a:rPr lang="en-US" dirty="0" smtClean="0"/>
              <a:t> </a:t>
            </a:r>
            <a:r>
              <a:rPr lang="en-US" dirty="0" err="1" smtClean="0"/>
              <a:t>omillar</a:t>
            </a:r>
            <a:r>
              <a:rPr lang="en-US" dirty="0" smtClean="0"/>
              <a:t> </a:t>
            </a:r>
            <a:r>
              <a:rPr lang="en-US" dirty="0" err="1" smtClean="0"/>
              <a:t>ta`sirida</a:t>
            </a:r>
            <a:r>
              <a:rPr lang="en-US" dirty="0" smtClean="0"/>
              <a:t> </a:t>
            </a:r>
            <a:r>
              <a:rPr lang="en-US" dirty="0" err="1" smtClean="0"/>
              <a:t>yashaydi</a:t>
            </a:r>
            <a:r>
              <a:rPr lang="en-US" dirty="0" smtClean="0"/>
              <a:t>, </a:t>
            </a:r>
            <a:r>
              <a:rPr lang="en-US" dirty="0" err="1" smtClean="0"/>
              <a:t>ularni</a:t>
            </a:r>
            <a:r>
              <a:rPr lang="en-US" dirty="0" smtClean="0"/>
              <a:t> </a:t>
            </a:r>
            <a:r>
              <a:rPr lang="en-US" dirty="0" err="1" smtClean="0"/>
              <a:t>o`zlashtiradi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jarayonda</a:t>
            </a:r>
            <a:r>
              <a:rPr lang="en-US" dirty="0" smtClean="0"/>
              <a:t> </a:t>
            </a:r>
            <a:r>
              <a:rPr lang="en-US" dirty="0" err="1" smtClean="0"/>
              <a:t>ijtiomoiylashadi</a:t>
            </a:r>
            <a:r>
              <a:rPr lang="en-US" dirty="0" smtClean="0"/>
              <a:t> </a:t>
            </a:r>
            <a:r>
              <a:rPr lang="en-US" dirty="0" err="1" smtClean="0"/>
              <a:t>shaxs</a:t>
            </a:r>
            <a:r>
              <a:rPr lang="en-US" dirty="0" smtClean="0"/>
              <a:t> </a:t>
            </a:r>
            <a:r>
              <a:rPr lang="en-US" dirty="0" err="1" smtClean="0"/>
              <a:t>bo`lib</a:t>
            </a:r>
            <a:r>
              <a:rPr lang="en-US" dirty="0" smtClean="0"/>
              <a:t> </a:t>
            </a:r>
            <a:r>
              <a:rPr lang="en-US" dirty="0" err="1" smtClean="0"/>
              <a:t>shakllanadi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Shaxs</a:t>
            </a:r>
            <a:r>
              <a:rPr lang="en-US" dirty="0" smtClean="0"/>
              <a:t> </a:t>
            </a:r>
            <a:r>
              <a:rPr lang="en-US" dirty="0" err="1" smtClean="0"/>
              <a:t>sifatida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yaratuvchanlik</a:t>
            </a:r>
            <a:r>
              <a:rPr lang="en-US" dirty="0" smtClean="0"/>
              <a:t>, </a:t>
            </a:r>
            <a:r>
              <a:rPr lang="en-US" dirty="0" err="1" smtClean="0"/>
              <a:t>o`z-o`zini</a:t>
            </a:r>
            <a:r>
              <a:rPr lang="en-US" dirty="0" smtClean="0"/>
              <a:t> </a:t>
            </a:r>
            <a:r>
              <a:rPr lang="en-US" dirty="0" err="1" smtClean="0"/>
              <a:t>nazorat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, </a:t>
            </a:r>
            <a:r>
              <a:rPr lang="en-US" dirty="0" err="1" smtClean="0"/>
              <a:t>o`z-o`zini</a:t>
            </a:r>
            <a:r>
              <a:rPr lang="en-US" dirty="0" smtClean="0"/>
              <a:t> </a:t>
            </a:r>
            <a:r>
              <a:rPr lang="en-US" dirty="0" err="1" smtClean="0"/>
              <a:t>tarbiyalash</a:t>
            </a:r>
            <a:r>
              <a:rPr lang="en-US" dirty="0" smtClean="0"/>
              <a:t> </a:t>
            </a:r>
            <a:r>
              <a:rPr lang="en-US" dirty="0" err="1" smtClean="0"/>
              <a:t>ma`suliyatini</a:t>
            </a:r>
            <a:r>
              <a:rPr lang="en-US" dirty="0" smtClean="0"/>
              <a:t> his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mustahkam</a:t>
            </a:r>
            <a:r>
              <a:rPr lang="en-US" dirty="0" smtClean="0"/>
              <a:t> </a:t>
            </a:r>
            <a:r>
              <a:rPr lang="en-US" dirty="0" err="1" smtClean="0"/>
              <a:t>e`tiqodga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bo`lish</a:t>
            </a:r>
            <a:r>
              <a:rPr lang="en-US" dirty="0" smtClean="0"/>
              <a:t> </a:t>
            </a:r>
            <a:r>
              <a:rPr lang="en-US" dirty="0" err="1" smtClean="0"/>
              <a:t>o`z</a:t>
            </a:r>
            <a:r>
              <a:rPr lang="en-US" dirty="0" smtClean="0"/>
              <a:t> </a:t>
            </a:r>
            <a:r>
              <a:rPr lang="en-US" dirty="0" err="1" smtClean="0"/>
              <a:t>fikr</a:t>
            </a:r>
            <a:r>
              <a:rPr lang="en-US" dirty="0" smtClean="0"/>
              <a:t> </a:t>
            </a:r>
            <a:r>
              <a:rPr lang="en-US" dirty="0" err="1" smtClean="0"/>
              <a:t>mulohazalarini</a:t>
            </a:r>
            <a:r>
              <a:rPr lang="en-US" dirty="0" smtClean="0"/>
              <a:t> </a:t>
            </a:r>
            <a:r>
              <a:rPr lang="en-US" dirty="0" err="1" smtClean="0"/>
              <a:t>erkin</a:t>
            </a:r>
            <a:r>
              <a:rPr lang="en-US" dirty="0" smtClean="0"/>
              <a:t> </a:t>
            </a:r>
            <a:r>
              <a:rPr lang="en-US" dirty="0" err="1" smtClean="0"/>
              <a:t>bayon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xususiyatiga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bo`ladi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Xulosa</a:t>
            </a:r>
            <a:r>
              <a:rPr lang="en-US" sz="3600" dirty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Biz </a:t>
            </a:r>
            <a:r>
              <a:rPr lang="en-US" dirty="0" err="1" smtClean="0"/>
              <a:t>falsafa</a:t>
            </a:r>
            <a:r>
              <a:rPr lang="en-US" dirty="0" smtClean="0"/>
              <a:t> </a:t>
            </a:r>
            <a:r>
              <a:rPr lang="en-US" dirty="0" err="1" smtClean="0"/>
              <a:t>fanini</a:t>
            </a:r>
            <a:r>
              <a:rPr lang="en-US" dirty="0" smtClean="0"/>
              <a:t> </a:t>
            </a:r>
            <a:r>
              <a:rPr lang="en-US" dirty="0" err="1" smtClean="0"/>
              <a:t>o`rganishimizdan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maqsad</a:t>
            </a:r>
            <a:r>
              <a:rPr lang="en-US" dirty="0" smtClean="0"/>
              <a:t> </a:t>
            </a:r>
            <a:r>
              <a:rPr lang="en-US" dirty="0" err="1" smtClean="0"/>
              <a:t>borliqni</a:t>
            </a:r>
            <a:r>
              <a:rPr lang="en-US" dirty="0" smtClean="0"/>
              <a:t> </a:t>
            </a:r>
            <a:r>
              <a:rPr lang="en-US" dirty="0" err="1" smtClean="0"/>
              <a:t>bilish</a:t>
            </a:r>
            <a:r>
              <a:rPr lang="en-US" dirty="0" smtClean="0"/>
              <a:t> </a:t>
            </a:r>
            <a:r>
              <a:rPr lang="en-US" dirty="0" err="1" smtClean="0"/>
              <a:t>hamda</a:t>
            </a:r>
            <a:r>
              <a:rPr lang="en-US" dirty="0" smtClean="0"/>
              <a:t> 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o`rtasidagi</a:t>
            </a:r>
            <a:r>
              <a:rPr lang="en-US" dirty="0" smtClean="0"/>
              <a:t> </a:t>
            </a:r>
            <a:r>
              <a:rPr lang="en-US" dirty="0" err="1" smtClean="0"/>
              <a:t>munosabatlarning</a:t>
            </a:r>
            <a:r>
              <a:rPr lang="en-US" dirty="0" smtClean="0"/>
              <a:t> </a:t>
            </a:r>
            <a:r>
              <a:rPr lang="en-US" dirty="0" err="1" smtClean="0"/>
              <a:t>eng</a:t>
            </a:r>
            <a:r>
              <a:rPr lang="en-US" dirty="0" smtClean="0"/>
              <a:t> </a:t>
            </a:r>
            <a:r>
              <a:rPr lang="en-US" dirty="0" err="1" smtClean="0"/>
              <a:t>umumiy</a:t>
            </a:r>
            <a:r>
              <a:rPr lang="en-US" dirty="0" smtClean="0"/>
              <a:t> </a:t>
            </a:r>
            <a:r>
              <a:rPr lang="en-US" dirty="0" err="1" smtClean="0"/>
              <a:t>tamoyillari</a:t>
            </a:r>
            <a:r>
              <a:rPr lang="en-US" dirty="0" smtClean="0"/>
              <a:t> </a:t>
            </a:r>
            <a:r>
              <a:rPr lang="en-US" dirty="0" err="1" smtClean="0"/>
              <a:t>to`grisidagi</a:t>
            </a:r>
            <a:r>
              <a:rPr lang="en-US" dirty="0" smtClean="0"/>
              <a:t> </a:t>
            </a:r>
            <a:r>
              <a:rPr lang="en-US" dirty="0" err="1" smtClean="0"/>
              <a:t>ta`limotni</a:t>
            </a:r>
            <a:r>
              <a:rPr lang="en-US" dirty="0" smtClean="0"/>
              <a:t> </a:t>
            </a:r>
            <a:r>
              <a:rPr lang="en-US" dirty="0" err="1" smtClean="0"/>
              <a:t>o`rganishdir</a:t>
            </a:r>
            <a:r>
              <a:rPr lang="en-US" smtClean="0"/>
              <a:t>.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2380</Words>
  <Application>WPS Presentation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SimSun</vt:lpstr>
      <vt:lpstr>Wingdings</vt:lpstr>
      <vt:lpstr>Arial</vt:lpstr>
      <vt:lpstr>Garamond</vt:lpstr>
      <vt:lpstr>Microsoft YaHei</vt:lpstr>
      <vt:lpstr>Arial Unicode MS</vt:lpstr>
      <vt:lpstr>Calibri</vt:lpstr>
      <vt:lpstr>Натуральные материалы</vt:lpstr>
      <vt:lpstr>Mavzu: Inson falsafasi. (antropologiya)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Xulosa: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Anijon mashinasozlik instituti Elektrotexnika fakulteti EE yo`nalishi 2-kurs K-25-20-guruh talabasi Nasirdinova Durdonaning “Falsafa” fanidan tayyorlagan mustaqil ishi</dc:title>
  <dc:creator>Пользователь Windows</dc:creator>
  <cp:lastModifiedBy>Admin</cp:lastModifiedBy>
  <cp:revision>7</cp:revision>
  <dcterms:created xsi:type="dcterms:W3CDTF">2022-06-09T15:50:00Z</dcterms:created>
  <dcterms:modified xsi:type="dcterms:W3CDTF">2025-04-24T10:11:04Z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F04960A0BAD8405485154A2B77D158DE_13</vt:lpwstr>
  </property>
  <property fmtid="{D5CDD505-2E9C-101B-9397-08002B2CF9AE}" pid="3" name="KSOProductBuildVer">
    <vt:lpwstr>1049-12.2.0.20795</vt:lpwstr>
  </property>
</Properties>
</file>