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55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75184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Introduction to Construction Project Benefits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68308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Undertaking a construction project can unlock a wide range of benefits for businesses, communities, and individuals. From increased productivity to enhanced living spaces, the advantages of construction projects are far-reaching and impactful.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65478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Conclusion: Maximizing construction project benefits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5131594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thoughtfully planning and executing your construction project, you can unlock a wide range of compelling benefits that enhance your living experience and increase the long-term value of your property. From boosting curb appeal to expanding living space and improving energy efficiency, the rewards of a well-designed construction project are plentiful.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31538"/>
            <a:ext cx="64615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Property Value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70252"/>
            <a:ext cx="3370064" cy="3427809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200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Home Renovations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680460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Upgrading your home with additions, remodeling, or high-quality finishes can significantly boost its resale value.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970252"/>
            <a:ext cx="3370064" cy="3427809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3200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Curb Appeal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0018" y="3680460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Enhancing the exterior of your home, like landscaping or a fresh coat of paint, can make it more inviting and increase its perceived value.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970252"/>
            <a:ext cx="3370064" cy="3427809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3200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Desirable Features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2253" y="3680460"/>
            <a:ext cx="291048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Incorporating in-demand amenities, such as an updated kitchen, luxury bathrooms, or energy-efficient systems, can drive up your home's market price.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08090"/>
            <a:ext cx="70152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Improved Energy Efficiency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04680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361378"/>
            <a:ext cx="29906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Solar Power Integration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841796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incorporating solar panels during construction, homeowners can tap into renewable energy sources and dramatically reduce their energy bills.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04680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36149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High-Performance Windows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89101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window technologies like double glazing and low-E coatings help minimize heat transfer, keeping homes cooler in the summer and warmer in the winter.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04680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3614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Superior Insulation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841915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Robust insulation systems maximize thermal efficiency, preventing unwanted heat gain or loss and lowering energy consumption for heating and cooling.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73756"/>
            <a:ext cx="590169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Enhanced Curb Appeal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01290"/>
            <a:ext cx="500622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Upgrading your home's exterior can significantly boost its curb appeal, making it more inviting and visually appealing to potential buyers or visitors. Improvements such as a fresh coat of paint, updated landscaping, and well-maintained entryways can dramatically transform the overall look and feel of your property.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751296"/>
            <a:ext cx="5006221" cy="3754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4279"/>
            <a:ext cx="57428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Expanded living space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99299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770590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Additional Square Footage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598194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Renovating or adding to your home can significantly increase the total living area, providing more space for your family to live, work, and entertain.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99299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7705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Customized Design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2510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Expanding your living space allows you to rethink the floor plan and create a layout that better suits your needs and lifestyle.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99299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770590"/>
            <a:ext cx="32300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Property Value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25100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Expanding your home can boost its market value, making it a smart long-term investment that pays off when it's time to sell.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Upgraded features and amenities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Investing in construction upgrades can transform your living space with premium features and enhanced amenities. From state-of-the-art appliances to custom millwork and lighting, these enhancements elevate the functionality and aesthetic of your home, promoting a luxurious and comfortable lifestyle.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814155"/>
            <a:ext cx="86862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Increased Rental Income Potential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11348" y="3057049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09169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Property Value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919299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Renovations and improvements can significantly increase the market value of your property, allowing you to command higher rental rates.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80127" y="3057049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091696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Desirable Upgrades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572113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amenities, energy-efficient features, and enhanced curb appeal make your property more attractive to potential tenants, enabling you to charge premium rents.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67480" y="3057049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09169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Expanded Living Space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919299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Additions and renovations that increase the livable square footage of your property can translate to higher monthly rents.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76908"/>
            <a:ext cx="86851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Improved Safety and Accessibility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226707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Enhanced Safety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2796064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Construction projects can improve safety by installing modern safety features like fire alarms, emergency exits, and updated electrical systems. This helps protect residents and guests from potential hazards.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226707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 Upgrades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143250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Renovations can make a space more accessible by adding features like ramps, wider doorways, and elevators. This ensures the building can be easily navigated by those with mobility challenges.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226707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Code Compliance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143250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Updates to a property can bring it up to current building codes, ensuring it meets safety and accessibility standards. This provides peace of mind and protects against potential liabilities.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226707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Improved Layout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2796064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Reconfiguring the layout can create a more intuitive flow and open spaces, making the property easier to navigate. This enhances both safety and accessibility.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Customized Design and Functionality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6068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Construction projects offer the opportunity to create a home tailored to your unique preferences and lifestyle. Innovative architectural designs, custom features, and personalized functionality can transform an ordinary space into an extraordinary living environment.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2783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From custom cabinetry and built-in storage to high-end appliances and smart home technology, the options are endless for customizing your living space to maximize comfort, efficiency, and personal style.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750</Words>
  <Application>Microsoft Office PowerPoint</Application>
  <PresentationFormat>Произвольный</PresentationFormat>
  <Paragraphs>61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Nig'monxo'ja Najimov</cp:lastModifiedBy>
  <cp:revision>3</cp:revision>
  <dcterms:created xsi:type="dcterms:W3CDTF">2024-05-19T10:15:59Z</dcterms:created>
  <dcterms:modified xsi:type="dcterms:W3CDTF">2024-05-19T10:18:50Z</dcterms:modified>
</cp:coreProperties>
</file>