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6" d="100"/>
          <a:sy n="76" d="100"/>
        </p:scale>
        <p:origin x="66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00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media.istockphoto.com/id/1487825644/photo/ladder-of-success-leadership-stairs-concept.jpg?a=1&amp;b=1&amp;s=612x612&amp;w=0&amp;k=20&amp;c=2WIFTgY2cOnqNqv8x4Js_edjsMWmuxnuiPWrKv9kUXQ="/>
          <p:cNvPicPr>
            <a:picLocks noChangeAspect="1"/>
          </p:cNvPicPr>
          <p:nvPr/>
        </p:nvPicPr>
        <p:blipFill>
          <a:blip r:embed="rId3"/>
          <a:srcRect l="14444" r="14444"/>
          <a:stretch/>
        </p:blipFill>
        <p:spPr>
          <a:xfrm>
            <a:off x="5486400" y="0"/>
            <a:ext cx="36576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1285875"/>
            <a:ext cx="4572000" cy="1028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Ishsizlik . Biznes sikllari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 o'rinlarini yaratish uchun innovatsion yechimlarni qidiring </a:t>
            </a:r>
            <a:endParaRPr lang="en-US" sz="2000" dirty="0"/>
          </a:p>
        </p:txBody>
      </p:sp>
      <p:pic>
        <p:nvPicPr>
          <p:cNvPr id="3" name="Image 0" descr="https://media.istockphoto.com/id/1396481772/photo/concept-solving-a-complex-problem-blue-maze-and-floor-with-yellow-solution-path-with-arrow.jpg?a=1&amp;b=1&amp;s=612x612&amp;w=0&amp;k=20&amp;c=WP1oLrpfv_Tds8PvOYJA_2U5XOyHs4W8iJic7pIppeg="/>
          <p:cNvPicPr>
            <a:picLocks noChangeAspect="1"/>
          </p:cNvPicPr>
          <p:nvPr/>
        </p:nvPicPr>
        <p:blipFill>
          <a:blip r:embed="rId3"/>
          <a:srcRect t="21875" b="21875"/>
          <a:stretch/>
        </p:blipFill>
        <p:spPr>
          <a:xfrm>
            <a:off x="914400" y="1543050"/>
            <a:ext cx="1828800" cy="10287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Yoshlarni tayyorlash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9144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Yoshlarni kasb-hunar bo'yicha tayyorlash va ularga zamonaviy kasblarni o'rgatish orqali, yangi ish o'rinlari ochish uchun asosiy imkoniyatlar yaratiladi.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 o'rinlarini yaratish uchun innovatsion yechimlarni qidiring </a:t>
            </a:r>
            <a:endParaRPr lang="en-US" sz="2000" dirty="0"/>
          </a:p>
        </p:txBody>
      </p:sp>
      <p:pic>
        <p:nvPicPr>
          <p:cNvPr id="7" name="Image 1" descr="https://media.istockphoto.com/id/1474299398/photo/labyrinth-maze-in-circle-shape-on-lilac-background-with-neon-lighting.jpg?a=1&amp;b=1&amp;s=612x612&amp;w=0&amp;k=20&amp;c=n9aiE2RLy-i_V1U4G9SYU0oiDHkLydOefEWL6NywtiE="/>
          <p:cNvPicPr>
            <a:picLocks noChangeAspect="1"/>
          </p:cNvPicPr>
          <p:nvPr/>
        </p:nvPicPr>
        <p:blipFill>
          <a:blip r:embed="rId4"/>
          <a:srcRect t="21875" b="21875"/>
          <a:stretch/>
        </p:blipFill>
        <p:spPr>
          <a:xfrm>
            <a:off x="3657600" y="1543050"/>
            <a:ext cx="1828800" cy="10287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576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Startaplarni rivojlantirish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6576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Startaplar innovatsion g'oyalar orqali yangi ish o'rinlari yaratish uchun muhim ahamiyatga ega bo'lib, ular iqtisodiyotga jadal o'sish ta'minlaydi.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 o'rinlarini yaratish uchun innovatsion yechimlarni qidiring </a:t>
            </a:r>
            <a:endParaRPr lang="en-US" sz="2000" dirty="0"/>
          </a:p>
        </p:txBody>
      </p:sp>
      <p:pic>
        <p:nvPicPr>
          <p:cNvPr id="11" name="Image 2" descr="https://media.istockphoto.com/id/1501390648/photo/idea-development-and-goal-achievement-to-realize-a-creative-business-idea-transforming-ideas.jpg?a=1&amp;b=1&amp;s=612x612&amp;w=0&amp;k=20&amp;c=Soos9yJJQdLns4SeaET_BVDbWAw50uw6wyNe7U2ik1s="/>
          <p:cNvPicPr>
            <a:picLocks noChangeAspect="1"/>
          </p:cNvPicPr>
          <p:nvPr/>
        </p:nvPicPr>
        <p:blipFill>
          <a:blip r:embed="rId5"/>
          <a:srcRect t="21875" b="21875"/>
          <a:stretch/>
        </p:blipFill>
        <p:spPr>
          <a:xfrm>
            <a:off x="6400800" y="1543050"/>
            <a:ext cx="1828800" cy="10287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4008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Texnologiya va raqamlashtirish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4008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Texnologiya va raqamlashtirish ish jarayonlarini samarali va tezlashtirib, yangi ish o'rinlarini yaratishga imkon beradigan muhim omillardandir.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 o'rinlarini yaratish uchun innovatsion yechimlarni qidiring 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jamoatchilikni jalb qiling 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Xalqaro tajriba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Dunyo bo'yicha turli mamlakatlar jamoatchilikni jalb qilish orqali ish o'rinlarini yaratishda muvaffaqiyat qozonishmoqda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jamoatchilikni jalb qiling 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21208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Mahalliy iqtisodiyot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21208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Jamoalar o'z iqtisodiyotini rivojlantirish uchun mahalliy resurslardan foydalanishni o'rganishlari lozim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jamoatchilikni jalb qiling 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521208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1208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O'qitish va malaka oshirish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21208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Ishsizlikni kamaytirishda jamoatchilikni malaka oshirish dasturlariga jalb qilish katta ahamiyatga ega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jamoatchilikni jalb qiling 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27432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Ijtimoiy tarmoqlar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7432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Jamoatchilik o'rtasida ish takliflarini va imkoniyatlarini tarqatish uchun ijtimoiy tarmoqlardan foydalanish zarur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 bilan bog'liq muammolarni aniqlash uchun statistikani tahlil qiling 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Ishsizlik sabablari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Ishsizlikning asosiy sabablari iqtisodiyotni teskari ta'siri, tug'ilish va ishga joylashish jarayonlaridagi muammolardan kelib chiqadi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 bilan bog'liq muammolarni aniqlash uchun statistikani tahlil qiling 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21208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Statistik tahlil ahamiyati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21208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Statistik tahlil orqali ish bilan ta'minlash darajasini aniqlash va muammoning kun tartibini shakllantirish imkoniyatlari mavjud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 bilan bog'liq muammolarni aniqlash uchun statistikani tahlil qiling 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521208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1208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Demografik ko‘rsatkichlar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21208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 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Demografik ko‘rsatkichlar ishga joylashishni o'rganishda muhim rol o'ynaydi, ya'ni yosh, jins va ta'lim darajasi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 bilan bog'liq muammolarni aniqlash uchun statistikani tahlil qiling 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27432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Mamlakat iqtisodi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7432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Ishsizlik darajasi mamlakat iqtisodiy taraqqiyoti bilan bevosita bog'liq, shuning uchun barqaror iqtisodiy rivojlanish muhim ahamiyatga ega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davlat siyosatini takomillashtiring </a:t>
            </a:r>
            <a:endParaRPr lang="en-US" sz="2000" dirty="0"/>
          </a:p>
        </p:txBody>
      </p:sp>
      <p:pic>
        <p:nvPicPr>
          <p:cNvPr id="3" name="Image 0" descr="https://media.istockphoto.com/id/1436036797/photo/recessions.jpg?a=1&amp;b=1&amp;s=612x612&amp;w=0&amp;k=20&amp;c=-_xAunSCGAEnHBQvP2WoHVuFcU90s36q_E5KGWqrlB8="/>
          <p:cNvPicPr>
            <a:picLocks noChangeAspect="1"/>
          </p:cNvPicPr>
          <p:nvPr/>
        </p:nvPicPr>
        <p:blipFill>
          <a:blip r:embed="rId3"/>
          <a:srcRect t="21875" b="21875"/>
          <a:stretch/>
        </p:blipFill>
        <p:spPr>
          <a:xfrm>
            <a:off x="914400" y="1543050"/>
            <a:ext cx="1828800" cy="10287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Ta'limni rivojlantirish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9144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Ishga joylashish uchun talabalar va yoshlar uchun kasb-hunar ta'limini rivojlantirish zaruriyati mavjud.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davlat siyosatini takomillashtiring </a:t>
            </a:r>
            <a:endParaRPr lang="en-US" sz="2000" dirty="0"/>
          </a:p>
        </p:txBody>
      </p:sp>
      <p:pic>
        <p:nvPicPr>
          <p:cNvPr id="7" name="Image 1" descr="https://media.istockphoto.com/id/1431092159/photo/problem-solution.jpg?a=1&amp;b=1&amp;s=612x612&amp;w=0&amp;k=20&amp;c=TMtYeJ8G4lPgquNuxc8kMarM5mTU30OrnljYSHZ1NZ8="/>
          <p:cNvPicPr>
            <a:picLocks noChangeAspect="1"/>
          </p:cNvPicPr>
          <p:nvPr/>
        </p:nvPicPr>
        <p:blipFill>
          <a:blip r:embed="rId4"/>
          <a:srcRect t="21875" b="21875"/>
          <a:stretch/>
        </p:blipFill>
        <p:spPr>
          <a:xfrm>
            <a:off x="3657600" y="1543050"/>
            <a:ext cx="1828800" cy="10287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576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Investitsiyalarni jalb etish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6576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Xususiy sektorda ish o'rinlarini ko'paytirish maqsadida mahalliy va xorijiy investitsiyalarni jalb etish lozim.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davlat siyosatini takomillashtiring </a:t>
            </a:r>
            <a:endParaRPr lang="en-US" sz="2000" dirty="0"/>
          </a:p>
        </p:txBody>
      </p:sp>
      <p:pic>
        <p:nvPicPr>
          <p:cNvPr id="11" name="Image 2" descr="https://media.istockphoto.com/id/1548302656/photo/a-wood-blog-with-icon-devops-team-incremental-work-iterative-procedures-lean-project.jpg?a=1&amp;b=1&amp;s=612x612&amp;w=0&amp;k=20&amp;c=ehHsyJHDbysxNfA_4foG1UavV84PSGliYJoh3jvC7CQ="/>
          <p:cNvPicPr>
            <a:picLocks noChangeAspect="1"/>
          </p:cNvPicPr>
          <p:nvPr/>
        </p:nvPicPr>
        <p:blipFill>
          <a:blip r:embed="rId5"/>
          <a:srcRect t="21875" b="21875"/>
          <a:stretch/>
        </p:blipFill>
        <p:spPr>
          <a:xfrm>
            <a:off x="6400800" y="1543050"/>
            <a:ext cx="1828800" cy="10287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4008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Ish bilan ta'minlash dasturlari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4008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Davlat ish bilan ta'minlash dasturlarini kengaytirib, yangi ish o'rinlarini yaratish strategiyasini qo'llashi kerak.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davlat siyosatini takomillashtiring 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yangi biznes g'oyalarini ishlab chiqing 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" y="1371600"/>
            <a:ext cx="8686800" cy="320040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164592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Mahalliy qishloq xo'jaligi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200400" y="1645920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Qishloq joylarida mahalliy agrar ishlab chiqarishni rivojlantirish ish bilan ta'minlash darajasini oshiradi va qishloq aholisining daromadini oshiradi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yangi biznes g'oyalarini ishlab chiqing 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20040" y="246888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Yumshoq skiltonlar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200400" y="2468880"/>
            <a:ext cx="54864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Onlayn ta'lim platformalari orqali yangi kasblar bo'yicha kurslar taklif qilish ish izlovchilarning yangi ko'nikmalar egallashiga yordam beradi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yangi biznes g'oyalarini ishlab chiqing 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320040" y="320040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Kichik biznes uchun sub'takliflar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00400" y="3200400"/>
            <a:ext cx="54864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Kichik biznes egalariga moliyaviy va trening qo'llab-quvvatlash orqali ularning faoliyatini kengaytirish va yangi ish o'rinlari yaratish uchun imkoniyatlar taqdim etiladi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yangi biznes g'oyalarini ishlab chiqing 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Ishsizlikka qarshi kurashish uchun ta'limni kuchaytiring 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Ta'limning roli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Ta'lim iqtidori past bo'lgan insonlarni ishga joylashish jarayonini osonlashtiradi. Oliy ta'lim va malaka oshirish orqali kadrlar tayyorlanadi.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Ishsizlikka qarshi kurashish uchun ta'limni kuchaytiring 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21208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Kasb-hunar ta'limi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21208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Kasb-hunar ta'limi o'z kasbini biladigan mutaxassislarni yetishtiradi. Bu ish beruvchilar uchun oddiy ishchilar tayyorlab beradi.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Ishsizlikka qarshi kurashish uchun ta'limni kuchaytiring 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521208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1208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Innovatsion dasturlar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21208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Innovatsion ta'lim dasturlari yangi texnologiyalarni o'rganishga yordam beradi. Bu ish joylarini ko'paytirish uchun zarur.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Ishsizlikka qarshi kurashish uchun ta'limni kuchaytiring 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27432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Ijtimoiy dasturlar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7432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Ijtimoiy dasturlar bolalar va yoshlar uchun ta'lim imkoniyatlarini yaratadi. Bu ish imkoniyatlarini oshirishda muhim ahamiyatga ega.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 joylarini yaratish uchun investitsiyalarni jalb qiling </a:t>
            </a:r>
            <a:endParaRPr lang="en-US" sz="2000" dirty="0"/>
          </a:p>
        </p:txBody>
      </p:sp>
      <p:pic>
        <p:nvPicPr>
          <p:cNvPr id="3" name="Image 0" descr="https://media.istockphoto.com/id/1501390648/photo/idea-development-and-goal-achievement-to-realize-a-creative-business-idea-transforming-ideas.jpg?a=1&amp;b=1&amp;s=612x612&amp;w=0&amp;k=20&amp;c=Soos9yJJQdLns4SeaET_BVDbWAw50uw6wyNe7U2ik1s="/>
          <p:cNvPicPr>
            <a:picLocks noChangeAspect="1"/>
          </p:cNvPicPr>
          <p:nvPr/>
        </p:nvPicPr>
        <p:blipFill>
          <a:blip r:embed="rId3"/>
          <a:srcRect t="21875" b="21875"/>
          <a:stretch/>
        </p:blipFill>
        <p:spPr>
          <a:xfrm>
            <a:off x="914400" y="1543050"/>
            <a:ext cx="1828800" cy="10287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Investitsiyalarning ahamiyati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9144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Investitsiyalar iqtisodiy o‘sishni ta'minlab, ish joylarining paydo bo‘lishida muhim rol o‘ynaydi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 joylarini yaratish uchun investitsiyalarni jalb qiling </a:t>
            </a:r>
            <a:endParaRPr lang="en-US" sz="2000" dirty="0"/>
          </a:p>
        </p:txBody>
      </p:sp>
      <p:pic>
        <p:nvPicPr>
          <p:cNvPr id="7" name="Image 1" descr="https://media.istockphoto.com/id/1392411749/photo/wooden-block-cubes-with-arrows.jpg?a=1&amp;b=1&amp;s=612x612&amp;w=0&amp;k=20&amp;c=BfEm5ny4zCqPd0lxMYUA204TyxDJM6UFru9gRP52vt4="/>
          <p:cNvPicPr>
            <a:picLocks noChangeAspect="1"/>
          </p:cNvPicPr>
          <p:nvPr/>
        </p:nvPicPr>
        <p:blipFill>
          <a:blip r:embed="rId4"/>
          <a:srcRect t="21875" b="21875"/>
          <a:stretch/>
        </p:blipFill>
        <p:spPr>
          <a:xfrm>
            <a:off x="3657600" y="1543050"/>
            <a:ext cx="1828800" cy="10287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576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Mahalliy bizneslarni qo‘llab-quvvatlash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6576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Mahalliy bizneslarni rivojlantirish uchun investitsiyalar jalb qilish, yangi imkoniyatlar yaratadi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 joylarini yaratish uchun investitsiyalarni jalb qiling </a:t>
            </a:r>
            <a:endParaRPr lang="en-US" sz="2000" dirty="0"/>
          </a:p>
        </p:txBody>
      </p:sp>
      <p:pic>
        <p:nvPicPr>
          <p:cNvPr id="11" name="Image 2" descr="https://media.istockphoto.com/id/1624538497/photo/ecosystem-business-and-partnerships-concept-business-collaboration-strategies-the-value-of.jpg?a=1&amp;b=1&amp;s=612x612&amp;w=0&amp;k=20&amp;c=kJF1qX0TmFjooxltTWWHKqpevxDuj_S_72tMw3O_6MQ="/>
          <p:cNvPicPr>
            <a:picLocks noChangeAspect="1"/>
          </p:cNvPicPr>
          <p:nvPr/>
        </p:nvPicPr>
        <p:blipFill>
          <a:blip r:embed="rId5"/>
          <a:srcRect t="21875" b="21875"/>
          <a:stretch/>
        </p:blipFill>
        <p:spPr>
          <a:xfrm>
            <a:off x="6400800" y="1543050"/>
            <a:ext cx="1828800" cy="10287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4008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Ta'lim va malaka oshirish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4008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Investitsiyalar orqali yangi ish joylari yaratilganda, odamlar uchun ta'lim va malaka oshirish dasturlarini tashkil etish muhimdir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 joylarini yaratish uchun investitsiyalarni jalb qiling 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Mahalliy bizneslarni qo'llab-quvvatlash orqali ish o'rinlarini oshiring 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Mahalliy bizneslar va iqtisodiyot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Mahalliy bizneslar iqtisodiyotning asosiy ustunlaridan biri hisoblanadi. Ular o'z hududidagi iqtisodiy faoliyatni rivojlantiradi va mahsulotlar hamda xizmatlar taqdim etadi.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Mahalliy bizneslarni qo'llab-quvvatlash orqali ish o'rinlarini oshiring 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21208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Ish o'rinlari yaratish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21208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Mahalliy bizneslarni qo'llab-quvvatlash orqali yangi ish o'rinlari yaratish imkoniyati tug'iladi. Bu esa aholi bandligini oshiradi va farovonligi yaxshilaydi.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Mahalliy bizneslarni qo'llab-quvvatlash orqali ish o'rinlarini oshiring 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521208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1208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Moliya va qo'llab-quvvatlash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21208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Davlat va xususiy sektor tomonidan moliyaviy yordam va qo'llab-quvvatlash mahalliy bizneslarning rivojlanishiga turtki beradi. Bu nafaqat ish o'rinlari, balki sifatli mahsulotlar mavjudligini ham ta'minlaydi.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Mahalliy bizneslarni qo'llab-quvvatlash orqali ish o'rinlarini oshiring 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27432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Ijtimoiy mas'uliyat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7432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Mahalliy bizneslar o'z faoliyati davomida ijtimoiy mas'uliyatni tushunishlari zarur. Ular o'z hududlaridagi jamiyat rivojiga hissa qo'shgan holda ish o'rinlari yaratadilar.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Ishsizlikdan zarar ko'rganlarga yordam berish uchun dasturlarni tashkil eting 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Iqtisodiy yordam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Ishsizlar uchun vaqtinchalik iqtisodiy yordam berish dasturlari ishlab chiqilishi zarur Bu dasturlar mehnat bozorida faoliyat ko'rsatish imkoniyatini oshirishga yordam beradi.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Ishsizlikdan zarar ko'rganlarga yordam berish uchun dasturlarni tashkil eting 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21208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Kasb o'rgatish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21208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Ishsizlarni qayta ta'lim berish va kasb o'rgatish dasturlari tashkil etish kerak Bu orqali ularning yangi kasbga ega bo'lishlari va ish o'rinlariga ega bo'lishlari mumkin.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Ishsizlikdan zarar ko'rganlarga yordam berish uchun dasturlarni tashkil eting 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521208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1208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Ulgurji ish o'rinlari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21208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 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Mahalliy tarmoqlarda ulgurji ish o'rinlari yaratish bo'yicha dasturlar ishlab chiqilishi juda muhim Bular faoliyatni kengaytiradi va ish o'rinlari sonini oshiradi.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Ishsizlikdan zarar ko'rganlarga yordam berish uchun dasturlarni tashkil eting 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27432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Psixologik yordam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7432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Ishsizlikdan zarar ko'rganlarga psixologik yordam ko'rsatish dasturlari ishlab chiqilishi lozim Bu yordam ruhiy holatni yaxshilash va ijtimoiy muhitga moslashuvni osonlashtiradi.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malaka oshirish kurslarini o'tkazing </a:t>
            </a:r>
            <a:endParaRPr lang="en-US" sz="2000" dirty="0"/>
          </a:p>
        </p:txBody>
      </p:sp>
      <p:pic>
        <p:nvPicPr>
          <p:cNvPr id="3" name="Image 0" descr="https://media.istockphoto.com/id/1450604839/photo/hand-turns-dice-and-changes-the-expression-life-long-working-to-life-long-learning.jpg?a=1&amp;b=1&amp;s=612x612&amp;w=0&amp;k=20&amp;c=OGxSTgUVX-PT0TPlxo-dhNzUU0qhe0hh6aj9us7pw3k="/>
          <p:cNvPicPr>
            <a:picLocks noChangeAspect="1"/>
          </p:cNvPicPr>
          <p:nvPr/>
        </p:nvPicPr>
        <p:blipFill>
          <a:blip r:embed="rId3"/>
          <a:srcRect t="21875" b="21875"/>
          <a:stretch/>
        </p:blipFill>
        <p:spPr>
          <a:xfrm>
            <a:off x="914400" y="1543050"/>
            <a:ext cx="1828800" cy="10287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Malakani oshirishning ahamiyati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9144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Malaka oshirish kurslari ishchilarga yangi ko'nikmalarni egallash va professional darajalarni oshirish imkonini beradi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malaka oshirish kurslarini o'tkazing </a:t>
            </a:r>
            <a:endParaRPr lang="en-US" sz="2000" dirty="0"/>
          </a:p>
        </p:txBody>
      </p:sp>
      <p:pic>
        <p:nvPicPr>
          <p:cNvPr id="7" name="Image 1" descr="https://media.istockphoto.com/id/641398552/photo/training-green-board-concept.jpg?a=1&amp;b=1&amp;s=612x612&amp;w=0&amp;k=20&amp;c=w_RlmQZGQ46QU7DWbqhvuPhH24sAHqlVtmdTSMPTfgk="/>
          <p:cNvPicPr>
            <a:picLocks noChangeAspect="1"/>
          </p:cNvPicPr>
          <p:nvPr/>
        </p:nvPicPr>
        <p:blipFill>
          <a:blip r:embed="rId4"/>
          <a:srcRect t="21875" b="21875"/>
          <a:stretch/>
        </p:blipFill>
        <p:spPr>
          <a:xfrm>
            <a:off x="3657600" y="1543050"/>
            <a:ext cx="1828800" cy="10287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576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Ishsizlikni kamaytirish strategiyalari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6576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Malaka oshirish orqali ishchilar o'z kasbiga mos ko'nikmalarga ega bo'lib, bo'sh ish o'rinlariga imkoniyatlarini oshiradi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malaka oshirish kurslarini o'tkazing </a:t>
            </a:r>
            <a:endParaRPr lang="en-US" sz="2000" dirty="0"/>
          </a:p>
        </p:txBody>
      </p:sp>
      <p:pic>
        <p:nvPicPr>
          <p:cNvPr id="11" name="Image 2" descr="https://media.istockphoto.com/id/1564492587/photo/steps-of-education-leading-to-success-goal-taking-strategic-steps-towards-graduation-career.jpg?a=1&amp;b=1&amp;s=612x612&amp;w=0&amp;k=20&amp;c=v3EpEIqRbR4j-pCR1vhXWSJDfKBuqHilLPt3pZiBPqI="/>
          <p:cNvPicPr>
            <a:picLocks noChangeAspect="1"/>
          </p:cNvPicPr>
          <p:nvPr/>
        </p:nvPicPr>
        <p:blipFill>
          <a:blip r:embed="rId5"/>
          <a:srcRect t="21875" b="21875"/>
          <a:stretch/>
        </p:blipFill>
        <p:spPr>
          <a:xfrm>
            <a:off x="6400800" y="1543050"/>
            <a:ext cx="1828800" cy="10287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400800" y="2571750"/>
            <a:ext cx="18288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</a:rPr>
              <a:t>Kurslar qanday tashkil etiladi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400800" y="3086100"/>
            <a:ext cx="1828800" cy="15430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</a:rPr>
              <a:t>Malaka oshirish kurslari amaliy va nazariy mashg'ulotlar bilan birgalikda, mutaxassislar tomonidan o'tkaziladi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Ishsizlikni kamaytirish uchun malaka oshirish kurslarini o'tkazing 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Yoshlar uchun ishga joylashish imkoniyatlarini kengaytiring 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Ishsizlik muammosi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Yoshlar orasida ishga joylashish darajasi past bo'lib, bu ularning ijtimoiy hayotini murakkablashtirmoqda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Yoshlar uchun ishga joylashish imkoniyatlarini kengaytiring 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21208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Ta'lim va malaka oshirish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21208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Yoshlarni zamonaviy kasblar bo'yicha o'qitish va malakalarini oshirish orqali ularning ishga joylashish imkoniyatlari kengaytiriladi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Yoshlar uchun ishga joylashish imkoniyatlarini kengaytiring 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521208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1208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Mehnat bozori tahlili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21208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 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Mehnat bozoridagi talab va taklifni tahlil qilish yoshlar uchun muhim ish joylari yaratishga yordam beradi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Yoshlar uchun ishga joylashish imkoniyatlarini kengaytiring 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27432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Innovatsion dasturlar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7432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Yoshlarni ishga joylashishiga yordam beradigan innovatsion dasturlar va stajirovkalar taqdim etilishi zarur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Ishsizlikka qarshi strategiyalarni ishlab chiqish uchun tadqiqot o'tkazing 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27432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Iqtisodiy o'sishni rag'batlantirish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Iqtisodiy o'sishni ta'minlash uchun yangi ish o'rinlarini yaratish va kichik bizneslarni qo'llab-quvvatlash muhim ahamiyatga ega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Ishsizlikka qarshi strategiyalarni ishlab chiqish uchun tadqiqot o'tkazing 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212080" y="10972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0" y="10972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Ta'lim va malaka oshirish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212080" y="11887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Ishsizlikka qarshi kurashishda ta'lim tizimini takomillashtirish va kasb-hunar ta'limini rivojlantirish muhim rol o'ynaydi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Ishsizlikka qarshi strategiyalarni ishlab chiqish uchun tadqiqot o'tkazing 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521208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1208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Ijtimoiy himoya dasturlari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21208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Ijtimoiy himoya dasturlari orqali muhtoj oilalarga yordam berish va ishga joylashuvni qo'llab-quvvatlash ishchilarning iqtisodiy xavfsizligini oshiradi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74320" y="640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Ishsizlikka qarshi strategiyalarni ishlab chiqish uchun tadqiqot o'tkazing 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274320" y="2926080"/>
            <a:ext cx="3657600" cy="164592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0B57D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" y="292608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</a:rPr>
              <a:t>Innovatsion texnologiyalarni joriy etish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74320" y="301752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</a:rPr>
              <a:t>Innovatsion texnologiyalarni joriy etish orqali yangi ish o'rinlari yaratiladi va raqobatbardosh sohalar rivojlanadi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1185</Words>
  <Application>Microsoft Office PowerPoint</Application>
  <PresentationFormat>Экран (16:9)</PresentationFormat>
  <Paragraphs>188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Playfair Display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2</cp:revision>
  <dcterms:created xsi:type="dcterms:W3CDTF">2024-11-25T10:03:33Z</dcterms:created>
  <dcterms:modified xsi:type="dcterms:W3CDTF">2025-01-19T21:21:43Z</dcterms:modified>
</cp:coreProperties>
</file>