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10.xml" ContentType="application/vnd.openxmlformats-officedocument.drawingml.diagramColors+xml"/>
  <Override PartName="/ppt/diagrams/colors11.xml" ContentType="application/vnd.openxmlformats-officedocument.drawingml.diagramColors+xml"/>
  <Override PartName="/ppt/diagrams/colors12.xml" ContentType="application/vnd.openxmlformats-officedocument.drawingml.diagramColors+xml"/>
  <Override PartName="/ppt/diagrams/colors13.xml" ContentType="application/vnd.openxmlformats-officedocument.drawingml.diagramColors+xml"/>
  <Override PartName="/ppt/diagrams/colors14.xml" ContentType="application/vnd.openxmlformats-officedocument.drawingml.diagramColors+xml"/>
  <Override PartName="/ppt/diagrams/colors15.xml" ContentType="application/vnd.openxmlformats-officedocument.drawingml.diagramColors+xml"/>
  <Override PartName="/ppt/diagrams/colors16.xml" ContentType="application/vnd.openxmlformats-officedocument.drawingml.diagramColors+xml"/>
  <Override PartName="/ppt/diagrams/colors17.xml" ContentType="application/vnd.openxmlformats-officedocument.drawingml.diagramColors+xml"/>
  <Override PartName="/ppt/diagrams/colors18.xml" ContentType="application/vnd.openxmlformats-officedocument.drawingml.diagramColors+xml"/>
  <Override PartName="/ppt/diagrams/colors19.xml" ContentType="application/vnd.openxmlformats-officedocument.drawingml.diagramColors+xml"/>
  <Override PartName="/ppt/diagrams/colors2.xml" ContentType="application/vnd.openxmlformats-officedocument.drawingml.diagramColors+xml"/>
  <Override PartName="/ppt/diagrams/colors20.xml" ContentType="application/vnd.openxmlformats-officedocument.drawingml.diagramColors+xml"/>
  <Override PartName="/ppt/diagrams/colors21.xml" ContentType="application/vnd.openxmlformats-officedocument.drawingml.diagramColors+xml"/>
  <Override PartName="/ppt/diagrams/colors22.xml" ContentType="application/vnd.openxmlformats-officedocument.drawingml.diagramColors+xml"/>
  <Override PartName="/ppt/diagrams/colors23.xml" ContentType="application/vnd.openxmlformats-officedocument.drawingml.diagramColors+xml"/>
  <Override PartName="/ppt/diagrams/colors24.xml" ContentType="application/vnd.openxmlformats-officedocument.drawingml.diagramColors+xml"/>
  <Override PartName="/ppt/diagrams/colors25.xml" ContentType="application/vnd.openxmlformats-officedocument.drawingml.diagramColors+xml"/>
  <Override PartName="/ppt/diagrams/colors26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colors9.xml" ContentType="application/vnd.openxmlformats-officedocument.drawingml.diagramColors+xml"/>
  <Override PartName="/ppt/diagrams/data1.xml" ContentType="application/vnd.openxmlformats-officedocument.drawingml.diagramData+xml"/>
  <Override PartName="/ppt/diagrams/data10.xml" ContentType="application/vnd.openxmlformats-officedocument.drawingml.diagramData+xml"/>
  <Override PartName="/ppt/diagrams/data11.xml" ContentType="application/vnd.openxmlformats-officedocument.drawingml.diagramData+xml"/>
  <Override PartName="/ppt/diagrams/data12.xml" ContentType="application/vnd.openxmlformats-officedocument.drawingml.diagramData+xml"/>
  <Override PartName="/ppt/diagrams/data13.xml" ContentType="application/vnd.openxmlformats-officedocument.drawingml.diagramData+xml"/>
  <Override PartName="/ppt/diagrams/data14.xml" ContentType="application/vnd.openxmlformats-officedocument.drawingml.diagramData+xml"/>
  <Override PartName="/ppt/diagrams/data15.xml" ContentType="application/vnd.openxmlformats-officedocument.drawingml.diagramData+xml"/>
  <Override PartName="/ppt/diagrams/data16.xml" ContentType="application/vnd.openxmlformats-officedocument.drawingml.diagramData+xml"/>
  <Override PartName="/ppt/diagrams/data17.xml" ContentType="application/vnd.openxmlformats-officedocument.drawingml.diagramData+xml"/>
  <Override PartName="/ppt/diagrams/data18.xml" ContentType="application/vnd.openxmlformats-officedocument.drawingml.diagramData+xml"/>
  <Override PartName="/ppt/diagrams/data19.xml" ContentType="application/vnd.openxmlformats-officedocument.drawingml.diagramData+xml"/>
  <Override PartName="/ppt/diagrams/data2.xml" ContentType="application/vnd.openxmlformats-officedocument.drawingml.diagramData+xml"/>
  <Override PartName="/ppt/diagrams/data20.xml" ContentType="application/vnd.openxmlformats-officedocument.drawingml.diagramData+xml"/>
  <Override PartName="/ppt/diagrams/data21.xml" ContentType="application/vnd.openxmlformats-officedocument.drawingml.diagramData+xml"/>
  <Override PartName="/ppt/diagrams/data22.xml" ContentType="application/vnd.openxmlformats-officedocument.drawingml.diagramData+xml"/>
  <Override PartName="/ppt/diagrams/data23.xml" ContentType="application/vnd.openxmlformats-officedocument.drawingml.diagramData+xml"/>
  <Override PartName="/ppt/diagrams/data24.xml" ContentType="application/vnd.openxmlformats-officedocument.drawingml.diagramData+xml"/>
  <Override PartName="/ppt/diagrams/data25.xml" ContentType="application/vnd.openxmlformats-officedocument.drawingml.diagramData+xml"/>
  <Override PartName="/ppt/diagrams/data26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rawing1.xml" ContentType="application/vnd.ms-office.drawingml.diagramDrawing+xml"/>
  <Override PartName="/ppt/diagrams/drawing10.xml" ContentType="application/vnd.ms-office.drawingml.diagramDrawing+xml"/>
  <Override PartName="/ppt/diagrams/drawing11.xml" ContentType="application/vnd.ms-office.drawingml.diagramDrawing+xml"/>
  <Override PartName="/ppt/diagrams/drawing12.xml" ContentType="application/vnd.ms-office.drawingml.diagramDrawing+xml"/>
  <Override PartName="/ppt/diagrams/drawing13.xml" ContentType="application/vnd.ms-office.drawingml.diagramDrawing+xml"/>
  <Override PartName="/ppt/diagrams/drawing14.xml" ContentType="application/vnd.ms-office.drawingml.diagramDrawing+xml"/>
  <Override PartName="/ppt/diagrams/drawing15.xml" ContentType="application/vnd.ms-office.drawingml.diagramDrawing+xml"/>
  <Override PartName="/ppt/diagrams/drawing16.xml" ContentType="application/vnd.ms-office.drawingml.diagramDrawing+xml"/>
  <Override PartName="/ppt/diagrams/drawing17.xml" ContentType="application/vnd.ms-office.drawingml.diagramDrawing+xml"/>
  <Override PartName="/ppt/diagrams/drawing18.xml" ContentType="application/vnd.ms-office.drawingml.diagramDrawing+xml"/>
  <Override PartName="/ppt/diagrams/drawing19.xml" ContentType="application/vnd.ms-office.drawingml.diagramDrawing+xml"/>
  <Override PartName="/ppt/diagrams/drawing2.xml" ContentType="application/vnd.ms-office.drawingml.diagramDrawing+xml"/>
  <Override PartName="/ppt/diagrams/drawing20.xml" ContentType="application/vnd.ms-office.drawingml.diagramDrawing+xml"/>
  <Override PartName="/ppt/diagrams/drawing21.xml" ContentType="application/vnd.ms-office.drawingml.diagramDrawing+xml"/>
  <Override PartName="/ppt/diagrams/drawing22.xml" ContentType="application/vnd.ms-office.drawingml.diagramDrawing+xml"/>
  <Override PartName="/ppt/diagrams/drawing23.xml" ContentType="application/vnd.ms-office.drawingml.diagramDrawing+xml"/>
  <Override PartName="/ppt/diagrams/drawing24.xml" ContentType="application/vnd.ms-office.drawingml.diagramDrawing+xml"/>
  <Override PartName="/ppt/diagrams/drawing25.xml" ContentType="application/vnd.ms-office.drawingml.diagramDrawing+xml"/>
  <Override PartName="/ppt/diagrams/drawing26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layout10.xml" ContentType="application/vnd.openxmlformats-officedocument.drawingml.diagramLayout+xml"/>
  <Override PartName="/ppt/diagrams/layout11.xml" ContentType="application/vnd.openxmlformats-officedocument.drawingml.diagramLayout+xml"/>
  <Override PartName="/ppt/diagrams/layout12.xml" ContentType="application/vnd.openxmlformats-officedocument.drawingml.diagramLayout+xml"/>
  <Override PartName="/ppt/diagrams/layout13.xml" ContentType="application/vnd.openxmlformats-officedocument.drawingml.diagramLayout+xml"/>
  <Override PartName="/ppt/diagrams/layout14.xml" ContentType="application/vnd.openxmlformats-officedocument.drawingml.diagramLayout+xml"/>
  <Override PartName="/ppt/diagrams/layout15.xml" ContentType="application/vnd.openxmlformats-officedocument.drawingml.diagramLayout+xml"/>
  <Override PartName="/ppt/diagrams/layout16.xml" ContentType="application/vnd.openxmlformats-officedocument.drawingml.diagramLayout+xml"/>
  <Override PartName="/ppt/diagrams/layout17.xml" ContentType="application/vnd.openxmlformats-officedocument.drawingml.diagramLayout+xml"/>
  <Override PartName="/ppt/diagrams/layout18.xml" ContentType="application/vnd.openxmlformats-officedocument.drawingml.diagramLayout+xml"/>
  <Override PartName="/ppt/diagrams/layout19.xml" ContentType="application/vnd.openxmlformats-officedocument.drawingml.diagramLayout+xml"/>
  <Override PartName="/ppt/diagrams/layout2.xml" ContentType="application/vnd.openxmlformats-officedocument.drawingml.diagramLayout+xml"/>
  <Override PartName="/ppt/diagrams/layout20.xml" ContentType="application/vnd.openxmlformats-officedocument.drawingml.diagramLayout+xml"/>
  <Override PartName="/ppt/diagrams/layout21.xml" ContentType="application/vnd.openxmlformats-officedocument.drawingml.diagramLayout+xml"/>
  <Override PartName="/ppt/diagrams/layout22.xml" ContentType="application/vnd.openxmlformats-officedocument.drawingml.diagramLayout+xml"/>
  <Override PartName="/ppt/diagrams/layout23.xml" ContentType="application/vnd.openxmlformats-officedocument.drawingml.diagramLayout+xml"/>
  <Override PartName="/ppt/diagrams/layout24.xml" ContentType="application/vnd.openxmlformats-officedocument.drawingml.diagramLayout+xml"/>
  <Override PartName="/ppt/diagrams/layout25.xml" ContentType="application/vnd.openxmlformats-officedocument.drawingml.diagramLayout+xml"/>
  <Override PartName="/ppt/diagrams/layout26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layout8.xml" ContentType="application/vnd.openxmlformats-officedocument.drawingml.diagramLayout+xml"/>
  <Override PartName="/ppt/diagrams/layout9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11.xml" ContentType="application/vnd.openxmlformats-officedocument.drawingml.diagramStyle+xml"/>
  <Override PartName="/ppt/diagrams/quickStyle12.xml" ContentType="application/vnd.openxmlformats-officedocument.drawingml.diagramStyle+xml"/>
  <Override PartName="/ppt/diagrams/quickStyle13.xml" ContentType="application/vnd.openxmlformats-officedocument.drawingml.diagramStyle+xml"/>
  <Override PartName="/ppt/diagrams/quickStyle14.xml" ContentType="application/vnd.openxmlformats-officedocument.drawingml.diagramStyle+xml"/>
  <Override PartName="/ppt/diagrams/quickStyle15.xml" ContentType="application/vnd.openxmlformats-officedocument.drawingml.diagramStyle+xml"/>
  <Override PartName="/ppt/diagrams/quickStyle16.xml" ContentType="application/vnd.openxmlformats-officedocument.drawingml.diagramStyle+xml"/>
  <Override PartName="/ppt/diagrams/quickStyle17.xml" ContentType="application/vnd.openxmlformats-officedocument.drawingml.diagramStyle+xml"/>
  <Override PartName="/ppt/diagrams/quickStyle18.xml" ContentType="application/vnd.openxmlformats-officedocument.drawingml.diagramStyle+xml"/>
  <Override PartName="/ppt/diagrams/quickStyle19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20.xml" ContentType="application/vnd.openxmlformats-officedocument.drawingml.diagramStyle+xml"/>
  <Override PartName="/ppt/diagrams/quickStyle21.xml" ContentType="application/vnd.openxmlformats-officedocument.drawingml.diagramStyle+xml"/>
  <Override PartName="/ppt/diagrams/quickStyle22.xml" ContentType="application/vnd.openxmlformats-officedocument.drawingml.diagramStyle+xml"/>
  <Override PartName="/ppt/diagrams/quickStyle23.xml" ContentType="application/vnd.openxmlformats-officedocument.drawingml.diagramStyle+xml"/>
  <Override PartName="/ppt/diagrams/quickStyle24.xml" ContentType="application/vnd.openxmlformats-officedocument.drawingml.diagramStyle+xml"/>
  <Override PartName="/ppt/diagrams/quickStyle25.xml" ContentType="application/vnd.openxmlformats-officedocument.drawingml.diagramStyle+xml"/>
  <Override PartName="/ppt/diagrams/quickStyle26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305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6" r:id="rId32"/>
    <p:sldId id="287" r:id="rId33"/>
    <p:sldId id="288" r:id="rId34"/>
    <p:sldId id="289" r:id="rId35"/>
    <p:sldId id="290" r:id="rId36"/>
    <p:sldId id="292" r:id="rId37"/>
    <p:sldId id="294" r:id="rId38"/>
    <p:sldId id="295" r:id="rId39"/>
    <p:sldId id="296" r:id="rId40"/>
    <p:sldId id="297" r:id="rId41"/>
    <p:sldId id="298" r:id="rId42"/>
    <p:sldId id="300" r:id="rId43"/>
    <p:sldId id="301" r:id="rId44"/>
    <p:sldId id="302" r:id="rId45"/>
    <p:sldId id="303" r:id="rId46"/>
    <p:sldId id="304" r:id="rId47"/>
    <p:sldId id="291" r:id="rId48"/>
  </p:sldIdLst>
  <p:sldSz cx="9144000" cy="6858000" type="screen4x3"/>
  <p:notesSz cx="6858000" cy="9144000"/>
  <p:custDataLst>
    <p:tags r:id="rId5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13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2" Type="http://schemas.openxmlformats.org/officeDocument/2006/relationships/tags" Target="tags/tag1.xml"/><Relationship Id="rId51" Type="http://schemas.openxmlformats.org/officeDocument/2006/relationships/tableStyles" Target="tableStyles.xml"/><Relationship Id="rId50" Type="http://schemas.openxmlformats.org/officeDocument/2006/relationships/viewProps" Target="viewProps.xml"/><Relationship Id="rId5" Type="http://schemas.openxmlformats.org/officeDocument/2006/relationships/slide" Target="slides/slide3.xml"/><Relationship Id="rId49" Type="http://schemas.openxmlformats.org/officeDocument/2006/relationships/presProps" Target="presProps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E9F7D5-C263-4B16-A393-C361B610E87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0ED5B1-7BCD-4465-9F61-D60BD33A73BF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Энг ёш жаҳон дини</a:t>
          </a:r>
          <a:endParaRPr lang="ru-RU" dirty="0">
            <a:solidFill>
              <a:schemeClr val="tx1"/>
            </a:solidFill>
          </a:endParaRPr>
        </a:p>
      </dgm:t>
    </dgm:pt>
    <dgm:pt modelId="{CE7626AD-006F-4CC2-BE03-8B76CC10E872}" cxnId="{7AC83297-4E56-4764-9B6C-C9F9BAB29BE9}" type="parTrans">
      <dgm:prSet/>
      <dgm:spPr/>
      <dgm:t>
        <a:bodyPr/>
        <a:lstStyle/>
        <a:p>
          <a:endParaRPr lang="ru-RU"/>
        </a:p>
      </dgm:t>
    </dgm:pt>
    <dgm:pt modelId="{C86C844F-C849-4741-9224-B237CCD22B4D}" cxnId="{7AC83297-4E56-4764-9B6C-C9F9BAB29BE9}" type="sibTrans">
      <dgm:prSet/>
      <dgm:spPr/>
      <dgm:t>
        <a:bodyPr/>
        <a:lstStyle/>
        <a:p>
          <a:endParaRPr lang="ru-RU"/>
        </a:p>
      </dgm:t>
    </dgm:pt>
    <dgm:pt modelId="{1D2E8007-353C-4521-B1D4-29D79FA1D4C9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Жаҳон аҳолисининг 20%</a:t>
          </a:r>
          <a:endParaRPr lang="ru-RU" dirty="0">
            <a:solidFill>
              <a:schemeClr val="tx1"/>
            </a:solidFill>
          </a:endParaRPr>
        </a:p>
      </dgm:t>
    </dgm:pt>
    <dgm:pt modelId="{0AFB776E-38B9-41E5-9C7B-B290405A6F25}" cxnId="{AF629032-9E6F-4123-A82A-EA09B55B0AD3}" type="parTrans">
      <dgm:prSet/>
      <dgm:spPr/>
      <dgm:t>
        <a:bodyPr/>
        <a:lstStyle/>
        <a:p>
          <a:endParaRPr lang="ru-RU"/>
        </a:p>
      </dgm:t>
    </dgm:pt>
    <dgm:pt modelId="{88134362-2A33-40E2-A2FC-2C1FB69E3483}" cxnId="{AF629032-9E6F-4123-A82A-EA09B55B0AD3}" type="sibTrans">
      <dgm:prSet/>
      <dgm:spPr/>
      <dgm:t>
        <a:bodyPr/>
        <a:lstStyle/>
        <a:p>
          <a:endParaRPr lang="ru-RU"/>
        </a:p>
      </dgm:t>
    </dgm:pt>
    <dgm:pt modelId="{D019D31C-3C3C-46A8-AA4A-D92D26B8372E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Итоат ва бўйсуниш</a:t>
          </a:r>
          <a:endParaRPr lang="ru-RU" dirty="0">
            <a:solidFill>
              <a:schemeClr val="tx1"/>
            </a:solidFill>
          </a:endParaRPr>
        </a:p>
      </dgm:t>
    </dgm:pt>
    <dgm:pt modelId="{CB71F5A6-3EEF-42B1-839F-3BB581E63995}" cxnId="{24E15398-B09A-482C-9225-ED59EE8A5B16}" type="parTrans">
      <dgm:prSet/>
      <dgm:spPr/>
      <dgm:t>
        <a:bodyPr/>
        <a:lstStyle/>
        <a:p>
          <a:endParaRPr lang="ru-RU"/>
        </a:p>
      </dgm:t>
    </dgm:pt>
    <dgm:pt modelId="{5A78B41C-DC56-4E74-935E-0762E92A23DE}" cxnId="{24E15398-B09A-482C-9225-ED59EE8A5B16}" type="sibTrans">
      <dgm:prSet/>
      <dgm:spPr/>
      <dgm:t>
        <a:bodyPr/>
        <a:lstStyle/>
        <a:p>
          <a:endParaRPr lang="ru-RU"/>
        </a:p>
      </dgm:t>
    </dgm:pt>
    <dgm:pt modelId="{4812BD10-88FB-4F76-BF4B-14C26A693625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Ихлос </a:t>
          </a:r>
          <a:endParaRPr lang="ru-RU" dirty="0">
            <a:solidFill>
              <a:schemeClr val="tx1"/>
            </a:solidFill>
          </a:endParaRPr>
        </a:p>
      </dgm:t>
    </dgm:pt>
    <dgm:pt modelId="{2A600D6F-5640-4BAE-BEE2-F42478BD43B5}" cxnId="{DC0F075E-7034-4641-9993-1842F063F848}" type="parTrans">
      <dgm:prSet/>
      <dgm:spPr/>
      <dgm:t>
        <a:bodyPr/>
        <a:lstStyle/>
        <a:p>
          <a:endParaRPr lang="ru-RU"/>
        </a:p>
      </dgm:t>
    </dgm:pt>
    <dgm:pt modelId="{625A5764-67B6-4593-91A9-A395863A4F30}" cxnId="{DC0F075E-7034-4641-9993-1842F063F848}" type="sibTrans">
      <dgm:prSet/>
      <dgm:spPr/>
      <dgm:t>
        <a:bodyPr/>
        <a:lstStyle/>
        <a:p>
          <a:endParaRPr lang="ru-RU"/>
        </a:p>
      </dgm:t>
    </dgm:pt>
    <dgm:pt modelId="{CC6BDD93-3A4F-4AC2-85B9-F35D7BD91FBB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Сулҳ ва омонлик</a:t>
          </a:r>
          <a:endParaRPr lang="ru-RU" dirty="0">
            <a:solidFill>
              <a:schemeClr val="tx1"/>
            </a:solidFill>
          </a:endParaRPr>
        </a:p>
      </dgm:t>
    </dgm:pt>
    <dgm:pt modelId="{2E1B829D-43DA-447B-AD0A-319D49E76730}" cxnId="{D7110530-F81D-4BBA-81C0-F9D85BEA3C30}" type="parTrans">
      <dgm:prSet/>
      <dgm:spPr/>
      <dgm:t>
        <a:bodyPr/>
        <a:lstStyle/>
        <a:p>
          <a:endParaRPr lang="ru-RU"/>
        </a:p>
      </dgm:t>
    </dgm:pt>
    <dgm:pt modelId="{BEADE583-E292-47B4-BD0F-5B94B403F0BC}" cxnId="{D7110530-F81D-4BBA-81C0-F9D85BEA3C30}" type="sibTrans">
      <dgm:prSet/>
      <dgm:spPr/>
      <dgm:t>
        <a:bodyPr/>
        <a:lstStyle/>
        <a:p>
          <a:endParaRPr lang="ru-RU"/>
        </a:p>
      </dgm:t>
    </dgm:pt>
    <dgm:pt modelId="{250DD92A-A115-477B-A41A-4FB01031CBF0}" type="pres">
      <dgm:prSet presAssocID="{4EE9F7D5-C263-4B16-A393-C361B610E87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3A4A25-E858-438E-A253-9D86834F422A}" type="pres">
      <dgm:prSet presAssocID="{DA0ED5B1-7BCD-4465-9F61-D60BD33A73B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DABA9D-9018-4064-ADD8-23019761213C}" type="pres">
      <dgm:prSet presAssocID="{C86C844F-C849-4741-9224-B237CCD22B4D}" presName="sibTrans" presStyleCnt="0"/>
      <dgm:spPr/>
    </dgm:pt>
    <dgm:pt modelId="{0242FEBD-A834-43C4-90A3-0ADBE344E208}" type="pres">
      <dgm:prSet presAssocID="{1D2E8007-353C-4521-B1D4-29D79FA1D4C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79B94-A287-4237-872A-BAAE1AD6AEEC}" type="pres">
      <dgm:prSet presAssocID="{88134362-2A33-40E2-A2FC-2C1FB69E3483}" presName="sibTrans" presStyleCnt="0"/>
      <dgm:spPr/>
    </dgm:pt>
    <dgm:pt modelId="{2B3E98EA-474F-485A-84BF-CBAB42A68FAD}" type="pres">
      <dgm:prSet presAssocID="{D019D31C-3C3C-46A8-AA4A-D92D26B8372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2096FB-00E8-4AC1-A2E4-0294328250A1}" type="pres">
      <dgm:prSet presAssocID="{5A78B41C-DC56-4E74-935E-0762E92A23DE}" presName="sibTrans" presStyleCnt="0"/>
      <dgm:spPr/>
    </dgm:pt>
    <dgm:pt modelId="{A75F686E-BF8D-4125-A4F6-6A307AE3802F}" type="pres">
      <dgm:prSet presAssocID="{4812BD10-88FB-4F76-BF4B-14C26A69362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71B014-D554-43B6-9A97-EC2E99246D7E}" type="pres">
      <dgm:prSet presAssocID="{625A5764-67B6-4593-91A9-A395863A4F30}" presName="sibTrans" presStyleCnt="0"/>
      <dgm:spPr/>
    </dgm:pt>
    <dgm:pt modelId="{04B250EC-58EB-4ACB-9217-E65881CCA4A8}" type="pres">
      <dgm:prSet presAssocID="{CC6BDD93-3A4F-4AC2-85B9-F35D7BD91FB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629032-9E6F-4123-A82A-EA09B55B0AD3}" srcId="{4EE9F7D5-C263-4B16-A393-C361B610E879}" destId="{1D2E8007-353C-4521-B1D4-29D79FA1D4C9}" srcOrd="1" destOrd="0" parTransId="{0AFB776E-38B9-41E5-9C7B-B290405A6F25}" sibTransId="{88134362-2A33-40E2-A2FC-2C1FB69E3483}"/>
    <dgm:cxn modelId="{7AC83297-4E56-4764-9B6C-C9F9BAB29BE9}" srcId="{4EE9F7D5-C263-4B16-A393-C361B610E879}" destId="{DA0ED5B1-7BCD-4465-9F61-D60BD33A73BF}" srcOrd="0" destOrd="0" parTransId="{CE7626AD-006F-4CC2-BE03-8B76CC10E872}" sibTransId="{C86C844F-C849-4741-9224-B237CCD22B4D}"/>
    <dgm:cxn modelId="{68672F8C-89F2-4D41-882F-7B912A4EC700}" type="presOf" srcId="{1D2E8007-353C-4521-B1D4-29D79FA1D4C9}" destId="{0242FEBD-A834-43C4-90A3-0ADBE344E208}" srcOrd="0" destOrd="0" presId="urn:microsoft.com/office/officeart/2005/8/layout/default"/>
    <dgm:cxn modelId="{DC0F075E-7034-4641-9993-1842F063F848}" srcId="{4EE9F7D5-C263-4B16-A393-C361B610E879}" destId="{4812BD10-88FB-4F76-BF4B-14C26A693625}" srcOrd="3" destOrd="0" parTransId="{2A600D6F-5640-4BAE-BEE2-F42478BD43B5}" sibTransId="{625A5764-67B6-4593-91A9-A395863A4F30}"/>
    <dgm:cxn modelId="{D7110530-F81D-4BBA-81C0-F9D85BEA3C30}" srcId="{4EE9F7D5-C263-4B16-A393-C361B610E879}" destId="{CC6BDD93-3A4F-4AC2-85B9-F35D7BD91FBB}" srcOrd="4" destOrd="0" parTransId="{2E1B829D-43DA-447B-AD0A-319D49E76730}" sibTransId="{BEADE583-E292-47B4-BD0F-5B94B403F0BC}"/>
    <dgm:cxn modelId="{7F5F1768-BEF5-4FDB-9F60-D8F052E3235C}" type="presOf" srcId="{DA0ED5B1-7BCD-4465-9F61-D60BD33A73BF}" destId="{AD3A4A25-E858-438E-A253-9D86834F422A}" srcOrd="0" destOrd="0" presId="urn:microsoft.com/office/officeart/2005/8/layout/default"/>
    <dgm:cxn modelId="{F2DE343F-5D35-495E-BC36-9CA61415C6AB}" type="presOf" srcId="{CC6BDD93-3A4F-4AC2-85B9-F35D7BD91FBB}" destId="{04B250EC-58EB-4ACB-9217-E65881CCA4A8}" srcOrd="0" destOrd="0" presId="urn:microsoft.com/office/officeart/2005/8/layout/default"/>
    <dgm:cxn modelId="{09F7337B-0D2D-46B3-9BA0-CDA066C7AD2E}" type="presOf" srcId="{D019D31C-3C3C-46A8-AA4A-D92D26B8372E}" destId="{2B3E98EA-474F-485A-84BF-CBAB42A68FAD}" srcOrd="0" destOrd="0" presId="urn:microsoft.com/office/officeart/2005/8/layout/default"/>
    <dgm:cxn modelId="{35585CF9-798D-48D8-B9C0-DD84E36F37BE}" type="presOf" srcId="{4EE9F7D5-C263-4B16-A393-C361B610E879}" destId="{250DD92A-A115-477B-A41A-4FB01031CBF0}" srcOrd="0" destOrd="0" presId="urn:microsoft.com/office/officeart/2005/8/layout/default"/>
    <dgm:cxn modelId="{24E15398-B09A-482C-9225-ED59EE8A5B16}" srcId="{4EE9F7D5-C263-4B16-A393-C361B610E879}" destId="{D019D31C-3C3C-46A8-AA4A-D92D26B8372E}" srcOrd="2" destOrd="0" parTransId="{CB71F5A6-3EEF-42B1-839F-3BB581E63995}" sibTransId="{5A78B41C-DC56-4E74-935E-0762E92A23DE}"/>
    <dgm:cxn modelId="{D6EB0C3F-A5B1-42DF-BA5B-1F6769B40D31}" type="presOf" srcId="{4812BD10-88FB-4F76-BF4B-14C26A693625}" destId="{A75F686E-BF8D-4125-A4F6-6A307AE3802F}" srcOrd="0" destOrd="0" presId="urn:microsoft.com/office/officeart/2005/8/layout/default"/>
    <dgm:cxn modelId="{5673A629-8884-426B-9BCD-092E39C261C2}" type="presParOf" srcId="{250DD92A-A115-477B-A41A-4FB01031CBF0}" destId="{AD3A4A25-E858-438E-A253-9D86834F422A}" srcOrd="0" destOrd="0" presId="urn:microsoft.com/office/officeart/2005/8/layout/default"/>
    <dgm:cxn modelId="{92FAEFBC-D244-4878-AB2A-FD76F21B25B0}" type="presParOf" srcId="{250DD92A-A115-477B-A41A-4FB01031CBF0}" destId="{2ADABA9D-9018-4064-ADD8-23019761213C}" srcOrd="1" destOrd="0" presId="urn:microsoft.com/office/officeart/2005/8/layout/default"/>
    <dgm:cxn modelId="{E9CAA142-71F8-4B93-AF77-7341DAC95D76}" type="presParOf" srcId="{250DD92A-A115-477B-A41A-4FB01031CBF0}" destId="{0242FEBD-A834-43C4-90A3-0ADBE344E208}" srcOrd="2" destOrd="0" presId="urn:microsoft.com/office/officeart/2005/8/layout/default"/>
    <dgm:cxn modelId="{B06B177A-2AD9-4593-9A22-077ADE193C94}" type="presParOf" srcId="{250DD92A-A115-477B-A41A-4FB01031CBF0}" destId="{22C79B94-A287-4237-872A-BAAE1AD6AEEC}" srcOrd="3" destOrd="0" presId="urn:microsoft.com/office/officeart/2005/8/layout/default"/>
    <dgm:cxn modelId="{D2E7CEAB-5035-4DB7-9133-DA98CF5ED0E6}" type="presParOf" srcId="{250DD92A-A115-477B-A41A-4FB01031CBF0}" destId="{2B3E98EA-474F-485A-84BF-CBAB42A68FAD}" srcOrd="4" destOrd="0" presId="urn:microsoft.com/office/officeart/2005/8/layout/default"/>
    <dgm:cxn modelId="{5675DE5A-AD93-4AFF-AB23-7369A378EB25}" type="presParOf" srcId="{250DD92A-A115-477B-A41A-4FB01031CBF0}" destId="{FB2096FB-00E8-4AC1-A2E4-0294328250A1}" srcOrd="5" destOrd="0" presId="urn:microsoft.com/office/officeart/2005/8/layout/default"/>
    <dgm:cxn modelId="{09432B5F-93E6-4CD1-AE44-D2EFAE28BB3A}" type="presParOf" srcId="{250DD92A-A115-477B-A41A-4FB01031CBF0}" destId="{A75F686E-BF8D-4125-A4F6-6A307AE3802F}" srcOrd="6" destOrd="0" presId="urn:microsoft.com/office/officeart/2005/8/layout/default"/>
    <dgm:cxn modelId="{56C7423E-EF40-4583-AE39-8F001479F30A}" type="presParOf" srcId="{250DD92A-A115-477B-A41A-4FB01031CBF0}" destId="{AA71B014-D554-43B6-9A97-EC2E99246D7E}" srcOrd="7" destOrd="0" presId="urn:microsoft.com/office/officeart/2005/8/layout/default"/>
    <dgm:cxn modelId="{A5C048D3-A5FC-4E5E-84BC-048F73AEA23D}" type="presParOf" srcId="{250DD92A-A115-477B-A41A-4FB01031CBF0}" destId="{04B250EC-58EB-4ACB-9217-E65881CCA4A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5962624-EE0E-42D5-8E64-8B235181B053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EFBAB2-6F65-4149-A6A8-35508593080B}">
      <dgm:prSet phldrT="[Текст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нажоший</a:t>
          </a:r>
          <a:endParaRPr lang="ru-RU" sz="2000" dirty="0">
            <a:solidFill>
              <a:schemeClr val="tx1"/>
            </a:solidFill>
          </a:endParaRPr>
        </a:p>
      </dgm:t>
    </dgm:pt>
    <dgm:pt modelId="{57A0B76F-0FA0-4D79-9612-B574A613279C}" cxnId="{8921DBFF-C4E6-403D-8AFB-3F7BE69D327C}" type="parTrans">
      <dgm:prSet/>
      <dgm:spPr/>
      <dgm:t>
        <a:bodyPr/>
        <a:lstStyle/>
        <a:p>
          <a:endParaRPr lang="ru-RU"/>
        </a:p>
      </dgm:t>
    </dgm:pt>
    <dgm:pt modelId="{469EFF3C-8A8D-4BFD-A9C9-818C3D67396C}" cxnId="{8921DBFF-C4E6-403D-8AFB-3F7BE69D327C}" type="sibTrans">
      <dgm:prSet/>
      <dgm:spPr/>
      <dgm:t>
        <a:bodyPr/>
        <a:lstStyle/>
        <a:p>
          <a:endParaRPr lang="ru-RU"/>
        </a:p>
      </dgm:t>
    </dgm:pt>
    <dgm:pt modelId="{CAABD336-34CB-4056-9F69-7AB5183E812C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3 йил</a:t>
          </a:r>
          <a:endParaRPr lang="ru-RU" dirty="0">
            <a:solidFill>
              <a:schemeClr val="tx1"/>
            </a:solidFill>
          </a:endParaRPr>
        </a:p>
      </dgm:t>
    </dgm:pt>
    <dgm:pt modelId="{2E3C3BE0-D9AA-419F-875D-D1034E40F11D}" cxnId="{A278D8D0-2C79-472F-9EFD-EBDEEC842BCC}" type="parTrans">
      <dgm:prSet/>
      <dgm:spPr/>
      <dgm:t>
        <a:bodyPr/>
        <a:lstStyle/>
        <a:p>
          <a:endParaRPr lang="ru-RU"/>
        </a:p>
      </dgm:t>
    </dgm:pt>
    <dgm:pt modelId="{FE6C310D-EC6F-4361-838E-7871F11BA79E}" cxnId="{A278D8D0-2C79-472F-9EFD-EBDEEC842BCC}" type="sibTrans">
      <dgm:prSet/>
      <dgm:spPr/>
      <dgm:t>
        <a:bodyPr/>
        <a:lstStyle/>
        <a:p>
          <a:endParaRPr lang="ru-RU"/>
        </a:p>
      </dgm:t>
    </dgm:pt>
    <dgm:pt modelId="{A86C8920-3163-4806-8E87-354DF08AE837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 хижрат</a:t>
          </a:r>
          <a:endParaRPr lang="ru-RU" dirty="0">
            <a:solidFill>
              <a:schemeClr val="tx1"/>
            </a:solidFill>
          </a:endParaRPr>
        </a:p>
      </dgm:t>
    </dgm:pt>
    <dgm:pt modelId="{D4B97EE2-E4EC-40F7-B930-96E83E468F8C}" cxnId="{77B6CD69-3306-4DDB-9D4A-8E33EE572B79}" type="parTrans">
      <dgm:prSet/>
      <dgm:spPr/>
      <dgm:t>
        <a:bodyPr/>
        <a:lstStyle/>
        <a:p>
          <a:endParaRPr lang="ru-RU"/>
        </a:p>
      </dgm:t>
    </dgm:pt>
    <dgm:pt modelId="{F0481AA8-45DE-4D70-94C8-08DA83A90168}" cxnId="{77B6CD69-3306-4DDB-9D4A-8E33EE572B79}" type="sibTrans">
      <dgm:prSet/>
      <dgm:spPr/>
      <dgm:t>
        <a:bodyPr/>
        <a:lstStyle/>
        <a:p>
          <a:endParaRPr lang="ru-RU"/>
        </a:p>
      </dgm:t>
    </dgm:pt>
    <dgm:pt modelId="{79E4FABD-C59A-4973-9A9D-6427F318C7F1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15+80</a:t>
          </a:r>
          <a:endParaRPr lang="ru-RU" dirty="0">
            <a:solidFill>
              <a:schemeClr val="tx1"/>
            </a:solidFill>
          </a:endParaRPr>
        </a:p>
      </dgm:t>
    </dgm:pt>
    <dgm:pt modelId="{E1AB8087-742B-4299-810D-E68B587D9A15}" cxnId="{66D122AA-EDD6-4E7B-933B-7434EDA508DA}" type="parTrans">
      <dgm:prSet/>
      <dgm:spPr/>
      <dgm:t>
        <a:bodyPr/>
        <a:lstStyle/>
        <a:p>
          <a:endParaRPr lang="ru-RU"/>
        </a:p>
      </dgm:t>
    </dgm:pt>
    <dgm:pt modelId="{6808FBDB-F3E5-47D0-A9B1-5977BD488B02}" cxnId="{66D122AA-EDD6-4E7B-933B-7434EDA508DA}" type="sibTrans">
      <dgm:prSet/>
      <dgm:spPr/>
      <dgm:t>
        <a:bodyPr/>
        <a:lstStyle/>
        <a:p>
          <a:endParaRPr lang="ru-RU"/>
        </a:p>
      </dgm:t>
    </dgm:pt>
    <dgm:pt modelId="{B60ADE2F-E996-4DBE-B93B-0B596F594138}" type="pres">
      <dgm:prSet presAssocID="{35962624-EE0E-42D5-8E64-8B235181B053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0840F9-3A98-43C1-80A0-75C708535A97}" type="pres">
      <dgm:prSet presAssocID="{35962624-EE0E-42D5-8E64-8B235181B053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F0DFB3-2358-44BF-AD97-8FA10BA27BCF}" type="pres">
      <dgm:prSet presAssocID="{35962624-EE0E-42D5-8E64-8B235181B053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05EC42-C1A0-4BF8-B391-38EE63A18C1F}" type="pres">
      <dgm:prSet presAssocID="{35962624-EE0E-42D5-8E64-8B235181B053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64A8C1-D846-41D3-8A3B-D2C24CDD44A3}" type="pres">
      <dgm:prSet presAssocID="{35962624-EE0E-42D5-8E64-8B235181B053}" presName="triangle4" presStyleLbl="node1" presStyleIdx="3" presStyleCnt="4" custLinFactNeighborX="3089" custLinFactNeighborY="-6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7F78BF-8F9D-4F53-8051-48335DD926DF}" type="presOf" srcId="{35962624-EE0E-42D5-8E64-8B235181B053}" destId="{B60ADE2F-E996-4DBE-B93B-0B596F594138}" srcOrd="0" destOrd="0" presId="urn:microsoft.com/office/officeart/2005/8/layout/pyramid4"/>
    <dgm:cxn modelId="{A278D8D0-2C79-472F-9EFD-EBDEEC842BCC}" srcId="{35962624-EE0E-42D5-8E64-8B235181B053}" destId="{CAABD336-34CB-4056-9F69-7AB5183E812C}" srcOrd="1" destOrd="0" parTransId="{2E3C3BE0-D9AA-419F-875D-D1034E40F11D}" sibTransId="{FE6C310D-EC6F-4361-838E-7871F11BA79E}"/>
    <dgm:cxn modelId="{77B6CD69-3306-4DDB-9D4A-8E33EE572B79}" srcId="{35962624-EE0E-42D5-8E64-8B235181B053}" destId="{A86C8920-3163-4806-8E87-354DF08AE837}" srcOrd="2" destOrd="0" parTransId="{D4B97EE2-E4EC-40F7-B930-96E83E468F8C}" sibTransId="{F0481AA8-45DE-4D70-94C8-08DA83A90168}"/>
    <dgm:cxn modelId="{7CE4ADCC-4E7E-48EA-B1A0-C9A77E2C6898}" type="presOf" srcId="{9DEFBAB2-6F65-4149-A6A8-35508593080B}" destId="{6F0840F9-3A98-43C1-80A0-75C708535A97}" srcOrd="0" destOrd="0" presId="urn:microsoft.com/office/officeart/2005/8/layout/pyramid4"/>
    <dgm:cxn modelId="{23DC1852-67E3-4854-AACC-A67C2ADF3F20}" type="presOf" srcId="{A86C8920-3163-4806-8E87-354DF08AE837}" destId="{0905EC42-C1A0-4BF8-B391-38EE63A18C1F}" srcOrd="0" destOrd="0" presId="urn:microsoft.com/office/officeart/2005/8/layout/pyramid4"/>
    <dgm:cxn modelId="{66D122AA-EDD6-4E7B-933B-7434EDA508DA}" srcId="{35962624-EE0E-42D5-8E64-8B235181B053}" destId="{79E4FABD-C59A-4973-9A9D-6427F318C7F1}" srcOrd="3" destOrd="0" parTransId="{E1AB8087-742B-4299-810D-E68B587D9A15}" sibTransId="{6808FBDB-F3E5-47D0-A9B1-5977BD488B02}"/>
    <dgm:cxn modelId="{ABA2A99B-F661-40F5-9306-3F3CE0375324}" type="presOf" srcId="{CAABD336-34CB-4056-9F69-7AB5183E812C}" destId="{61F0DFB3-2358-44BF-AD97-8FA10BA27BCF}" srcOrd="0" destOrd="0" presId="urn:microsoft.com/office/officeart/2005/8/layout/pyramid4"/>
    <dgm:cxn modelId="{636D5DC0-FF08-4CEE-9C19-2BA9FF5F8417}" type="presOf" srcId="{79E4FABD-C59A-4973-9A9D-6427F318C7F1}" destId="{7264A8C1-D846-41D3-8A3B-D2C24CDD44A3}" srcOrd="0" destOrd="0" presId="urn:microsoft.com/office/officeart/2005/8/layout/pyramid4"/>
    <dgm:cxn modelId="{8921DBFF-C4E6-403D-8AFB-3F7BE69D327C}" srcId="{35962624-EE0E-42D5-8E64-8B235181B053}" destId="{9DEFBAB2-6F65-4149-A6A8-35508593080B}" srcOrd="0" destOrd="0" parTransId="{57A0B76F-0FA0-4D79-9612-B574A613279C}" sibTransId="{469EFF3C-8A8D-4BFD-A9C9-818C3D67396C}"/>
    <dgm:cxn modelId="{B863C72C-970A-4C74-91F2-17F866432C4B}" type="presParOf" srcId="{B60ADE2F-E996-4DBE-B93B-0B596F594138}" destId="{6F0840F9-3A98-43C1-80A0-75C708535A97}" srcOrd="0" destOrd="0" presId="urn:microsoft.com/office/officeart/2005/8/layout/pyramid4"/>
    <dgm:cxn modelId="{13CD86AB-323A-4056-B1FD-898CB90AB565}" type="presParOf" srcId="{B60ADE2F-E996-4DBE-B93B-0B596F594138}" destId="{61F0DFB3-2358-44BF-AD97-8FA10BA27BCF}" srcOrd="1" destOrd="0" presId="urn:microsoft.com/office/officeart/2005/8/layout/pyramid4"/>
    <dgm:cxn modelId="{C21EBFCD-8E19-4D5B-925C-EDC144AC1EA2}" type="presParOf" srcId="{B60ADE2F-E996-4DBE-B93B-0B596F594138}" destId="{0905EC42-C1A0-4BF8-B391-38EE63A18C1F}" srcOrd="2" destOrd="0" presId="urn:microsoft.com/office/officeart/2005/8/layout/pyramid4"/>
    <dgm:cxn modelId="{841267B6-B4FB-4549-9D97-B36EE7FBC6EC}" type="presParOf" srcId="{B60ADE2F-E996-4DBE-B93B-0B596F594138}" destId="{7264A8C1-D846-41D3-8A3B-D2C24CDD44A3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8D4254F-C62E-49DC-B45E-E359A1D2C87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438759-33B3-4C51-A85B-FB376ECB7181}">
      <dgm:prSet phldrT="[Текст]"/>
      <dgm:spPr/>
      <dgm:t>
        <a:bodyPr/>
        <a:lstStyle/>
        <a:p>
          <a:r>
            <a:rPr lang="en-US" dirty="0" smtClean="0"/>
            <a:t>620 йил</a:t>
          </a:r>
          <a:endParaRPr lang="ru-RU" dirty="0"/>
        </a:p>
      </dgm:t>
    </dgm:pt>
    <dgm:pt modelId="{37F842FA-EDC5-4869-9DEB-787BC1519434}" cxnId="{E7A749D1-D4D1-4CFC-AA7A-B524CF5AD7F0}" type="parTrans">
      <dgm:prSet/>
      <dgm:spPr/>
      <dgm:t>
        <a:bodyPr/>
        <a:lstStyle/>
        <a:p>
          <a:endParaRPr lang="ru-RU"/>
        </a:p>
      </dgm:t>
    </dgm:pt>
    <dgm:pt modelId="{877550DA-9DC8-4811-9592-CD0544E86CFA}" cxnId="{E7A749D1-D4D1-4CFC-AA7A-B524CF5AD7F0}" type="sibTrans">
      <dgm:prSet/>
      <dgm:spPr/>
      <dgm:t>
        <a:bodyPr/>
        <a:lstStyle/>
        <a:p>
          <a:endParaRPr lang="ru-RU"/>
        </a:p>
      </dgm:t>
    </dgm:pt>
    <dgm:pt modelId="{3C37AC4C-82F7-4D1D-BFB3-047FE8B8CD19}">
      <dgm:prSet phldrT="[Текст]"/>
      <dgm:spPr/>
      <dgm:t>
        <a:bodyPr/>
        <a:lstStyle/>
        <a:p>
          <a:r>
            <a:rPr lang="en-US" dirty="0" smtClean="0"/>
            <a:t>6 киши</a:t>
          </a:r>
          <a:endParaRPr lang="ru-RU" dirty="0"/>
        </a:p>
      </dgm:t>
    </dgm:pt>
    <dgm:pt modelId="{E03DAA3C-655A-460C-B24C-331F8B65797F}" cxnId="{8E95D0EE-8B27-4A18-8AEB-9D3560BE330F}" type="parTrans">
      <dgm:prSet/>
      <dgm:spPr/>
      <dgm:t>
        <a:bodyPr/>
        <a:lstStyle/>
        <a:p>
          <a:endParaRPr lang="ru-RU"/>
        </a:p>
      </dgm:t>
    </dgm:pt>
    <dgm:pt modelId="{74A5868A-1AF5-4CD2-B05E-6342D82A76DB}" cxnId="{8E95D0EE-8B27-4A18-8AEB-9D3560BE330F}" type="sibTrans">
      <dgm:prSet/>
      <dgm:spPr/>
      <dgm:t>
        <a:bodyPr/>
        <a:lstStyle/>
        <a:p>
          <a:endParaRPr lang="ru-RU"/>
        </a:p>
      </dgm:t>
    </dgm:pt>
    <dgm:pt modelId="{947A10C9-AF49-478C-9F9A-7967E44CE14D}">
      <dgm:prSet phldrT="[Текст]"/>
      <dgm:spPr/>
      <dgm:t>
        <a:bodyPr/>
        <a:lstStyle/>
        <a:p>
          <a:r>
            <a:rPr lang="en-US" dirty="0" smtClean="0"/>
            <a:t>75 киши</a:t>
          </a:r>
          <a:endParaRPr lang="ru-RU" dirty="0"/>
        </a:p>
      </dgm:t>
    </dgm:pt>
    <dgm:pt modelId="{F6F82194-B9C0-401A-BA33-DE7505D880A0}" cxnId="{2E87884A-B292-43F8-9D26-2627C8E7F816}" type="parTrans">
      <dgm:prSet/>
      <dgm:spPr/>
      <dgm:t>
        <a:bodyPr/>
        <a:lstStyle/>
        <a:p>
          <a:endParaRPr lang="ru-RU"/>
        </a:p>
      </dgm:t>
    </dgm:pt>
    <dgm:pt modelId="{7AB39852-8F68-468A-AE3B-DFE65734B572}" cxnId="{2E87884A-B292-43F8-9D26-2627C8E7F816}" type="sibTrans">
      <dgm:prSet/>
      <dgm:spPr/>
      <dgm:t>
        <a:bodyPr/>
        <a:lstStyle/>
        <a:p>
          <a:endParaRPr lang="ru-RU"/>
        </a:p>
      </dgm:t>
    </dgm:pt>
    <dgm:pt modelId="{D59139EA-1508-464F-B8A7-F4F9A085D23C}">
      <dgm:prSet phldrT="[Текст]"/>
      <dgm:spPr/>
      <dgm:t>
        <a:bodyPr/>
        <a:lstStyle/>
        <a:p>
          <a:r>
            <a:rPr lang="en-US" dirty="0" smtClean="0"/>
            <a:t>12 киши</a:t>
          </a:r>
          <a:endParaRPr lang="ru-RU" dirty="0"/>
        </a:p>
      </dgm:t>
    </dgm:pt>
    <dgm:pt modelId="{9F47E8BD-3AF2-4742-A949-2B12D63CA790}" cxnId="{EA5B4376-72EA-450B-89DE-B6A50659409F}" type="parTrans">
      <dgm:prSet/>
      <dgm:spPr/>
      <dgm:t>
        <a:bodyPr/>
        <a:lstStyle/>
        <a:p>
          <a:endParaRPr lang="ru-RU"/>
        </a:p>
      </dgm:t>
    </dgm:pt>
    <dgm:pt modelId="{60BDDA93-D65C-46C6-869E-AB3141C58C35}" cxnId="{EA5B4376-72EA-450B-89DE-B6A50659409F}" type="sibTrans">
      <dgm:prSet/>
      <dgm:spPr/>
      <dgm:t>
        <a:bodyPr/>
        <a:lstStyle/>
        <a:p>
          <a:endParaRPr lang="ru-RU"/>
        </a:p>
      </dgm:t>
    </dgm:pt>
    <dgm:pt modelId="{E0BEFEA8-C58C-4C78-8799-CCDCDF9BAE3B}">
      <dgm:prSet phldrT="[Текст]"/>
      <dgm:spPr/>
      <dgm:t>
        <a:bodyPr/>
        <a:lstStyle/>
        <a:p>
          <a:r>
            <a:rPr lang="en-US" dirty="0" smtClean="0"/>
            <a:t>хижрат</a:t>
          </a:r>
          <a:endParaRPr lang="ru-RU" dirty="0"/>
        </a:p>
      </dgm:t>
    </dgm:pt>
    <dgm:pt modelId="{6F972418-7EBE-4AE4-BED9-0CFF13D5DA2E}" cxnId="{C4052F3B-A5C2-4042-8799-9ADB9EAF8FDB}" type="parTrans">
      <dgm:prSet/>
      <dgm:spPr/>
      <dgm:t>
        <a:bodyPr/>
        <a:lstStyle/>
        <a:p>
          <a:endParaRPr lang="ru-RU"/>
        </a:p>
      </dgm:t>
    </dgm:pt>
    <dgm:pt modelId="{F49D0C30-D6E8-49D6-8262-370F00A1F2AF}" cxnId="{C4052F3B-A5C2-4042-8799-9ADB9EAF8FDB}" type="sibTrans">
      <dgm:prSet/>
      <dgm:spPr/>
      <dgm:t>
        <a:bodyPr/>
        <a:lstStyle/>
        <a:p>
          <a:endParaRPr lang="ru-RU"/>
        </a:p>
      </dgm:t>
    </dgm:pt>
    <dgm:pt modelId="{0110B8B7-17CE-4E19-983B-6F0A390D3F2E}" type="pres">
      <dgm:prSet presAssocID="{B8D4254F-C62E-49DC-B45E-E359A1D2C87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248842A-6BA4-48E9-83DA-3DD4B05B792F}" type="pres">
      <dgm:prSet presAssocID="{B6438759-33B3-4C51-A85B-FB376ECB7181}" presName="hierRoot1" presStyleCnt="0"/>
      <dgm:spPr/>
    </dgm:pt>
    <dgm:pt modelId="{2C2D2F66-5F04-48C3-B66C-9935B5A8C350}" type="pres">
      <dgm:prSet presAssocID="{B6438759-33B3-4C51-A85B-FB376ECB7181}" presName="composite" presStyleCnt="0"/>
      <dgm:spPr/>
    </dgm:pt>
    <dgm:pt modelId="{6248A65D-5E22-4EDC-8373-88F179FC118A}" type="pres">
      <dgm:prSet presAssocID="{B6438759-33B3-4C51-A85B-FB376ECB7181}" presName="background" presStyleLbl="node0" presStyleIdx="0" presStyleCnt="1"/>
      <dgm:spPr/>
    </dgm:pt>
    <dgm:pt modelId="{B86EAFB0-12AC-4B01-B598-91FEB05667C1}" type="pres">
      <dgm:prSet presAssocID="{B6438759-33B3-4C51-A85B-FB376ECB7181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F779AA-E225-48BC-9083-5030D960A85F}" type="pres">
      <dgm:prSet presAssocID="{B6438759-33B3-4C51-A85B-FB376ECB7181}" presName="hierChild2" presStyleCnt="0"/>
      <dgm:spPr/>
    </dgm:pt>
    <dgm:pt modelId="{3BB307BE-2962-4C23-8185-D77E61B721C7}" type="pres">
      <dgm:prSet presAssocID="{E03DAA3C-655A-460C-B24C-331F8B65797F}" presName="Name10" presStyleLbl="parChTrans1D2" presStyleIdx="0" presStyleCnt="2"/>
      <dgm:spPr/>
      <dgm:t>
        <a:bodyPr/>
        <a:lstStyle/>
        <a:p>
          <a:endParaRPr lang="ru-RU"/>
        </a:p>
      </dgm:t>
    </dgm:pt>
    <dgm:pt modelId="{2AB84E89-3DF5-4FE4-8285-DB302A74F078}" type="pres">
      <dgm:prSet presAssocID="{3C37AC4C-82F7-4D1D-BFB3-047FE8B8CD19}" presName="hierRoot2" presStyleCnt="0"/>
      <dgm:spPr/>
    </dgm:pt>
    <dgm:pt modelId="{309CC6E4-72FD-4D73-B84B-E131F2AE4F63}" type="pres">
      <dgm:prSet presAssocID="{3C37AC4C-82F7-4D1D-BFB3-047FE8B8CD19}" presName="composite2" presStyleCnt="0"/>
      <dgm:spPr/>
    </dgm:pt>
    <dgm:pt modelId="{E3735DF2-E1A4-4959-992A-27C0E5AE7806}" type="pres">
      <dgm:prSet presAssocID="{3C37AC4C-82F7-4D1D-BFB3-047FE8B8CD19}" presName="background2" presStyleLbl="node2" presStyleIdx="0" presStyleCnt="2"/>
      <dgm:spPr/>
    </dgm:pt>
    <dgm:pt modelId="{A2BA2269-0E3A-4843-B0A9-7FD0D70F47DD}" type="pres">
      <dgm:prSet presAssocID="{3C37AC4C-82F7-4D1D-BFB3-047FE8B8CD19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DB8821-C4CC-487E-A87F-C48D978C0BCA}" type="pres">
      <dgm:prSet presAssocID="{3C37AC4C-82F7-4D1D-BFB3-047FE8B8CD19}" presName="hierChild3" presStyleCnt="0"/>
      <dgm:spPr/>
    </dgm:pt>
    <dgm:pt modelId="{77169853-9295-4D83-B2BF-EF392C1488FF}" type="pres">
      <dgm:prSet presAssocID="{F6F82194-B9C0-401A-BA33-DE7505D880A0}" presName="Name17" presStyleLbl="parChTrans1D3" presStyleIdx="0" presStyleCnt="2"/>
      <dgm:spPr/>
      <dgm:t>
        <a:bodyPr/>
        <a:lstStyle/>
        <a:p>
          <a:endParaRPr lang="ru-RU"/>
        </a:p>
      </dgm:t>
    </dgm:pt>
    <dgm:pt modelId="{35C59621-CAE1-444E-B2B1-019A66166875}" type="pres">
      <dgm:prSet presAssocID="{947A10C9-AF49-478C-9F9A-7967E44CE14D}" presName="hierRoot3" presStyleCnt="0"/>
      <dgm:spPr/>
    </dgm:pt>
    <dgm:pt modelId="{36D2F686-4D43-4C8A-8F10-1BB2E3091D3B}" type="pres">
      <dgm:prSet presAssocID="{947A10C9-AF49-478C-9F9A-7967E44CE14D}" presName="composite3" presStyleCnt="0"/>
      <dgm:spPr/>
    </dgm:pt>
    <dgm:pt modelId="{E6A1FAB9-316D-4D4E-AC7C-0A43877D1737}" type="pres">
      <dgm:prSet presAssocID="{947A10C9-AF49-478C-9F9A-7967E44CE14D}" presName="background3" presStyleLbl="node3" presStyleIdx="0" presStyleCnt="2"/>
      <dgm:spPr/>
    </dgm:pt>
    <dgm:pt modelId="{39A12490-AD52-4D2E-B82D-B38B1B532104}" type="pres">
      <dgm:prSet presAssocID="{947A10C9-AF49-478C-9F9A-7967E44CE14D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9EA65F-E627-4BC3-80D2-4C00E97000C7}" type="pres">
      <dgm:prSet presAssocID="{947A10C9-AF49-478C-9F9A-7967E44CE14D}" presName="hierChild4" presStyleCnt="0"/>
      <dgm:spPr/>
    </dgm:pt>
    <dgm:pt modelId="{54483299-EFC7-4764-AEA9-CABE417149C9}" type="pres">
      <dgm:prSet presAssocID="{9F47E8BD-3AF2-4742-A949-2B12D63CA790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67E3567-5725-42B2-99CF-2ECD66A796D9}" type="pres">
      <dgm:prSet presAssocID="{D59139EA-1508-464F-B8A7-F4F9A085D23C}" presName="hierRoot2" presStyleCnt="0"/>
      <dgm:spPr/>
    </dgm:pt>
    <dgm:pt modelId="{7FC9C4BA-5D2F-4650-8B21-C8EC3D38FA20}" type="pres">
      <dgm:prSet presAssocID="{D59139EA-1508-464F-B8A7-F4F9A085D23C}" presName="composite2" presStyleCnt="0"/>
      <dgm:spPr/>
    </dgm:pt>
    <dgm:pt modelId="{FBD7E634-1C4F-48BF-9AB8-E4C9DCE8354B}" type="pres">
      <dgm:prSet presAssocID="{D59139EA-1508-464F-B8A7-F4F9A085D23C}" presName="background2" presStyleLbl="node2" presStyleIdx="1" presStyleCnt="2"/>
      <dgm:spPr/>
    </dgm:pt>
    <dgm:pt modelId="{5A452705-BEC7-4260-AD68-241AEBE9F567}" type="pres">
      <dgm:prSet presAssocID="{D59139EA-1508-464F-B8A7-F4F9A085D23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9BE86C-821B-4920-8ACE-EFA83947B202}" type="pres">
      <dgm:prSet presAssocID="{D59139EA-1508-464F-B8A7-F4F9A085D23C}" presName="hierChild3" presStyleCnt="0"/>
      <dgm:spPr/>
    </dgm:pt>
    <dgm:pt modelId="{CEDFF5F9-F4E2-4A3C-B1CE-9FF32F3CE5E0}" type="pres">
      <dgm:prSet presAssocID="{6F972418-7EBE-4AE4-BED9-0CFF13D5DA2E}" presName="Name17" presStyleLbl="parChTrans1D3" presStyleIdx="1" presStyleCnt="2"/>
      <dgm:spPr/>
      <dgm:t>
        <a:bodyPr/>
        <a:lstStyle/>
        <a:p>
          <a:endParaRPr lang="ru-RU"/>
        </a:p>
      </dgm:t>
    </dgm:pt>
    <dgm:pt modelId="{FF0E93B7-90EB-44F0-B161-C98A5BDFC51F}" type="pres">
      <dgm:prSet presAssocID="{E0BEFEA8-C58C-4C78-8799-CCDCDF9BAE3B}" presName="hierRoot3" presStyleCnt="0"/>
      <dgm:spPr/>
    </dgm:pt>
    <dgm:pt modelId="{28090B3E-1A33-4DE8-8AB2-E20C56CE8D02}" type="pres">
      <dgm:prSet presAssocID="{E0BEFEA8-C58C-4C78-8799-CCDCDF9BAE3B}" presName="composite3" presStyleCnt="0"/>
      <dgm:spPr/>
    </dgm:pt>
    <dgm:pt modelId="{F6895EA3-D787-4CD3-9110-4D9912B18C1F}" type="pres">
      <dgm:prSet presAssocID="{E0BEFEA8-C58C-4C78-8799-CCDCDF9BAE3B}" presName="background3" presStyleLbl="node3" presStyleIdx="1" presStyleCnt="2"/>
      <dgm:spPr/>
    </dgm:pt>
    <dgm:pt modelId="{04AC28CA-82FC-429C-8763-3BB95A320F77}" type="pres">
      <dgm:prSet presAssocID="{E0BEFEA8-C58C-4C78-8799-CCDCDF9BAE3B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A192FE-56E3-483B-BE4D-38163B3D1176}" type="pres">
      <dgm:prSet presAssocID="{E0BEFEA8-C58C-4C78-8799-CCDCDF9BAE3B}" presName="hierChild4" presStyleCnt="0"/>
      <dgm:spPr/>
    </dgm:pt>
  </dgm:ptLst>
  <dgm:cxnLst>
    <dgm:cxn modelId="{DBEE7EC3-624E-4BAC-A881-158BD54D5373}" type="presOf" srcId="{B6438759-33B3-4C51-A85B-FB376ECB7181}" destId="{B86EAFB0-12AC-4B01-B598-91FEB05667C1}" srcOrd="0" destOrd="0" presId="urn:microsoft.com/office/officeart/2005/8/layout/hierarchy1"/>
    <dgm:cxn modelId="{7FA3EF78-75A0-43DC-9C9B-3B1CFD5D4539}" type="presOf" srcId="{947A10C9-AF49-478C-9F9A-7967E44CE14D}" destId="{39A12490-AD52-4D2E-B82D-B38B1B532104}" srcOrd="0" destOrd="0" presId="urn:microsoft.com/office/officeart/2005/8/layout/hierarchy1"/>
    <dgm:cxn modelId="{EA5B4376-72EA-450B-89DE-B6A50659409F}" srcId="{B6438759-33B3-4C51-A85B-FB376ECB7181}" destId="{D59139EA-1508-464F-B8A7-F4F9A085D23C}" srcOrd="1" destOrd="0" parTransId="{9F47E8BD-3AF2-4742-A949-2B12D63CA790}" sibTransId="{60BDDA93-D65C-46C6-869E-AB3141C58C35}"/>
    <dgm:cxn modelId="{3EF3C0DB-608D-4FB7-B726-6FB86F41721A}" type="presOf" srcId="{9F47E8BD-3AF2-4742-A949-2B12D63CA790}" destId="{54483299-EFC7-4764-AEA9-CABE417149C9}" srcOrd="0" destOrd="0" presId="urn:microsoft.com/office/officeart/2005/8/layout/hierarchy1"/>
    <dgm:cxn modelId="{FDB3FA36-4D6D-41BB-B086-39A5E0D6DA61}" type="presOf" srcId="{3C37AC4C-82F7-4D1D-BFB3-047FE8B8CD19}" destId="{A2BA2269-0E3A-4843-B0A9-7FD0D70F47DD}" srcOrd="0" destOrd="0" presId="urn:microsoft.com/office/officeart/2005/8/layout/hierarchy1"/>
    <dgm:cxn modelId="{6910D548-7C3B-4B03-81D6-59A9CFF56F79}" type="presOf" srcId="{6F972418-7EBE-4AE4-BED9-0CFF13D5DA2E}" destId="{CEDFF5F9-F4E2-4A3C-B1CE-9FF32F3CE5E0}" srcOrd="0" destOrd="0" presId="urn:microsoft.com/office/officeart/2005/8/layout/hierarchy1"/>
    <dgm:cxn modelId="{C4052F3B-A5C2-4042-8799-9ADB9EAF8FDB}" srcId="{D59139EA-1508-464F-B8A7-F4F9A085D23C}" destId="{E0BEFEA8-C58C-4C78-8799-CCDCDF9BAE3B}" srcOrd="0" destOrd="0" parTransId="{6F972418-7EBE-4AE4-BED9-0CFF13D5DA2E}" sibTransId="{F49D0C30-D6E8-49D6-8262-370F00A1F2AF}"/>
    <dgm:cxn modelId="{8E95D0EE-8B27-4A18-8AEB-9D3560BE330F}" srcId="{B6438759-33B3-4C51-A85B-FB376ECB7181}" destId="{3C37AC4C-82F7-4D1D-BFB3-047FE8B8CD19}" srcOrd="0" destOrd="0" parTransId="{E03DAA3C-655A-460C-B24C-331F8B65797F}" sibTransId="{74A5868A-1AF5-4CD2-B05E-6342D82A76DB}"/>
    <dgm:cxn modelId="{2E87884A-B292-43F8-9D26-2627C8E7F816}" srcId="{3C37AC4C-82F7-4D1D-BFB3-047FE8B8CD19}" destId="{947A10C9-AF49-478C-9F9A-7967E44CE14D}" srcOrd="0" destOrd="0" parTransId="{F6F82194-B9C0-401A-BA33-DE7505D880A0}" sibTransId="{7AB39852-8F68-468A-AE3B-DFE65734B572}"/>
    <dgm:cxn modelId="{B9796019-1591-449A-AAE0-A91A3EC38678}" type="presOf" srcId="{F6F82194-B9C0-401A-BA33-DE7505D880A0}" destId="{77169853-9295-4D83-B2BF-EF392C1488FF}" srcOrd="0" destOrd="0" presId="urn:microsoft.com/office/officeart/2005/8/layout/hierarchy1"/>
    <dgm:cxn modelId="{B4CC0626-94D4-42DB-86D2-5E0F6AE1F39C}" type="presOf" srcId="{E03DAA3C-655A-460C-B24C-331F8B65797F}" destId="{3BB307BE-2962-4C23-8185-D77E61B721C7}" srcOrd="0" destOrd="0" presId="urn:microsoft.com/office/officeart/2005/8/layout/hierarchy1"/>
    <dgm:cxn modelId="{E7A749D1-D4D1-4CFC-AA7A-B524CF5AD7F0}" srcId="{B8D4254F-C62E-49DC-B45E-E359A1D2C876}" destId="{B6438759-33B3-4C51-A85B-FB376ECB7181}" srcOrd="0" destOrd="0" parTransId="{37F842FA-EDC5-4869-9DEB-787BC1519434}" sibTransId="{877550DA-9DC8-4811-9592-CD0544E86CFA}"/>
    <dgm:cxn modelId="{DCEB7872-110F-4B53-92B6-DBA39EBE3392}" type="presOf" srcId="{D59139EA-1508-464F-B8A7-F4F9A085D23C}" destId="{5A452705-BEC7-4260-AD68-241AEBE9F567}" srcOrd="0" destOrd="0" presId="urn:microsoft.com/office/officeart/2005/8/layout/hierarchy1"/>
    <dgm:cxn modelId="{ECE27A7A-103E-44E9-8875-7CB44F2B32FC}" type="presOf" srcId="{B8D4254F-C62E-49DC-B45E-E359A1D2C876}" destId="{0110B8B7-17CE-4E19-983B-6F0A390D3F2E}" srcOrd="0" destOrd="0" presId="urn:microsoft.com/office/officeart/2005/8/layout/hierarchy1"/>
    <dgm:cxn modelId="{384F0A81-5061-4780-AB3E-580453803319}" type="presOf" srcId="{E0BEFEA8-C58C-4C78-8799-CCDCDF9BAE3B}" destId="{04AC28CA-82FC-429C-8763-3BB95A320F77}" srcOrd="0" destOrd="0" presId="urn:microsoft.com/office/officeart/2005/8/layout/hierarchy1"/>
    <dgm:cxn modelId="{0A28E353-D09F-46E3-9BF7-6676BE392EF3}" type="presParOf" srcId="{0110B8B7-17CE-4E19-983B-6F0A390D3F2E}" destId="{4248842A-6BA4-48E9-83DA-3DD4B05B792F}" srcOrd="0" destOrd="0" presId="urn:microsoft.com/office/officeart/2005/8/layout/hierarchy1"/>
    <dgm:cxn modelId="{40331E58-1FD1-4D46-A244-6A14D44CC4CE}" type="presParOf" srcId="{4248842A-6BA4-48E9-83DA-3DD4B05B792F}" destId="{2C2D2F66-5F04-48C3-B66C-9935B5A8C350}" srcOrd="0" destOrd="0" presId="urn:microsoft.com/office/officeart/2005/8/layout/hierarchy1"/>
    <dgm:cxn modelId="{550AE540-76B6-49A9-A4B7-822B580354AA}" type="presParOf" srcId="{2C2D2F66-5F04-48C3-B66C-9935B5A8C350}" destId="{6248A65D-5E22-4EDC-8373-88F179FC118A}" srcOrd="0" destOrd="0" presId="urn:microsoft.com/office/officeart/2005/8/layout/hierarchy1"/>
    <dgm:cxn modelId="{CEEF1B5B-8D9A-4433-B23E-5B59DF533C29}" type="presParOf" srcId="{2C2D2F66-5F04-48C3-B66C-9935B5A8C350}" destId="{B86EAFB0-12AC-4B01-B598-91FEB05667C1}" srcOrd="1" destOrd="0" presId="urn:microsoft.com/office/officeart/2005/8/layout/hierarchy1"/>
    <dgm:cxn modelId="{5C0038C7-0D05-4F91-9C5E-9F6E4C04A323}" type="presParOf" srcId="{4248842A-6BA4-48E9-83DA-3DD4B05B792F}" destId="{91F779AA-E225-48BC-9083-5030D960A85F}" srcOrd="1" destOrd="0" presId="urn:microsoft.com/office/officeart/2005/8/layout/hierarchy1"/>
    <dgm:cxn modelId="{CB39715A-0FC2-4C1C-9F01-5FD890B7908A}" type="presParOf" srcId="{91F779AA-E225-48BC-9083-5030D960A85F}" destId="{3BB307BE-2962-4C23-8185-D77E61B721C7}" srcOrd="0" destOrd="0" presId="urn:microsoft.com/office/officeart/2005/8/layout/hierarchy1"/>
    <dgm:cxn modelId="{7B3458F1-A037-47C5-AFDE-1D486AF4563F}" type="presParOf" srcId="{91F779AA-E225-48BC-9083-5030D960A85F}" destId="{2AB84E89-3DF5-4FE4-8285-DB302A74F078}" srcOrd="1" destOrd="0" presId="urn:microsoft.com/office/officeart/2005/8/layout/hierarchy1"/>
    <dgm:cxn modelId="{BAF10FBD-EA77-4BBF-8576-AB18D832D1B8}" type="presParOf" srcId="{2AB84E89-3DF5-4FE4-8285-DB302A74F078}" destId="{309CC6E4-72FD-4D73-B84B-E131F2AE4F63}" srcOrd="0" destOrd="0" presId="urn:microsoft.com/office/officeart/2005/8/layout/hierarchy1"/>
    <dgm:cxn modelId="{0D9E3C4C-4697-4B32-BA43-FC6A69E284BD}" type="presParOf" srcId="{309CC6E4-72FD-4D73-B84B-E131F2AE4F63}" destId="{E3735DF2-E1A4-4959-992A-27C0E5AE7806}" srcOrd="0" destOrd="0" presId="urn:microsoft.com/office/officeart/2005/8/layout/hierarchy1"/>
    <dgm:cxn modelId="{ECC4C9DB-E5BA-44F9-B588-ABD223C67BFE}" type="presParOf" srcId="{309CC6E4-72FD-4D73-B84B-E131F2AE4F63}" destId="{A2BA2269-0E3A-4843-B0A9-7FD0D70F47DD}" srcOrd="1" destOrd="0" presId="urn:microsoft.com/office/officeart/2005/8/layout/hierarchy1"/>
    <dgm:cxn modelId="{77172A53-9824-45F1-B4BA-617CF84C63A1}" type="presParOf" srcId="{2AB84E89-3DF5-4FE4-8285-DB302A74F078}" destId="{55DB8821-C4CC-487E-A87F-C48D978C0BCA}" srcOrd="1" destOrd="0" presId="urn:microsoft.com/office/officeart/2005/8/layout/hierarchy1"/>
    <dgm:cxn modelId="{6AF1DC0B-2B23-4546-AD60-051919905FA1}" type="presParOf" srcId="{55DB8821-C4CC-487E-A87F-C48D978C0BCA}" destId="{77169853-9295-4D83-B2BF-EF392C1488FF}" srcOrd="0" destOrd="0" presId="urn:microsoft.com/office/officeart/2005/8/layout/hierarchy1"/>
    <dgm:cxn modelId="{D06B2F68-4C7E-4425-A54A-22DFBAFAE753}" type="presParOf" srcId="{55DB8821-C4CC-487E-A87F-C48D978C0BCA}" destId="{35C59621-CAE1-444E-B2B1-019A66166875}" srcOrd="1" destOrd="0" presId="urn:microsoft.com/office/officeart/2005/8/layout/hierarchy1"/>
    <dgm:cxn modelId="{2292DD63-4F31-4F7A-991F-A1EABE7A29CD}" type="presParOf" srcId="{35C59621-CAE1-444E-B2B1-019A66166875}" destId="{36D2F686-4D43-4C8A-8F10-1BB2E3091D3B}" srcOrd="0" destOrd="0" presId="urn:microsoft.com/office/officeart/2005/8/layout/hierarchy1"/>
    <dgm:cxn modelId="{AFAD3AD9-D490-49F5-B292-12B715BECACA}" type="presParOf" srcId="{36D2F686-4D43-4C8A-8F10-1BB2E3091D3B}" destId="{E6A1FAB9-316D-4D4E-AC7C-0A43877D1737}" srcOrd="0" destOrd="0" presId="urn:microsoft.com/office/officeart/2005/8/layout/hierarchy1"/>
    <dgm:cxn modelId="{23A998B1-8F59-42D3-AAB6-3337CD4243BC}" type="presParOf" srcId="{36D2F686-4D43-4C8A-8F10-1BB2E3091D3B}" destId="{39A12490-AD52-4D2E-B82D-B38B1B532104}" srcOrd="1" destOrd="0" presId="urn:microsoft.com/office/officeart/2005/8/layout/hierarchy1"/>
    <dgm:cxn modelId="{7162FAC1-910E-463E-8683-77340157EF64}" type="presParOf" srcId="{35C59621-CAE1-444E-B2B1-019A66166875}" destId="{359EA65F-E627-4BC3-80D2-4C00E97000C7}" srcOrd="1" destOrd="0" presId="urn:microsoft.com/office/officeart/2005/8/layout/hierarchy1"/>
    <dgm:cxn modelId="{A3D68DAC-B4B9-44BB-9823-987979531882}" type="presParOf" srcId="{91F779AA-E225-48BC-9083-5030D960A85F}" destId="{54483299-EFC7-4764-AEA9-CABE417149C9}" srcOrd="2" destOrd="0" presId="urn:microsoft.com/office/officeart/2005/8/layout/hierarchy1"/>
    <dgm:cxn modelId="{78FF2103-C214-41F3-A163-92C02A1BAE0D}" type="presParOf" srcId="{91F779AA-E225-48BC-9083-5030D960A85F}" destId="{B67E3567-5725-42B2-99CF-2ECD66A796D9}" srcOrd="3" destOrd="0" presId="urn:microsoft.com/office/officeart/2005/8/layout/hierarchy1"/>
    <dgm:cxn modelId="{C7968B3A-4265-4FF2-B8E2-9B1DCDB342D5}" type="presParOf" srcId="{B67E3567-5725-42B2-99CF-2ECD66A796D9}" destId="{7FC9C4BA-5D2F-4650-8B21-C8EC3D38FA20}" srcOrd="0" destOrd="0" presId="urn:microsoft.com/office/officeart/2005/8/layout/hierarchy1"/>
    <dgm:cxn modelId="{8BC5C1BE-1FD9-43B8-95F9-99C783A99AB8}" type="presParOf" srcId="{7FC9C4BA-5D2F-4650-8B21-C8EC3D38FA20}" destId="{FBD7E634-1C4F-48BF-9AB8-E4C9DCE8354B}" srcOrd="0" destOrd="0" presId="urn:microsoft.com/office/officeart/2005/8/layout/hierarchy1"/>
    <dgm:cxn modelId="{69B4A3A4-2361-40CA-9B39-03640040DB1C}" type="presParOf" srcId="{7FC9C4BA-5D2F-4650-8B21-C8EC3D38FA20}" destId="{5A452705-BEC7-4260-AD68-241AEBE9F567}" srcOrd="1" destOrd="0" presId="urn:microsoft.com/office/officeart/2005/8/layout/hierarchy1"/>
    <dgm:cxn modelId="{835D5EB6-6575-4202-8500-15CB60E29201}" type="presParOf" srcId="{B67E3567-5725-42B2-99CF-2ECD66A796D9}" destId="{969BE86C-821B-4920-8ACE-EFA83947B202}" srcOrd="1" destOrd="0" presId="urn:microsoft.com/office/officeart/2005/8/layout/hierarchy1"/>
    <dgm:cxn modelId="{B4D8D671-70EA-4657-ACFA-7823AF77ED32}" type="presParOf" srcId="{969BE86C-821B-4920-8ACE-EFA83947B202}" destId="{CEDFF5F9-F4E2-4A3C-B1CE-9FF32F3CE5E0}" srcOrd="0" destOrd="0" presId="urn:microsoft.com/office/officeart/2005/8/layout/hierarchy1"/>
    <dgm:cxn modelId="{8D9DCB41-4F3C-4379-A2E3-5A2B370D68AE}" type="presParOf" srcId="{969BE86C-821B-4920-8ACE-EFA83947B202}" destId="{FF0E93B7-90EB-44F0-B161-C98A5BDFC51F}" srcOrd="1" destOrd="0" presId="urn:microsoft.com/office/officeart/2005/8/layout/hierarchy1"/>
    <dgm:cxn modelId="{A2795529-24AC-4FB0-BF56-F2083CB81C9C}" type="presParOf" srcId="{FF0E93B7-90EB-44F0-B161-C98A5BDFC51F}" destId="{28090B3E-1A33-4DE8-8AB2-E20C56CE8D02}" srcOrd="0" destOrd="0" presId="urn:microsoft.com/office/officeart/2005/8/layout/hierarchy1"/>
    <dgm:cxn modelId="{E7210BEF-80E2-4B6C-921C-AF480271A643}" type="presParOf" srcId="{28090B3E-1A33-4DE8-8AB2-E20C56CE8D02}" destId="{F6895EA3-D787-4CD3-9110-4D9912B18C1F}" srcOrd="0" destOrd="0" presId="urn:microsoft.com/office/officeart/2005/8/layout/hierarchy1"/>
    <dgm:cxn modelId="{C1E2C547-E39E-4727-B28E-AFC2840DC94E}" type="presParOf" srcId="{28090B3E-1A33-4DE8-8AB2-E20C56CE8D02}" destId="{04AC28CA-82FC-429C-8763-3BB95A320F77}" srcOrd="1" destOrd="0" presId="urn:microsoft.com/office/officeart/2005/8/layout/hierarchy1"/>
    <dgm:cxn modelId="{0F53AB83-C3C4-4788-AA13-019E5A7EE914}" type="presParOf" srcId="{FF0E93B7-90EB-44F0-B161-C98A5BDFC51F}" destId="{19A192FE-56E3-483B-BE4D-38163B3D117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A67C6A9-D79E-4BE1-9625-ED70ED860DB7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A40F5E6-FE7F-4BE2-8894-3DFCF2F72193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622 йил</a:t>
          </a:r>
          <a:endParaRPr lang="ru-RU" dirty="0">
            <a:solidFill>
              <a:schemeClr val="tx1"/>
            </a:solidFill>
          </a:endParaRPr>
        </a:p>
      </dgm:t>
    </dgm:pt>
    <dgm:pt modelId="{618B93C3-1385-44BB-876D-81E3E5F93EDD}" cxnId="{A1407A2D-654C-4064-9CC3-068D07443F69}" type="parTrans">
      <dgm:prSet/>
      <dgm:spPr/>
      <dgm:t>
        <a:bodyPr/>
        <a:lstStyle/>
        <a:p>
          <a:endParaRPr lang="ru-RU"/>
        </a:p>
      </dgm:t>
    </dgm:pt>
    <dgm:pt modelId="{B283669A-9CF1-4A55-9357-C3B6341A2242}" cxnId="{A1407A2D-654C-4064-9CC3-068D07443F69}" type="sibTrans">
      <dgm:prSet/>
      <dgm:spPr/>
      <dgm:t>
        <a:bodyPr/>
        <a:lstStyle/>
        <a:p>
          <a:endParaRPr lang="ru-RU"/>
        </a:p>
      </dgm:t>
    </dgm:pt>
    <dgm:pt modelId="{E7B8AFA2-E3DA-4B74-AED0-EC686000AF98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азон</a:t>
          </a:r>
          <a:endParaRPr lang="ru-RU" dirty="0">
            <a:solidFill>
              <a:schemeClr val="tx1"/>
            </a:solidFill>
          </a:endParaRPr>
        </a:p>
      </dgm:t>
    </dgm:pt>
    <dgm:pt modelId="{0C165287-7FD6-4F1F-9AEC-F20954CC6181}" cxnId="{EC757DA0-FB96-493D-9851-374A159AA930}" type="parTrans">
      <dgm:prSet/>
      <dgm:spPr/>
      <dgm:t>
        <a:bodyPr/>
        <a:lstStyle/>
        <a:p>
          <a:endParaRPr lang="ru-RU"/>
        </a:p>
      </dgm:t>
    </dgm:pt>
    <dgm:pt modelId="{655E74E1-017F-4855-B4FA-D0CAEAE5C2D4}" cxnId="{EC757DA0-FB96-493D-9851-374A159AA930}" type="sibTrans">
      <dgm:prSet/>
      <dgm:spPr/>
      <dgm:t>
        <a:bodyPr/>
        <a:lstStyle/>
        <a:p>
          <a:endParaRPr lang="ru-RU"/>
        </a:p>
      </dgm:t>
    </dgm:pt>
    <dgm:pt modelId="{641D6129-D730-4416-99BB-AC9CE77A3DB8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умма</a:t>
          </a:r>
          <a:endParaRPr lang="ru-RU" dirty="0">
            <a:solidFill>
              <a:schemeClr val="tx1"/>
            </a:solidFill>
          </a:endParaRPr>
        </a:p>
      </dgm:t>
    </dgm:pt>
    <dgm:pt modelId="{79D9FFA6-AAC3-4539-BED5-2A0B6F3618FE}" cxnId="{73D30F22-0E4B-40B1-9075-62927BB0A41F}" type="parTrans">
      <dgm:prSet/>
      <dgm:spPr/>
      <dgm:t>
        <a:bodyPr/>
        <a:lstStyle/>
        <a:p>
          <a:endParaRPr lang="ru-RU"/>
        </a:p>
      </dgm:t>
    </dgm:pt>
    <dgm:pt modelId="{EB721C8D-088F-4BD6-A254-DA0188A0961F}" cxnId="{73D30F22-0E4B-40B1-9075-62927BB0A41F}" type="sibTrans">
      <dgm:prSet/>
      <dgm:spPr/>
      <dgm:t>
        <a:bodyPr/>
        <a:lstStyle/>
        <a:p>
          <a:endParaRPr lang="ru-RU"/>
        </a:p>
      </dgm:t>
    </dgm:pt>
    <dgm:pt modelId="{748CA685-C178-48EA-95AD-5CC495E84621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ансор</a:t>
          </a:r>
          <a:endParaRPr lang="ru-RU" dirty="0">
            <a:solidFill>
              <a:schemeClr val="tx1"/>
            </a:solidFill>
          </a:endParaRPr>
        </a:p>
      </dgm:t>
    </dgm:pt>
    <dgm:pt modelId="{7B3F9B3A-14FA-464D-A3C2-75BA15D057F8}" cxnId="{79C02E92-A168-4F67-A133-D4B433033853}" type="parTrans">
      <dgm:prSet/>
      <dgm:spPr/>
      <dgm:t>
        <a:bodyPr/>
        <a:lstStyle/>
        <a:p>
          <a:endParaRPr lang="ru-RU"/>
        </a:p>
      </dgm:t>
    </dgm:pt>
    <dgm:pt modelId="{7501B528-A1CE-4B1B-ABE9-3EFEBD697CCE}" cxnId="{79C02E92-A168-4F67-A133-D4B433033853}" type="sibTrans">
      <dgm:prSet/>
      <dgm:spPr/>
      <dgm:t>
        <a:bodyPr/>
        <a:lstStyle/>
        <a:p>
          <a:endParaRPr lang="ru-RU"/>
        </a:p>
      </dgm:t>
    </dgm:pt>
    <dgm:pt modelId="{F34F7C65-F853-4636-A0B3-AB03DE1FDC05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намоз</a:t>
          </a:r>
          <a:endParaRPr lang="ru-RU" dirty="0">
            <a:solidFill>
              <a:schemeClr val="tx1"/>
            </a:solidFill>
          </a:endParaRPr>
        </a:p>
      </dgm:t>
    </dgm:pt>
    <dgm:pt modelId="{60DEE78C-6D75-4664-AF50-E79F49F1CCF3}" cxnId="{79F48976-8510-41C4-87C1-02B3B83BDD5D}" type="parTrans">
      <dgm:prSet/>
      <dgm:spPr/>
      <dgm:t>
        <a:bodyPr/>
        <a:lstStyle/>
        <a:p>
          <a:endParaRPr lang="ru-RU"/>
        </a:p>
      </dgm:t>
    </dgm:pt>
    <dgm:pt modelId="{232659DD-5C19-414F-AFCE-2CE9E4CA4968}" cxnId="{79F48976-8510-41C4-87C1-02B3B83BDD5D}" type="sibTrans">
      <dgm:prSet/>
      <dgm:spPr/>
      <dgm:t>
        <a:bodyPr/>
        <a:lstStyle/>
        <a:p>
          <a:endParaRPr lang="ru-RU"/>
        </a:p>
      </dgm:t>
    </dgm:pt>
    <dgm:pt modelId="{9F8A5D03-985F-4D44-BAA9-0BEF09AFA95E}" type="pres">
      <dgm:prSet presAssocID="{9A67C6A9-D79E-4BE1-9625-ED70ED860DB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F5D72D-FCA5-47A5-9473-D9523FC17A66}" type="pres">
      <dgm:prSet presAssocID="{4A40F5E6-FE7F-4BE2-8894-3DFCF2F7219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E6F23A-B5E3-48BD-A78D-4A27DC83E781}" type="pres">
      <dgm:prSet presAssocID="{4A40F5E6-FE7F-4BE2-8894-3DFCF2F72193}" presName="spNode" presStyleCnt="0"/>
      <dgm:spPr/>
    </dgm:pt>
    <dgm:pt modelId="{F5376BC4-6966-4275-A4FD-4F09CB2C1A3D}" type="pres">
      <dgm:prSet presAssocID="{B283669A-9CF1-4A55-9357-C3B6341A2242}" presName="sibTrans" presStyleLbl="sibTrans1D1" presStyleIdx="0" presStyleCnt="5"/>
      <dgm:spPr/>
      <dgm:t>
        <a:bodyPr/>
        <a:lstStyle/>
        <a:p>
          <a:endParaRPr lang="ru-RU"/>
        </a:p>
      </dgm:t>
    </dgm:pt>
    <dgm:pt modelId="{8CBFD553-EF7A-4769-884A-86427E1CE2E1}" type="pres">
      <dgm:prSet presAssocID="{E7B8AFA2-E3DA-4B74-AED0-EC686000AF9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61A0A7-F01F-4D92-96AE-223EF7969195}" type="pres">
      <dgm:prSet presAssocID="{E7B8AFA2-E3DA-4B74-AED0-EC686000AF98}" presName="spNode" presStyleCnt="0"/>
      <dgm:spPr/>
    </dgm:pt>
    <dgm:pt modelId="{C8D33E2C-8BFD-4082-92C7-C9B8A323447E}" type="pres">
      <dgm:prSet presAssocID="{655E74E1-017F-4855-B4FA-D0CAEAE5C2D4}" presName="sibTrans" presStyleLbl="sibTrans1D1" presStyleIdx="1" presStyleCnt="5"/>
      <dgm:spPr/>
      <dgm:t>
        <a:bodyPr/>
        <a:lstStyle/>
        <a:p>
          <a:endParaRPr lang="ru-RU"/>
        </a:p>
      </dgm:t>
    </dgm:pt>
    <dgm:pt modelId="{F35D6638-F405-4499-8AC3-E8B42A639376}" type="pres">
      <dgm:prSet presAssocID="{641D6129-D730-4416-99BB-AC9CE77A3DB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516614-D54D-4EA7-8308-96E63A18F4A1}" type="pres">
      <dgm:prSet presAssocID="{641D6129-D730-4416-99BB-AC9CE77A3DB8}" presName="spNode" presStyleCnt="0"/>
      <dgm:spPr/>
    </dgm:pt>
    <dgm:pt modelId="{87E33B5B-593B-42E5-BB43-B2532DFA802D}" type="pres">
      <dgm:prSet presAssocID="{EB721C8D-088F-4BD6-A254-DA0188A0961F}" presName="sibTrans" presStyleLbl="sibTrans1D1" presStyleIdx="2" presStyleCnt="5"/>
      <dgm:spPr/>
      <dgm:t>
        <a:bodyPr/>
        <a:lstStyle/>
        <a:p>
          <a:endParaRPr lang="ru-RU"/>
        </a:p>
      </dgm:t>
    </dgm:pt>
    <dgm:pt modelId="{B9E89C05-469A-4A8F-9924-7370BEDAF7EA}" type="pres">
      <dgm:prSet presAssocID="{748CA685-C178-48EA-95AD-5CC495E8462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DB5C5F-4769-4DED-AF3B-F2B6C61C164E}" type="pres">
      <dgm:prSet presAssocID="{748CA685-C178-48EA-95AD-5CC495E84621}" presName="spNode" presStyleCnt="0"/>
      <dgm:spPr/>
    </dgm:pt>
    <dgm:pt modelId="{04F8282C-211C-48EF-967A-CCE8193A865A}" type="pres">
      <dgm:prSet presAssocID="{7501B528-A1CE-4B1B-ABE9-3EFEBD697CCE}" presName="sibTrans" presStyleLbl="sibTrans1D1" presStyleIdx="3" presStyleCnt="5"/>
      <dgm:spPr/>
      <dgm:t>
        <a:bodyPr/>
        <a:lstStyle/>
        <a:p>
          <a:endParaRPr lang="ru-RU"/>
        </a:p>
      </dgm:t>
    </dgm:pt>
    <dgm:pt modelId="{48967A39-B0F9-49F8-ADBC-5DB7AF352B11}" type="pres">
      <dgm:prSet presAssocID="{F34F7C65-F853-4636-A0B3-AB03DE1FDC0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1EB65F-DD3C-4768-A6B5-5085A16D459A}" type="pres">
      <dgm:prSet presAssocID="{F34F7C65-F853-4636-A0B3-AB03DE1FDC05}" presName="spNode" presStyleCnt="0"/>
      <dgm:spPr/>
    </dgm:pt>
    <dgm:pt modelId="{A1BB7EFF-AA87-4072-A99C-2D4CC5D483F0}" type="pres">
      <dgm:prSet presAssocID="{232659DD-5C19-414F-AFCE-2CE9E4CA4968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4194F2F1-E1F7-4C71-BA31-4EF120DB1AD0}" type="presOf" srcId="{B283669A-9CF1-4A55-9357-C3B6341A2242}" destId="{F5376BC4-6966-4275-A4FD-4F09CB2C1A3D}" srcOrd="0" destOrd="0" presId="urn:microsoft.com/office/officeart/2005/8/layout/cycle5"/>
    <dgm:cxn modelId="{86029098-3D73-46D2-86E0-993F237410B2}" type="presOf" srcId="{655E74E1-017F-4855-B4FA-D0CAEAE5C2D4}" destId="{C8D33E2C-8BFD-4082-92C7-C9B8A323447E}" srcOrd="0" destOrd="0" presId="urn:microsoft.com/office/officeart/2005/8/layout/cycle5"/>
    <dgm:cxn modelId="{4872B998-314B-4780-8CA8-797FBD7EB8DF}" type="presOf" srcId="{9A67C6A9-D79E-4BE1-9625-ED70ED860DB7}" destId="{9F8A5D03-985F-4D44-BAA9-0BEF09AFA95E}" srcOrd="0" destOrd="0" presId="urn:microsoft.com/office/officeart/2005/8/layout/cycle5"/>
    <dgm:cxn modelId="{3EF95ED2-8630-45E4-AF8F-28136CC052AD}" type="presOf" srcId="{EB721C8D-088F-4BD6-A254-DA0188A0961F}" destId="{87E33B5B-593B-42E5-BB43-B2532DFA802D}" srcOrd="0" destOrd="0" presId="urn:microsoft.com/office/officeart/2005/8/layout/cycle5"/>
    <dgm:cxn modelId="{A009F068-197E-4A45-86AF-61A7C3501F88}" type="presOf" srcId="{7501B528-A1CE-4B1B-ABE9-3EFEBD697CCE}" destId="{04F8282C-211C-48EF-967A-CCE8193A865A}" srcOrd="0" destOrd="0" presId="urn:microsoft.com/office/officeart/2005/8/layout/cycle5"/>
    <dgm:cxn modelId="{73D30F22-0E4B-40B1-9075-62927BB0A41F}" srcId="{9A67C6A9-D79E-4BE1-9625-ED70ED860DB7}" destId="{641D6129-D730-4416-99BB-AC9CE77A3DB8}" srcOrd="2" destOrd="0" parTransId="{79D9FFA6-AAC3-4539-BED5-2A0B6F3618FE}" sibTransId="{EB721C8D-088F-4BD6-A254-DA0188A0961F}"/>
    <dgm:cxn modelId="{A1407A2D-654C-4064-9CC3-068D07443F69}" srcId="{9A67C6A9-D79E-4BE1-9625-ED70ED860DB7}" destId="{4A40F5E6-FE7F-4BE2-8894-3DFCF2F72193}" srcOrd="0" destOrd="0" parTransId="{618B93C3-1385-44BB-876D-81E3E5F93EDD}" sibTransId="{B283669A-9CF1-4A55-9357-C3B6341A2242}"/>
    <dgm:cxn modelId="{39B48DFC-FCB4-4F2C-BB4F-A93FE8388FCD}" type="presOf" srcId="{232659DD-5C19-414F-AFCE-2CE9E4CA4968}" destId="{A1BB7EFF-AA87-4072-A99C-2D4CC5D483F0}" srcOrd="0" destOrd="0" presId="urn:microsoft.com/office/officeart/2005/8/layout/cycle5"/>
    <dgm:cxn modelId="{79F48976-8510-41C4-87C1-02B3B83BDD5D}" srcId="{9A67C6A9-D79E-4BE1-9625-ED70ED860DB7}" destId="{F34F7C65-F853-4636-A0B3-AB03DE1FDC05}" srcOrd="4" destOrd="0" parTransId="{60DEE78C-6D75-4664-AF50-E79F49F1CCF3}" sibTransId="{232659DD-5C19-414F-AFCE-2CE9E4CA4968}"/>
    <dgm:cxn modelId="{540BD3AB-A553-405B-BF45-2881E5A98764}" type="presOf" srcId="{F34F7C65-F853-4636-A0B3-AB03DE1FDC05}" destId="{48967A39-B0F9-49F8-ADBC-5DB7AF352B11}" srcOrd="0" destOrd="0" presId="urn:microsoft.com/office/officeart/2005/8/layout/cycle5"/>
    <dgm:cxn modelId="{79C02E92-A168-4F67-A133-D4B433033853}" srcId="{9A67C6A9-D79E-4BE1-9625-ED70ED860DB7}" destId="{748CA685-C178-48EA-95AD-5CC495E84621}" srcOrd="3" destOrd="0" parTransId="{7B3F9B3A-14FA-464D-A3C2-75BA15D057F8}" sibTransId="{7501B528-A1CE-4B1B-ABE9-3EFEBD697CCE}"/>
    <dgm:cxn modelId="{8A690373-79C1-4766-A036-25F98F057B3A}" type="presOf" srcId="{4A40F5E6-FE7F-4BE2-8894-3DFCF2F72193}" destId="{F9F5D72D-FCA5-47A5-9473-D9523FC17A66}" srcOrd="0" destOrd="0" presId="urn:microsoft.com/office/officeart/2005/8/layout/cycle5"/>
    <dgm:cxn modelId="{6D14BAA4-81BA-438E-9937-2846904F4846}" type="presOf" srcId="{641D6129-D730-4416-99BB-AC9CE77A3DB8}" destId="{F35D6638-F405-4499-8AC3-E8B42A639376}" srcOrd="0" destOrd="0" presId="urn:microsoft.com/office/officeart/2005/8/layout/cycle5"/>
    <dgm:cxn modelId="{2510A62B-9993-42EB-B392-2742D540C923}" type="presOf" srcId="{E7B8AFA2-E3DA-4B74-AED0-EC686000AF98}" destId="{8CBFD553-EF7A-4769-884A-86427E1CE2E1}" srcOrd="0" destOrd="0" presId="urn:microsoft.com/office/officeart/2005/8/layout/cycle5"/>
    <dgm:cxn modelId="{EC757DA0-FB96-493D-9851-374A159AA930}" srcId="{9A67C6A9-D79E-4BE1-9625-ED70ED860DB7}" destId="{E7B8AFA2-E3DA-4B74-AED0-EC686000AF98}" srcOrd="1" destOrd="0" parTransId="{0C165287-7FD6-4F1F-9AEC-F20954CC6181}" sibTransId="{655E74E1-017F-4855-B4FA-D0CAEAE5C2D4}"/>
    <dgm:cxn modelId="{5D78A348-14CA-4EB7-9778-4BF638CF98AA}" type="presOf" srcId="{748CA685-C178-48EA-95AD-5CC495E84621}" destId="{B9E89C05-469A-4A8F-9924-7370BEDAF7EA}" srcOrd="0" destOrd="0" presId="urn:microsoft.com/office/officeart/2005/8/layout/cycle5"/>
    <dgm:cxn modelId="{C7D1891C-F5C7-4514-8B16-2DA6F562310A}" type="presParOf" srcId="{9F8A5D03-985F-4D44-BAA9-0BEF09AFA95E}" destId="{F9F5D72D-FCA5-47A5-9473-D9523FC17A66}" srcOrd="0" destOrd="0" presId="urn:microsoft.com/office/officeart/2005/8/layout/cycle5"/>
    <dgm:cxn modelId="{D4F310E0-F8F1-4CB8-A502-8AD88FAFB1E9}" type="presParOf" srcId="{9F8A5D03-985F-4D44-BAA9-0BEF09AFA95E}" destId="{FDE6F23A-B5E3-48BD-A78D-4A27DC83E781}" srcOrd="1" destOrd="0" presId="urn:microsoft.com/office/officeart/2005/8/layout/cycle5"/>
    <dgm:cxn modelId="{1E60F826-6282-4ED0-9BC9-4795A52DF628}" type="presParOf" srcId="{9F8A5D03-985F-4D44-BAA9-0BEF09AFA95E}" destId="{F5376BC4-6966-4275-A4FD-4F09CB2C1A3D}" srcOrd="2" destOrd="0" presId="urn:microsoft.com/office/officeart/2005/8/layout/cycle5"/>
    <dgm:cxn modelId="{B0DF1CA3-19A7-4191-A954-E62A278029E7}" type="presParOf" srcId="{9F8A5D03-985F-4D44-BAA9-0BEF09AFA95E}" destId="{8CBFD553-EF7A-4769-884A-86427E1CE2E1}" srcOrd="3" destOrd="0" presId="urn:microsoft.com/office/officeart/2005/8/layout/cycle5"/>
    <dgm:cxn modelId="{C806646B-BFA5-4F91-95A1-B7315EE5D340}" type="presParOf" srcId="{9F8A5D03-985F-4D44-BAA9-0BEF09AFA95E}" destId="{1F61A0A7-F01F-4D92-96AE-223EF7969195}" srcOrd="4" destOrd="0" presId="urn:microsoft.com/office/officeart/2005/8/layout/cycle5"/>
    <dgm:cxn modelId="{1E656A3E-D4FD-4F67-8502-FDEB3329674E}" type="presParOf" srcId="{9F8A5D03-985F-4D44-BAA9-0BEF09AFA95E}" destId="{C8D33E2C-8BFD-4082-92C7-C9B8A323447E}" srcOrd="5" destOrd="0" presId="urn:microsoft.com/office/officeart/2005/8/layout/cycle5"/>
    <dgm:cxn modelId="{94CC0BA7-4B7F-4A82-82E4-B48730B0A75C}" type="presParOf" srcId="{9F8A5D03-985F-4D44-BAA9-0BEF09AFA95E}" destId="{F35D6638-F405-4499-8AC3-E8B42A639376}" srcOrd="6" destOrd="0" presId="urn:microsoft.com/office/officeart/2005/8/layout/cycle5"/>
    <dgm:cxn modelId="{E48F597F-18EF-4ED5-8DCB-BF25FFBD476F}" type="presParOf" srcId="{9F8A5D03-985F-4D44-BAA9-0BEF09AFA95E}" destId="{06516614-D54D-4EA7-8308-96E63A18F4A1}" srcOrd="7" destOrd="0" presId="urn:microsoft.com/office/officeart/2005/8/layout/cycle5"/>
    <dgm:cxn modelId="{E12EE036-C0C0-4A49-B29B-BDF8DB2A947A}" type="presParOf" srcId="{9F8A5D03-985F-4D44-BAA9-0BEF09AFA95E}" destId="{87E33B5B-593B-42E5-BB43-B2532DFA802D}" srcOrd="8" destOrd="0" presId="urn:microsoft.com/office/officeart/2005/8/layout/cycle5"/>
    <dgm:cxn modelId="{FADF1A2A-9971-432F-A891-8A320B06F27E}" type="presParOf" srcId="{9F8A5D03-985F-4D44-BAA9-0BEF09AFA95E}" destId="{B9E89C05-469A-4A8F-9924-7370BEDAF7EA}" srcOrd="9" destOrd="0" presId="urn:microsoft.com/office/officeart/2005/8/layout/cycle5"/>
    <dgm:cxn modelId="{FFEEB836-AA26-411B-A0FD-1DC830F7EC8D}" type="presParOf" srcId="{9F8A5D03-985F-4D44-BAA9-0BEF09AFA95E}" destId="{26DB5C5F-4769-4DED-AF3B-F2B6C61C164E}" srcOrd="10" destOrd="0" presId="urn:microsoft.com/office/officeart/2005/8/layout/cycle5"/>
    <dgm:cxn modelId="{72829246-051C-4896-BCB3-DE0BBC05C370}" type="presParOf" srcId="{9F8A5D03-985F-4D44-BAA9-0BEF09AFA95E}" destId="{04F8282C-211C-48EF-967A-CCE8193A865A}" srcOrd="11" destOrd="0" presId="urn:microsoft.com/office/officeart/2005/8/layout/cycle5"/>
    <dgm:cxn modelId="{EB56C751-B59E-428C-AA55-B3412B8E9F95}" type="presParOf" srcId="{9F8A5D03-985F-4D44-BAA9-0BEF09AFA95E}" destId="{48967A39-B0F9-49F8-ADBC-5DB7AF352B11}" srcOrd="12" destOrd="0" presId="urn:microsoft.com/office/officeart/2005/8/layout/cycle5"/>
    <dgm:cxn modelId="{E99A10BA-0022-4B82-9FDE-66F243614809}" type="presParOf" srcId="{9F8A5D03-985F-4D44-BAA9-0BEF09AFA95E}" destId="{731EB65F-DD3C-4768-A6B5-5085A16D459A}" srcOrd="13" destOrd="0" presId="urn:microsoft.com/office/officeart/2005/8/layout/cycle5"/>
    <dgm:cxn modelId="{7F4B87C6-B796-42E6-83D3-908435F5A734}" type="presParOf" srcId="{9F8A5D03-985F-4D44-BAA9-0BEF09AFA95E}" destId="{A1BB7EFF-AA87-4072-A99C-2D4CC5D483F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D768C34-EF81-49A8-95F5-8C8C84C2728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D17089-34B4-4AB0-AAD5-858A176EF559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Бадр жанги 624</a:t>
          </a:r>
          <a:endParaRPr lang="ru-RU" dirty="0">
            <a:solidFill>
              <a:schemeClr val="tx1"/>
            </a:solidFill>
          </a:endParaRPr>
        </a:p>
      </dgm:t>
    </dgm:pt>
    <dgm:pt modelId="{B08B279B-F304-411B-AE5F-AD9EE01C9939}" cxnId="{D331D8D7-A29E-44B0-9322-EA20A97A22A2}" type="parTrans">
      <dgm:prSet/>
      <dgm:spPr/>
      <dgm:t>
        <a:bodyPr/>
        <a:lstStyle/>
        <a:p>
          <a:endParaRPr lang="ru-RU"/>
        </a:p>
      </dgm:t>
    </dgm:pt>
    <dgm:pt modelId="{4D8B98B7-1719-44C6-9A3A-B32839F2C17B}" cxnId="{D331D8D7-A29E-44B0-9322-EA20A97A22A2}" type="sibTrans">
      <dgm:prSet/>
      <dgm:spPr/>
      <dgm:t>
        <a:bodyPr/>
        <a:lstStyle/>
        <a:p>
          <a:endParaRPr lang="ru-RU"/>
        </a:p>
      </dgm:t>
    </dgm:pt>
    <dgm:pt modelId="{820DCE99-1E65-4870-A2D3-B9C868E0A301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мунофиқ</a:t>
          </a:r>
          <a:endParaRPr lang="ru-RU" dirty="0">
            <a:solidFill>
              <a:schemeClr val="tx1"/>
            </a:solidFill>
          </a:endParaRPr>
        </a:p>
      </dgm:t>
    </dgm:pt>
    <dgm:pt modelId="{7BDF0149-A874-4E6C-87BA-7A0F1C9BD592}" cxnId="{5EBA33A1-23B4-4D89-87F6-AEE75F45C26F}" type="parTrans">
      <dgm:prSet/>
      <dgm:spPr/>
      <dgm:t>
        <a:bodyPr/>
        <a:lstStyle/>
        <a:p>
          <a:endParaRPr lang="ru-RU"/>
        </a:p>
      </dgm:t>
    </dgm:pt>
    <dgm:pt modelId="{C9377C23-6D73-4B2E-8325-3AF367D507C8}" cxnId="{5EBA33A1-23B4-4D89-87F6-AEE75F45C26F}" type="sibTrans">
      <dgm:prSet/>
      <dgm:spPr/>
      <dgm:t>
        <a:bodyPr/>
        <a:lstStyle/>
        <a:p>
          <a:endParaRPr lang="ru-RU"/>
        </a:p>
      </dgm:t>
    </dgm:pt>
    <dgm:pt modelId="{7D6AB0CE-765F-4124-8C76-5B71E5D0F9FE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мушрик</a:t>
          </a:r>
          <a:endParaRPr lang="ru-RU" dirty="0">
            <a:solidFill>
              <a:schemeClr val="tx1"/>
            </a:solidFill>
          </a:endParaRPr>
        </a:p>
      </dgm:t>
    </dgm:pt>
    <dgm:pt modelId="{0F28ADC0-E2AE-4A08-916E-813BF9226024}" cxnId="{5EF542B6-A334-496F-BF27-741083EE4DEA}" type="parTrans">
      <dgm:prSet/>
      <dgm:spPr/>
      <dgm:t>
        <a:bodyPr/>
        <a:lstStyle/>
        <a:p>
          <a:endParaRPr lang="ru-RU"/>
        </a:p>
      </dgm:t>
    </dgm:pt>
    <dgm:pt modelId="{D7EB307A-CAA4-4028-B1D3-860AF4C2329E}" cxnId="{5EF542B6-A334-496F-BF27-741083EE4DEA}" type="sibTrans">
      <dgm:prSet/>
      <dgm:spPr/>
      <dgm:t>
        <a:bodyPr/>
        <a:lstStyle/>
        <a:p>
          <a:endParaRPr lang="ru-RU"/>
        </a:p>
      </dgm:t>
    </dgm:pt>
    <dgm:pt modelId="{4F62069E-7959-4269-8FC5-A1DB0FAF852A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закот</a:t>
          </a:r>
          <a:endParaRPr lang="ru-RU" dirty="0">
            <a:solidFill>
              <a:schemeClr val="tx1"/>
            </a:solidFill>
          </a:endParaRPr>
        </a:p>
      </dgm:t>
    </dgm:pt>
    <dgm:pt modelId="{F203DCD7-7670-4A76-A111-CDE6F00F0235}" cxnId="{9F9CDE56-7D68-460D-B1DF-B6931E74A428}" type="parTrans">
      <dgm:prSet/>
      <dgm:spPr/>
      <dgm:t>
        <a:bodyPr/>
        <a:lstStyle/>
        <a:p>
          <a:endParaRPr lang="ru-RU"/>
        </a:p>
      </dgm:t>
    </dgm:pt>
    <dgm:pt modelId="{E2C61529-335F-41A3-98DC-AAD612223487}" cxnId="{9F9CDE56-7D68-460D-B1DF-B6931E74A428}" type="sibTrans">
      <dgm:prSet/>
      <dgm:spPr/>
      <dgm:t>
        <a:bodyPr/>
        <a:lstStyle/>
        <a:p>
          <a:endParaRPr lang="ru-RU"/>
        </a:p>
      </dgm:t>
    </dgm:pt>
    <dgm:pt modelId="{47012221-B3DC-4E62-BA48-A0C5BAA63BEB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Аҳл ал китоб</a:t>
          </a:r>
          <a:endParaRPr lang="ru-RU" dirty="0">
            <a:solidFill>
              <a:schemeClr val="tx1"/>
            </a:solidFill>
          </a:endParaRPr>
        </a:p>
      </dgm:t>
    </dgm:pt>
    <dgm:pt modelId="{35488C6D-A057-43E1-8D33-D65BA9A31BFA}" cxnId="{D983F5FE-E5C5-47E2-913B-577B78562357}" type="parTrans">
      <dgm:prSet/>
      <dgm:spPr/>
      <dgm:t>
        <a:bodyPr/>
        <a:lstStyle/>
        <a:p>
          <a:endParaRPr lang="ru-RU"/>
        </a:p>
      </dgm:t>
    </dgm:pt>
    <dgm:pt modelId="{935D7262-2783-4532-AAB6-405E78D8AD2E}" cxnId="{D983F5FE-E5C5-47E2-913B-577B78562357}" type="sibTrans">
      <dgm:prSet/>
      <dgm:spPr/>
      <dgm:t>
        <a:bodyPr/>
        <a:lstStyle/>
        <a:p>
          <a:endParaRPr lang="ru-RU"/>
        </a:p>
      </dgm:t>
    </dgm:pt>
    <dgm:pt modelId="{403104C9-B248-4D36-8153-BA04D92DD219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Худайбия сулҳи 628</a:t>
          </a:r>
          <a:endParaRPr lang="ru-RU" dirty="0">
            <a:solidFill>
              <a:schemeClr val="tx1"/>
            </a:solidFill>
          </a:endParaRPr>
        </a:p>
      </dgm:t>
    </dgm:pt>
    <dgm:pt modelId="{50D4000B-D863-4968-A258-033C8EC82AAA}" cxnId="{580EDC88-8660-49E8-A836-072A71875898}" type="parTrans">
      <dgm:prSet/>
      <dgm:spPr/>
    </dgm:pt>
    <dgm:pt modelId="{8D831A5F-57CA-4653-A9BB-0A6002506F1C}" cxnId="{580EDC88-8660-49E8-A836-072A71875898}" type="sibTrans">
      <dgm:prSet/>
      <dgm:spPr/>
    </dgm:pt>
    <dgm:pt modelId="{85166372-1205-450E-AD83-22C065F1AB44}" type="pres">
      <dgm:prSet presAssocID="{9D768C34-EF81-49A8-95F5-8C8C84C2728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6438D4-6326-4922-9BF1-B752863BB297}" type="pres">
      <dgm:prSet presAssocID="{52D17089-34B4-4AB0-AAD5-858A176EF55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345726-6DC0-40E4-ACD6-583316462BA1}" type="pres">
      <dgm:prSet presAssocID="{4D8B98B7-1719-44C6-9A3A-B32839F2C17B}" presName="sibTrans" presStyleCnt="0"/>
      <dgm:spPr/>
    </dgm:pt>
    <dgm:pt modelId="{55B832DA-5EFD-450A-BEAC-A6DEE4566E8D}" type="pres">
      <dgm:prSet presAssocID="{820DCE99-1E65-4870-A2D3-B9C868E0A30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29926C-11DE-4966-B33B-745493D5102A}" type="pres">
      <dgm:prSet presAssocID="{C9377C23-6D73-4B2E-8325-3AF367D507C8}" presName="sibTrans" presStyleCnt="0"/>
      <dgm:spPr/>
    </dgm:pt>
    <dgm:pt modelId="{BC9C8113-A81C-485E-8E71-ED6E4E76D11F}" type="pres">
      <dgm:prSet presAssocID="{7D6AB0CE-765F-4124-8C76-5B71E5D0F9F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A87751-BBE9-48A6-A036-06C53EAF9C65}" type="pres">
      <dgm:prSet presAssocID="{D7EB307A-CAA4-4028-B1D3-860AF4C2329E}" presName="sibTrans" presStyleCnt="0"/>
      <dgm:spPr/>
    </dgm:pt>
    <dgm:pt modelId="{AD9303DF-FF0C-442F-ADFC-6B83B7F30D16}" type="pres">
      <dgm:prSet presAssocID="{4F62069E-7959-4269-8FC5-A1DB0FAF852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F0EC27-CBE3-4613-8869-BB4AFA8EB461}" type="pres">
      <dgm:prSet presAssocID="{E2C61529-335F-41A3-98DC-AAD612223487}" presName="sibTrans" presStyleCnt="0"/>
      <dgm:spPr/>
    </dgm:pt>
    <dgm:pt modelId="{8F2FEAA6-13B5-4C4B-A0CF-821F1EFECCBF}" type="pres">
      <dgm:prSet presAssocID="{47012221-B3DC-4E62-BA48-A0C5BAA63BE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80F2FE-7440-4499-9467-81F81DB6C79F}" type="pres">
      <dgm:prSet presAssocID="{935D7262-2783-4532-AAB6-405E78D8AD2E}" presName="sibTrans" presStyleCnt="0"/>
      <dgm:spPr/>
    </dgm:pt>
    <dgm:pt modelId="{1E4B5470-E48A-4876-A09C-74701C7F5595}" type="pres">
      <dgm:prSet presAssocID="{403104C9-B248-4D36-8153-BA04D92DD219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31D8D7-A29E-44B0-9322-EA20A97A22A2}" srcId="{9D768C34-EF81-49A8-95F5-8C8C84C27280}" destId="{52D17089-34B4-4AB0-AAD5-858A176EF559}" srcOrd="0" destOrd="0" parTransId="{B08B279B-F304-411B-AE5F-AD9EE01C9939}" sibTransId="{4D8B98B7-1719-44C6-9A3A-B32839F2C17B}"/>
    <dgm:cxn modelId="{580EDC88-8660-49E8-A836-072A71875898}" srcId="{9D768C34-EF81-49A8-95F5-8C8C84C27280}" destId="{403104C9-B248-4D36-8153-BA04D92DD219}" srcOrd="5" destOrd="0" parTransId="{50D4000B-D863-4968-A258-033C8EC82AAA}" sibTransId="{8D831A5F-57CA-4653-A9BB-0A6002506F1C}"/>
    <dgm:cxn modelId="{9F9CDE56-7D68-460D-B1DF-B6931E74A428}" srcId="{9D768C34-EF81-49A8-95F5-8C8C84C27280}" destId="{4F62069E-7959-4269-8FC5-A1DB0FAF852A}" srcOrd="3" destOrd="0" parTransId="{F203DCD7-7670-4A76-A111-CDE6F00F0235}" sibTransId="{E2C61529-335F-41A3-98DC-AAD612223487}"/>
    <dgm:cxn modelId="{20FE5981-4732-4215-AC3F-4454F0674F6F}" type="presOf" srcId="{52D17089-34B4-4AB0-AAD5-858A176EF559}" destId="{4B6438D4-6326-4922-9BF1-B752863BB297}" srcOrd="0" destOrd="0" presId="urn:microsoft.com/office/officeart/2005/8/layout/default"/>
    <dgm:cxn modelId="{E2639569-E377-43DD-BF7E-33C12C9AAF2D}" type="presOf" srcId="{820DCE99-1E65-4870-A2D3-B9C868E0A301}" destId="{55B832DA-5EFD-450A-BEAC-A6DEE4566E8D}" srcOrd="0" destOrd="0" presId="urn:microsoft.com/office/officeart/2005/8/layout/default"/>
    <dgm:cxn modelId="{FCDBEAF6-8C58-4FBD-B549-327B2FC4477D}" type="presOf" srcId="{4F62069E-7959-4269-8FC5-A1DB0FAF852A}" destId="{AD9303DF-FF0C-442F-ADFC-6B83B7F30D16}" srcOrd="0" destOrd="0" presId="urn:microsoft.com/office/officeart/2005/8/layout/default"/>
    <dgm:cxn modelId="{A8C6BFA8-D293-4AD0-848F-3F41B75BFBCA}" type="presOf" srcId="{47012221-B3DC-4E62-BA48-A0C5BAA63BEB}" destId="{8F2FEAA6-13B5-4C4B-A0CF-821F1EFECCBF}" srcOrd="0" destOrd="0" presId="urn:microsoft.com/office/officeart/2005/8/layout/default"/>
    <dgm:cxn modelId="{D983F5FE-E5C5-47E2-913B-577B78562357}" srcId="{9D768C34-EF81-49A8-95F5-8C8C84C27280}" destId="{47012221-B3DC-4E62-BA48-A0C5BAA63BEB}" srcOrd="4" destOrd="0" parTransId="{35488C6D-A057-43E1-8D33-D65BA9A31BFA}" sibTransId="{935D7262-2783-4532-AAB6-405E78D8AD2E}"/>
    <dgm:cxn modelId="{5EBA33A1-23B4-4D89-87F6-AEE75F45C26F}" srcId="{9D768C34-EF81-49A8-95F5-8C8C84C27280}" destId="{820DCE99-1E65-4870-A2D3-B9C868E0A301}" srcOrd="1" destOrd="0" parTransId="{7BDF0149-A874-4E6C-87BA-7A0F1C9BD592}" sibTransId="{C9377C23-6D73-4B2E-8325-3AF367D507C8}"/>
    <dgm:cxn modelId="{5EF542B6-A334-496F-BF27-741083EE4DEA}" srcId="{9D768C34-EF81-49A8-95F5-8C8C84C27280}" destId="{7D6AB0CE-765F-4124-8C76-5B71E5D0F9FE}" srcOrd="2" destOrd="0" parTransId="{0F28ADC0-E2AE-4A08-916E-813BF9226024}" sibTransId="{D7EB307A-CAA4-4028-B1D3-860AF4C2329E}"/>
    <dgm:cxn modelId="{84CAB68F-9506-47DE-AE65-AFFAE708F86F}" type="presOf" srcId="{7D6AB0CE-765F-4124-8C76-5B71E5D0F9FE}" destId="{BC9C8113-A81C-485E-8E71-ED6E4E76D11F}" srcOrd="0" destOrd="0" presId="urn:microsoft.com/office/officeart/2005/8/layout/default"/>
    <dgm:cxn modelId="{FAB1EBD2-3152-45BF-AE15-AB4D1DEC51CB}" type="presOf" srcId="{9D768C34-EF81-49A8-95F5-8C8C84C27280}" destId="{85166372-1205-450E-AD83-22C065F1AB44}" srcOrd="0" destOrd="0" presId="urn:microsoft.com/office/officeart/2005/8/layout/default"/>
    <dgm:cxn modelId="{156D59E4-A937-414C-8242-4D08F8FD518E}" type="presOf" srcId="{403104C9-B248-4D36-8153-BA04D92DD219}" destId="{1E4B5470-E48A-4876-A09C-74701C7F5595}" srcOrd="0" destOrd="0" presId="urn:microsoft.com/office/officeart/2005/8/layout/default"/>
    <dgm:cxn modelId="{A4EDAB2E-ACA0-4EA4-8071-DC52020FE04C}" type="presParOf" srcId="{85166372-1205-450E-AD83-22C065F1AB44}" destId="{4B6438D4-6326-4922-9BF1-B752863BB297}" srcOrd="0" destOrd="0" presId="urn:microsoft.com/office/officeart/2005/8/layout/default"/>
    <dgm:cxn modelId="{9A95BD76-D3F0-4B18-843A-D904DCB92D35}" type="presParOf" srcId="{85166372-1205-450E-AD83-22C065F1AB44}" destId="{66345726-6DC0-40E4-ACD6-583316462BA1}" srcOrd="1" destOrd="0" presId="urn:microsoft.com/office/officeart/2005/8/layout/default"/>
    <dgm:cxn modelId="{991ACEE9-008A-4F14-A251-E80D1D40C6F1}" type="presParOf" srcId="{85166372-1205-450E-AD83-22C065F1AB44}" destId="{55B832DA-5EFD-450A-BEAC-A6DEE4566E8D}" srcOrd="2" destOrd="0" presId="urn:microsoft.com/office/officeart/2005/8/layout/default"/>
    <dgm:cxn modelId="{13F4726E-0858-4045-8602-55613C700A35}" type="presParOf" srcId="{85166372-1205-450E-AD83-22C065F1AB44}" destId="{F729926C-11DE-4966-B33B-745493D5102A}" srcOrd="3" destOrd="0" presId="urn:microsoft.com/office/officeart/2005/8/layout/default"/>
    <dgm:cxn modelId="{DE98F0FB-1445-4F4D-A897-B5A8C0CAAD9E}" type="presParOf" srcId="{85166372-1205-450E-AD83-22C065F1AB44}" destId="{BC9C8113-A81C-485E-8E71-ED6E4E76D11F}" srcOrd="4" destOrd="0" presId="urn:microsoft.com/office/officeart/2005/8/layout/default"/>
    <dgm:cxn modelId="{AA28DB43-126B-4E46-AAB0-19B84147A7DB}" type="presParOf" srcId="{85166372-1205-450E-AD83-22C065F1AB44}" destId="{BEA87751-BBE9-48A6-A036-06C53EAF9C65}" srcOrd="5" destOrd="0" presId="urn:microsoft.com/office/officeart/2005/8/layout/default"/>
    <dgm:cxn modelId="{1CE4AE08-E47B-4675-952F-1CBC5FBCD92B}" type="presParOf" srcId="{85166372-1205-450E-AD83-22C065F1AB44}" destId="{AD9303DF-FF0C-442F-ADFC-6B83B7F30D16}" srcOrd="6" destOrd="0" presId="urn:microsoft.com/office/officeart/2005/8/layout/default"/>
    <dgm:cxn modelId="{2758E982-09FD-4FAD-8C25-AE78583CC5E9}" type="presParOf" srcId="{85166372-1205-450E-AD83-22C065F1AB44}" destId="{E5F0EC27-CBE3-4613-8869-BB4AFA8EB461}" srcOrd="7" destOrd="0" presId="urn:microsoft.com/office/officeart/2005/8/layout/default"/>
    <dgm:cxn modelId="{0321AA7D-9D4E-40A4-AE7E-36D1F94B8492}" type="presParOf" srcId="{85166372-1205-450E-AD83-22C065F1AB44}" destId="{8F2FEAA6-13B5-4C4B-A0CF-821F1EFECCBF}" srcOrd="8" destOrd="0" presId="urn:microsoft.com/office/officeart/2005/8/layout/default"/>
    <dgm:cxn modelId="{E1596D87-F698-4FE0-BF79-2556CC26E183}" type="presParOf" srcId="{85166372-1205-450E-AD83-22C065F1AB44}" destId="{D380F2FE-7440-4499-9467-81F81DB6C79F}" srcOrd="9" destOrd="0" presId="urn:microsoft.com/office/officeart/2005/8/layout/default"/>
    <dgm:cxn modelId="{C4B2B5EB-7D24-4523-A387-8CD2AF76B2AB}" type="presParOf" srcId="{85166372-1205-450E-AD83-22C065F1AB44}" destId="{1E4B5470-E48A-4876-A09C-74701C7F559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748CBA6-5E52-4877-868E-0DA969AE4F4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E3A157-2B2B-47A3-829A-CC7F6407E11A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630 йил</a:t>
          </a:r>
          <a:endParaRPr lang="ru-RU" dirty="0">
            <a:solidFill>
              <a:schemeClr val="tx1"/>
            </a:solidFill>
          </a:endParaRPr>
        </a:p>
      </dgm:t>
    </dgm:pt>
    <dgm:pt modelId="{F20177D4-6E13-4643-885F-D9BFF0DDF3A8}" cxnId="{648678CF-2C6E-462C-923C-3BFE32FB7AE1}" type="parTrans">
      <dgm:prSet/>
      <dgm:spPr/>
      <dgm:t>
        <a:bodyPr/>
        <a:lstStyle/>
        <a:p>
          <a:endParaRPr lang="ru-RU"/>
        </a:p>
      </dgm:t>
    </dgm:pt>
    <dgm:pt modelId="{12E8726D-0082-4439-AB36-23BE6B4DFF64}" cxnId="{648678CF-2C6E-462C-923C-3BFE32FB7AE1}" type="sibTrans">
      <dgm:prSet/>
      <dgm:spPr/>
      <dgm:t>
        <a:bodyPr/>
        <a:lstStyle/>
        <a:p>
          <a:endParaRPr lang="ru-RU"/>
        </a:p>
      </dgm:t>
    </dgm:pt>
    <dgm:pt modelId="{05AC65FE-4E27-4463-B601-A1E20C8C133F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Аҳл ал зимма</a:t>
          </a:r>
          <a:endParaRPr lang="ru-RU" dirty="0">
            <a:solidFill>
              <a:schemeClr val="tx1"/>
            </a:solidFill>
          </a:endParaRPr>
        </a:p>
      </dgm:t>
    </dgm:pt>
    <dgm:pt modelId="{76AC8B26-3A2D-4E8C-BD47-3279943FFCB9}" cxnId="{E9353234-8442-4BE1-B21D-C020E993CDBD}" type="parTrans">
      <dgm:prSet/>
      <dgm:spPr/>
      <dgm:t>
        <a:bodyPr/>
        <a:lstStyle/>
        <a:p>
          <a:endParaRPr lang="ru-RU"/>
        </a:p>
      </dgm:t>
    </dgm:pt>
    <dgm:pt modelId="{0BAC59DF-DE76-4745-8ACC-C0D4B4F6A480}" cxnId="{E9353234-8442-4BE1-B21D-C020E993CDBD}" type="sibTrans">
      <dgm:prSet/>
      <dgm:spPr/>
      <dgm:t>
        <a:bodyPr/>
        <a:lstStyle/>
        <a:p>
          <a:endParaRPr lang="ru-RU"/>
        </a:p>
      </dgm:t>
    </dgm:pt>
    <dgm:pt modelId="{8FECF620-5168-4BA9-A2DD-AE8C46C74B17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қибла</a:t>
          </a:r>
          <a:endParaRPr lang="ru-RU" dirty="0">
            <a:solidFill>
              <a:schemeClr val="tx1"/>
            </a:solidFill>
          </a:endParaRPr>
        </a:p>
      </dgm:t>
    </dgm:pt>
    <dgm:pt modelId="{297FD977-69FF-4C6F-8A7C-0010C1EA26F3}" cxnId="{0B3621A7-554B-4F7E-B901-496485C32B60}" type="parTrans">
      <dgm:prSet/>
      <dgm:spPr/>
      <dgm:t>
        <a:bodyPr/>
        <a:lstStyle/>
        <a:p>
          <a:endParaRPr lang="ru-RU"/>
        </a:p>
      </dgm:t>
    </dgm:pt>
    <dgm:pt modelId="{C553B10B-0050-4229-9892-F9EABDA0CD75}" cxnId="{0B3621A7-554B-4F7E-B901-496485C32B60}" type="sibTrans">
      <dgm:prSet/>
      <dgm:spPr/>
      <dgm:t>
        <a:bodyPr/>
        <a:lstStyle/>
        <a:p>
          <a:endParaRPr lang="ru-RU"/>
        </a:p>
      </dgm:t>
    </dgm:pt>
    <dgm:pt modelId="{8EBBA6EA-B484-4726-B3E1-293FBF9632F5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Араб-яҳудий</a:t>
          </a:r>
          <a:endParaRPr lang="ru-RU" dirty="0">
            <a:solidFill>
              <a:schemeClr val="tx1"/>
            </a:solidFill>
          </a:endParaRPr>
        </a:p>
      </dgm:t>
    </dgm:pt>
    <dgm:pt modelId="{AA92D9CA-1304-443D-82F7-7E782C529331}" cxnId="{48722887-2C25-4ECC-B9BC-BC20F99803FF}" type="parTrans">
      <dgm:prSet/>
      <dgm:spPr/>
      <dgm:t>
        <a:bodyPr/>
        <a:lstStyle/>
        <a:p>
          <a:endParaRPr lang="ru-RU"/>
        </a:p>
      </dgm:t>
    </dgm:pt>
    <dgm:pt modelId="{A73243C0-780D-4B7C-8282-5114BAC00CD1}" cxnId="{48722887-2C25-4ECC-B9BC-BC20F99803FF}" type="sibTrans">
      <dgm:prSet/>
      <dgm:spPr/>
      <dgm:t>
        <a:bodyPr/>
        <a:lstStyle/>
        <a:p>
          <a:endParaRPr lang="ru-RU"/>
        </a:p>
      </dgm:t>
    </dgm:pt>
    <dgm:pt modelId="{EC3894E1-A237-4F33-95C5-11CB3A50837F}" type="pres">
      <dgm:prSet presAssocID="{9748CBA6-5E52-4877-868E-0DA969AE4F4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14D51C-67BC-427C-8B89-AFB060C01437}" type="pres">
      <dgm:prSet presAssocID="{C0E3A157-2B2B-47A3-829A-CC7F6407E11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499444-2C37-4BE0-86C8-6C0C9F6B3648}" type="pres">
      <dgm:prSet presAssocID="{12E8726D-0082-4439-AB36-23BE6B4DFF64}" presName="sibTrans" presStyleCnt="0"/>
      <dgm:spPr/>
    </dgm:pt>
    <dgm:pt modelId="{8C8AEBAC-86DD-41B3-9BE1-7D6BC7CD4B9E}" type="pres">
      <dgm:prSet presAssocID="{05AC65FE-4E27-4463-B601-A1E20C8C133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198F11-371B-4E71-A5DD-7CF87B6425F4}" type="pres">
      <dgm:prSet presAssocID="{0BAC59DF-DE76-4745-8ACC-C0D4B4F6A480}" presName="sibTrans" presStyleCnt="0"/>
      <dgm:spPr/>
    </dgm:pt>
    <dgm:pt modelId="{A6E527AE-C1F5-4BF2-B4FF-93184451CC1B}" type="pres">
      <dgm:prSet presAssocID="{8FECF620-5168-4BA9-A2DD-AE8C46C74B17}" presName="node" presStyleLbl="node1" presStyleIdx="2" presStyleCnt="4" custLinFactNeighborX="2551" custLinFactNeighborY="9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26C31A-F43A-4126-8412-A4F9887848EA}" type="pres">
      <dgm:prSet presAssocID="{C553B10B-0050-4229-9892-F9EABDA0CD75}" presName="sibTrans" presStyleCnt="0"/>
      <dgm:spPr/>
    </dgm:pt>
    <dgm:pt modelId="{6D4361D2-3642-4823-AB43-EFC020F1F7D5}" type="pres">
      <dgm:prSet presAssocID="{8EBBA6EA-B484-4726-B3E1-293FBF9632F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7ADE6E-1595-48F8-A8AD-CDE7B3B64715}" type="presOf" srcId="{8FECF620-5168-4BA9-A2DD-AE8C46C74B17}" destId="{A6E527AE-C1F5-4BF2-B4FF-93184451CC1B}" srcOrd="0" destOrd="0" presId="urn:microsoft.com/office/officeart/2005/8/layout/default"/>
    <dgm:cxn modelId="{4EF93798-9754-4C80-B637-8627E2C0D463}" type="presOf" srcId="{9748CBA6-5E52-4877-868E-0DA969AE4F4D}" destId="{EC3894E1-A237-4F33-95C5-11CB3A50837F}" srcOrd="0" destOrd="0" presId="urn:microsoft.com/office/officeart/2005/8/layout/default"/>
    <dgm:cxn modelId="{0B3621A7-554B-4F7E-B901-496485C32B60}" srcId="{9748CBA6-5E52-4877-868E-0DA969AE4F4D}" destId="{8FECF620-5168-4BA9-A2DD-AE8C46C74B17}" srcOrd="2" destOrd="0" parTransId="{297FD977-69FF-4C6F-8A7C-0010C1EA26F3}" sibTransId="{C553B10B-0050-4229-9892-F9EABDA0CD75}"/>
    <dgm:cxn modelId="{DFA40798-31D9-4131-B991-11D986D01606}" type="presOf" srcId="{8EBBA6EA-B484-4726-B3E1-293FBF9632F5}" destId="{6D4361D2-3642-4823-AB43-EFC020F1F7D5}" srcOrd="0" destOrd="0" presId="urn:microsoft.com/office/officeart/2005/8/layout/default"/>
    <dgm:cxn modelId="{C2550351-55BD-443D-86C5-A660C84ED70E}" type="presOf" srcId="{C0E3A157-2B2B-47A3-829A-CC7F6407E11A}" destId="{7014D51C-67BC-427C-8B89-AFB060C01437}" srcOrd="0" destOrd="0" presId="urn:microsoft.com/office/officeart/2005/8/layout/default"/>
    <dgm:cxn modelId="{E9353234-8442-4BE1-B21D-C020E993CDBD}" srcId="{9748CBA6-5E52-4877-868E-0DA969AE4F4D}" destId="{05AC65FE-4E27-4463-B601-A1E20C8C133F}" srcOrd="1" destOrd="0" parTransId="{76AC8B26-3A2D-4E8C-BD47-3279943FFCB9}" sibTransId="{0BAC59DF-DE76-4745-8ACC-C0D4B4F6A480}"/>
    <dgm:cxn modelId="{48722887-2C25-4ECC-B9BC-BC20F99803FF}" srcId="{9748CBA6-5E52-4877-868E-0DA969AE4F4D}" destId="{8EBBA6EA-B484-4726-B3E1-293FBF9632F5}" srcOrd="3" destOrd="0" parTransId="{AA92D9CA-1304-443D-82F7-7E782C529331}" sibTransId="{A73243C0-780D-4B7C-8282-5114BAC00CD1}"/>
    <dgm:cxn modelId="{164908E8-B5C5-4DD3-BE5C-3B9341BA29CD}" type="presOf" srcId="{05AC65FE-4E27-4463-B601-A1E20C8C133F}" destId="{8C8AEBAC-86DD-41B3-9BE1-7D6BC7CD4B9E}" srcOrd="0" destOrd="0" presId="urn:microsoft.com/office/officeart/2005/8/layout/default"/>
    <dgm:cxn modelId="{648678CF-2C6E-462C-923C-3BFE32FB7AE1}" srcId="{9748CBA6-5E52-4877-868E-0DA969AE4F4D}" destId="{C0E3A157-2B2B-47A3-829A-CC7F6407E11A}" srcOrd="0" destOrd="0" parTransId="{F20177D4-6E13-4643-885F-D9BFF0DDF3A8}" sibTransId="{12E8726D-0082-4439-AB36-23BE6B4DFF64}"/>
    <dgm:cxn modelId="{878ED280-CA0D-4557-9B07-39A9AFD73E67}" type="presParOf" srcId="{EC3894E1-A237-4F33-95C5-11CB3A50837F}" destId="{7014D51C-67BC-427C-8B89-AFB060C01437}" srcOrd="0" destOrd="0" presId="urn:microsoft.com/office/officeart/2005/8/layout/default"/>
    <dgm:cxn modelId="{118BE339-4FA7-4A8C-9DB4-67DC225D88B5}" type="presParOf" srcId="{EC3894E1-A237-4F33-95C5-11CB3A50837F}" destId="{70499444-2C37-4BE0-86C8-6C0C9F6B3648}" srcOrd="1" destOrd="0" presId="urn:microsoft.com/office/officeart/2005/8/layout/default"/>
    <dgm:cxn modelId="{0A23EFC1-A983-43C9-82FE-66276C56EEE1}" type="presParOf" srcId="{EC3894E1-A237-4F33-95C5-11CB3A50837F}" destId="{8C8AEBAC-86DD-41B3-9BE1-7D6BC7CD4B9E}" srcOrd="2" destOrd="0" presId="urn:microsoft.com/office/officeart/2005/8/layout/default"/>
    <dgm:cxn modelId="{2286DAD4-7B13-4878-9DC8-0AF7CDBCC069}" type="presParOf" srcId="{EC3894E1-A237-4F33-95C5-11CB3A50837F}" destId="{0C198F11-371B-4E71-A5DD-7CF87B6425F4}" srcOrd="3" destOrd="0" presId="urn:microsoft.com/office/officeart/2005/8/layout/default"/>
    <dgm:cxn modelId="{53B68AAD-227A-4C84-AAA8-A6C136D99A5C}" type="presParOf" srcId="{EC3894E1-A237-4F33-95C5-11CB3A50837F}" destId="{A6E527AE-C1F5-4BF2-B4FF-93184451CC1B}" srcOrd="4" destOrd="0" presId="urn:microsoft.com/office/officeart/2005/8/layout/default"/>
    <dgm:cxn modelId="{6741775F-BAFA-495D-A3A5-2BF272127D1A}" type="presParOf" srcId="{EC3894E1-A237-4F33-95C5-11CB3A50837F}" destId="{2726C31A-F43A-4126-8412-A4F9887848EA}" srcOrd="5" destOrd="0" presId="urn:microsoft.com/office/officeart/2005/8/layout/default"/>
    <dgm:cxn modelId="{1AAA2FCF-4D27-4AC1-8F3A-3C8208D8A30D}" type="presParOf" srcId="{EC3894E1-A237-4F33-95C5-11CB3A50837F}" destId="{6D4361D2-3642-4823-AB43-EFC020F1F7D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87D5319-5110-4BDC-BAFB-CEBFEFF9BD7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2CE2073C-3F29-4953-9CD9-7C8165C38AE9}">
      <dgm:prSet phldrT="[Текст]"/>
      <dgm:spPr/>
      <dgm:t>
        <a:bodyPr/>
        <a:lstStyle/>
        <a:p>
          <a:r>
            <a:rPr lang="en-US" dirty="0" smtClean="0"/>
            <a:t>Усмон ибн Аффон</a:t>
          </a:r>
          <a:endParaRPr lang="ru-RU" dirty="0"/>
        </a:p>
      </dgm:t>
    </dgm:pt>
    <dgm:pt modelId="{6B32CA4B-04B8-426F-A056-6AB1936DC45E}" cxnId="{7CC87F42-C21B-44F7-A309-805434D18D13}" type="parTrans">
      <dgm:prSet/>
      <dgm:spPr/>
      <dgm:t>
        <a:bodyPr/>
        <a:lstStyle/>
        <a:p>
          <a:endParaRPr lang="ru-RU"/>
        </a:p>
      </dgm:t>
    </dgm:pt>
    <dgm:pt modelId="{B1E106CD-7B5A-4F04-9AFA-3D1FEE44354B}" cxnId="{7CC87F42-C21B-44F7-A309-805434D18D13}" type="sibTrans">
      <dgm:prSet/>
      <dgm:spPr/>
      <dgm:t>
        <a:bodyPr/>
        <a:lstStyle/>
        <a:p>
          <a:endParaRPr lang="ru-RU"/>
        </a:p>
      </dgm:t>
    </dgm:pt>
    <dgm:pt modelId="{6FD8E7B1-9B98-484B-8D99-EE0B9A5C36F1}">
      <dgm:prSet phldrT="[Текст]"/>
      <dgm:spPr/>
      <dgm:t>
        <a:bodyPr/>
        <a:lstStyle/>
        <a:p>
          <a:r>
            <a:rPr lang="en-US" dirty="0" smtClean="0"/>
            <a:t>Умар ибн Хаттоб</a:t>
          </a:r>
          <a:endParaRPr lang="ru-RU" dirty="0"/>
        </a:p>
      </dgm:t>
    </dgm:pt>
    <dgm:pt modelId="{06F7DB45-5129-41CF-8027-1963FE863E41}" cxnId="{0367ED3B-1257-4821-BCB5-FE85ACFD3D83}" type="parTrans">
      <dgm:prSet/>
      <dgm:spPr/>
      <dgm:t>
        <a:bodyPr/>
        <a:lstStyle/>
        <a:p>
          <a:endParaRPr lang="ru-RU"/>
        </a:p>
      </dgm:t>
    </dgm:pt>
    <dgm:pt modelId="{FF826DD7-2AED-4FBD-ABD5-DA3F6333C3EC}" cxnId="{0367ED3B-1257-4821-BCB5-FE85ACFD3D83}" type="sibTrans">
      <dgm:prSet/>
      <dgm:spPr/>
      <dgm:t>
        <a:bodyPr/>
        <a:lstStyle/>
        <a:p>
          <a:endParaRPr lang="ru-RU"/>
        </a:p>
      </dgm:t>
    </dgm:pt>
    <dgm:pt modelId="{520EBB77-3E88-4C3E-9801-C744FAA2249F}">
      <dgm:prSet phldrT="[Текст]"/>
      <dgm:spPr/>
      <dgm:t>
        <a:bodyPr/>
        <a:lstStyle/>
        <a:p>
          <a:r>
            <a:rPr lang="en-US" dirty="0" smtClean="0"/>
            <a:t>Абу Бакр</a:t>
          </a:r>
          <a:endParaRPr lang="ru-RU" dirty="0"/>
        </a:p>
      </dgm:t>
    </dgm:pt>
    <dgm:pt modelId="{424BA79A-C48F-4815-935B-864690B378A9}" cxnId="{CED6173C-0AAC-4FE0-B0DE-315641774325}" type="parTrans">
      <dgm:prSet/>
      <dgm:spPr/>
      <dgm:t>
        <a:bodyPr/>
        <a:lstStyle/>
        <a:p>
          <a:endParaRPr lang="ru-RU"/>
        </a:p>
      </dgm:t>
    </dgm:pt>
    <dgm:pt modelId="{EEC4FA6B-2C22-48BF-9851-542E0EE60755}" cxnId="{CED6173C-0AAC-4FE0-B0DE-315641774325}" type="sibTrans">
      <dgm:prSet/>
      <dgm:spPr/>
      <dgm:t>
        <a:bodyPr/>
        <a:lstStyle/>
        <a:p>
          <a:endParaRPr lang="ru-RU"/>
        </a:p>
      </dgm:t>
    </dgm:pt>
    <dgm:pt modelId="{16A417AF-0737-4AF1-8C3D-94660813D850}">
      <dgm:prSet/>
      <dgm:spPr/>
      <dgm:t>
        <a:bodyPr/>
        <a:lstStyle/>
        <a:p>
          <a:r>
            <a:rPr lang="en-US" dirty="0" smtClean="0"/>
            <a:t>Али ибн Абутолиб</a:t>
          </a:r>
          <a:endParaRPr lang="ru-RU" dirty="0"/>
        </a:p>
      </dgm:t>
    </dgm:pt>
    <dgm:pt modelId="{C9A5A04B-343D-498A-BC4A-89FC17A1AAC0}" cxnId="{6F8D344B-87DD-444A-8300-9E555623A0FA}" type="parTrans">
      <dgm:prSet/>
      <dgm:spPr/>
      <dgm:t>
        <a:bodyPr/>
        <a:lstStyle/>
        <a:p>
          <a:endParaRPr lang="ru-RU"/>
        </a:p>
      </dgm:t>
    </dgm:pt>
    <dgm:pt modelId="{0A775D91-B580-4648-9D3D-A23F6AD481D4}" cxnId="{6F8D344B-87DD-444A-8300-9E555623A0FA}" type="sibTrans">
      <dgm:prSet/>
      <dgm:spPr/>
      <dgm:t>
        <a:bodyPr/>
        <a:lstStyle/>
        <a:p>
          <a:endParaRPr lang="ru-RU"/>
        </a:p>
      </dgm:t>
    </dgm:pt>
    <dgm:pt modelId="{7EAFEF81-507D-4C0A-8640-8ECFD71C5FCA}" type="pres">
      <dgm:prSet presAssocID="{087D5319-5110-4BDC-BAFB-CEBFEFF9BD78}" presName="compositeShape" presStyleCnt="0">
        <dgm:presLayoutVars>
          <dgm:dir/>
          <dgm:resizeHandles/>
        </dgm:presLayoutVars>
      </dgm:prSet>
      <dgm:spPr/>
    </dgm:pt>
    <dgm:pt modelId="{DFAB8FDC-A289-4C72-9E21-6F2FF9455964}" type="pres">
      <dgm:prSet presAssocID="{087D5319-5110-4BDC-BAFB-CEBFEFF9BD78}" presName="pyramid" presStyleLbl="node1" presStyleIdx="0" presStyleCnt="1"/>
      <dgm:spPr/>
    </dgm:pt>
    <dgm:pt modelId="{8F9ACEC0-B984-4B85-8708-15338720BCCB}" type="pres">
      <dgm:prSet presAssocID="{087D5319-5110-4BDC-BAFB-CEBFEFF9BD78}" presName="theList" presStyleCnt="0"/>
      <dgm:spPr/>
    </dgm:pt>
    <dgm:pt modelId="{FED02DC2-FE76-4616-8AA6-F9D7C335F7C2}" type="pres">
      <dgm:prSet presAssocID="{16A417AF-0737-4AF1-8C3D-94660813D850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1E5287-DB7C-41F2-BD11-D09E951F2EA3}" type="pres">
      <dgm:prSet presAssocID="{16A417AF-0737-4AF1-8C3D-94660813D850}" presName="aSpace" presStyleCnt="0"/>
      <dgm:spPr/>
    </dgm:pt>
    <dgm:pt modelId="{4DB63199-AD7D-4085-AAAA-CD2FE9806E8E}" type="pres">
      <dgm:prSet presAssocID="{2CE2073C-3F29-4953-9CD9-7C8165C38AE9}" presName="aNode" presStyleLbl="fgAcc1" presStyleIdx="1" presStyleCnt="4" custLinFactNeighborX="-341" custLinFactNeighborY="336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4BDDDD-B965-427F-8227-91734995A820}" type="pres">
      <dgm:prSet presAssocID="{2CE2073C-3F29-4953-9CD9-7C8165C38AE9}" presName="aSpace" presStyleCnt="0"/>
      <dgm:spPr/>
    </dgm:pt>
    <dgm:pt modelId="{A854F7AE-D132-4328-BAC0-0CAB4A7C474D}" type="pres">
      <dgm:prSet presAssocID="{6FD8E7B1-9B98-484B-8D99-EE0B9A5C36F1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5034C7-E56B-449A-BFAA-E2EF016E1A3E}" type="pres">
      <dgm:prSet presAssocID="{6FD8E7B1-9B98-484B-8D99-EE0B9A5C36F1}" presName="aSpace" presStyleCnt="0"/>
      <dgm:spPr/>
    </dgm:pt>
    <dgm:pt modelId="{88323D16-192C-433C-BA9D-5512B5B8F575}" type="pres">
      <dgm:prSet presAssocID="{520EBB77-3E88-4C3E-9801-C744FAA2249F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3C23C5-59FF-4E05-9630-1D9F7D08FE29}" type="pres">
      <dgm:prSet presAssocID="{520EBB77-3E88-4C3E-9801-C744FAA2249F}" presName="aSpace" presStyleCnt="0"/>
      <dgm:spPr/>
    </dgm:pt>
  </dgm:ptLst>
  <dgm:cxnLst>
    <dgm:cxn modelId="{0367ED3B-1257-4821-BCB5-FE85ACFD3D83}" srcId="{087D5319-5110-4BDC-BAFB-CEBFEFF9BD78}" destId="{6FD8E7B1-9B98-484B-8D99-EE0B9A5C36F1}" srcOrd="2" destOrd="0" parTransId="{06F7DB45-5129-41CF-8027-1963FE863E41}" sibTransId="{FF826DD7-2AED-4FBD-ABD5-DA3F6333C3EC}"/>
    <dgm:cxn modelId="{AFF8C6C5-ED64-464F-AC41-EB4BDF804F43}" type="presOf" srcId="{087D5319-5110-4BDC-BAFB-CEBFEFF9BD78}" destId="{7EAFEF81-507D-4C0A-8640-8ECFD71C5FCA}" srcOrd="0" destOrd="0" presId="urn:microsoft.com/office/officeart/2005/8/layout/pyramid2"/>
    <dgm:cxn modelId="{7D917EE1-2C6F-425C-AF7B-B0265EF6759D}" type="presOf" srcId="{2CE2073C-3F29-4953-9CD9-7C8165C38AE9}" destId="{4DB63199-AD7D-4085-AAAA-CD2FE9806E8E}" srcOrd="0" destOrd="0" presId="urn:microsoft.com/office/officeart/2005/8/layout/pyramid2"/>
    <dgm:cxn modelId="{7CC87F42-C21B-44F7-A309-805434D18D13}" srcId="{087D5319-5110-4BDC-BAFB-CEBFEFF9BD78}" destId="{2CE2073C-3F29-4953-9CD9-7C8165C38AE9}" srcOrd="1" destOrd="0" parTransId="{6B32CA4B-04B8-426F-A056-6AB1936DC45E}" sibTransId="{B1E106CD-7B5A-4F04-9AFA-3D1FEE44354B}"/>
    <dgm:cxn modelId="{2828D34E-C31E-412A-9C77-C0F51C8FDAEF}" type="presOf" srcId="{6FD8E7B1-9B98-484B-8D99-EE0B9A5C36F1}" destId="{A854F7AE-D132-4328-BAC0-0CAB4A7C474D}" srcOrd="0" destOrd="0" presId="urn:microsoft.com/office/officeart/2005/8/layout/pyramid2"/>
    <dgm:cxn modelId="{6FF86069-46D2-4702-AECD-1C2AC693F911}" type="presOf" srcId="{520EBB77-3E88-4C3E-9801-C744FAA2249F}" destId="{88323D16-192C-433C-BA9D-5512B5B8F575}" srcOrd="0" destOrd="0" presId="urn:microsoft.com/office/officeart/2005/8/layout/pyramid2"/>
    <dgm:cxn modelId="{CED6173C-0AAC-4FE0-B0DE-315641774325}" srcId="{087D5319-5110-4BDC-BAFB-CEBFEFF9BD78}" destId="{520EBB77-3E88-4C3E-9801-C744FAA2249F}" srcOrd="3" destOrd="0" parTransId="{424BA79A-C48F-4815-935B-864690B378A9}" sibTransId="{EEC4FA6B-2C22-48BF-9851-542E0EE60755}"/>
    <dgm:cxn modelId="{6F8D344B-87DD-444A-8300-9E555623A0FA}" srcId="{087D5319-5110-4BDC-BAFB-CEBFEFF9BD78}" destId="{16A417AF-0737-4AF1-8C3D-94660813D850}" srcOrd="0" destOrd="0" parTransId="{C9A5A04B-343D-498A-BC4A-89FC17A1AAC0}" sibTransId="{0A775D91-B580-4648-9D3D-A23F6AD481D4}"/>
    <dgm:cxn modelId="{BCD97CA3-1C3B-4AD3-9896-EEDD49768554}" type="presOf" srcId="{16A417AF-0737-4AF1-8C3D-94660813D850}" destId="{FED02DC2-FE76-4616-8AA6-F9D7C335F7C2}" srcOrd="0" destOrd="0" presId="urn:microsoft.com/office/officeart/2005/8/layout/pyramid2"/>
    <dgm:cxn modelId="{D58630D2-FFE5-4A0C-AA0E-9B1344857EB0}" type="presParOf" srcId="{7EAFEF81-507D-4C0A-8640-8ECFD71C5FCA}" destId="{DFAB8FDC-A289-4C72-9E21-6F2FF9455964}" srcOrd="0" destOrd="0" presId="urn:microsoft.com/office/officeart/2005/8/layout/pyramid2"/>
    <dgm:cxn modelId="{C31726DE-F729-468C-AD49-DFE832E76D8F}" type="presParOf" srcId="{7EAFEF81-507D-4C0A-8640-8ECFD71C5FCA}" destId="{8F9ACEC0-B984-4B85-8708-15338720BCCB}" srcOrd="1" destOrd="0" presId="urn:microsoft.com/office/officeart/2005/8/layout/pyramid2"/>
    <dgm:cxn modelId="{CA2A21D9-6478-47E1-8AAD-FEF366EEEEFD}" type="presParOf" srcId="{8F9ACEC0-B984-4B85-8708-15338720BCCB}" destId="{FED02DC2-FE76-4616-8AA6-F9D7C335F7C2}" srcOrd="0" destOrd="0" presId="urn:microsoft.com/office/officeart/2005/8/layout/pyramid2"/>
    <dgm:cxn modelId="{AA3B990E-B851-4485-8087-1C21432EBF7C}" type="presParOf" srcId="{8F9ACEC0-B984-4B85-8708-15338720BCCB}" destId="{3C1E5287-DB7C-41F2-BD11-D09E951F2EA3}" srcOrd="1" destOrd="0" presId="urn:microsoft.com/office/officeart/2005/8/layout/pyramid2"/>
    <dgm:cxn modelId="{BD8316E2-C758-4DC9-B8D9-6F2A52A12EC8}" type="presParOf" srcId="{8F9ACEC0-B984-4B85-8708-15338720BCCB}" destId="{4DB63199-AD7D-4085-AAAA-CD2FE9806E8E}" srcOrd="2" destOrd="0" presId="urn:microsoft.com/office/officeart/2005/8/layout/pyramid2"/>
    <dgm:cxn modelId="{B93C0A6E-4F84-48BF-A65B-BC541460BD72}" type="presParOf" srcId="{8F9ACEC0-B984-4B85-8708-15338720BCCB}" destId="{C44BDDDD-B965-427F-8227-91734995A820}" srcOrd="3" destOrd="0" presId="urn:microsoft.com/office/officeart/2005/8/layout/pyramid2"/>
    <dgm:cxn modelId="{2FEDC50C-2BE8-4ED6-AB9C-1F546F7BC424}" type="presParOf" srcId="{8F9ACEC0-B984-4B85-8708-15338720BCCB}" destId="{A854F7AE-D132-4328-BAC0-0CAB4A7C474D}" srcOrd="4" destOrd="0" presId="urn:microsoft.com/office/officeart/2005/8/layout/pyramid2"/>
    <dgm:cxn modelId="{A63BF5EC-9F92-4C07-97C9-8A0DCCA519C0}" type="presParOf" srcId="{8F9ACEC0-B984-4B85-8708-15338720BCCB}" destId="{6D5034C7-E56B-449A-BFAA-E2EF016E1A3E}" srcOrd="5" destOrd="0" presId="urn:microsoft.com/office/officeart/2005/8/layout/pyramid2"/>
    <dgm:cxn modelId="{9E90A491-7332-4CFB-AEEA-7B5C07EE0663}" type="presParOf" srcId="{8F9ACEC0-B984-4B85-8708-15338720BCCB}" destId="{88323D16-192C-433C-BA9D-5512B5B8F575}" srcOrd="6" destOrd="0" presId="urn:microsoft.com/office/officeart/2005/8/layout/pyramid2"/>
    <dgm:cxn modelId="{C1CA2AB5-541A-48BB-9A8B-DDFB109CD453}" type="presParOf" srcId="{8F9ACEC0-B984-4B85-8708-15338720BCCB}" destId="{943C23C5-59FF-4E05-9630-1D9F7D08FE29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BA56713-5EC7-4EDE-8DF1-52619CDB3FCE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632AE4-230F-4EC7-B8EA-8B8706A71A84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ридда</a:t>
          </a:r>
          <a:endParaRPr lang="ru-RU" dirty="0">
            <a:solidFill>
              <a:schemeClr val="tx1"/>
            </a:solidFill>
          </a:endParaRPr>
        </a:p>
      </dgm:t>
    </dgm:pt>
    <dgm:pt modelId="{6C812D1A-F7D3-4537-80B7-1486EE9E1870}" cxnId="{3A2A9D6E-38CA-4659-A87E-932678DA9897}" type="parTrans">
      <dgm:prSet/>
      <dgm:spPr/>
      <dgm:t>
        <a:bodyPr/>
        <a:lstStyle/>
        <a:p>
          <a:endParaRPr lang="ru-RU"/>
        </a:p>
      </dgm:t>
    </dgm:pt>
    <dgm:pt modelId="{A27D1932-2CCA-4F8B-8136-15112164D79B}" cxnId="{3A2A9D6E-38CA-4659-A87E-932678DA9897}" type="sibTrans">
      <dgm:prSet/>
      <dgm:spPr/>
      <dgm:t>
        <a:bodyPr/>
        <a:lstStyle/>
        <a:p>
          <a:endParaRPr lang="ru-RU"/>
        </a:p>
      </dgm:t>
    </dgm:pt>
    <dgm:pt modelId="{D22A83CF-D3DE-4B71-BA2C-D600C3ED11AE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Қуръон жамланиши</a:t>
          </a:r>
          <a:endParaRPr lang="ru-RU" dirty="0">
            <a:solidFill>
              <a:schemeClr val="tx1"/>
            </a:solidFill>
          </a:endParaRPr>
        </a:p>
      </dgm:t>
    </dgm:pt>
    <dgm:pt modelId="{F01DF46B-C5BA-4629-9391-7C7150B87DFB}" cxnId="{2FCBA93C-D615-4DB7-A769-9CF0D4AA13DB}" type="parTrans">
      <dgm:prSet/>
      <dgm:spPr/>
      <dgm:t>
        <a:bodyPr/>
        <a:lstStyle/>
        <a:p>
          <a:endParaRPr lang="ru-RU"/>
        </a:p>
      </dgm:t>
    </dgm:pt>
    <dgm:pt modelId="{D9F3EDE2-0C67-4160-9603-5150767DDF9C}" cxnId="{2FCBA93C-D615-4DB7-A769-9CF0D4AA13DB}" type="sibTrans">
      <dgm:prSet/>
      <dgm:spPr/>
      <dgm:t>
        <a:bodyPr/>
        <a:lstStyle/>
        <a:p>
          <a:endParaRPr lang="ru-RU"/>
        </a:p>
      </dgm:t>
    </dgm:pt>
    <dgm:pt modelId="{7F4B4FBA-AE85-45EB-8F21-8C08D88FFDF3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Ироқ  ва Шом</a:t>
          </a:r>
          <a:endParaRPr lang="ru-RU" dirty="0">
            <a:solidFill>
              <a:schemeClr val="tx1"/>
            </a:solidFill>
          </a:endParaRPr>
        </a:p>
      </dgm:t>
    </dgm:pt>
    <dgm:pt modelId="{83B23152-1034-49E0-AC42-91F8661E0B1B}" cxnId="{7C2E1D03-1F05-49A8-A362-DABEDC619575}" type="parTrans">
      <dgm:prSet/>
      <dgm:spPr/>
      <dgm:t>
        <a:bodyPr/>
        <a:lstStyle/>
        <a:p>
          <a:endParaRPr lang="ru-RU"/>
        </a:p>
      </dgm:t>
    </dgm:pt>
    <dgm:pt modelId="{930D7913-E2D8-4FDC-8526-2B053A453358}" cxnId="{7C2E1D03-1F05-49A8-A362-DABEDC619575}" type="sibTrans">
      <dgm:prSet/>
      <dgm:spPr/>
      <dgm:t>
        <a:bodyPr/>
        <a:lstStyle/>
        <a:p>
          <a:endParaRPr lang="ru-RU"/>
        </a:p>
      </dgm:t>
    </dgm:pt>
    <dgm:pt modelId="{A032C5D8-82A8-4362-87C3-0A4E70092204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қатъийлик</a:t>
          </a:r>
          <a:endParaRPr lang="ru-RU" dirty="0">
            <a:solidFill>
              <a:schemeClr val="tx1"/>
            </a:solidFill>
          </a:endParaRPr>
        </a:p>
      </dgm:t>
    </dgm:pt>
    <dgm:pt modelId="{79CC83A9-C2F3-4A31-8CE2-90833C32D9B4}" cxnId="{1D70A6FA-DA14-4186-BF3B-205C8B16E1C8}" type="parTrans">
      <dgm:prSet/>
      <dgm:spPr/>
    </dgm:pt>
    <dgm:pt modelId="{3249B78D-CFDA-41A5-AC05-BF52080B5449}" cxnId="{1D70A6FA-DA14-4186-BF3B-205C8B16E1C8}" type="sibTrans">
      <dgm:prSet/>
      <dgm:spPr/>
    </dgm:pt>
    <dgm:pt modelId="{383D1658-AA2D-438B-A571-EB65393676F8}" type="pres">
      <dgm:prSet presAssocID="{4BA56713-5EC7-4EDE-8DF1-52619CDB3FCE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EB9E39A-7837-4396-A1C8-BFEE9B13D56B}" type="pres">
      <dgm:prSet presAssocID="{4BA56713-5EC7-4EDE-8DF1-52619CDB3FCE}" presName="axisShape" presStyleLbl="bgShp" presStyleIdx="0" presStyleCnt="1"/>
      <dgm:spPr/>
    </dgm:pt>
    <dgm:pt modelId="{7975B837-8618-448F-8E90-F5201A5E0AB6}" type="pres">
      <dgm:prSet presAssocID="{4BA56713-5EC7-4EDE-8DF1-52619CDB3FCE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4E9F0C-E41B-4BED-A384-AF70B02BF9A8}" type="pres">
      <dgm:prSet presAssocID="{4BA56713-5EC7-4EDE-8DF1-52619CDB3FCE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258EA7-4FDB-44C5-89CD-B45870ED2423}" type="pres">
      <dgm:prSet presAssocID="{4BA56713-5EC7-4EDE-8DF1-52619CDB3FCE}" presName="rect3" presStyleLbl="node1" presStyleIdx="2" presStyleCnt="4" custLinFactNeighborX="650" custLinFactNeighborY="-18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13C6BD-57D0-4604-AC21-A25C1D8A177D}" type="pres">
      <dgm:prSet presAssocID="{4BA56713-5EC7-4EDE-8DF1-52619CDB3FCE}" presName="rect4" presStyleLbl="node1" presStyleIdx="3" presStyleCnt="4" custLinFactNeighborX="-1029" custLinFactNeighborY="-96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B254A2-6751-4DD2-AB0B-83940DAE948D}" type="presOf" srcId="{A032C5D8-82A8-4362-87C3-0A4E70092204}" destId="{EC13C6BD-57D0-4604-AC21-A25C1D8A177D}" srcOrd="0" destOrd="0" presId="urn:microsoft.com/office/officeart/2005/8/layout/matrix2"/>
    <dgm:cxn modelId="{7C2E1D03-1F05-49A8-A362-DABEDC619575}" srcId="{4BA56713-5EC7-4EDE-8DF1-52619CDB3FCE}" destId="{7F4B4FBA-AE85-45EB-8F21-8C08D88FFDF3}" srcOrd="2" destOrd="0" parTransId="{83B23152-1034-49E0-AC42-91F8661E0B1B}" sibTransId="{930D7913-E2D8-4FDC-8526-2B053A453358}"/>
    <dgm:cxn modelId="{2FCBA93C-D615-4DB7-A769-9CF0D4AA13DB}" srcId="{4BA56713-5EC7-4EDE-8DF1-52619CDB3FCE}" destId="{D22A83CF-D3DE-4B71-BA2C-D600C3ED11AE}" srcOrd="1" destOrd="0" parTransId="{F01DF46B-C5BA-4629-9391-7C7150B87DFB}" sibTransId="{D9F3EDE2-0C67-4160-9603-5150767DDF9C}"/>
    <dgm:cxn modelId="{A2BE6477-0E0A-4D3C-ADCA-25D8446D5CD3}" type="presOf" srcId="{D22A83CF-D3DE-4B71-BA2C-D600C3ED11AE}" destId="{E14E9F0C-E41B-4BED-A384-AF70B02BF9A8}" srcOrd="0" destOrd="0" presId="urn:microsoft.com/office/officeart/2005/8/layout/matrix2"/>
    <dgm:cxn modelId="{FAE6F575-A7B4-4F15-AA0E-525602039290}" type="presOf" srcId="{7F4B4FBA-AE85-45EB-8F21-8C08D88FFDF3}" destId="{0B258EA7-4FDB-44C5-89CD-B45870ED2423}" srcOrd="0" destOrd="0" presId="urn:microsoft.com/office/officeart/2005/8/layout/matrix2"/>
    <dgm:cxn modelId="{C9294B9F-E844-40F9-904F-627764B934AE}" type="presOf" srcId="{4BA56713-5EC7-4EDE-8DF1-52619CDB3FCE}" destId="{383D1658-AA2D-438B-A571-EB65393676F8}" srcOrd="0" destOrd="0" presId="urn:microsoft.com/office/officeart/2005/8/layout/matrix2"/>
    <dgm:cxn modelId="{1D70A6FA-DA14-4186-BF3B-205C8B16E1C8}" srcId="{4BA56713-5EC7-4EDE-8DF1-52619CDB3FCE}" destId="{A032C5D8-82A8-4362-87C3-0A4E70092204}" srcOrd="3" destOrd="0" parTransId="{79CC83A9-C2F3-4A31-8CE2-90833C32D9B4}" sibTransId="{3249B78D-CFDA-41A5-AC05-BF52080B5449}"/>
    <dgm:cxn modelId="{C9012CE8-8989-4C92-8D3F-53FFA00445F7}" type="presOf" srcId="{BE632AE4-230F-4EC7-B8EA-8B8706A71A84}" destId="{7975B837-8618-448F-8E90-F5201A5E0AB6}" srcOrd="0" destOrd="0" presId="urn:microsoft.com/office/officeart/2005/8/layout/matrix2"/>
    <dgm:cxn modelId="{3A2A9D6E-38CA-4659-A87E-932678DA9897}" srcId="{4BA56713-5EC7-4EDE-8DF1-52619CDB3FCE}" destId="{BE632AE4-230F-4EC7-B8EA-8B8706A71A84}" srcOrd="0" destOrd="0" parTransId="{6C812D1A-F7D3-4537-80B7-1486EE9E1870}" sibTransId="{A27D1932-2CCA-4F8B-8136-15112164D79B}"/>
    <dgm:cxn modelId="{CE033A1C-DC93-44B6-88DC-BF6CD9F4987E}" type="presParOf" srcId="{383D1658-AA2D-438B-A571-EB65393676F8}" destId="{BEB9E39A-7837-4396-A1C8-BFEE9B13D56B}" srcOrd="0" destOrd="0" presId="urn:microsoft.com/office/officeart/2005/8/layout/matrix2"/>
    <dgm:cxn modelId="{5E7157BD-A4B5-4E3F-AAFB-6DC38EF6B0EC}" type="presParOf" srcId="{383D1658-AA2D-438B-A571-EB65393676F8}" destId="{7975B837-8618-448F-8E90-F5201A5E0AB6}" srcOrd="1" destOrd="0" presId="urn:microsoft.com/office/officeart/2005/8/layout/matrix2"/>
    <dgm:cxn modelId="{4D507A6A-9818-4254-9124-161145040E89}" type="presParOf" srcId="{383D1658-AA2D-438B-A571-EB65393676F8}" destId="{E14E9F0C-E41B-4BED-A384-AF70B02BF9A8}" srcOrd="2" destOrd="0" presId="urn:microsoft.com/office/officeart/2005/8/layout/matrix2"/>
    <dgm:cxn modelId="{55267F5E-3C2F-4DF3-8BFC-45F11EC75010}" type="presParOf" srcId="{383D1658-AA2D-438B-A571-EB65393676F8}" destId="{0B258EA7-4FDB-44C5-89CD-B45870ED2423}" srcOrd="3" destOrd="0" presId="urn:microsoft.com/office/officeart/2005/8/layout/matrix2"/>
    <dgm:cxn modelId="{ACFB44D3-3425-47EF-B531-97163830A593}" type="presParOf" srcId="{383D1658-AA2D-438B-A571-EB65393676F8}" destId="{EC13C6BD-57D0-4604-AC21-A25C1D8A177D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CF72A64-9F30-496E-A7CD-5FEEB554BD2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97EE5D-D72D-445D-A0B2-3A4DA8AF9379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ислоҳотлар</a:t>
          </a:r>
          <a:endParaRPr lang="ru-RU" dirty="0">
            <a:solidFill>
              <a:schemeClr val="tx1"/>
            </a:solidFill>
          </a:endParaRPr>
        </a:p>
      </dgm:t>
    </dgm:pt>
    <dgm:pt modelId="{FA4693BF-39C0-4E9A-8F82-39A4C6F7E960}" cxnId="{A9BF9383-D6EC-49AD-9BCA-4EF8B5B4836F}" type="parTrans">
      <dgm:prSet/>
      <dgm:spPr/>
      <dgm:t>
        <a:bodyPr/>
        <a:lstStyle/>
        <a:p>
          <a:endParaRPr lang="ru-RU"/>
        </a:p>
      </dgm:t>
    </dgm:pt>
    <dgm:pt modelId="{51C1A429-1886-46BE-86E0-4DFFFC9E0C15}" cxnId="{A9BF9383-D6EC-49AD-9BCA-4EF8B5B4836F}" type="sibTrans">
      <dgm:prSet/>
      <dgm:spPr/>
      <dgm:t>
        <a:bodyPr/>
        <a:lstStyle/>
        <a:p>
          <a:endParaRPr lang="ru-RU"/>
        </a:p>
      </dgm:t>
    </dgm:pt>
    <dgm:pt modelId="{C8929B10-C560-442E-AA35-4B64ABBCC336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Почта хизмати</a:t>
          </a:r>
          <a:endParaRPr lang="ru-RU" dirty="0">
            <a:solidFill>
              <a:schemeClr val="tx1"/>
            </a:solidFill>
          </a:endParaRPr>
        </a:p>
      </dgm:t>
    </dgm:pt>
    <dgm:pt modelId="{7602B36F-B4A6-4FD1-B35B-DD71430A4636}" cxnId="{F6A58E22-CA62-4D73-8CFD-AD8E55E5F0E3}" type="parTrans">
      <dgm:prSet/>
      <dgm:spPr/>
      <dgm:t>
        <a:bodyPr/>
        <a:lstStyle/>
        <a:p>
          <a:endParaRPr lang="ru-RU"/>
        </a:p>
      </dgm:t>
    </dgm:pt>
    <dgm:pt modelId="{A23129A3-DACD-40EB-B41D-F0162B06E03C}" cxnId="{F6A58E22-CA62-4D73-8CFD-AD8E55E5F0E3}" type="sibTrans">
      <dgm:prSet/>
      <dgm:spPr/>
      <dgm:t>
        <a:bodyPr/>
        <a:lstStyle/>
        <a:p>
          <a:endParaRPr lang="ru-RU"/>
        </a:p>
      </dgm:t>
    </dgm:pt>
    <dgm:pt modelId="{956FA65C-D454-467C-9DD4-5A291B10D20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Куфа , Басра, Фустот</a:t>
          </a:r>
          <a:endParaRPr lang="ru-RU" dirty="0">
            <a:solidFill>
              <a:schemeClr val="tx1"/>
            </a:solidFill>
          </a:endParaRPr>
        </a:p>
      </dgm:t>
    </dgm:pt>
    <dgm:pt modelId="{798EB964-EA23-4945-90E9-AD8C570843CE}" cxnId="{2F4EF638-6025-4FD6-A63D-D4E569271257}" type="parTrans">
      <dgm:prSet/>
      <dgm:spPr/>
      <dgm:t>
        <a:bodyPr/>
        <a:lstStyle/>
        <a:p>
          <a:endParaRPr lang="ru-RU"/>
        </a:p>
      </dgm:t>
    </dgm:pt>
    <dgm:pt modelId="{BB88DF4E-370E-4DA9-A07B-27A77AB644B6}" cxnId="{2F4EF638-6025-4FD6-A63D-D4E569271257}" type="sibTrans">
      <dgm:prSet/>
      <dgm:spPr/>
      <dgm:t>
        <a:bodyPr/>
        <a:lstStyle/>
        <a:p>
          <a:endParaRPr lang="ru-RU"/>
        </a:p>
      </dgm:t>
    </dgm:pt>
    <dgm:pt modelId="{B03D4971-6DF8-4472-A308-237C325C799F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Эрон,Шом, Ироқ, Шим.Африка </a:t>
          </a:r>
          <a:endParaRPr lang="ru-RU" dirty="0">
            <a:solidFill>
              <a:schemeClr val="tx1"/>
            </a:solidFill>
          </a:endParaRPr>
        </a:p>
      </dgm:t>
    </dgm:pt>
    <dgm:pt modelId="{6B2B4BC6-EDDC-4C03-A58E-5A6BF9A87044}" cxnId="{B845AECB-67D3-4590-9491-15E428F3AA03}" type="parTrans">
      <dgm:prSet/>
      <dgm:spPr/>
      <dgm:t>
        <a:bodyPr/>
        <a:lstStyle/>
        <a:p>
          <a:endParaRPr lang="ru-RU"/>
        </a:p>
      </dgm:t>
    </dgm:pt>
    <dgm:pt modelId="{F4F779AC-913C-4A6B-A96A-99A03AADA86E}" cxnId="{B845AECB-67D3-4590-9491-15E428F3AA03}" type="sibTrans">
      <dgm:prSet/>
      <dgm:spPr/>
      <dgm:t>
        <a:bodyPr/>
        <a:lstStyle/>
        <a:p>
          <a:endParaRPr lang="ru-RU"/>
        </a:p>
      </dgm:t>
    </dgm:pt>
    <dgm:pt modelId="{18A5C095-FA72-465D-8AE6-580EA3B24BAE}" type="pres">
      <dgm:prSet presAssocID="{ECF72A64-9F30-496E-A7CD-5FEEB554BD2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12C5E0-144E-4586-8BCE-1534586FD579}" type="pres">
      <dgm:prSet presAssocID="{5497EE5D-D72D-445D-A0B2-3A4DA8AF9379}" presName="node" presStyleLbl="node1" presStyleIdx="0" presStyleCnt="4" custLinFactNeighborX="-1467" custLinFactNeighborY="4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E995A4-8DA9-4814-85D5-C929713BDB3A}" type="pres">
      <dgm:prSet presAssocID="{51C1A429-1886-46BE-86E0-4DFFFC9E0C15}" presName="sibTrans" presStyleCnt="0"/>
      <dgm:spPr/>
    </dgm:pt>
    <dgm:pt modelId="{259C5444-BE56-45CE-96FF-716ED8241BDB}" type="pres">
      <dgm:prSet presAssocID="{C8929B10-C560-442E-AA35-4B64ABBCC33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0D5BC0-3EF7-4448-AE8E-ABDF98875141}" type="pres">
      <dgm:prSet presAssocID="{A23129A3-DACD-40EB-B41D-F0162B06E03C}" presName="sibTrans" presStyleCnt="0"/>
      <dgm:spPr/>
    </dgm:pt>
    <dgm:pt modelId="{7253748A-7CFB-45ED-83C4-1BE791CA8432}" type="pres">
      <dgm:prSet presAssocID="{956FA65C-D454-467C-9DD4-5A291B10D20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639497-6DA3-4AC0-9DEC-3C90FB7A5E8F}" type="pres">
      <dgm:prSet presAssocID="{BB88DF4E-370E-4DA9-A07B-27A77AB644B6}" presName="sibTrans" presStyleCnt="0"/>
      <dgm:spPr/>
    </dgm:pt>
    <dgm:pt modelId="{9F6628B7-106A-47CC-AB41-EAB16F4F1B69}" type="pres">
      <dgm:prSet presAssocID="{B03D4971-6DF8-4472-A308-237C325C799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4EF638-6025-4FD6-A63D-D4E569271257}" srcId="{ECF72A64-9F30-496E-A7CD-5FEEB554BD26}" destId="{956FA65C-D454-467C-9DD4-5A291B10D202}" srcOrd="2" destOrd="0" parTransId="{798EB964-EA23-4945-90E9-AD8C570843CE}" sibTransId="{BB88DF4E-370E-4DA9-A07B-27A77AB644B6}"/>
    <dgm:cxn modelId="{A9BF9383-D6EC-49AD-9BCA-4EF8B5B4836F}" srcId="{ECF72A64-9F30-496E-A7CD-5FEEB554BD26}" destId="{5497EE5D-D72D-445D-A0B2-3A4DA8AF9379}" srcOrd="0" destOrd="0" parTransId="{FA4693BF-39C0-4E9A-8F82-39A4C6F7E960}" sibTransId="{51C1A429-1886-46BE-86E0-4DFFFC9E0C15}"/>
    <dgm:cxn modelId="{B845AECB-67D3-4590-9491-15E428F3AA03}" srcId="{ECF72A64-9F30-496E-A7CD-5FEEB554BD26}" destId="{B03D4971-6DF8-4472-A308-237C325C799F}" srcOrd="3" destOrd="0" parTransId="{6B2B4BC6-EDDC-4C03-A58E-5A6BF9A87044}" sibTransId="{F4F779AC-913C-4A6B-A96A-99A03AADA86E}"/>
    <dgm:cxn modelId="{1FC00C88-F14B-4B21-B3BA-5CBBAE7B1E60}" type="presOf" srcId="{B03D4971-6DF8-4472-A308-237C325C799F}" destId="{9F6628B7-106A-47CC-AB41-EAB16F4F1B69}" srcOrd="0" destOrd="0" presId="urn:microsoft.com/office/officeart/2005/8/layout/default"/>
    <dgm:cxn modelId="{F6A58E22-CA62-4D73-8CFD-AD8E55E5F0E3}" srcId="{ECF72A64-9F30-496E-A7CD-5FEEB554BD26}" destId="{C8929B10-C560-442E-AA35-4B64ABBCC336}" srcOrd="1" destOrd="0" parTransId="{7602B36F-B4A6-4FD1-B35B-DD71430A4636}" sibTransId="{A23129A3-DACD-40EB-B41D-F0162B06E03C}"/>
    <dgm:cxn modelId="{7FAA9F1D-08F9-4ADA-8208-BEAA15F0ABF5}" type="presOf" srcId="{956FA65C-D454-467C-9DD4-5A291B10D202}" destId="{7253748A-7CFB-45ED-83C4-1BE791CA8432}" srcOrd="0" destOrd="0" presId="urn:microsoft.com/office/officeart/2005/8/layout/default"/>
    <dgm:cxn modelId="{A29E95BD-EDA4-4BB1-ADCC-5965F6561FDC}" type="presOf" srcId="{C8929B10-C560-442E-AA35-4B64ABBCC336}" destId="{259C5444-BE56-45CE-96FF-716ED8241BDB}" srcOrd="0" destOrd="0" presId="urn:microsoft.com/office/officeart/2005/8/layout/default"/>
    <dgm:cxn modelId="{4B35A4C1-B310-4952-A7C9-2A7B94B6771E}" type="presOf" srcId="{ECF72A64-9F30-496E-A7CD-5FEEB554BD26}" destId="{18A5C095-FA72-465D-8AE6-580EA3B24BAE}" srcOrd="0" destOrd="0" presId="urn:microsoft.com/office/officeart/2005/8/layout/default"/>
    <dgm:cxn modelId="{4D9D34D4-CD1A-467C-B75E-A55D82424923}" type="presOf" srcId="{5497EE5D-D72D-445D-A0B2-3A4DA8AF9379}" destId="{F612C5E0-144E-4586-8BCE-1534586FD579}" srcOrd="0" destOrd="0" presId="urn:microsoft.com/office/officeart/2005/8/layout/default"/>
    <dgm:cxn modelId="{6F5FD2A4-AE98-4661-9AE0-0048F43E915C}" type="presParOf" srcId="{18A5C095-FA72-465D-8AE6-580EA3B24BAE}" destId="{F612C5E0-144E-4586-8BCE-1534586FD579}" srcOrd="0" destOrd="0" presId="urn:microsoft.com/office/officeart/2005/8/layout/default"/>
    <dgm:cxn modelId="{5C2A2F29-0CDD-453A-AA67-0BD7833E6403}" type="presParOf" srcId="{18A5C095-FA72-465D-8AE6-580EA3B24BAE}" destId="{CCE995A4-8DA9-4814-85D5-C929713BDB3A}" srcOrd="1" destOrd="0" presId="urn:microsoft.com/office/officeart/2005/8/layout/default"/>
    <dgm:cxn modelId="{804F9B7B-AEDB-4644-BD41-B73310C16BEB}" type="presParOf" srcId="{18A5C095-FA72-465D-8AE6-580EA3B24BAE}" destId="{259C5444-BE56-45CE-96FF-716ED8241BDB}" srcOrd="2" destOrd="0" presId="urn:microsoft.com/office/officeart/2005/8/layout/default"/>
    <dgm:cxn modelId="{6259C97B-269D-40AC-AE09-E86D40F19CDE}" type="presParOf" srcId="{18A5C095-FA72-465D-8AE6-580EA3B24BAE}" destId="{AC0D5BC0-3EF7-4448-AE8E-ABDF98875141}" srcOrd="3" destOrd="0" presId="urn:microsoft.com/office/officeart/2005/8/layout/default"/>
    <dgm:cxn modelId="{3C774BDB-61C0-4A70-8598-8063CCB80A10}" type="presParOf" srcId="{18A5C095-FA72-465D-8AE6-580EA3B24BAE}" destId="{7253748A-7CFB-45ED-83C4-1BE791CA8432}" srcOrd="4" destOrd="0" presId="urn:microsoft.com/office/officeart/2005/8/layout/default"/>
    <dgm:cxn modelId="{57BE8C49-31CD-4A79-B91A-4FD642EB9F14}" type="presParOf" srcId="{18A5C095-FA72-465D-8AE6-580EA3B24BAE}" destId="{33639497-6DA3-4AC0-9DEC-3C90FB7A5E8F}" srcOrd="5" destOrd="0" presId="urn:microsoft.com/office/officeart/2005/8/layout/default"/>
    <dgm:cxn modelId="{108D5CDE-E4A2-4610-BEF2-84932DD81322}" type="presParOf" srcId="{18A5C095-FA72-465D-8AE6-580EA3B24BAE}" destId="{9F6628B7-106A-47CC-AB41-EAB16F4F1B6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D530095E-1EA7-43AE-ABF8-5A77F473EE3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1939E-7CF2-4884-BDDC-BB0400A281D3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Қуръон китоби</a:t>
          </a:r>
          <a:endParaRPr lang="ru-RU" dirty="0">
            <a:solidFill>
              <a:schemeClr val="tx1"/>
            </a:solidFill>
          </a:endParaRPr>
        </a:p>
      </dgm:t>
    </dgm:pt>
    <dgm:pt modelId="{7889C48B-6AFF-432D-97BF-CA4D63A13F74}" cxnId="{F6DFCEF1-3FAC-4D0D-B1AF-C42AD50544F3}" type="parTrans">
      <dgm:prSet/>
      <dgm:spPr/>
      <dgm:t>
        <a:bodyPr/>
        <a:lstStyle/>
        <a:p>
          <a:endParaRPr lang="ru-RU"/>
        </a:p>
      </dgm:t>
    </dgm:pt>
    <dgm:pt modelId="{279EE549-8372-4E69-9771-3722D40196F9}" cxnId="{F6DFCEF1-3FAC-4D0D-B1AF-C42AD50544F3}" type="sibTrans">
      <dgm:prSet/>
      <dgm:spPr/>
      <dgm:t>
        <a:bodyPr/>
        <a:lstStyle/>
        <a:p>
          <a:endParaRPr lang="ru-RU"/>
        </a:p>
      </dgm:t>
    </dgm:pt>
    <dgm:pt modelId="{073853E9-9150-4312-8954-689A891C66D9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Каъба кисвоси</a:t>
          </a:r>
          <a:endParaRPr lang="ru-RU" dirty="0">
            <a:solidFill>
              <a:schemeClr val="tx1"/>
            </a:solidFill>
          </a:endParaRPr>
        </a:p>
      </dgm:t>
    </dgm:pt>
    <dgm:pt modelId="{F6219217-BD40-4A80-906A-4423C7CE48D4}" cxnId="{2AD1AB35-8AF1-4F7B-9579-B538FB923108}" type="parTrans">
      <dgm:prSet/>
      <dgm:spPr/>
      <dgm:t>
        <a:bodyPr/>
        <a:lstStyle/>
        <a:p>
          <a:endParaRPr lang="ru-RU"/>
        </a:p>
      </dgm:t>
    </dgm:pt>
    <dgm:pt modelId="{D20BB871-F8D1-495E-A369-704F0952C020}" cxnId="{2AD1AB35-8AF1-4F7B-9579-B538FB923108}" type="sibTrans">
      <dgm:prSet/>
      <dgm:spPr/>
      <dgm:t>
        <a:bodyPr/>
        <a:lstStyle/>
        <a:p>
          <a:endParaRPr lang="ru-RU"/>
        </a:p>
      </dgm:t>
    </dgm:pt>
    <dgm:pt modelId="{DCC0AA74-5EE5-4596-B849-BEC422A8CB8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Кипр, Арманистон, Хуросон</a:t>
          </a:r>
          <a:endParaRPr lang="ru-RU" dirty="0">
            <a:solidFill>
              <a:schemeClr val="tx1"/>
            </a:solidFill>
          </a:endParaRPr>
        </a:p>
      </dgm:t>
    </dgm:pt>
    <dgm:pt modelId="{11F2E519-2A97-40B9-AAF8-357F26BDA1B0}" cxnId="{9C4A27B9-214B-4A92-94F3-19192E2876A5}" type="parTrans">
      <dgm:prSet/>
      <dgm:spPr/>
      <dgm:t>
        <a:bodyPr/>
        <a:lstStyle/>
        <a:p>
          <a:endParaRPr lang="ru-RU"/>
        </a:p>
      </dgm:t>
    </dgm:pt>
    <dgm:pt modelId="{ABF90CCA-7D14-42D3-9B77-DE54CE0D7900}" cxnId="{9C4A27B9-214B-4A92-94F3-19192E2876A5}" type="sibTrans">
      <dgm:prSet/>
      <dgm:spPr/>
      <dgm:t>
        <a:bodyPr/>
        <a:lstStyle/>
        <a:p>
          <a:endParaRPr lang="ru-RU"/>
        </a:p>
      </dgm:t>
    </dgm:pt>
    <dgm:pt modelId="{FC27C3F6-0CA5-48F9-B0D9-7E1AD9E83743}" type="pres">
      <dgm:prSet presAssocID="{D530095E-1EA7-43AE-ABF8-5A77F473EE3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B4A011-997A-478F-BB64-F84C6306053C}" type="pres">
      <dgm:prSet presAssocID="{E231939E-7CF2-4884-BDDC-BB0400A281D3}" presName="parentLin" presStyleCnt="0"/>
      <dgm:spPr/>
    </dgm:pt>
    <dgm:pt modelId="{F791B911-3083-4CF6-AC26-19B3647D0DC5}" type="pres">
      <dgm:prSet presAssocID="{E231939E-7CF2-4884-BDDC-BB0400A281D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059F471-988F-4E4D-BDC3-091B498CCA7A}" type="pres">
      <dgm:prSet presAssocID="{E231939E-7CF2-4884-BDDC-BB0400A281D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CB4C2F-1A27-4267-8212-B18B3B37437A}" type="pres">
      <dgm:prSet presAssocID="{E231939E-7CF2-4884-BDDC-BB0400A281D3}" presName="negativeSpace" presStyleCnt="0"/>
      <dgm:spPr/>
    </dgm:pt>
    <dgm:pt modelId="{C3C77B0E-7764-478B-A7E7-C03881CBA143}" type="pres">
      <dgm:prSet presAssocID="{E231939E-7CF2-4884-BDDC-BB0400A281D3}" presName="childText" presStyleLbl="conFgAcc1" presStyleIdx="0" presStyleCnt="3">
        <dgm:presLayoutVars>
          <dgm:bulletEnabled val="1"/>
        </dgm:presLayoutVars>
      </dgm:prSet>
      <dgm:spPr/>
    </dgm:pt>
    <dgm:pt modelId="{C4C445D7-DB0C-4873-873E-BF1DBD7BC503}" type="pres">
      <dgm:prSet presAssocID="{279EE549-8372-4E69-9771-3722D40196F9}" presName="spaceBetweenRectangles" presStyleCnt="0"/>
      <dgm:spPr/>
    </dgm:pt>
    <dgm:pt modelId="{5689A059-27B9-4390-9DEC-6BF7BB2CC7F8}" type="pres">
      <dgm:prSet presAssocID="{073853E9-9150-4312-8954-689A891C66D9}" presName="parentLin" presStyleCnt="0"/>
      <dgm:spPr/>
    </dgm:pt>
    <dgm:pt modelId="{BDB94508-2D6E-4F63-A86F-89DC303E027B}" type="pres">
      <dgm:prSet presAssocID="{073853E9-9150-4312-8954-689A891C66D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AE629EC-3D88-4452-8F80-76BE9BE0D60C}" type="pres">
      <dgm:prSet presAssocID="{073853E9-9150-4312-8954-689A891C66D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4453BC-3883-4CEF-B5D2-49F56ACAD13D}" type="pres">
      <dgm:prSet presAssocID="{073853E9-9150-4312-8954-689A891C66D9}" presName="negativeSpace" presStyleCnt="0"/>
      <dgm:spPr/>
    </dgm:pt>
    <dgm:pt modelId="{79ECD0CB-649B-46B6-B35D-F898A2E17F3C}" type="pres">
      <dgm:prSet presAssocID="{073853E9-9150-4312-8954-689A891C66D9}" presName="childText" presStyleLbl="conFgAcc1" presStyleIdx="1" presStyleCnt="3">
        <dgm:presLayoutVars>
          <dgm:bulletEnabled val="1"/>
        </dgm:presLayoutVars>
      </dgm:prSet>
      <dgm:spPr/>
    </dgm:pt>
    <dgm:pt modelId="{653EEC57-16D3-4FBB-A84C-8FC237C1D5C2}" type="pres">
      <dgm:prSet presAssocID="{D20BB871-F8D1-495E-A369-704F0952C020}" presName="spaceBetweenRectangles" presStyleCnt="0"/>
      <dgm:spPr/>
    </dgm:pt>
    <dgm:pt modelId="{7C92ED3F-C6B8-4444-9596-2125D25CA553}" type="pres">
      <dgm:prSet presAssocID="{DCC0AA74-5EE5-4596-B849-BEC422A8CB82}" presName="parentLin" presStyleCnt="0"/>
      <dgm:spPr/>
    </dgm:pt>
    <dgm:pt modelId="{32758E64-B8E9-42F9-819B-F8F1FA18412B}" type="pres">
      <dgm:prSet presAssocID="{DCC0AA74-5EE5-4596-B849-BEC422A8CB82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BD20D70-A5A1-4ED9-BEF7-14B1F6B38C85}" type="pres">
      <dgm:prSet presAssocID="{DCC0AA74-5EE5-4596-B849-BEC422A8CB8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7C098E-28FD-4F19-B733-B50D96D3F8AF}" type="pres">
      <dgm:prSet presAssocID="{DCC0AA74-5EE5-4596-B849-BEC422A8CB82}" presName="negativeSpace" presStyleCnt="0"/>
      <dgm:spPr/>
    </dgm:pt>
    <dgm:pt modelId="{B93EA4B2-6B12-493A-99E1-5DB3AD5AD826}" type="pres">
      <dgm:prSet presAssocID="{DCC0AA74-5EE5-4596-B849-BEC422A8CB8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031EFE3-0461-43AD-B964-B0639CF7D01C}" type="presOf" srcId="{E231939E-7CF2-4884-BDDC-BB0400A281D3}" destId="{5059F471-988F-4E4D-BDC3-091B498CCA7A}" srcOrd="1" destOrd="0" presId="urn:microsoft.com/office/officeart/2005/8/layout/list1"/>
    <dgm:cxn modelId="{F6DFCEF1-3FAC-4D0D-B1AF-C42AD50544F3}" srcId="{D530095E-1EA7-43AE-ABF8-5A77F473EE31}" destId="{E231939E-7CF2-4884-BDDC-BB0400A281D3}" srcOrd="0" destOrd="0" parTransId="{7889C48B-6AFF-432D-97BF-CA4D63A13F74}" sibTransId="{279EE549-8372-4E69-9771-3722D40196F9}"/>
    <dgm:cxn modelId="{F29E754E-E3FB-4328-9A26-06EFFBCA48BC}" type="presOf" srcId="{073853E9-9150-4312-8954-689A891C66D9}" destId="{6AE629EC-3D88-4452-8F80-76BE9BE0D60C}" srcOrd="1" destOrd="0" presId="urn:microsoft.com/office/officeart/2005/8/layout/list1"/>
    <dgm:cxn modelId="{407BC951-C889-498D-8655-28914D714875}" type="presOf" srcId="{DCC0AA74-5EE5-4596-B849-BEC422A8CB82}" destId="{32758E64-B8E9-42F9-819B-F8F1FA18412B}" srcOrd="0" destOrd="0" presId="urn:microsoft.com/office/officeart/2005/8/layout/list1"/>
    <dgm:cxn modelId="{A75CCEE2-75B1-4915-9120-8B96A7E5870C}" type="presOf" srcId="{E231939E-7CF2-4884-BDDC-BB0400A281D3}" destId="{F791B911-3083-4CF6-AC26-19B3647D0DC5}" srcOrd="0" destOrd="0" presId="urn:microsoft.com/office/officeart/2005/8/layout/list1"/>
    <dgm:cxn modelId="{9C4A27B9-214B-4A92-94F3-19192E2876A5}" srcId="{D530095E-1EA7-43AE-ABF8-5A77F473EE31}" destId="{DCC0AA74-5EE5-4596-B849-BEC422A8CB82}" srcOrd="2" destOrd="0" parTransId="{11F2E519-2A97-40B9-AAF8-357F26BDA1B0}" sibTransId="{ABF90CCA-7D14-42D3-9B77-DE54CE0D7900}"/>
    <dgm:cxn modelId="{1B0275A2-A50C-4F07-A9A9-9197A0809D42}" type="presOf" srcId="{D530095E-1EA7-43AE-ABF8-5A77F473EE31}" destId="{FC27C3F6-0CA5-48F9-B0D9-7E1AD9E83743}" srcOrd="0" destOrd="0" presId="urn:microsoft.com/office/officeart/2005/8/layout/list1"/>
    <dgm:cxn modelId="{F059236B-39E5-4ACC-BD63-CF57D4EEF1D2}" type="presOf" srcId="{073853E9-9150-4312-8954-689A891C66D9}" destId="{BDB94508-2D6E-4F63-A86F-89DC303E027B}" srcOrd="0" destOrd="0" presId="urn:microsoft.com/office/officeart/2005/8/layout/list1"/>
    <dgm:cxn modelId="{AE75E67D-B5A8-4330-ACD2-6577C5A21B56}" type="presOf" srcId="{DCC0AA74-5EE5-4596-B849-BEC422A8CB82}" destId="{2BD20D70-A5A1-4ED9-BEF7-14B1F6B38C85}" srcOrd="1" destOrd="0" presId="urn:microsoft.com/office/officeart/2005/8/layout/list1"/>
    <dgm:cxn modelId="{2AD1AB35-8AF1-4F7B-9579-B538FB923108}" srcId="{D530095E-1EA7-43AE-ABF8-5A77F473EE31}" destId="{073853E9-9150-4312-8954-689A891C66D9}" srcOrd="1" destOrd="0" parTransId="{F6219217-BD40-4A80-906A-4423C7CE48D4}" sibTransId="{D20BB871-F8D1-495E-A369-704F0952C020}"/>
    <dgm:cxn modelId="{23B3E380-1354-477E-8AF4-EE72155420F8}" type="presParOf" srcId="{FC27C3F6-0CA5-48F9-B0D9-7E1AD9E83743}" destId="{06B4A011-997A-478F-BB64-F84C6306053C}" srcOrd="0" destOrd="0" presId="urn:microsoft.com/office/officeart/2005/8/layout/list1"/>
    <dgm:cxn modelId="{7AAAF5E3-2DB5-4948-829C-8ABAFD41C6E1}" type="presParOf" srcId="{06B4A011-997A-478F-BB64-F84C6306053C}" destId="{F791B911-3083-4CF6-AC26-19B3647D0DC5}" srcOrd="0" destOrd="0" presId="urn:microsoft.com/office/officeart/2005/8/layout/list1"/>
    <dgm:cxn modelId="{CDCA8DE6-4AAA-496C-B6C6-AECECABE107E}" type="presParOf" srcId="{06B4A011-997A-478F-BB64-F84C6306053C}" destId="{5059F471-988F-4E4D-BDC3-091B498CCA7A}" srcOrd="1" destOrd="0" presId="urn:microsoft.com/office/officeart/2005/8/layout/list1"/>
    <dgm:cxn modelId="{F420B584-3C88-4CE8-AFC1-666515DB842F}" type="presParOf" srcId="{FC27C3F6-0CA5-48F9-B0D9-7E1AD9E83743}" destId="{ECCB4C2F-1A27-4267-8212-B18B3B37437A}" srcOrd="1" destOrd="0" presId="urn:microsoft.com/office/officeart/2005/8/layout/list1"/>
    <dgm:cxn modelId="{B06F018F-F516-4D6C-848B-0B96A92191A8}" type="presParOf" srcId="{FC27C3F6-0CA5-48F9-B0D9-7E1AD9E83743}" destId="{C3C77B0E-7764-478B-A7E7-C03881CBA143}" srcOrd="2" destOrd="0" presId="urn:microsoft.com/office/officeart/2005/8/layout/list1"/>
    <dgm:cxn modelId="{6288CAC6-9AEE-4F67-BC89-35A932C4B17C}" type="presParOf" srcId="{FC27C3F6-0CA5-48F9-B0D9-7E1AD9E83743}" destId="{C4C445D7-DB0C-4873-873E-BF1DBD7BC503}" srcOrd="3" destOrd="0" presId="urn:microsoft.com/office/officeart/2005/8/layout/list1"/>
    <dgm:cxn modelId="{DAD5F0B7-CA99-423D-AFE9-6E901D053345}" type="presParOf" srcId="{FC27C3F6-0CA5-48F9-B0D9-7E1AD9E83743}" destId="{5689A059-27B9-4390-9DEC-6BF7BB2CC7F8}" srcOrd="4" destOrd="0" presId="urn:microsoft.com/office/officeart/2005/8/layout/list1"/>
    <dgm:cxn modelId="{30FDC903-23C0-4E6A-8BB1-A4C24A750AA3}" type="presParOf" srcId="{5689A059-27B9-4390-9DEC-6BF7BB2CC7F8}" destId="{BDB94508-2D6E-4F63-A86F-89DC303E027B}" srcOrd="0" destOrd="0" presId="urn:microsoft.com/office/officeart/2005/8/layout/list1"/>
    <dgm:cxn modelId="{B1E08042-ED54-424B-BED3-AD7D9774C55E}" type="presParOf" srcId="{5689A059-27B9-4390-9DEC-6BF7BB2CC7F8}" destId="{6AE629EC-3D88-4452-8F80-76BE9BE0D60C}" srcOrd="1" destOrd="0" presId="urn:microsoft.com/office/officeart/2005/8/layout/list1"/>
    <dgm:cxn modelId="{649310D8-A8C5-4565-89E0-1F37450A474C}" type="presParOf" srcId="{FC27C3F6-0CA5-48F9-B0D9-7E1AD9E83743}" destId="{184453BC-3883-4CEF-B5D2-49F56ACAD13D}" srcOrd="5" destOrd="0" presId="urn:microsoft.com/office/officeart/2005/8/layout/list1"/>
    <dgm:cxn modelId="{66E994FC-170D-421B-8674-28BC88A03BA1}" type="presParOf" srcId="{FC27C3F6-0CA5-48F9-B0D9-7E1AD9E83743}" destId="{79ECD0CB-649B-46B6-B35D-F898A2E17F3C}" srcOrd="6" destOrd="0" presId="urn:microsoft.com/office/officeart/2005/8/layout/list1"/>
    <dgm:cxn modelId="{56DAFE8F-DF8C-46AC-9E27-BDFF4CAFFF1C}" type="presParOf" srcId="{FC27C3F6-0CA5-48F9-B0D9-7E1AD9E83743}" destId="{653EEC57-16D3-4FBB-A84C-8FC237C1D5C2}" srcOrd="7" destOrd="0" presId="urn:microsoft.com/office/officeart/2005/8/layout/list1"/>
    <dgm:cxn modelId="{3225F007-4149-4096-A3EA-D7EFD9EE82A8}" type="presParOf" srcId="{FC27C3F6-0CA5-48F9-B0D9-7E1AD9E83743}" destId="{7C92ED3F-C6B8-4444-9596-2125D25CA553}" srcOrd="8" destOrd="0" presId="urn:microsoft.com/office/officeart/2005/8/layout/list1"/>
    <dgm:cxn modelId="{0BEC8F5D-0C59-4E53-B84B-847AE5F5C60C}" type="presParOf" srcId="{7C92ED3F-C6B8-4444-9596-2125D25CA553}" destId="{32758E64-B8E9-42F9-819B-F8F1FA18412B}" srcOrd="0" destOrd="0" presId="urn:microsoft.com/office/officeart/2005/8/layout/list1"/>
    <dgm:cxn modelId="{7CB9BE8B-B163-40BF-AA7B-BDB660A8EFA9}" type="presParOf" srcId="{7C92ED3F-C6B8-4444-9596-2125D25CA553}" destId="{2BD20D70-A5A1-4ED9-BEF7-14B1F6B38C85}" srcOrd="1" destOrd="0" presId="urn:microsoft.com/office/officeart/2005/8/layout/list1"/>
    <dgm:cxn modelId="{7CCD44ED-DEC8-4976-B1AE-0FE4998F56C1}" type="presParOf" srcId="{FC27C3F6-0CA5-48F9-B0D9-7E1AD9E83743}" destId="{797C098E-28FD-4F19-B733-B50D96D3F8AF}" srcOrd="9" destOrd="0" presId="urn:microsoft.com/office/officeart/2005/8/layout/list1"/>
    <dgm:cxn modelId="{6BEA002F-56FF-4518-BA0D-2A8056FA313E}" type="presParOf" srcId="{FC27C3F6-0CA5-48F9-B0D9-7E1AD9E83743}" destId="{B93EA4B2-6B12-493A-99E1-5DB3AD5AD82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166B0EA-B1B6-4F6E-AD71-9089967A66A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FDBEA662-DA49-4481-A3C1-C562BDB8F99B}">
      <dgm:prSet phldrT="[Текст]"/>
      <dgm:spPr/>
      <dgm:t>
        <a:bodyPr/>
        <a:lstStyle/>
        <a:p>
          <a:r>
            <a:rPr lang="en-US" dirty="0" smtClean="0"/>
            <a:t>Абу Суфён </a:t>
          </a:r>
          <a:endParaRPr lang="ru-RU" dirty="0"/>
        </a:p>
      </dgm:t>
    </dgm:pt>
    <dgm:pt modelId="{DE7C411E-1AD3-4796-9C29-EF870E34E059}" cxnId="{2A84CA35-3087-4B54-8804-62950F63BFDE}" type="parTrans">
      <dgm:prSet/>
      <dgm:spPr/>
    </dgm:pt>
    <dgm:pt modelId="{BB199CE2-40F4-4979-9468-CB0792095AC5}" cxnId="{2A84CA35-3087-4B54-8804-62950F63BFDE}" type="sibTrans">
      <dgm:prSet/>
      <dgm:spPr/>
    </dgm:pt>
    <dgm:pt modelId="{DF545D8A-C80C-46E3-B57C-8EB29B4D64F3}">
      <dgm:prSet phldrT="[Текст]"/>
      <dgm:spPr/>
      <dgm:t>
        <a:bodyPr/>
        <a:lstStyle/>
        <a:p>
          <a:r>
            <a:rPr lang="en-US" dirty="0" smtClean="0"/>
            <a:t>хавориж</a:t>
          </a:r>
          <a:endParaRPr lang="ru-RU" dirty="0"/>
        </a:p>
      </dgm:t>
    </dgm:pt>
    <dgm:pt modelId="{EAAA0EE4-2C77-4E55-A29A-9DD6515F4827}" cxnId="{A4FFD58E-9C4E-4F45-B117-AB17D29C0EB4}" type="parTrans">
      <dgm:prSet/>
      <dgm:spPr/>
    </dgm:pt>
    <dgm:pt modelId="{1503A2C0-0786-4DA1-931D-4FB49F10488F}" cxnId="{A4FFD58E-9C4E-4F45-B117-AB17D29C0EB4}" type="sibTrans">
      <dgm:prSet/>
      <dgm:spPr/>
    </dgm:pt>
    <dgm:pt modelId="{96E3707F-0B70-4661-8738-9D3153CC3559}">
      <dgm:prSet phldrT="[Текст]"/>
      <dgm:spPr/>
      <dgm:t>
        <a:bodyPr/>
        <a:lstStyle/>
        <a:p>
          <a:r>
            <a:rPr lang="en-US" dirty="0" smtClean="0"/>
            <a:t>шиа</a:t>
          </a:r>
          <a:endParaRPr lang="ru-RU" dirty="0"/>
        </a:p>
      </dgm:t>
    </dgm:pt>
    <dgm:pt modelId="{915C6D11-C609-47BE-A13F-7A6460ED6CC5}" cxnId="{460A4384-77A8-48C0-8F36-D65B4C511C60}" type="parTrans">
      <dgm:prSet/>
      <dgm:spPr/>
    </dgm:pt>
    <dgm:pt modelId="{199DB74B-C100-4241-81CD-A81835961C30}" cxnId="{460A4384-77A8-48C0-8F36-D65B4C511C60}" type="sibTrans">
      <dgm:prSet/>
      <dgm:spPr/>
    </dgm:pt>
    <dgm:pt modelId="{6B8A8A27-7CC2-46D1-B854-021B85E2712F}" type="pres">
      <dgm:prSet presAssocID="{B166B0EA-B1B6-4F6E-AD71-9089967A66A4}" presName="compositeShape" presStyleCnt="0">
        <dgm:presLayoutVars>
          <dgm:dir/>
          <dgm:resizeHandles/>
        </dgm:presLayoutVars>
      </dgm:prSet>
      <dgm:spPr/>
    </dgm:pt>
    <dgm:pt modelId="{947263C2-0AC7-415E-9741-D67BD28BB283}" type="pres">
      <dgm:prSet presAssocID="{B166B0EA-B1B6-4F6E-AD71-9089967A66A4}" presName="pyramid" presStyleLbl="node1" presStyleIdx="0" presStyleCnt="1"/>
      <dgm:spPr/>
    </dgm:pt>
    <dgm:pt modelId="{2961F11E-AFBD-48BB-B685-471C845D8EC1}" type="pres">
      <dgm:prSet presAssocID="{B166B0EA-B1B6-4F6E-AD71-9089967A66A4}" presName="theList" presStyleCnt="0"/>
      <dgm:spPr/>
    </dgm:pt>
    <dgm:pt modelId="{F24E330E-63B5-4CCD-85E4-13371ADD7670}" type="pres">
      <dgm:prSet presAssocID="{FDBEA662-DA49-4481-A3C1-C562BDB8F99B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643C2F-AC5C-4A6B-87B2-34B7F511875B}" type="pres">
      <dgm:prSet presAssocID="{FDBEA662-DA49-4481-A3C1-C562BDB8F99B}" presName="aSpace" presStyleCnt="0"/>
      <dgm:spPr/>
    </dgm:pt>
    <dgm:pt modelId="{62BF61A3-A82D-4356-B9E1-9DA8116F5341}" type="pres">
      <dgm:prSet presAssocID="{DF545D8A-C80C-46E3-B57C-8EB29B4D64F3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8EB344-B1F2-45F0-87EF-FC477B1A38EF}" type="pres">
      <dgm:prSet presAssocID="{DF545D8A-C80C-46E3-B57C-8EB29B4D64F3}" presName="aSpace" presStyleCnt="0"/>
      <dgm:spPr/>
    </dgm:pt>
    <dgm:pt modelId="{632E7DA9-198A-4795-BD13-27FED375E916}" type="pres">
      <dgm:prSet presAssocID="{96E3707F-0B70-4661-8738-9D3153CC3559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FD6379-7766-4DE8-8B8B-D07AAFD90432}" type="pres">
      <dgm:prSet presAssocID="{96E3707F-0B70-4661-8738-9D3153CC3559}" presName="aSpace" presStyleCnt="0"/>
      <dgm:spPr/>
    </dgm:pt>
  </dgm:ptLst>
  <dgm:cxnLst>
    <dgm:cxn modelId="{83627853-B37F-4D23-A763-B395CCC7F3CB}" type="presOf" srcId="{96E3707F-0B70-4661-8738-9D3153CC3559}" destId="{632E7DA9-198A-4795-BD13-27FED375E916}" srcOrd="0" destOrd="0" presId="urn:microsoft.com/office/officeart/2005/8/layout/pyramid2"/>
    <dgm:cxn modelId="{59F490CC-89D8-413D-B22B-2840B0F04F3B}" type="presOf" srcId="{B166B0EA-B1B6-4F6E-AD71-9089967A66A4}" destId="{6B8A8A27-7CC2-46D1-B854-021B85E2712F}" srcOrd="0" destOrd="0" presId="urn:microsoft.com/office/officeart/2005/8/layout/pyramid2"/>
    <dgm:cxn modelId="{2A84CA35-3087-4B54-8804-62950F63BFDE}" srcId="{B166B0EA-B1B6-4F6E-AD71-9089967A66A4}" destId="{FDBEA662-DA49-4481-A3C1-C562BDB8F99B}" srcOrd="0" destOrd="0" parTransId="{DE7C411E-1AD3-4796-9C29-EF870E34E059}" sibTransId="{BB199CE2-40F4-4979-9468-CB0792095AC5}"/>
    <dgm:cxn modelId="{58B7B389-0506-407D-B138-055EA43FFD7C}" type="presOf" srcId="{FDBEA662-DA49-4481-A3C1-C562BDB8F99B}" destId="{F24E330E-63B5-4CCD-85E4-13371ADD7670}" srcOrd="0" destOrd="0" presId="urn:microsoft.com/office/officeart/2005/8/layout/pyramid2"/>
    <dgm:cxn modelId="{A4FFD58E-9C4E-4F45-B117-AB17D29C0EB4}" srcId="{B166B0EA-B1B6-4F6E-AD71-9089967A66A4}" destId="{DF545D8A-C80C-46E3-B57C-8EB29B4D64F3}" srcOrd="1" destOrd="0" parTransId="{EAAA0EE4-2C77-4E55-A29A-9DD6515F4827}" sibTransId="{1503A2C0-0786-4DA1-931D-4FB49F10488F}"/>
    <dgm:cxn modelId="{B3D78D70-8384-4FD7-8631-439439C8F46B}" type="presOf" srcId="{DF545D8A-C80C-46E3-B57C-8EB29B4D64F3}" destId="{62BF61A3-A82D-4356-B9E1-9DA8116F5341}" srcOrd="0" destOrd="0" presId="urn:microsoft.com/office/officeart/2005/8/layout/pyramid2"/>
    <dgm:cxn modelId="{460A4384-77A8-48C0-8F36-D65B4C511C60}" srcId="{B166B0EA-B1B6-4F6E-AD71-9089967A66A4}" destId="{96E3707F-0B70-4661-8738-9D3153CC3559}" srcOrd="2" destOrd="0" parTransId="{915C6D11-C609-47BE-A13F-7A6460ED6CC5}" sibTransId="{199DB74B-C100-4241-81CD-A81835961C30}"/>
    <dgm:cxn modelId="{7E753B52-66F0-4774-8097-A7993A969615}" type="presParOf" srcId="{6B8A8A27-7CC2-46D1-B854-021B85E2712F}" destId="{947263C2-0AC7-415E-9741-D67BD28BB283}" srcOrd="0" destOrd="0" presId="urn:microsoft.com/office/officeart/2005/8/layout/pyramid2"/>
    <dgm:cxn modelId="{2E15943A-1B73-41F0-B1A9-F9A38F2E3909}" type="presParOf" srcId="{6B8A8A27-7CC2-46D1-B854-021B85E2712F}" destId="{2961F11E-AFBD-48BB-B685-471C845D8EC1}" srcOrd="1" destOrd="0" presId="urn:microsoft.com/office/officeart/2005/8/layout/pyramid2"/>
    <dgm:cxn modelId="{79E64849-7EF6-4D9F-BDDA-CAE3ED804158}" type="presParOf" srcId="{2961F11E-AFBD-48BB-B685-471C845D8EC1}" destId="{F24E330E-63B5-4CCD-85E4-13371ADD7670}" srcOrd="0" destOrd="0" presId="urn:microsoft.com/office/officeart/2005/8/layout/pyramid2"/>
    <dgm:cxn modelId="{293DA904-7C05-4C25-A4B6-5A955158204C}" type="presParOf" srcId="{2961F11E-AFBD-48BB-B685-471C845D8EC1}" destId="{E9643C2F-AC5C-4A6B-87B2-34B7F511875B}" srcOrd="1" destOrd="0" presId="urn:microsoft.com/office/officeart/2005/8/layout/pyramid2"/>
    <dgm:cxn modelId="{F4E2D727-1EBB-4E4A-B5A1-EA430EDBE6DD}" type="presParOf" srcId="{2961F11E-AFBD-48BB-B685-471C845D8EC1}" destId="{62BF61A3-A82D-4356-B9E1-9DA8116F5341}" srcOrd="2" destOrd="0" presId="urn:microsoft.com/office/officeart/2005/8/layout/pyramid2"/>
    <dgm:cxn modelId="{05249386-8588-45DF-A7D2-611CEC90AC18}" type="presParOf" srcId="{2961F11E-AFBD-48BB-B685-471C845D8EC1}" destId="{E98EB344-B1F2-45F0-87EF-FC477B1A38EF}" srcOrd="3" destOrd="0" presId="urn:microsoft.com/office/officeart/2005/8/layout/pyramid2"/>
    <dgm:cxn modelId="{61B8951F-AF6E-45A7-A956-FB617787D151}" type="presParOf" srcId="{2961F11E-AFBD-48BB-B685-471C845D8EC1}" destId="{632E7DA9-198A-4795-BD13-27FED375E916}" srcOrd="4" destOrd="0" presId="urn:microsoft.com/office/officeart/2005/8/layout/pyramid2"/>
    <dgm:cxn modelId="{FEC336E9-3F22-45A0-A47C-261FDD5CA916}" type="presParOf" srcId="{2961F11E-AFBD-48BB-B685-471C845D8EC1}" destId="{98FD6379-7766-4DE8-8B8B-D07AAFD90432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DDC5AC-67A6-4C78-AB56-2BAFB7F53FA3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325C9F-0675-4631-981A-BCF15391699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Жоҳилия даври</a:t>
          </a:r>
          <a:endParaRPr lang="ru-RU" dirty="0">
            <a:solidFill>
              <a:schemeClr val="tx1"/>
            </a:solidFill>
          </a:endParaRPr>
        </a:p>
      </dgm:t>
    </dgm:pt>
    <dgm:pt modelId="{3980AEFC-B40A-41B6-99BF-7C982758B171}" cxnId="{813047BA-6C77-4F50-A560-7BAFF874D05D}" type="parTrans">
      <dgm:prSet/>
      <dgm:spPr/>
      <dgm:t>
        <a:bodyPr/>
        <a:lstStyle/>
        <a:p>
          <a:endParaRPr lang="ru-RU"/>
        </a:p>
      </dgm:t>
    </dgm:pt>
    <dgm:pt modelId="{8E0BBEC7-900F-4826-9849-779F44656826}" cxnId="{813047BA-6C77-4F50-A560-7BAFF874D05D}" type="sibTrans">
      <dgm:prSet/>
      <dgm:spPr/>
      <dgm:t>
        <a:bodyPr/>
        <a:lstStyle/>
        <a:p>
          <a:endParaRPr lang="ru-RU"/>
        </a:p>
      </dgm:t>
    </dgm:pt>
    <dgm:pt modelId="{DAE5C928-DF2A-4585-B705-5C0B215741DC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Ягона худони танимаслик</a:t>
          </a:r>
          <a:endParaRPr lang="ru-RU" dirty="0">
            <a:solidFill>
              <a:schemeClr val="tx1"/>
            </a:solidFill>
          </a:endParaRPr>
        </a:p>
      </dgm:t>
    </dgm:pt>
    <dgm:pt modelId="{91265964-E6EA-40D6-93DE-39DE5329BF29}" cxnId="{4DFB932A-0569-4FE0-9EC0-0F10B08F6D90}" type="parTrans">
      <dgm:prSet/>
      <dgm:spPr/>
      <dgm:t>
        <a:bodyPr/>
        <a:lstStyle/>
        <a:p>
          <a:endParaRPr lang="ru-RU"/>
        </a:p>
      </dgm:t>
    </dgm:pt>
    <dgm:pt modelId="{B9A1CD02-A8DA-4E22-BC20-EE4587F1620A}" cxnId="{4DFB932A-0569-4FE0-9EC0-0F10B08F6D90}" type="sibTrans">
      <dgm:prSet/>
      <dgm:spPr/>
      <dgm:t>
        <a:bodyPr/>
        <a:lstStyle/>
        <a:p>
          <a:endParaRPr lang="ru-RU"/>
        </a:p>
      </dgm:t>
    </dgm:pt>
    <dgm:pt modelId="{CF0B2D9A-BB51-40E0-97A4-0196271DC148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кўпхудолик</a:t>
          </a:r>
          <a:endParaRPr lang="ru-RU" dirty="0">
            <a:solidFill>
              <a:schemeClr val="tx1"/>
            </a:solidFill>
          </a:endParaRPr>
        </a:p>
      </dgm:t>
    </dgm:pt>
    <dgm:pt modelId="{BA91E15C-7589-4B8B-95C8-690949B4B735}" cxnId="{110D6C26-D7C9-422E-99DA-F1738C6044E0}" type="parTrans">
      <dgm:prSet/>
      <dgm:spPr/>
      <dgm:t>
        <a:bodyPr/>
        <a:lstStyle/>
        <a:p>
          <a:endParaRPr lang="ru-RU"/>
        </a:p>
      </dgm:t>
    </dgm:pt>
    <dgm:pt modelId="{D212B655-E0F1-4F94-848D-370F7318EDC8}" cxnId="{110D6C26-D7C9-422E-99DA-F1738C6044E0}" type="sibTrans">
      <dgm:prSet/>
      <dgm:spPr/>
      <dgm:t>
        <a:bodyPr/>
        <a:lstStyle/>
        <a:p>
          <a:endParaRPr lang="ru-RU"/>
        </a:p>
      </dgm:t>
    </dgm:pt>
    <dgm:pt modelId="{792B9A32-AE64-474E-A9FB-A5005D1CD173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билмаслик</a:t>
          </a:r>
          <a:endParaRPr lang="ru-RU" dirty="0">
            <a:solidFill>
              <a:schemeClr val="tx1"/>
            </a:solidFill>
          </a:endParaRPr>
        </a:p>
      </dgm:t>
    </dgm:pt>
    <dgm:pt modelId="{DB27AC85-5991-41C6-8E1C-D034DB5FB5F4}" cxnId="{B00C40D8-6853-4815-82E7-E4AD020001EA}" type="parTrans">
      <dgm:prSet/>
      <dgm:spPr/>
      <dgm:t>
        <a:bodyPr/>
        <a:lstStyle/>
        <a:p>
          <a:endParaRPr lang="ru-RU"/>
        </a:p>
      </dgm:t>
    </dgm:pt>
    <dgm:pt modelId="{A987E009-FF9D-4D8D-87CE-5D29CE45BA18}" cxnId="{B00C40D8-6853-4815-82E7-E4AD020001EA}" type="sibTrans">
      <dgm:prSet/>
      <dgm:spPr/>
      <dgm:t>
        <a:bodyPr/>
        <a:lstStyle/>
        <a:p>
          <a:endParaRPr lang="ru-RU"/>
        </a:p>
      </dgm:t>
    </dgm:pt>
    <dgm:pt modelId="{EF4F3943-44B6-499F-91DD-87798DB914B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Ал васанийа</a:t>
          </a:r>
          <a:endParaRPr lang="ru-RU" dirty="0">
            <a:solidFill>
              <a:schemeClr val="tx1"/>
            </a:solidFill>
          </a:endParaRPr>
        </a:p>
      </dgm:t>
    </dgm:pt>
    <dgm:pt modelId="{9DAB800A-1103-4384-8450-B393B90311A7}" cxnId="{080935D9-127C-4CA0-98AA-FCE9691DB211}" type="parTrans">
      <dgm:prSet/>
      <dgm:spPr/>
      <dgm:t>
        <a:bodyPr/>
        <a:lstStyle/>
        <a:p>
          <a:endParaRPr lang="ru-RU"/>
        </a:p>
      </dgm:t>
    </dgm:pt>
    <dgm:pt modelId="{D2B7345A-E87F-49EC-9917-0A338781B04E}" cxnId="{080935D9-127C-4CA0-98AA-FCE9691DB211}" type="sibTrans">
      <dgm:prSet/>
      <dgm:spPr/>
      <dgm:t>
        <a:bodyPr/>
        <a:lstStyle/>
        <a:p>
          <a:endParaRPr lang="ru-RU"/>
        </a:p>
      </dgm:t>
    </dgm:pt>
    <dgm:pt modelId="{61C00641-4A22-4C15-ADEA-7684EC6082C5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100-120 йил</a:t>
          </a:r>
          <a:endParaRPr lang="ru-RU" dirty="0">
            <a:solidFill>
              <a:schemeClr val="tx1"/>
            </a:solidFill>
          </a:endParaRPr>
        </a:p>
      </dgm:t>
    </dgm:pt>
    <dgm:pt modelId="{A8711420-5A43-4378-A902-BAC773336BBE}" cxnId="{273DDD0A-4E5E-48CF-BE1A-97C13B5C45A8}" type="parTrans">
      <dgm:prSet/>
      <dgm:spPr/>
      <dgm:t>
        <a:bodyPr/>
        <a:lstStyle/>
        <a:p>
          <a:endParaRPr lang="ru-RU"/>
        </a:p>
      </dgm:t>
    </dgm:pt>
    <dgm:pt modelId="{12938D21-452A-4F45-9B06-48DA5F8BD70D}" cxnId="{273DDD0A-4E5E-48CF-BE1A-97C13B5C45A8}" type="sibTrans">
      <dgm:prSet/>
      <dgm:spPr/>
      <dgm:t>
        <a:bodyPr/>
        <a:lstStyle/>
        <a:p>
          <a:endParaRPr lang="ru-RU"/>
        </a:p>
      </dgm:t>
    </dgm:pt>
    <dgm:pt modelId="{A5D6DFC8-9DF3-494E-B63C-AE9985BD8D17}" type="pres">
      <dgm:prSet presAssocID="{9ADDC5AC-67A6-4C78-AB56-2BAFB7F53FA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351E21C-4331-4102-97D4-BE61FDECA71E}" type="pres">
      <dgm:prSet presAssocID="{D6325C9F-0675-4631-981A-BCF153916992}" presName="vertOne" presStyleCnt="0"/>
      <dgm:spPr/>
    </dgm:pt>
    <dgm:pt modelId="{017753D5-40BA-4D83-847D-5CD777806DEF}" type="pres">
      <dgm:prSet presAssocID="{D6325C9F-0675-4631-981A-BCF15391699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DAFEAD-1D2D-4244-B08C-5065C05BA543}" type="pres">
      <dgm:prSet presAssocID="{D6325C9F-0675-4631-981A-BCF153916992}" presName="parTransOne" presStyleCnt="0"/>
      <dgm:spPr/>
    </dgm:pt>
    <dgm:pt modelId="{5D8F2CE2-C2C8-41DE-9BF5-4A0A5A8E4042}" type="pres">
      <dgm:prSet presAssocID="{D6325C9F-0675-4631-981A-BCF153916992}" presName="horzOne" presStyleCnt="0"/>
      <dgm:spPr/>
    </dgm:pt>
    <dgm:pt modelId="{C18CBD19-0509-426B-980B-F3449568B358}" type="pres">
      <dgm:prSet presAssocID="{DAE5C928-DF2A-4585-B705-5C0B215741DC}" presName="vertTwo" presStyleCnt="0"/>
      <dgm:spPr/>
    </dgm:pt>
    <dgm:pt modelId="{09E1CEF2-283B-4D85-917B-1DB87E3063E8}" type="pres">
      <dgm:prSet presAssocID="{DAE5C928-DF2A-4585-B705-5C0B215741DC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6C8E5E-92B7-4F66-876D-AACB42CD19AC}" type="pres">
      <dgm:prSet presAssocID="{DAE5C928-DF2A-4585-B705-5C0B215741DC}" presName="parTransTwo" presStyleCnt="0"/>
      <dgm:spPr/>
    </dgm:pt>
    <dgm:pt modelId="{FFF1CA27-ED5F-40E6-8574-554563762C82}" type="pres">
      <dgm:prSet presAssocID="{DAE5C928-DF2A-4585-B705-5C0B215741DC}" presName="horzTwo" presStyleCnt="0"/>
      <dgm:spPr/>
    </dgm:pt>
    <dgm:pt modelId="{59096D2D-47B6-4961-83C1-FD606C62E2C1}" type="pres">
      <dgm:prSet presAssocID="{CF0B2D9A-BB51-40E0-97A4-0196271DC148}" presName="vertThree" presStyleCnt="0"/>
      <dgm:spPr/>
    </dgm:pt>
    <dgm:pt modelId="{1AFDBFF1-6BC4-4655-91A2-D69C82BB7F00}" type="pres">
      <dgm:prSet presAssocID="{CF0B2D9A-BB51-40E0-97A4-0196271DC148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8D05DBC-6684-4735-956D-8ECBBDFF1576}" type="pres">
      <dgm:prSet presAssocID="{CF0B2D9A-BB51-40E0-97A4-0196271DC148}" presName="horzThree" presStyleCnt="0"/>
      <dgm:spPr/>
    </dgm:pt>
    <dgm:pt modelId="{3E76D652-CC45-4537-9678-D826D3944F52}" type="pres">
      <dgm:prSet presAssocID="{D212B655-E0F1-4F94-848D-370F7318EDC8}" presName="sibSpaceThree" presStyleCnt="0"/>
      <dgm:spPr/>
    </dgm:pt>
    <dgm:pt modelId="{39E7C95C-2E48-4AC0-A491-4F168B41AB30}" type="pres">
      <dgm:prSet presAssocID="{792B9A32-AE64-474E-A9FB-A5005D1CD173}" presName="vertThree" presStyleCnt="0"/>
      <dgm:spPr/>
    </dgm:pt>
    <dgm:pt modelId="{71480032-72F7-4B6F-8967-8847FA0DBDF2}" type="pres">
      <dgm:prSet presAssocID="{792B9A32-AE64-474E-A9FB-A5005D1CD173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C8BC9B-09E5-48D8-BAB7-771064FCFE11}" type="pres">
      <dgm:prSet presAssocID="{792B9A32-AE64-474E-A9FB-A5005D1CD173}" presName="horzThree" presStyleCnt="0"/>
      <dgm:spPr/>
    </dgm:pt>
    <dgm:pt modelId="{38A57796-7CCB-49F8-82C3-3F24F7CE621A}" type="pres">
      <dgm:prSet presAssocID="{B9A1CD02-A8DA-4E22-BC20-EE4587F1620A}" presName="sibSpaceTwo" presStyleCnt="0"/>
      <dgm:spPr/>
    </dgm:pt>
    <dgm:pt modelId="{B8005D11-2618-4E49-98A9-3150914776A5}" type="pres">
      <dgm:prSet presAssocID="{EF4F3943-44B6-499F-91DD-87798DB914B2}" presName="vertTwo" presStyleCnt="0"/>
      <dgm:spPr/>
    </dgm:pt>
    <dgm:pt modelId="{03D3B7B6-223D-4A49-8070-660CA461757B}" type="pres">
      <dgm:prSet presAssocID="{EF4F3943-44B6-499F-91DD-87798DB914B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3E630A-7A56-4C4E-B61F-03083CFDC799}" type="pres">
      <dgm:prSet presAssocID="{EF4F3943-44B6-499F-91DD-87798DB914B2}" presName="parTransTwo" presStyleCnt="0"/>
      <dgm:spPr/>
    </dgm:pt>
    <dgm:pt modelId="{36462D7A-D153-4B21-9ED7-16623CCCF874}" type="pres">
      <dgm:prSet presAssocID="{EF4F3943-44B6-499F-91DD-87798DB914B2}" presName="horzTwo" presStyleCnt="0"/>
      <dgm:spPr/>
    </dgm:pt>
    <dgm:pt modelId="{A79D991E-F000-492C-852D-394C89F02218}" type="pres">
      <dgm:prSet presAssocID="{61C00641-4A22-4C15-ADEA-7684EC6082C5}" presName="vertThree" presStyleCnt="0"/>
      <dgm:spPr/>
    </dgm:pt>
    <dgm:pt modelId="{295A195E-EC35-4458-A3DC-B418D167E65C}" type="pres">
      <dgm:prSet presAssocID="{61C00641-4A22-4C15-ADEA-7684EC6082C5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0022DC-FD6F-449A-8554-1A0EAA6ADE59}" type="pres">
      <dgm:prSet presAssocID="{61C00641-4A22-4C15-ADEA-7684EC6082C5}" presName="horzThree" presStyleCnt="0"/>
      <dgm:spPr/>
    </dgm:pt>
  </dgm:ptLst>
  <dgm:cxnLst>
    <dgm:cxn modelId="{F613FF6A-C62F-4629-8A4F-BFA4D6B54EE9}" type="presOf" srcId="{CF0B2D9A-BB51-40E0-97A4-0196271DC148}" destId="{1AFDBFF1-6BC4-4655-91A2-D69C82BB7F00}" srcOrd="0" destOrd="0" presId="urn:microsoft.com/office/officeart/2005/8/layout/hierarchy4"/>
    <dgm:cxn modelId="{4DFB932A-0569-4FE0-9EC0-0F10B08F6D90}" srcId="{D6325C9F-0675-4631-981A-BCF153916992}" destId="{DAE5C928-DF2A-4585-B705-5C0B215741DC}" srcOrd="0" destOrd="0" parTransId="{91265964-E6EA-40D6-93DE-39DE5329BF29}" sibTransId="{B9A1CD02-A8DA-4E22-BC20-EE4587F1620A}"/>
    <dgm:cxn modelId="{BB09624C-C118-4B73-BC26-74BDCAF7F74F}" type="presOf" srcId="{D6325C9F-0675-4631-981A-BCF153916992}" destId="{017753D5-40BA-4D83-847D-5CD777806DEF}" srcOrd="0" destOrd="0" presId="urn:microsoft.com/office/officeart/2005/8/layout/hierarchy4"/>
    <dgm:cxn modelId="{110D6C26-D7C9-422E-99DA-F1738C6044E0}" srcId="{DAE5C928-DF2A-4585-B705-5C0B215741DC}" destId="{CF0B2D9A-BB51-40E0-97A4-0196271DC148}" srcOrd="0" destOrd="0" parTransId="{BA91E15C-7589-4B8B-95C8-690949B4B735}" sibTransId="{D212B655-E0F1-4F94-848D-370F7318EDC8}"/>
    <dgm:cxn modelId="{813047BA-6C77-4F50-A560-7BAFF874D05D}" srcId="{9ADDC5AC-67A6-4C78-AB56-2BAFB7F53FA3}" destId="{D6325C9F-0675-4631-981A-BCF153916992}" srcOrd="0" destOrd="0" parTransId="{3980AEFC-B40A-41B6-99BF-7C982758B171}" sibTransId="{8E0BBEC7-900F-4826-9849-779F44656826}"/>
    <dgm:cxn modelId="{273DDD0A-4E5E-48CF-BE1A-97C13B5C45A8}" srcId="{EF4F3943-44B6-499F-91DD-87798DB914B2}" destId="{61C00641-4A22-4C15-ADEA-7684EC6082C5}" srcOrd="0" destOrd="0" parTransId="{A8711420-5A43-4378-A902-BAC773336BBE}" sibTransId="{12938D21-452A-4F45-9B06-48DA5F8BD70D}"/>
    <dgm:cxn modelId="{5D555A04-FB6A-4067-865D-BE15A1784231}" type="presOf" srcId="{9ADDC5AC-67A6-4C78-AB56-2BAFB7F53FA3}" destId="{A5D6DFC8-9DF3-494E-B63C-AE9985BD8D17}" srcOrd="0" destOrd="0" presId="urn:microsoft.com/office/officeart/2005/8/layout/hierarchy4"/>
    <dgm:cxn modelId="{7D57ECA2-B4D9-49B0-89E6-48B692810CDB}" type="presOf" srcId="{EF4F3943-44B6-499F-91DD-87798DB914B2}" destId="{03D3B7B6-223D-4A49-8070-660CA461757B}" srcOrd="0" destOrd="0" presId="urn:microsoft.com/office/officeart/2005/8/layout/hierarchy4"/>
    <dgm:cxn modelId="{9E6FE88F-F966-49CF-A6DA-8352A14D99DA}" type="presOf" srcId="{792B9A32-AE64-474E-A9FB-A5005D1CD173}" destId="{71480032-72F7-4B6F-8967-8847FA0DBDF2}" srcOrd="0" destOrd="0" presId="urn:microsoft.com/office/officeart/2005/8/layout/hierarchy4"/>
    <dgm:cxn modelId="{B00C40D8-6853-4815-82E7-E4AD020001EA}" srcId="{DAE5C928-DF2A-4585-B705-5C0B215741DC}" destId="{792B9A32-AE64-474E-A9FB-A5005D1CD173}" srcOrd="1" destOrd="0" parTransId="{DB27AC85-5991-41C6-8E1C-D034DB5FB5F4}" sibTransId="{A987E009-FF9D-4D8D-87CE-5D29CE45BA18}"/>
    <dgm:cxn modelId="{616199C2-3B29-44B5-BD93-6AAA43BAE25A}" type="presOf" srcId="{DAE5C928-DF2A-4585-B705-5C0B215741DC}" destId="{09E1CEF2-283B-4D85-917B-1DB87E3063E8}" srcOrd="0" destOrd="0" presId="urn:microsoft.com/office/officeart/2005/8/layout/hierarchy4"/>
    <dgm:cxn modelId="{080935D9-127C-4CA0-98AA-FCE9691DB211}" srcId="{D6325C9F-0675-4631-981A-BCF153916992}" destId="{EF4F3943-44B6-499F-91DD-87798DB914B2}" srcOrd="1" destOrd="0" parTransId="{9DAB800A-1103-4384-8450-B393B90311A7}" sibTransId="{D2B7345A-E87F-49EC-9917-0A338781B04E}"/>
    <dgm:cxn modelId="{151C2573-DFD3-446F-8291-B856CF5FF836}" type="presOf" srcId="{61C00641-4A22-4C15-ADEA-7684EC6082C5}" destId="{295A195E-EC35-4458-A3DC-B418D167E65C}" srcOrd="0" destOrd="0" presId="urn:microsoft.com/office/officeart/2005/8/layout/hierarchy4"/>
    <dgm:cxn modelId="{E9E6BA90-2FFD-46EB-B561-AC7A83C55E8B}" type="presParOf" srcId="{A5D6DFC8-9DF3-494E-B63C-AE9985BD8D17}" destId="{C351E21C-4331-4102-97D4-BE61FDECA71E}" srcOrd="0" destOrd="0" presId="urn:microsoft.com/office/officeart/2005/8/layout/hierarchy4"/>
    <dgm:cxn modelId="{F687B42B-BAD6-48D7-9D1E-85FB53407DA5}" type="presParOf" srcId="{C351E21C-4331-4102-97D4-BE61FDECA71E}" destId="{017753D5-40BA-4D83-847D-5CD777806DEF}" srcOrd="0" destOrd="0" presId="urn:microsoft.com/office/officeart/2005/8/layout/hierarchy4"/>
    <dgm:cxn modelId="{364B8797-6818-43DA-B842-3A279ADFC3C4}" type="presParOf" srcId="{C351E21C-4331-4102-97D4-BE61FDECA71E}" destId="{BEDAFEAD-1D2D-4244-B08C-5065C05BA543}" srcOrd="1" destOrd="0" presId="urn:microsoft.com/office/officeart/2005/8/layout/hierarchy4"/>
    <dgm:cxn modelId="{5AE7403A-F8CA-4A77-8D1B-4565B9714F69}" type="presParOf" srcId="{C351E21C-4331-4102-97D4-BE61FDECA71E}" destId="{5D8F2CE2-C2C8-41DE-9BF5-4A0A5A8E4042}" srcOrd="2" destOrd="0" presId="urn:microsoft.com/office/officeart/2005/8/layout/hierarchy4"/>
    <dgm:cxn modelId="{BE364DC5-AB8B-485B-8776-1C7C3393D3E5}" type="presParOf" srcId="{5D8F2CE2-C2C8-41DE-9BF5-4A0A5A8E4042}" destId="{C18CBD19-0509-426B-980B-F3449568B358}" srcOrd="0" destOrd="0" presId="urn:microsoft.com/office/officeart/2005/8/layout/hierarchy4"/>
    <dgm:cxn modelId="{EFA045EC-7D46-4403-85AD-A34B33E904BF}" type="presParOf" srcId="{C18CBD19-0509-426B-980B-F3449568B358}" destId="{09E1CEF2-283B-4D85-917B-1DB87E3063E8}" srcOrd="0" destOrd="0" presId="urn:microsoft.com/office/officeart/2005/8/layout/hierarchy4"/>
    <dgm:cxn modelId="{32DC212D-57E6-4B78-B54C-FA0386757EFB}" type="presParOf" srcId="{C18CBD19-0509-426B-980B-F3449568B358}" destId="{1C6C8E5E-92B7-4F66-876D-AACB42CD19AC}" srcOrd="1" destOrd="0" presId="urn:microsoft.com/office/officeart/2005/8/layout/hierarchy4"/>
    <dgm:cxn modelId="{73DB4D0B-46F3-4390-AD3D-B0EF5E0FC56A}" type="presParOf" srcId="{C18CBD19-0509-426B-980B-F3449568B358}" destId="{FFF1CA27-ED5F-40E6-8574-554563762C82}" srcOrd="2" destOrd="0" presId="urn:microsoft.com/office/officeart/2005/8/layout/hierarchy4"/>
    <dgm:cxn modelId="{9FEA6CB0-3933-443F-B6E8-0C06FFE01D7C}" type="presParOf" srcId="{FFF1CA27-ED5F-40E6-8574-554563762C82}" destId="{59096D2D-47B6-4961-83C1-FD606C62E2C1}" srcOrd="0" destOrd="0" presId="urn:microsoft.com/office/officeart/2005/8/layout/hierarchy4"/>
    <dgm:cxn modelId="{85193572-E5BA-47A4-85D8-FEA728F51B23}" type="presParOf" srcId="{59096D2D-47B6-4961-83C1-FD606C62E2C1}" destId="{1AFDBFF1-6BC4-4655-91A2-D69C82BB7F00}" srcOrd="0" destOrd="0" presId="urn:microsoft.com/office/officeart/2005/8/layout/hierarchy4"/>
    <dgm:cxn modelId="{BECAD42D-5498-408A-88C1-32EBE7727631}" type="presParOf" srcId="{59096D2D-47B6-4961-83C1-FD606C62E2C1}" destId="{B8D05DBC-6684-4735-956D-8ECBBDFF1576}" srcOrd="1" destOrd="0" presId="urn:microsoft.com/office/officeart/2005/8/layout/hierarchy4"/>
    <dgm:cxn modelId="{00CA7F84-991C-4042-89DB-4B51D06A140A}" type="presParOf" srcId="{FFF1CA27-ED5F-40E6-8574-554563762C82}" destId="{3E76D652-CC45-4537-9678-D826D3944F52}" srcOrd="1" destOrd="0" presId="urn:microsoft.com/office/officeart/2005/8/layout/hierarchy4"/>
    <dgm:cxn modelId="{489DC56F-7D87-4E9D-9106-57930BC8CCE1}" type="presParOf" srcId="{FFF1CA27-ED5F-40E6-8574-554563762C82}" destId="{39E7C95C-2E48-4AC0-A491-4F168B41AB30}" srcOrd="2" destOrd="0" presId="urn:microsoft.com/office/officeart/2005/8/layout/hierarchy4"/>
    <dgm:cxn modelId="{86D5B4B2-4CAA-4A6A-BE01-BFD88689788B}" type="presParOf" srcId="{39E7C95C-2E48-4AC0-A491-4F168B41AB30}" destId="{71480032-72F7-4B6F-8967-8847FA0DBDF2}" srcOrd="0" destOrd="0" presId="urn:microsoft.com/office/officeart/2005/8/layout/hierarchy4"/>
    <dgm:cxn modelId="{DB033676-FC83-4E9C-89D7-E1E2F5526A60}" type="presParOf" srcId="{39E7C95C-2E48-4AC0-A491-4F168B41AB30}" destId="{25C8BC9B-09E5-48D8-BAB7-771064FCFE11}" srcOrd="1" destOrd="0" presId="urn:microsoft.com/office/officeart/2005/8/layout/hierarchy4"/>
    <dgm:cxn modelId="{3EB3CD59-9158-4919-BCCD-8F6E7ED78DC1}" type="presParOf" srcId="{5D8F2CE2-C2C8-41DE-9BF5-4A0A5A8E4042}" destId="{38A57796-7CCB-49F8-82C3-3F24F7CE621A}" srcOrd="1" destOrd="0" presId="urn:microsoft.com/office/officeart/2005/8/layout/hierarchy4"/>
    <dgm:cxn modelId="{74BC87E8-E2FE-4847-B94B-C69BB40C3455}" type="presParOf" srcId="{5D8F2CE2-C2C8-41DE-9BF5-4A0A5A8E4042}" destId="{B8005D11-2618-4E49-98A9-3150914776A5}" srcOrd="2" destOrd="0" presId="urn:microsoft.com/office/officeart/2005/8/layout/hierarchy4"/>
    <dgm:cxn modelId="{A3AD9571-C83D-43ED-A569-CAD1DE5F2335}" type="presParOf" srcId="{B8005D11-2618-4E49-98A9-3150914776A5}" destId="{03D3B7B6-223D-4A49-8070-660CA461757B}" srcOrd="0" destOrd="0" presId="urn:microsoft.com/office/officeart/2005/8/layout/hierarchy4"/>
    <dgm:cxn modelId="{B5DF9205-2593-4D49-9F4F-F088946BE146}" type="presParOf" srcId="{B8005D11-2618-4E49-98A9-3150914776A5}" destId="{133E630A-7A56-4C4E-B61F-03083CFDC799}" srcOrd="1" destOrd="0" presId="urn:microsoft.com/office/officeart/2005/8/layout/hierarchy4"/>
    <dgm:cxn modelId="{49C2E796-99B0-4AE9-BF96-365509D11461}" type="presParOf" srcId="{B8005D11-2618-4E49-98A9-3150914776A5}" destId="{36462D7A-D153-4B21-9ED7-16623CCCF874}" srcOrd="2" destOrd="0" presId="urn:microsoft.com/office/officeart/2005/8/layout/hierarchy4"/>
    <dgm:cxn modelId="{002B5F6E-BFB6-4BE8-803F-0F41811B2DB6}" type="presParOf" srcId="{36462D7A-D153-4B21-9ED7-16623CCCF874}" destId="{A79D991E-F000-492C-852D-394C89F02218}" srcOrd="0" destOrd="0" presId="urn:microsoft.com/office/officeart/2005/8/layout/hierarchy4"/>
    <dgm:cxn modelId="{EF4366F9-9952-4BDD-AA5E-66E8FF45E170}" type="presParOf" srcId="{A79D991E-F000-492C-852D-394C89F02218}" destId="{295A195E-EC35-4458-A3DC-B418D167E65C}" srcOrd="0" destOrd="0" presId="urn:microsoft.com/office/officeart/2005/8/layout/hierarchy4"/>
    <dgm:cxn modelId="{1F217559-8CD6-4EC1-B4F2-40724AB23AB8}" type="presParOf" srcId="{A79D991E-F000-492C-852D-394C89F02218}" destId="{8B0022DC-FD6F-449A-8554-1A0EAA6ADE5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9723787-6320-4CA6-958D-A1580386387E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18B4AD-ACC8-45EE-AAFC-A7999FACF194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набий</a:t>
          </a:r>
          <a:endParaRPr lang="ru-RU" dirty="0">
            <a:solidFill>
              <a:schemeClr val="tx1"/>
            </a:solidFill>
          </a:endParaRPr>
        </a:p>
      </dgm:t>
    </dgm:pt>
    <dgm:pt modelId="{3E76DAB0-8D51-4192-AD09-FAB0206BCE82}" cxnId="{056B69B0-F9B1-4078-A00A-EB6C8072F45F}" type="parTrans">
      <dgm:prSet/>
      <dgm:spPr/>
      <dgm:t>
        <a:bodyPr/>
        <a:lstStyle/>
        <a:p>
          <a:endParaRPr lang="ru-RU"/>
        </a:p>
      </dgm:t>
    </dgm:pt>
    <dgm:pt modelId="{9BDB0FBA-119B-4915-9C51-0CB6F44D3F68}" cxnId="{056B69B0-F9B1-4078-A00A-EB6C8072F45F}" type="sibTrans">
      <dgm:prSet/>
      <dgm:spPr/>
      <dgm:t>
        <a:bodyPr/>
        <a:lstStyle/>
        <a:p>
          <a:endParaRPr lang="ru-RU"/>
        </a:p>
      </dgm:t>
    </dgm:pt>
    <dgm:pt modelId="{4800235B-587C-48BA-8ECF-2BE7799FBEE9}">
      <dgm:prSet phldrT="[Текст]" custT="1"/>
      <dgm:spPr/>
      <dgm:t>
        <a:bodyPr/>
        <a:lstStyle/>
        <a:p>
          <a:r>
            <a:rPr lang="en-US" sz="2400" dirty="0" smtClean="0"/>
            <a:t>хабарчи</a:t>
          </a:r>
          <a:endParaRPr lang="ru-RU" sz="2400" dirty="0"/>
        </a:p>
      </dgm:t>
    </dgm:pt>
    <dgm:pt modelId="{E42D46A4-F499-4689-832B-91F09CF0BEF0}" cxnId="{E6EE1C6A-1686-4ADF-A377-CC2787DD744B}" type="parTrans">
      <dgm:prSet/>
      <dgm:spPr/>
      <dgm:t>
        <a:bodyPr/>
        <a:lstStyle/>
        <a:p>
          <a:endParaRPr lang="ru-RU"/>
        </a:p>
      </dgm:t>
    </dgm:pt>
    <dgm:pt modelId="{C213E52C-21AE-4F39-BAED-930AA1D352DF}" cxnId="{E6EE1C6A-1686-4ADF-A377-CC2787DD744B}" type="sibTrans">
      <dgm:prSet/>
      <dgm:spPr/>
      <dgm:t>
        <a:bodyPr/>
        <a:lstStyle/>
        <a:p>
          <a:endParaRPr lang="ru-RU"/>
        </a:p>
      </dgm:t>
    </dgm:pt>
    <dgm:pt modelId="{7EF058DF-B226-472E-B80C-810E1F80F702}">
      <dgm:prSet phldrT="[Текст]" custT="1"/>
      <dgm:spPr/>
      <dgm:t>
        <a:bodyPr/>
        <a:lstStyle/>
        <a:p>
          <a:r>
            <a:rPr lang="en-US" sz="2400" dirty="0" smtClean="0"/>
            <a:t>Исмоил,Исхоқ,Яъқуб,Закариё</a:t>
          </a:r>
          <a:endParaRPr lang="ru-RU" sz="2400" dirty="0"/>
        </a:p>
      </dgm:t>
    </dgm:pt>
    <dgm:pt modelId="{90E716AB-2CAA-4E27-BAA5-6294983FD0E1}" cxnId="{66C8974C-2D94-43C9-8822-3264BBD8EBDD}" type="parTrans">
      <dgm:prSet/>
      <dgm:spPr/>
      <dgm:t>
        <a:bodyPr/>
        <a:lstStyle/>
        <a:p>
          <a:endParaRPr lang="ru-RU"/>
        </a:p>
      </dgm:t>
    </dgm:pt>
    <dgm:pt modelId="{78E38DA3-66CD-4676-B916-C25A3E720FC7}" cxnId="{66C8974C-2D94-43C9-8822-3264BBD8EBDD}" type="sibTrans">
      <dgm:prSet/>
      <dgm:spPr/>
      <dgm:t>
        <a:bodyPr/>
        <a:lstStyle/>
        <a:p>
          <a:endParaRPr lang="ru-RU"/>
        </a:p>
      </dgm:t>
    </dgm:pt>
    <dgm:pt modelId="{C9E76A3B-C645-404E-8B7B-A058253A43D7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расул</a:t>
          </a:r>
          <a:endParaRPr lang="ru-RU" dirty="0">
            <a:solidFill>
              <a:schemeClr val="tx1"/>
            </a:solidFill>
          </a:endParaRPr>
        </a:p>
      </dgm:t>
    </dgm:pt>
    <dgm:pt modelId="{78B8A77D-50C9-46E5-BDC3-11277E323F2F}" cxnId="{720D2496-E487-4181-954B-862CA0D41930}" type="parTrans">
      <dgm:prSet/>
      <dgm:spPr/>
      <dgm:t>
        <a:bodyPr/>
        <a:lstStyle/>
        <a:p>
          <a:endParaRPr lang="ru-RU"/>
        </a:p>
      </dgm:t>
    </dgm:pt>
    <dgm:pt modelId="{F42B5DA2-DF74-46B5-9763-768B16FD71C9}" cxnId="{720D2496-E487-4181-954B-862CA0D41930}" type="sibTrans">
      <dgm:prSet/>
      <dgm:spPr/>
      <dgm:t>
        <a:bodyPr/>
        <a:lstStyle/>
        <a:p>
          <a:endParaRPr lang="ru-RU"/>
        </a:p>
      </dgm:t>
    </dgm:pt>
    <dgm:pt modelId="{1667A00F-ED52-4D41-9955-1B1627213784}">
      <dgm:prSet phldrT="[Текст]"/>
      <dgm:spPr/>
      <dgm:t>
        <a:bodyPr/>
        <a:lstStyle/>
        <a:p>
          <a:r>
            <a:rPr lang="en-US" dirty="0" smtClean="0"/>
            <a:t>элчи</a:t>
          </a:r>
          <a:endParaRPr lang="ru-RU" dirty="0"/>
        </a:p>
      </dgm:t>
    </dgm:pt>
    <dgm:pt modelId="{C3C10EB8-F77B-4D36-A8D4-CF8F7D0D10A9}" cxnId="{A671E78F-0BE0-4200-88FB-7EAF3B3D65B3}" type="parTrans">
      <dgm:prSet/>
      <dgm:spPr/>
      <dgm:t>
        <a:bodyPr/>
        <a:lstStyle/>
        <a:p>
          <a:endParaRPr lang="ru-RU"/>
        </a:p>
      </dgm:t>
    </dgm:pt>
    <dgm:pt modelId="{5049AA81-A379-4DD3-B474-EAEED8E0DB09}" cxnId="{A671E78F-0BE0-4200-88FB-7EAF3B3D65B3}" type="sibTrans">
      <dgm:prSet/>
      <dgm:spPr/>
      <dgm:t>
        <a:bodyPr/>
        <a:lstStyle/>
        <a:p>
          <a:endParaRPr lang="ru-RU"/>
        </a:p>
      </dgm:t>
    </dgm:pt>
    <dgm:pt modelId="{E92E6AAC-6F1D-424E-9055-87B84F193460}">
      <dgm:prSet phldrT="[Текст]"/>
      <dgm:spPr/>
      <dgm:t>
        <a:bodyPr/>
        <a:lstStyle/>
        <a:p>
          <a:r>
            <a:rPr lang="en-US" dirty="0" smtClean="0"/>
            <a:t>Мусо, Исо, Муҳаммад</a:t>
          </a:r>
          <a:endParaRPr lang="ru-RU" dirty="0"/>
        </a:p>
      </dgm:t>
    </dgm:pt>
    <dgm:pt modelId="{34D6C279-15BA-49CE-A822-C8ED23DAD237}" cxnId="{F18AB628-3EF5-4CED-AA9C-4DC8777954C9}" type="parTrans">
      <dgm:prSet/>
      <dgm:spPr/>
      <dgm:t>
        <a:bodyPr/>
        <a:lstStyle/>
        <a:p>
          <a:endParaRPr lang="ru-RU"/>
        </a:p>
      </dgm:t>
    </dgm:pt>
    <dgm:pt modelId="{72E0DFB2-AB89-4CC5-B143-15CDFE90175C}" cxnId="{F18AB628-3EF5-4CED-AA9C-4DC8777954C9}" type="sibTrans">
      <dgm:prSet/>
      <dgm:spPr/>
      <dgm:t>
        <a:bodyPr/>
        <a:lstStyle/>
        <a:p>
          <a:endParaRPr lang="ru-RU"/>
        </a:p>
      </dgm:t>
    </dgm:pt>
    <dgm:pt modelId="{B483DFE9-128F-4DC4-BA85-D777EC9AD60A}" type="pres">
      <dgm:prSet presAssocID="{09723787-6320-4CA6-958D-A1580386387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A71F8ED-A666-4259-BB55-7B0AAFB38B69}" type="pres">
      <dgm:prSet presAssocID="{1118B4AD-ACC8-45EE-AAFC-A7999FACF194}" presName="linNode" presStyleCnt="0"/>
      <dgm:spPr/>
    </dgm:pt>
    <dgm:pt modelId="{404639A6-3118-49D3-85C0-D4266FBCE595}" type="pres">
      <dgm:prSet presAssocID="{1118B4AD-ACC8-45EE-AAFC-A7999FACF194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FA6AFA-7720-4EC6-AB9D-255746132ACA}" type="pres">
      <dgm:prSet presAssocID="{1118B4AD-ACC8-45EE-AAFC-A7999FACF194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A35B99-B9B9-4E0A-9CC6-9D8EBBB1AB8A}" type="pres">
      <dgm:prSet presAssocID="{9BDB0FBA-119B-4915-9C51-0CB6F44D3F68}" presName="spacing" presStyleCnt="0"/>
      <dgm:spPr/>
    </dgm:pt>
    <dgm:pt modelId="{136F1380-D86D-4EA8-BEF3-A3A485893244}" type="pres">
      <dgm:prSet presAssocID="{C9E76A3B-C645-404E-8B7B-A058253A43D7}" presName="linNode" presStyleCnt="0"/>
      <dgm:spPr/>
    </dgm:pt>
    <dgm:pt modelId="{87A43A38-1249-4CA4-AE5A-7D4FA79533DC}" type="pres">
      <dgm:prSet presAssocID="{C9E76A3B-C645-404E-8B7B-A058253A43D7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075A49-7686-4131-AC1B-7C6F6ED79DA6}" type="pres">
      <dgm:prSet presAssocID="{C9E76A3B-C645-404E-8B7B-A058253A43D7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FC34C4-431F-4F95-AEB4-5723B8C840B3}" type="presOf" srcId="{1118B4AD-ACC8-45EE-AAFC-A7999FACF194}" destId="{404639A6-3118-49D3-85C0-D4266FBCE595}" srcOrd="0" destOrd="0" presId="urn:microsoft.com/office/officeart/2005/8/layout/vList6"/>
    <dgm:cxn modelId="{A671E78F-0BE0-4200-88FB-7EAF3B3D65B3}" srcId="{C9E76A3B-C645-404E-8B7B-A058253A43D7}" destId="{1667A00F-ED52-4D41-9955-1B1627213784}" srcOrd="0" destOrd="0" parTransId="{C3C10EB8-F77B-4D36-A8D4-CF8F7D0D10A9}" sibTransId="{5049AA81-A379-4DD3-B474-EAEED8E0DB09}"/>
    <dgm:cxn modelId="{056B69B0-F9B1-4078-A00A-EB6C8072F45F}" srcId="{09723787-6320-4CA6-958D-A1580386387E}" destId="{1118B4AD-ACC8-45EE-AAFC-A7999FACF194}" srcOrd="0" destOrd="0" parTransId="{3E76DAB0-8D51-4192-AD09-FAB0206BCE82}" sibTransId="{9BDB0FBA-119B-4915-9C51-0CB6F44D3F68}"/>
    <dgm:cxn modelId="{2F2B3366-6586-437C-AFD3-B76E183D46B7}" type="presOf" srcId="{09723787-6320-4CA6-958D-A1580386387E}" destId="{B483DFE9-128F-4DC4-BA85-D777EC9AD60A}" srcOrd="0" destOrd="0" presId="urn:microsoft.com/office/officeart/2005/8/layout/vList6"/>
    <dgm:cxn modelId="{66C8974C-2D94-43C9-8822-3264BBD8EBDD}" srcId="{1118B4AD-ACC8-45EE-AAFC-A7999FACF194}" destId="{7EF058DF-B226-472E-B80C-810E1F80F702}" srcOrd="1" destOrd="0" parTransId="{90E716AB-2CAA-4E27-BAA5-6294983FD0E1}" sibTransId="{78E38DA3-66CD-4676-B916-C25A3E720FC7}"/>
    <dgm:cxn modelId="{0D51C9C8-6A7E-4E6F-AA71-4AAD9894C80D}" type="presOf" srcId="{7EF058DF-B226-472E-B80C-810E1F80F702}" destId="{69FA6AFA-7720-4EC6-AB9D-255746132ACA}" srcOrd="0" destOrd="1" presId="urn:microsoft.com/office/officeart/2005/8/layout/vList6"/>
    <dgm:cxn modelId="{C8E22FFA-C944-4454-8D2C-5557DE90E2C8}" type="presOf" srcId="{4800235B-587C-48BA-8ECF-2BE7799FBEE9}" destId="{69FA6AFA-7720-4EC6-AB9D-255746132ACA}" srcOrd="0" destOrd="0" presId="urn:microsoft.com/office/officeart/2005/8/layout/vList6"/>
    <dgm:cxn modelId="{921C17AF-F4F3-49C7-9E5C-B067DE72195B}" type="presOf" srcId="{C9E76A3B-C645-404E-8B7B-A058253A43D7}" destId="{87A43A38-1249-4CA4-AE5A-7D4FA79533DC}" srcOrd="0" destOrd="0" presId="urn:microsoft.com/office/officeart/2005/8/layout/vList6"/>
    <dgm:cxn modelId="{F18AB628-3EF5-4CED-AA9C-4DC8777954C9}" srcId="{C9E76A3B-C645-404E-8B7B-A058253A43D7}" destId="{E92E6AAC-6F1D-424E-9055-87B84F193460}" srcOrd="1" destOrd="0" parTransId="{34D6C279-15BA-49CE-A822-C8ED23DAD237}" sibTransId="{72E0DFB2-AB89-4CC5-B143-15CDFE90175C}"/>
    <dgm:cxn modelId="{E6EE1C6A-1686-4ADF-A377-CC2787DD744B}" srcId="{1118B4AD-ACC8-45EE-AAFC-A7999FACF194}" destId="{4800235B-587C-48BA-8ECF-2BE7799FBEE9}" srcOrd="0" destOrd="0" parTransId="{E42D46A4-F499-4689-832B-91F09CF0BEF0}" sibTransId="{C213E52C-21AE-4F39-BAED-930AA1D352DF}"/>
    <dgm:cxn modelId="{3200E9CC-E0C4-4D14-B921-390B573C1AC0}" type="presOf" srcId="{E92E6AAC-6F1D-424E-9055-87B84F193460}" destId="{0E075A49-7686-4131-AC1B-7C6F6ED79DA6}" srcOrd="0" destOrd="1" presId="urn:microsoft.com/office/officeart/2005/8/layout/vList6"/>
    <dgm:cxn modelId="{800D0616-8E24-4F7D-B802-876A746BB63D}" type="presOf" srcId="{1667A00F-ED52-4D41-9955-1B1627213784}" destId="{0E075A49-7686-4131-AC1B-7C6F6ED79DA6}" srcOrd="0" destOrd="0" presId="urn:microsoft.com/office/officeart/2005/8/layout/vList6"/>
    <dgm:cxn modelId="{720D2496-E487-4181-954B-862CA0D41930}" srcId="{09723787-6320-4CA6-958D-A1580386387E}" destId="{C9E76A3B-C645-404E-8B7B-A058253A43D7}" srcOrd="1" destOrd="0" parTransId="{78B8A77D-50C9-46E5-BDC3-11277E323F2F}" sibTransId="{F42B5DA2-DF74-46B5-9763-768B16FD71C9}"/>
    <dgm:cxn modelId="{E70742A5-E834-4D6A-BC31-74B34881C4E4}" type="presParOf" srcId="{B483DFE9-128F-4DC4-BA85-D777EC9AD60A}" destId="{4A71F8ED-A666-4259-BB55-7B0AAFB38B69}" srcOrd="0" destOrd="0" presId="urn:microsoft.com/office/officeart/2005/8/layout/vList6"/>
    <dgm:cxn modelId="{8E6D50E8-BAF6-40BF-86B6-5AFF73D93E41}" type="presParOf" srcId="{4A71F8ED-A666-4259-BB55-7B0AAFB38B69}" destId="{404639A6-3118-49D3-85C0-D4266FBCE595}" srcOrd="0" destOrd="0" presId="urn:microsoft.com/office/officeart/2005/8/layout/vList6"/>
    <dgm:cxn modelId="{BE10D890-E9AE-4E73-9DCD-FBA6BA6A3992}" type="presParOf" srcId="{4A71F8ED-A666-4259-BB55-7B0AAFB38B69}" destId="{69FA6AFA-7720-4EC6-AB9D-255746132ACA}" srcOrd="1" destOrd="0" presId="urn:microsoft.com/office/officeart/2005/8/layout/vList6"/>
    <dgm:cxn modelId="{009DB44A-7167-4330-A17B-DAA9D04FD1DF}" type="presParOf" srcId="{B483DFE9-128F-4DC4-BA85-D777EC9AD60A}" destId="{93A35B99-B9B9-4E0A-9CC6-9D8EBBB1AB8A}" srcOrd="1" destOrd="0" presId="urn:microsoft.com/office/officeart/2005/8/layout/vList6"/>
    <dgm:cxn modelId="{212ECB30-F8A3-490D-B719-942169DC7575}" type="presParOf" srcId="{B483DFE9-128F-4DC4-BA85-D777EC9AD60A}" destId="{136F1380-D86D-4EA8-BEF3-A3A485893244}" srcOrd="2" destOrd="0" presId="urn:microsoft.com/office/officeart/2005/8/layout/vList6"/>
    <dgm:cxn modelId="{3EE12080-3270-419E-B3FB-28D8583C91B7}" type="presParOf" srcId="{136F1380-D86D-4EA8-BEF3-A3A485893244}" destId="{87A43A38-1249-4CA4-AE5A-7D4FA79533DC}" srcOrd="0" destOrd="0" presId="urn:microsoft.com/office/officeart/2005/8/layout/vList6"/>
    <dgm:cxn modelId="{253641AF-B9F7-42CC-BA63-390BE625ABBE}" type="presParOf" srcId="{136F1380-D86D-4EA8-BEF3-A3A485893244}" destId="{0E075A49-7686-4131-AC1B-7C6F6ED79DA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775BA55-973E-4B0B-9826-475F8DFE3F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9F68BD-B7A7-44E9-9031-150412648228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имон</a:t>
          </a:r>
          <a:endParaRPr lang="ru-RU" dirty="0">
            <a:solidFill>
              <a:schemeClr val="tx1"/>
            </a:solidFill>
          </a:endParaRPr>
        </a:p>
      </dgm:t>
    </dgm:pt>
    <dgm:pt modelId="{01D969E8-2401-497F-AD4B-DB3CB89FAA53}" cxnId="{8325D91D-7CB8-43EA-9F05-0FBA6870943B}" type="parTrans">
      <dgm:prSet/>
      <dgm:spPr/>
      <dgm:t>
        <a:bodyPr/>
        <a:lstStyle/>
        <a:p>
          <a:endParaRPr lang="ru-RU"/>
        </a:p>
      </dgm:t>
    </dgm:pt>
    <dgm:pt modelId="{810B8FC6-33D9-4266-87E4-4FB84CFDD8C5}" cxnId="{8325D91D-7CB8-43EA-9F05-0FBA6870943B}" type="sibTrans">
      <dgm:prSet/>
      <dgm:spPr/>
      <dgm:t>
        <a:bodyPr/>
        <a:lstStyle/>
        <a:p>
          <a:endParaRPr lang="ru-RU"/>
        </a:p>
      </dgm:t>
    </dgm:pt>
    <dgm:pt modelId="{D13DA201-E041-4B57-90A9-25DDD2B68166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намоз</a:t>
          </a:r>
          <a:endParaRPr lang="ru-RU" dirty="0">
            <a:solidFill>
              <a:schemeClr val="tx1"/>
            </a:solidFill>
          </a:endParaRPr>
        </a:p>
      </dgm:t>
    </dgm:pt>
    <dgm:pt modelId="{FC3C727D-6D6D-4A10-BDAB-3ACE4CCC1DE3}" cxnId="{2463778D-1638-457B-85F8-B697D6B13255}" type="parTrans">
      <dgm:prSet/>
      <dgm:spPr/>
      <dgm:t>
        <a:bodyPr/>
        <a:lstStyle/>
        <a:p>
          <a:endParaRPr lang="ru-RU"/>
        </a:p>
      </dgm:t>
    </dgm:pt>
    <dgm:pt modelId="{984F6A87-2247-4C0F-ACBA-F397FCFE2103}" cxnId="{2463778D-1638-457B-85F8-B697D6B13255}" type="sibTrans">
      <dgm:prSet/>
      <dgm:spPr/>
      <dgm:t>
        <a:bodyPr/>
        <a:lstStyle/>
        <a:p>
          <a:endParaRPr lang="ru-RU"/>
        </a:p>
      </dgm:t>
    </dgm:pt>
    <dgm:pt modelId="{BA9F98FA-F5C5-4FD6-A527-51484F6757A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закот</a:t>
          </a:r>
          <a:endParaRPr lang="ru-RU" dirty="0">
            <a:solidFill>
              <a:schemeClr val="tx1"/>
            </a:solidFill>
          </a:endParaRPr>
        </a:p>
      </dgm:t>
    </dgm:pt>
    <dgm:pt modelId="{8683F822-28F1-469D-BA48-13D4C7BFED93}" cxnId="{6CD5D1F0-F814-4B95-AC71-70CA2F4A33DD}" type="parTrans">
      <dgm:prSet/>
      <dgm:spPr/>
      <dgm:t>
        <a:bodyPr/>
        <a:lstStyle/>
        <a:p>
          <a:endParaRPr lang="ru-RU"/>
        </a:p>
      </dgm:t>
    </dgm:pt>
    <dgm:pt modelId="{AD03BCA3-F5CC-4D00-862F-E480F5769186}" cxnId="{6CD5D1F0-F814-4B95-AC71-70CA2F4A33DD}" type="sibTrans">
      <dgm:prSet/>
      <dgm:spPr/>
      <dgm:t>
        <a:bodyPr/>
        <a:lstStyle/>
        <a:p>
          <a:endParaRPr lang="ru-RU"/>
        </a:p>
      </dgm:t>
    </dgm:pt>
    <dgm:pt modelId="{E10033CD-4293-4179-A6CB-BFD59C066220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рўза</a:t>
          </a:r>
          <a:endParaRPr lang="ru-RU" dirty="0">
            <a:solidFill>
              <a:schemeClr val="tx1"/>
            </a:solidFill>
          </a:endParaRPr>
        </a:p>
      </dgm:t>
    </dgm:pt>
    <dgm:pt modelId="{7CFDD75B-5070-45CC-9D06-7BFB3BACC971}" cxnId="{126E8637-2810-446A-8EB4-794CFD3E021C}" type="parTrans">
      <dgm:prSet/>
      <dgm:spPr/>
      <dgm:t>
        <a:bodyPr/>
        <a:lstStyle/>
        <a:p>
          <a:endParaRPr lang="ru-RU"/>
        </a:p>
      </dgm:t>
    </dgm:pt>
    <dgm:pt modelId="{899F01F5-8580-492B-8755-ACA6D3E529B3}" cxnId="{126E8637-2810-446A-8EB4-794CFD3E021C}" type="sibTrans">
      <dgm:prSet/>
      <dgm:spPr/>
      <dgm:t>
        <a:bodyPr/>
        <a:lstStyle/>
        <a:p>
          <a:endParaRPr lang="ru-RU"/>
        </a:p>
      </dgm:t>
    </dgm:pt>
    <dgm:pt modelId="{EC51F572-3DDE-474F-BC3A-EC256E40C3E3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ҳаж</a:t>
          </a:r>
          <a:endParaRPr lang="ru-RU" dirty="0">
            <a:solidFill>
              <a:schemeClr val="tx1"/>
            </a:solidFill>
          </a:endParaRPr>
        </a:p>
      </dgm:t>
    </dgm:pt>
    <dgm:pt modelId="{3E342D5C-8014-4434-A7CB-EEA7B62EB5EB}" cxnId="{CEE825C6-0BC6-420D-AFA4-C44E277E505A}" type="parTrans">
      <dgm:prSet/>
      <dgm:spPr/>
      <dgm:t>
        <a:bodyPr/>
        <a:lstStyle/>
        <a:p>
          <a:endParaRPr lang="ru-RU"/>
        </a:p>
      </dgm:t>
    </dgm:pt>
    <dgm:pt modelId="{3F9206E6-2EDB-45B2-8920-B811CC81483E}" cxnId="{CEE825C6-0BC6-420D-AFA4-C44E277E505A}" type="sibTrans">
      <dgm:prSet/>
      <dgm:spPr/>
      <dgm:t>
        <a:bodyPr/>
        <a:lstStyle/>
        <a:p>
          <a:endParaRPr lang="ru-RU"/>
        </a:p>
      </dgm:t>
    </dgm:pt>
    <dgm:pt modelId="{17226E8E-BCFA-4295-B7E6-658A2E82C083}" type="pres">
      <dgm:prSet presAssocID="{9775BA55-973E-4B0B-9826-475F8DFE3F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8674F2-7AC7-4FA0-B62E-5954FDE15CEB}" type="pres">
      <dgm:prSet presAssocID="{889F68BD-B7A7-44E9-9031-15041264822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F36581-4C05-4889-B13F-F12F91CE6C1B}" type="pres">
      <dgm:prSet presAssocID="{810B8FC6-33D9-4266-87E4-4FB84CFDD8C5}" presName="sibTrans" presStyleCnt="0"/>
      <dgm:spPr/>
    </dgm:pt>
    <dgm:pt modelId="{C9042B12-510A-468A-86D7-669B44EC9C5D}" type="pres">
      <dgm:prSet presAssocID="{D13DA201-E041-4B57-90A9-25DDD2B6816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A26C3-61F6-4FCF-A262-7D82D9B1A990}" type="pres">
      <dgm:prSet presAssocID="{984F6A87-2247-4C0F-ACBA-F397FCFE2103}" presName="sibTrans" presStyleCnt="0"/>
      <dgm:spPr/>
    </dgm:pt>
    <dgm:pt modelId="{022B466C-4F7E-4842-92DC-34AEAEDB177E}" type="pres">
      <dgm:prSet presAssocID="{BA9F98FA-F5C5-4FD6-A527-51484F6757A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BF8C7A-E9D1-407F-9FB2-6F14B96FF33D}" type="pres">
      <dgm:prSet presAssocID="{AD03BCA3-F5CC-4D00-862F-E480F5769186}" presName="sibTrans" presStyleCnt="0"/>
      <dgm:spPr/>
    </dgm:pt>
    <dgm:pt modelId="{FE46E6DF-A96F-4CD6-AC1B-BA419DD1C0B2}" type="pres">
      <dgm:prSet presAssocID="{E10033CD-4293-4179-A6CB-BFD59C06622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4A4F73-77E7-4621-BD77-92C64A27EDA7}" type="pres">
      <dgm:prSet presAssocID="{899F01F5-8580-492B-8755-ACA6D3E529B3}" presName="sibTrans" presStyleCnt="0"/>
      <dgm:spPr/>
    </dgm:pt>
    <dgm:pt modelId="{8952366F-0E29-4285-9A5C-6CDB6E975A4B}" type="pres">
      <dgm:prSet presAssocID="{EC51F572-3DDE-474F-BC3A-EC256E40C3E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E825C6-0BC6-420D-AFA4-C44E277E505A}" srcId="{9775BA55-973E-4B0B-9826-475F8DFE3FD3}" destId="{EC51F572-3DDE-474F-BC3A-EC256E40C3E3}" srcOrd="4" destOrd="0" parTransId="{3E342D5C-8014-4434-A7CB-EEA7B62EB5EB}" sibTransId="{3F9206E6-2EDB-45B2-8920-B811CC81483E}"/>
    <dgm:cxn modelId="{9DB8B97D-6020-4FC3-BFF4-227695CC5275}" type="presOf" srcId="{BA9F98FA-F5C5-4FD6-A527-51484F6757A2}" destId="{022B466C-4F7E-4842-92DC-34AEAEDB177E}" srcOrd="0" destOrd="0" presId="urn:microsoft.com/office/officeart/2005/8/layout/default"/>
    <dgm:cxn modelId="{2463778D-1638-457B-85F8-B697D6B13255}" srcId="{9775BA55-973E-4B0B-9826-475F8DFE3FD3}" destId="{D13DA201-E041-4B57-90A9-25DDD2B68166}" srcOrd="1" destOrd="0" parTransId="{FC3C727D-6D6D-4A10-BDAB-3ACE4CCC1DE3}" sibTransId="{984F6A87-2247-4C0F-ACBA-F397FCFE2103}"/>
    <dgm:cxn modelId="{6CD5D1F0-F814-4B95-AC71-70CA2F4A33DD}" srcId="{9775BA55-973E-4B0B-9826-475F8DFE3FD3}" destId="{BA9F98FA-F5C5-4FD6-A527-51484F6757A2}" srcOrd="2" destOrd="0" parTransId="{8683F822-28F1-469D-BA48-13D4C7BFED93}" sibTransId="{AD03BCA3-F5CC-4D00-862F-E480F5769186}"/>
    <dgm:cxn modelId="{8F7663FA-EDD9-4658-84E3-7E059D7BF323}" type="presOf" srcId="{D13DA201-E041-4B57-90A9-25DDD2B68166}" destId="{C9042B12-510A-468A-86D7-669B44EC9C5D}" srcOrd="0" destOrd="0" presId="urn:microsoft.com/office/officeart/2005/8/layout/default"/>
    <dgm:cxn modelId="{25380266-A82E-4E8C-BAD6-16827A58C045}" type="presOf" srcId="{E10033CD-4293-4179-A6CB-BFD59C066220}" destId="{FE46E6DF-A96F-4CD6-AC1B-BA419DD1C0B2}" srcOrd="0" destOrd="0" presId="urn:microsoft.com/office/officeart/2005/8/layout/default"/>
    <dgm:cxn modelId="{8325D91D-7CB8-43EA-9F05-0FBA6870943B}" srcId="{9775BA55-973E-4B0B-9826-475F8DFE3FD3}" destId="{889F68BD-B7A7-44E9-9031-150412648228}" srcOrd="0" destOrd="0" parTransId="{01D969E8-2401-497F-AD4B-DB3CB89FAA53}" sibTransId="{810B8FC6-33D9-4266-87E4-4FB84CFDD8C5}"/>
    <dgm:cxn modelId="{00FFB873-ADD7-404A-ADC0-7F0D297E7F18}" type="presOf" srcId="{9775BA55-973E-4B0B-9826-475F8DFE3FD3}" destId="{17226E8E-BCFA-4295-B7E6-658A2E82C083}" srcOrd="0" destOrd="0" presId="urn:microsoft.com/office/officeart/2005/8/layout/default"/>
    <dgm:cxn modelId="{A66E6B14-5816-475A-A755-1FB237684C51}" type="presOf" srcId="{889F68BD-B7A7-44E9-9031-150412648228}" destId="{118674F2-7AC7-4FA0-B62E-5954FDE15CEB}" srcOrd="0" destOrd="0" presId="urn:microsoft.com/office/officeart/2005/8/layout/default"/>
    <dgm:cxn modelId="{66359FE3-84E9-4813-9D91-DE1C0973983E}" type="presOf" srcId="{EC51F572-3DDE-474F-BC3A-EC256E40C3E3}" destId="{8952366F-0E29-4285-9A5C-6CDB6E975A4B}" srcOrd="0" destOrd="0" presId="urn:microsoft.com/office/officeart/2005/8/layout/default"/>
    <dgm:cxn modelId="{126E8637-2810-446A-8EB4-794CFD3E021C}" srcId="{9775BA55-973E-4B0B-9826-475F8DFE3FD3}" destId="{E10033CD-4293-4179-A6CB-BFD59C066220}" srcOrd="3" destOrd="0" parTransId="{7CFDD75B-5070-45CC-9D06-7BFB3BACC971}" sibTransId="{899F01F5-8580-492B-8755-ACA6D3E529B3}"/>
    <dgm:cxn modelId="{DC76B24A-4ECF-4015-93D9-D21FCBC89A23}" type="presParOf" srcId="{17226E8E-BCFA-4295-B7E6-658A2E82C083}" destId="{118674F2-7AC7-4FA0-B62E-5954FDE15CEB}" srcOrd="0" destOrd="0" presId="urn:microsoft.com/office/officeart/2005/8/layout/default"/>
    <dgm:cxn modelId="{CA205D07-D4F6-41C7-96C9-54F2DB083FA5}" type="presParOf" srcId="{17226E8E-BCFA-4295-B7E6-658A2E82C083}" destId="{39F36581-4C05-4889-B13F-F12F91CE6C1B}" srcOrd="1" destOrd="0" presId="urn:microsoft.com/office/officeart/2005/8/layout/default"/>
    <dgm:cxn modelId="{847537EB-0F79-417B-BDCA-536CED99B623}" type="presParOf" srcId="{17226E8E-BCFA-4295-B7E6-658A2E82C083}" destId="{C9042B12-510A-468A-86D7-669B44EC9C5D}" srcOrd="2" destOrd="0" presId="urn:microsoft.com/office/officeart/2005/8/layout/default"/>
    <dgm:cxn modelId="{0E5E784D-CD74-4FA6-A2BD-CEA1FA77B426}" type="presParOf" srcId="{17226E8E-BCFA-4295-B7E6-658A2E82C083}" destId="{5F9A26C3-61F6-4FCF-A262-7D82D9B1A990}" srcOrd="3" destOrd="0" presId="urn:microsoft.com/office/officeart/2005/8/layout/default"/>
    <dgm:cxn modelId="{7ECE53AF-3BDD-45F0-A759-97E033768F9B}" type="presParOf" srcId="{17226E8E-BCFA-4295-B7E6-658A2E82C083}" destId="{022B466C-4F7E-4842-92DC-34AEAEDB177E}" srcOrd="4" destOrd="0" presId="urn:microsoft.com/office/officeart/2005/8/layout/default"/>
    <dgm:cxn modelId="{7D5686D0-8D4E-4182-84AD-5B676C3B77B6}" type="presParOf" srcId="{17226E8E-BCFA-4295-B7E6-658A2E82C083}" destId="{37BF8C7A-E9D1-407F-9FB2-6F14B96FF33D}" srcOrd="5" destOrd="0" presId="urn:microsoft.com/office/officeart/2005/8/layout/default"/>
    <dgm:cxn modelId="{E36D0FAA-92FA-45FB-8554-097AF47DA0D3}" type="presParOf" srcId="{17226E8E-BCFA-4295-B7E6-658A2E82C083}" destId="{FE46E6DF-A96F-4CD6-AC1B-BA419DD1C0B2}" srcOrd="6" destOrd="0" presId="urn:microsoft.com/office/officeart/2005/8/layout/default"/>
    <dgm:cxn modelId="{6DECE129-C6B2-40F5-B5F4-05822E835A55}" type="presParOf" srcId="{17226E8E-BCFA-4295-B7E6-658A2E82C083}" destId="{264A4F73-77E7-4621-BD77-92C64A27EDA7}" srcOrd="7" destOrd="0" presId="urn:microsoft.com/office/officeart/2005/8/layout/default"/>
    <dgm:cxn modelId="{4271A7B6-7E1E-427B-81C5-40711DF658D4}" type="presParOf" srcId="{17226E8E-BCFA-4295-B7E6-658A2E82C083}" destId="{8952366F-0E29-4285-9A5C-6CDB6E975A4B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F1C57245-1E82-49FF-A7D8-B9D7D93C5CF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B19A031-93AB-48EC-88C4-AFFD43A81FCD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бомдод</a:t>
          </a:r>
          <a:endParaRPr lang="ru-RU" dirty="0">
            <a:solidFill>
              <a:schemeClr val="tx1"/>
            </a:solidFill>
          </a:endParaRPr>
        </a:p>
      </dgm:t>
    </dgm:pt>
    <dgm:pt modelId="{51DDD764-0DC9-4370-9D02-FEFFC98F1092}" cxnId="{A1A203FD-4630-410C-A067-2938E786D2DB}" type="parTrans">
      <dgm:prSet/>
      <dgm:spPr/>
      <dgm:t>
        <a:bodyPr/>
        <a:lstStyle/>
        <a:p>
          <a:endParaRPr lang="ru-RU"/>
        </a:p>
      </dgm:t>
    </dgm:pt>
    <dgm:pt modelId="{4792C0BE-95DE-48D7-91DA-F5715500BEF5}" cxnId="{A1A203FD-4630-410C-A067-2938E786D2DB}" type="sibTrans">
      <dgm:prSet/>
      <dgm:spPr/>
      <dgm:t>
        <a:bodyPr/>
        <a:lstStyle/>
        <a:p>
          <a:endParaRPr lang="ru-RU"/>
        </a:p>
      </dgm:t>
    </dgm:pt>
    <dgm:pt modelId="{92293F6F-6CBD-4261-A68C-975CD70166D7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пешин</a:t>
          </a:r>
          <a:endParaRPr lang="ru-RU" dirty="0">
            <a:solidFill>
              <a:schemeClr val="tx1"/>
            </a:solidFill>
          </a:endParaRPr>
        </a:p>
      </dgm:t>
    </dgm:pt>
    <dgm:pt modelId="{FC971B7F-C7FD-42A3-BBA0-F26DBC3BDA07}" cxnId="{B4DD38AE-3B81-4DE3-B3A9-BA72E78CF0C2}" type="parTrans">
      <dgm:prSet/>
      <dgm:spPr/>
      <dgm:t>
        <a:bodyPr/>
        <a:lstStyle/>
        <a:p>
          <a:endParaRPr lang="ru-RU"/>
        </a:p>
      </dgm:t>
    </dgm:pt>
    <dgm:pt modelId="{14013FA5-696B-4A5B-BCA2-F02440DE7E99}" cxnId="{B4DD38AE-3B81-4DE3-B3A9-BA72E78CF0C2}" type="sibTrans">
      <dgm:prSet/>
      <dgm:spPr/>
      <dgm:t>
        <a:bodyPr/>
        <a:lstStyle/>
        <a:p>
          <a:endParaRPr lang="ru-RU"/>
        </a:p>
      </dgm:t>
    </dgm:pt>
    <dgm:pt modelId="{ADDADAF0-6E5F-4502-A396-056F87C40B6C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аср</a:t>
          </a:r>
          <a:endParaRPr lang="ru-RU" dirty="0">
            <a:solidFill>
              <a:schemeClr val="tx1"/>
            </a:solidFill>
          </a:endParaRPr>
        </a:p>
      </dgm:t>
    </dgm:pt>
    <dgm:pt modelId="{EDBAC576-50EA-40C3-B877-C9D1E5B936BD}" cxnId="{3F5AA483-150E-41D1-AB00-6C02404E37C4}" type="parTrans">
      <dgm:prSet/>
      <dgm:spPr/>
      <dgm:t>
        <a:bodyPr/>
        <a:lstStyle/>
        <a:p>
          <a:endParaRPr lang="ru-RU"/>
        </a:p>
      </dgm:t>
    </dgm:pt>
    <dgm:pt modelId="{22EFD9A8-9DDC-437C-83A0-A9BF18DA9D79}" cxnId="{3F5AA483-150E-41D1-AB00-6C02404E37C4}" type="sibTrans">
      <dgm:prSet/>
      <dgm:spPr/>
      <dgm:t>
        <a:bodyPr/>
        <a:lstStyle/>
        <a:p>
          <a:endParaRPr lang="ru-RU"/>
        </a:p>
      </dgm:t>
    </dgm:pt>
    <dgm:pt modelId="{2C4570A3-7786-4344-A705-0A2364F1E0BB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шом</a:t>
          </a:r>
          <a:endParaRPr lang="ru-RU" dirty="0">
            <a:solidFill>
              <a:schemeClr val="tx1"/>
            </a:solidFill>
          </a:endParaRPr>
        </a:p>
      </dgm:t>
    </dgm:pt>
    <dgm:pt modelId="{8344E711-B93A-4B31-AE91-16D25B5BC95E}" cxnId="{46F61864-4F0C-4440-88D5-1D29167622CD}" type="parTrans">
      <dgm:prSet/>
      <dgm:spPr/>
      <dgm:t>
        <a:bodyPr/>
        <a:lstStyle/>
        <a:p>
          <a:endParaRPr lang="ru-RU"/>
        </a:p>
      </dgm:t>
    </dgm:pt>
    <dgm:pt modelId="{9798A29A-DC49-4634-B399-848FC4CFF574}" cxnId="{46F61864-4F0C-4440-88D5-1D29167622CD}" type="sibTrans">
      <dgm:prSet/>
      <dgm:spPr/>
      <dgm:t>
        <a:bodyPr/>
        <a:lstStyle/>
        <a:p>
          <a:endParaRPr lang="ru-RU"/>
        </a:p>
      </dgm:t>
    </dgm:pt>
    <dgm:pt modelId="{BF114274-B597-4FAB-BC96-9D4E904C71A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хуфтон</a:t>
          </a:r>
          <a:endParaRPr lang="ru-RU" dirty="0">
            <a:solidFill>
              <a:schemeClr val="tx1"/>
            </a:solidFill>
          </a:endParaRPr>
        </a:p>
      </dgm:t>
    </dgm:pt>
    <dgm:pt modelId="{1F0C6AD1-CDC6-4EF6-B6CD-5BE69DFDD280}" cxnId="{7FF2AEF5-92C1-455F-99CA-1F6E19A37098}" type="parTrans">
      <dgm:prSet/>
      <dgm:spPr/>
      <dgm:t>
        <a:bodyPr/>
        <a:lstStyle/>
        <a:p>
          <a:endParaRPr lang="ru-RU"/>
        </a:p>
      </dgm:t>
    </dgm:pt>
    <dgm:pt modelId="{64B1203A-8ABB-4E56-A119-B7DFE879AE70}" cxnId="{7FF2AEF5-92C1-455F-99CA-1F6E19A37098}" type="sibTrans">
      <dgm:prSet/>
      <dgm:spPr/>
      <dgm:t>
        <a:bodyPr/>
        <a:lstStyle/>
        <a:p>
          <a:endParaRPr lang="ru-RU"/>
        </a:p>
      </dgm:t>
    </dgm:pt>
    <dgm:pt modelId="{40E57E8F-8FF4-46D0-A5C4-3D0BE51BBC05}" type="pres">
      <dgm:prSet presAssocID="{F1C57245-1E82-49FF-A7D8-B9D7D93C5CF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1817A8-3CFF-4A27-B52F-7A8612E3A77D}" type="pres">
      <dgm:prSet presAssocID="{9B19A031-93AB-48EC-88C4-AFFD43A81FC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109B9-E760-4DC7-A4E9-8B0D47D31FC0}" type="pres">
      <dgm:prSet presAssocID="{4792C0BE-95DE-48D7-91DA-F5715500BEF5}" presName="sibTrans" presStyleCnt="0"/>
      <dgm:spPr/>
    </dgm:pt>
    <dgm:pt modelId="{3332DD89-BCE2-4104-9CA0-B9D096616265}" type="pres">
      <dgm:prSet presAssocID="{92293F6F-6CBD-4261-A68C-975CD70166D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5E940B-13FD-4C72-951E-CE61AC07DA2C}" type="pres">
      <dgm:prSet presAssocID="{14013FA5-696B-4A5B-BCA2-F02440DE7E99}" presName="sibTrans" presStyleCnt="0"/>
      <dgm:spPr/>
    </dgm:pt>
    <dgm:pt modelId="{D551D85F-CC63-4E78-9F71-C477297DA831}" type="pres">
      <dgm:prSet presAssocID="{ADDADAF0-6E5F-4502-A396-056F87C40B6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157EF-2F10-4D92-9E75-A61E9BE49078}" type="pres">
      <dgm:prSet presAssocID="{22EFD9A8-9DDC-437C-83A0-A9BF18DA9D79}" presName="sibTrans" presStyleCnt="0"/>
      <dgm:spPr/>
    </dgm:pt>
    <dgm:pt modelId="{8F5C679C-2470-406A-90E9-F354A002C6A3}" type="pres">
      <dgm:prSet presAssocID="{2C4570A3-7786-4344-A705-0A2364F1E0B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CBBC51-153F-424B-A46C-4EBCA102D505}" type="pres">
      <dgm:prSet presAssocID="{9798A29A-DC49-4634-B399-848FC4CFF574}" presName="sibTrans" presStyleCnt="0"/>
      <dgm:spPr/>
    </dgm:pt>
    <dgm:pt modelId="{90BD8D55-0D03-4536-8CC4-C813EA4E3C66}" type="pres">
      <dgm:prSet presAssocID="{BF114274-B597-4FAB-BC96-9D4E904C71A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53C5B9-CB0A-4F6E-A880-0AE9C2EFDAE5}" type="presOf" srcId="{92293F6F-6CBD-4261-A68C-975CD70166D7}" destId="{3332DD89-BCE2-4104-9CA0-B9D096616265}" srcOrd="0" destOrd="0" presId="urn:microsoft.com/office/officeart/2005/8/layout/default"/>
    <dgm:cxn modelId="{7FF2AEF5-92C1-455F-99CA-1F6E19A37098}" srcId="{F1C57245-1E82-49FF-A7D8-B9D7D93C5CF7}" destId="{BF114274-B597-4FAB-BC96-9D4E904C71A2}" srcOrd="4" destOrd="0" parTransId="{1F0C6AD1-CDC6-4EF6-B6CD-5BE69DFDD280}" sibTransId="{64B1203A-8ABB-4E56-A119-B7DFE879AE70}"/>
    <dgm:cxn modelId="{A1A203FD-4630-410C-A067-2938E786D2DB}" srcId="{F1C57245-1E82-49FF-A7D8-B9D7D93C5CF7}" destId="{9B19A031-93AB-48EC-88C4-AFFD43A81FCD}" srcOrd="0" destOrd="0" parTransId="{51DDD764-0DC9-4370-9D02-FEFFC98F1092}" sibTransId="{4792C0BE-95DE-48D7-91DA-F5715500BEF5}"/>
    <dgm:cxn modelId="{9AAE3CCC-CF68-469C-AFC8-19A8958E5EF0}" type="presOf" srcId="{BF114274-B597-4FAB-BC96-9D4E904C71A2}" destId="{90BD8D55-0D03-4536-8CC4-C813EA4E3C66}" srcOrd="0" destOrd="0" presId="urn:microsoft.com/office/officeart/2005/8/layout/default"/>
    <dgm:cxn modelId="{1C55733D-69F9-4176-9D5E-94649B63D76B}" type="presOf" srcId="{9B19A031-93AB-48EC-88C4-AFFD43A81FCD}" destId="{5D1817A8-3CFF-4A27-B52F-7A8612E3A77D}" srcOrd="0" destOrd="0" presId="urn:microsoft.com/office/officeart/2005/8/layout/default"/>
    <dgm:cxn modelId="{3F5AA483-150E-41D1-AB00-6C02404E37C4}" srcId="{F1C57245-1E82-49FF-A7D8-B9D7D93C5CF7}" destId="{ADDADAF0-6E5F-4502-A396-056F87C40B6C}" srcOrd="2" destOrd="0" parTransId="{EDBAC576-50EA-40C3-B877-C9D1E5B936BD}" sibTransId="{22EFD9A8-9DDC-437C-83A0-A9BF18DA9D79}"/>
    <dgm:cxn modelId="{B4DD38AE-3B81-4DE3-B3A9-BA72E78CF0C2}" srcId="{F1C57245-1E82-49FF-A7D8-B9D7D93C5CF7}" destId="{92293F6F-6CBD-4261-A68C-975CD70166D7}" srcOrd="1" destOrd="0" parTransId="{FC971B7F-C7FD-42A3-BBA0-F26DBC3BDA07}" sibTransId="{14013FA5-696B-4A5B-BCA2-F02440DE7E99}"/>
    <dgm:cxn modelId="{3FFBAF14-3FF5-45BF-BF2D-FDE476944702}" type="presOf" srcId="{ADDADAF0-6E5F-4502-A396-056F87C40B6C}" destId="{D551D85F-CC63-4E78-9F71-C477297DA831}" srcOrd="0" destOrd="0" presId="urn:microsoft.com/office/officeart/2005/8/layout/default"/>
    <dgm:cxn modelId="{7D3C81E4-B25E-43F2-8746-4AF89C88B67A}" type="presOf" srcId="{2C4570A3-7786-4344-A705-0A2364F1E0BB}" destId="{8F5C679C-2470-406A-90E9-F354A002C6A3}" srcOrd="0" destOrd="0" presId="urn:microsoft.com/office/officeart/2005/8/layout/default"/>
    <dgm:cxn modelId="{A41B8EB9-3EC5-4F30-83C1-8B2109870318}" type="presOf" srcId="{F1C57245-1E82-49FF-A7D8-B9D7D93C5CF7}" destId="{40E57E8F-8FF4-46D0-A5C4-3D0BE51BBC05}" srcOrd="0" destOrd="0" presId="urn:microsoft.com/office/officeart/2005/8/layout/default"/>
    <dgm:cxn modelId="{46F61864-4F0C-4440-88D5-1D29167622CD}" srcId="{F1C57245-1E82-49FF-A7D8-B9D7D93C5CF7}" destId="{2C4570A3-7786-4344-A705-0A2364F1E0BB}" srcOrd="3" destOrd="0" parTransId="{8344E711-B93A-4B31-AE91-16D25B5BC95E}" sibTransId="{9798A29A-DC49-4634-B399-848FC4CFF574}"/>
    <dgm:cxn modelId="{04AF291F-BEC8-41C7-A2D9-256636D9EDFA}" type="presParOf" srcId="{40E57E8F-8FF4-46D0-A5C4-3D0BE51BBC05}" destId="{5D1817A8-3CFF-4A27-B52F-7A8612E3A77D}" srcOrd="0" destOrd="0" presId="urn:microsoft.com/office/officeart/2005/8/layout/default"/>
    <dgm:cxn modelId="{DB0F99EA-4B01-438B-B994-BAC54D60F823}" type="presParOf" srcId="{40E57E8F-8FF4-46D0-A5C4-3D0BE51BBC05}" destId="{B3D109B9-E760-4DC7-A4E9-8B0D47D31FC0}" srcOrd="1" destOrd="0" presId="urn:microsoft.com/office/officeart/2005/8/layout/default"/>
    <dgm:cxn modelId="{96A65318-7259-40AD-ADE8-D2BB1B3ADCC1}" type="presParOf" srcId="{40E57E8F-8FF4-46D0-A5C4-3D0BE51BBC05}" destId="{3332DD89-BCE2-4104-9CA0-B9D096616265}" srcOrd="2" destOrd="0" presId="urn:microsoft.com/office/officeart/2005/8/layout/default"/>
    <dgm:cxn modelId="{3F7F73AD-E3E5-412B-8695-5E8327B17893}" type="presParOf" srcId="{40E57E8F-8FF4-46D0-A5C4-3D0BE51BBC05}" destId="{D95E940B-13FD-4C72-951E-CE61AC07DA2C}" srcOrd="3" destOrd="0" presId="urn:microsoft.com/office/officeart/2005/8/layout/default"/>
    <dgm:cxn modelId="{160FF86F-8BB6-4B07-B34F-B2DB3F6E2EC2}" type="presParOf" srcId="{40E57E8F-8FF4-46D0-A5C4-3D0BE51BBC05}" destId="{D551D85F-CC63-4E78-9F71-C477297DA831}" srcOrd="4" destOrd="0" presId="urn:microsoft.com/office/officeart/2005/8/layout/default"/>
    <dgm:cxn modelId="{99BBDEAB-233F-4E6A-B91B-76837B9FE97B}" type="presParOf" srcId="{40E57E8F-8FF4-46D0-A5C4-3D0BE51BBC05}" destId="{7D6157EF-2F10-4D92-9E75-A61E9BE49078}" srcOrd="5" destOrd="0" presId="urn:microsoft.com/office/officeart/2005/8/layout/default"/>
    <dgm:cxn modelId="{0ACD16FC-F9C8-4BC6-A553-0BE6F5F2D07A}" type="presParOf" srcId="{40E57E8F-8FF4-46D0-A5C4-3D0BE51BBC05}" destId="{8F5C679C-2470-406A-90E9-F354A002C6A3}" srcOrd="6" destOrd="0" presId="urn:microsoft.com/office/officeart/2005/8/layout/default"/>
    <dgm:cxn modelId="{1665A1F4-609F-4DE8-BA85-3A7A6786F1A8}" type="presParOf" srcId="{40E57E8F-8FF4-46D0-A5C4-3D0BE51BBC05}" destId="{34CBBC51-153F-424B-A46C-4EBCA102D505}" srcOrd="7" destOrd="0" presId="urn:microsoft.com/office/officeart/2005/8/layout/default"/>
    <dgm:cxn modelId="{8328C554-484A-415F-8C94-17352387534D}" type="presParOf" srcId="{40E57E8F-8FF4-46D0-A5C4-3D0BE51BBC05}" destId="{90BD8D55-0D03-4536-8CC4-C813EA4E3C6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6496EE38-AB08-43B2-B0B2-6DE6B5E1E00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F15AED-C1FF-43A5-A484-7A2021D446A6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рамазон</a:t>
          </a:r>
          <a:endParaRPr lang="ru-RU" dirty="0">
            <a:solidFill>
              <a:schemeClr val="tx1"/>
            </a:solidFill>
          </a:endParaRPr>
        </a:p>
      </dgm:t>
    </dgm:pt>
    <dgm:pt modelId="{18A1E1FB-0D0D-4069-A61D-EA0A4A76227D}" cxnId="{E2C09B85-52FF-4FB4-8B69-7982DB9DD8E5}" type="parTrans">
      <dgm:prSet/>
      <dgm:spPr/>
      <dgm:t>
        <a:bodyPr/>
        <a:lstStyle/>
        <a:p>
          <a:endParaRPr lang="ru-RU"/>
        </a:p>
      </dgm:t>
    </dgm:pt>
    <dgm:pt modelId="{5353E29E-870A-4561-9CAB-17766C41C305}" cxnId="{E2C09B85-52FF-4FB4-8B69-7982DB9DD8E5}" type="sibTrans">
      <dgm:prSet/>
      <dgm:spPr/>
      <dgm:t>
        <a:bodyPr/>
        <a:lstStyle/>
        <a:p>
          <a:endParaRPr lang="ru-RU"/>
        </a:p>
      </dgm:t>
    </dgm:pt>
    <dgm:pt modelId="{C0F1682C-9C04-4F1E-8C7C-E5CCB10E237E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нафл</a:t>
          </a:r>
          <a:endParaRPr lang="ru-RU" dirty="0">
            <a:solidFill>
              <a:schemeClr val="tx1"/>
            </a:solidFill>
          </a:endParaRPr>
        </a:p>
      </dgm:t>
    </dgm:pt>
    <dgm:pt modelId="{5EB73700-A0B0-4382-B37F-7DED7F510116}" cxnId="{8B24C8AB-2828-469E-9CB2-3D3DEC446D06}" type="parTrans">
      <dgm:prSet/>
      <dgm:spPr/>
      <dgm:t>
        <a:bodyPr/>
        <a:lstStyle/>
        <a:p>
          <a:endParaRPr lang="ru-RU"/>
        </a:p>
      </dgm:t>
    </dgm:pt>
    <dgm:pt modelId="{F836797B-3FB2-410B-A070-5DC3B0622A83}" cxnId="{8B24C8AB-2828-469E-9CB2-3D3DEC446D06}" type="sibTrans">
      <dgm:prSet/>
      <dgm:spPr/>
      <dgm:t>
        <a:bodyPr/>
        <a:lstStyle/>
        <a:p>
          <a:endParaRPr lang="ru-RU"/>
        </a:p>
      </dgm:t>
    </dgm:pt>
    <dgm:pt modelId="{4274FADE-4DA8-4398-AABD-411858F10E49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каффарот</a:t>
          </a:r>
          <a:endParaRPr lang="ru-RU" dirty="0">
            <a:solidFill>
              <a:schemeClr val="tx1"/>
            </a:solidFill>
          </a:endParaRPr>
        </a:p>
      </dgm:t>
    </dgm:pt>
    <dgm:pt modelId="{80AE5685-FD31-4EF7-AEE6-BE229CF6D9EA}" cxnId="{A760D6DA-B4ED-49FA-AA5F-2E3C70208F7E}" type="parTrans">
      <dgm:prSet/>
      <dgm:spPr/>
      <dgm:t>
        <a:bodyPr/>
        <a:lstStyle/>
        <a:p>
          <a:endParaRPr lang="ru-RU"/>
        </a:p>
      </dgm:t>
    </dgm:pt>
    <dgm:pt modelId="{31E74AF4-1FFF-4BBE-92DA-98E6E5869202}" cxnId="{A760D6DA-B4ED-49FA-AA5F-2E3C70208F7E}" type="sibTrans">
      <dgm:prSet/>
      <dgm:spPr/>
      <dgm:t>
        <a:bodyPr/>
        <a:lstStyle/>
        <a:p>
          <a:endParaRPr lang="ru-RU"/>
        </a:p>
      </dgm:t>
    </dgm:pt>
    <dgm:pt modelId="{3B1407D7-4B72-49D3-9934-CACE8DDEB719}" type="pres">
      <dgm:prSet presAssocID="{6496EE38-AB08-43B2-B0B2-6DE6B5E1E00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2E9F30-8FD3-4D20-9E19-AC04F7432B88}" type="pres">
      <dgm:prSet presAssocID="{80F15AED-C1FF-43A5-A484-7A2021D446A6}" presName="parentLin" presStyleCnt="0"/>
      <dgm:spPr/>
    </dgm:pt>
    <dgm:pt modelId="{9429395F-D90C-43C0-8747-385FC2DE46B0}" type="pres">
      <dgm:prSet presAssocID="{80F15AED-C1FF-43A5-A484-7A2021D446A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7DFDCC8-CE8E-4418-8BE4-73CEA62C187F}" type="pres">
      <dgm:prSet presAssocID="{80F15AED-C1FF-43A5-A484-7A2021D446A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DBC785-2225-42B9-842E-CD92FE9C37CB}" type="pres">
      <dgm:prSet presAssocID="{80F15AED-C1FF-43A5-A484-7A2021D446A6}" presName="negativeSpace" presStyleCnt="0"/>
      <dgm:spPr/>
    </dgm:pt>
    <dgm:pt modelId="{35311D26-B556-4DD4-B1D7-43AC61E36ABB}" type="pres">
      <dgm:prSet presAssocID="{80F15AED-C1FF-43A5-A484-7A2021D446A6}" presName="childText" presStyleLbl="conFgAcc1" presStyleIdx="0" presStyleCnt="3">
        <dgm:presLayoutVars>
          <dgm:bulletEnabled val="1"/>
        </dgm:presLayoutVars>
      </dgm:prSet>
      <dgm:spPr/>
    </dgm:pt>
    <dgm:pt modelId="{ECA24345-CD25-4AA9-B3EF-3111A836BB6D}" type="pres">
      <dgm:prSet presAssocID="{5353E29E-870A-4561-9CAB-17766C41C305}" presName="spaceBetweenRectangles" presStyleCnt="0"/>
      <dgm:spPr/>
    </dgm:pt>
    <dgm:pt modelId="{6EA2B597-10F1-4CA8-9731-4EBB4FA54DBC}" type="pres">
      <dgm:prSet presAssocID="{C0F1682C-9C04-4F1E-8C7C-E5CCB10E237E}" presName="parentLin" presStyleCnt="0"/>
      <dgm:spPr/>
    </dgm:pt>
    <dgm:pt modelId="{FC34A797-64D6-4C1E-AFC6-A3EBD755B5E2}" type="pres">
      <dgm:prSet presAssocID="{C0F1682C-9C04-4F1E-8C7C-E5CCB10E237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16C82A4-1501-4FCE-BABD-BAAAA31A5A13}" type="pres">
      <dgm:prSet presAssocID="{C0F1682C-9C04-4F1E-8C7C-E5CCB10E237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14A316-48E9-4AF1-A1E4-9DDB058824D4}" type="pres">
      <dgm:prSet presAssocID="{C0F1682C-9C04-4F1E-8C7C-E5CCB10E237E}" presName="negativeSpace" presStyleCnt="0"/>
      <dgm:spPr/>
    </dgm:pt>
    <dgm:pt modelId="{1A408323-B738-4FBC-A4A2-EDA0C54AC02B}" type="pres">
      <dgm:prSet presAssocID="{C0F1682C-9C04-4F1E-8C7C-E5CCB10E237E}" presName="childText" presStyleLbl="conFgAcc1" presStyleIdx="1" presStyleCnt="3">
        <dgm:presLayoutVars>
          <dgm:bulletEnabled val="1"/>
        </dgm:presLayoutVars>
      </dgm:prSet>
      <dgm:spPr/>
    </dgm:pt>
    <dgm:pt modelId="{6CCFD271-53FA-420E-8C60-C9EBA1558C15}" type="pres">
      <dgm:prSet presAssocID="{F836797B-3FB2-410B-A070-5DC3B0622A83}" presName="spaceBetweenRectangles" presStyleCnt="0"/>
      <dgm:spPr/>
    </dgm:pt>
    <dgm:pt modelId="{F0F518A0-C1E9-47BC-B517-A6D7FE5C5C60}" type="pres">
      <dgm:prSet presAssocID="{4274FADE-4DA8-4398-AABD-411858F10E49}" presName="parentLin" presStyleCnt="0"/>
      <dgm:spPr/>
    </dgm:pt>
    <dgm:pt modelId="{F123F1EB-C835-4BC4-966F-5417D9173200}" type="pres">
      <dgm:prSet presAssocID="{4274FADE-4DA8-4398-AABD-411858F10E4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AE78C8D4-0F09-4792-BC44-F98A7B00A8E1}" type="pres">
      <dgm:prSet presAssocID="{4274FADE-4DA8-4398-AABD-411858F10E4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60D2AB-FF56-46D7-89F0-7DE70E80AC13}" type="pres">
      <dgm:prSet presAssocID="{4274FADE-4DA8-4398-AABD-411858F10E49}" presName="negativeSpace" presStyleCnt="0"/>
      <dgm:spPr/>
    </dgm:pt>
    <dgm:pt modelId="{83D26225-7007-4476-A6E2-8C673CE2BD14}" type="pres">
      <dgm:prSet presAssocID="{4274FADE-4DA8-4398-AABD-411858F10E4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D0B4F82-10B8-45B9-9930-5CF7244689DA}" type="presOf" srcId="{80F15AED-C1FF-43A5-A484-7A2021D446A6}" destId="{9429395F-D90C-43C0-8747-385FC2DE46B0}" srcOrd="0" destOrd="0" presId="urn:microsoft.com/office/officeart/2005/8/layout/list1"/>
    <dgm:cxn modelId="{8B24C8AB-2828-469E-9CB2-3D3DEC446D06}" srcId="{6496EE38-AB08-43B2-B0B2-6DE6B5E1E004}" destId="{C0F1682C-9C04-4F1E-8C7C-E5CCB10E237E}" srcOrd="1" destOrd="0" parTransId="{5EB73700-A0B0-4382-B37F-7DED7F510116}" sibTransId="{F836797B-3FB2-410B-A070-5DC3B0622A83}"/>
    <dgm:cxn modelId="{EE799818-C8D6-4E85-9BF8-7750143AAF33}" type="presOf" srcId="{6496EE38-AB08-43B2-B0B2-6DE6B5E1E004}" destId="{3B1407D7-4B72-49D3-9934-CACE8DDEB719}" srcOrd="0" destOrd="0" presId="urn:microsoft.com/office/officeart/2005/8/layout/list1"/>
    <dgm:cxn modelId="{832D253D-B5BD-4867-989E-07C034FAE4EC}" type="presOf" srcId="{4274FADE-4DA8-4398-AABD-411858F10E49}" destId="{F123F1EB-C835-4BC4-966F-5417D9173200}" srcOrd="0" destOrd="0" presId="urn:microsoft.com/office/officeart/2005/8/layout/list1"/>
    <dgm:cxn modelId="{E2C09B85-52FF-4FB4-8B69-7982DB9DD8E5}" srcId="{6496EE38-AB08-43B2-B0B2-6DE6B5E1E004}" destId="{80F15AED-C1FF-43A5-A484-7A2021D446A6}" srcOrd="0" destOrd="0" parTransId="{18A1E1FB-0D0D-4069-A61D-EA0A4A76227D}" sibTransId="{5353E29E-870A-4561-9CAB-17766C41C305}"/>
    <dgm:cxn modelId="{0DF43BB4-2F17-47A7-AB6A-22279C435574}" type="presOf" srcId="{80F15AED-C1FF-43A5-A484-7A2021D446A6}" destId="{E7DFDCC8-CE8E-4418-8BE4-73CEA62C187F}" srcOrd="1" destOrd="0" presId="urn:microsoft.com/office/officeart/2005/8/layout/list1"/>
    <dgm:cxn modelId="{0C71E5B1-02DC-465A-9CE7-D1266858B39B}" type="presOf" srcId="{C0F1682C-9C04-4F1E-8C7C-E5CCB10E237E}" destId="{E16C82A4-1501-4FCE-BABD-BAAAA31A5A13}" srcOrd="1" destOrd="0" presId="urn:microsoft.com/office/officeart/2005/8/layout/list1"/>
    <dgm:cxn modelId="{F1C3D591-AAF2-4AFE-91C1-2C315BA4D884}" type="presOf" srcId="{4274FADE-4DA8-4398-AABD-411858F10E49}" destId="{AE78C8D4-0F09-4792-BC44-F98A7B00A8E1}" srcOrd="1" destOrd="0" presId="urn:microsoft.com/office/officeart/2005/8/layout/list1"/>
    <dgm:cxn modelId="{B53D0BE6-9EE4-48FC-8DB8-4647C75C0E70}" type="presOf" srcId="{C0F1682C-9C04-4F1E-8C7C-E5CCB10E237E}" destId="{FC34A797-64D6-4C1E-AFC6-A3EBD755B5E2}" srcOrd="0" destOrd="0" presId="urn:microsoft.com/office/officeart/2005/8/layout/list1"/>
    <dgm:cxn modelId="{A760D6DA-B4ED-49FA-AA5F-2E3C70208F7E}" srcId="{6496EE38-AB08-43B2-B0B2-6DE6B5E1E004}" destId="{4274FADE-4DA8-4398-AABD-411858F10E49}" srcOrd="2" destOrd="0" parTransId="{80AE5685-FD31-4EF7-AEE6-BE229CF6D9EA}" sibTransId="{31E74AF4-1FFF-4BBE-92DA-98E6E5869202}"/>
    <dgm:cxn modelId="{DD8637CF-DA01-4833-B158-BD9E357F6D72}" type="presParOf" srcId="{3B1407D7-4B72-49D3-9934-CACE8DDEB719}" destId="{D02E9F30-8FD3-4D20-9E19-AC04F7432B88}" srcOrd="0" destOrd="0" presId="urn:microsoft.com/office/officeart/2005/8/layout/list1"/>
    <dgm:cxn modelId="{53FF3F23-B2FF-411B-A95E-BE8296A7A8FB}" type="presParOf" srcId="{D02E9F30-8FD3-4D20-9E19-AC04F7432B88}" destId="{9429395F-D90C-43C0-8747-385FC2DE46B0}" srcOrd="0" destOrd="0" presId="urn:microsoft.com/office/officeart/2005/8/layout/list1"/>
    <dgm:cxn modelId="{3A0835C8-811A-4AE3-B14D-739A60965D01}" type="presParOf" srcId="{D02E9F30-8FD3-4D20-9E19-AC04F7432B88}" destId="{E7DFDCC8-CE8E-4418-8BE4-73CEA62C187F}" srcOrd="1" destOrd="0" presId="urn:microsoft.com/office/officeart/2005/8/layout/list1"/>
    <dgm:cxn modelId="{799A22A3-8EB7-4E25-8350-74F320179137}" type="presParOf" srcId="{3B1407D7-4B72-49D3-9934-CACE8DDEB719}" destId="{39DBC785-2225-42B9-842E-CD92FE9C37CB}" srcOrd="1" destOrd="0" presId="urn:microsoft.com/office/officeart/2005/8/layout/list1"/>
    <dgm:cxn modelId="{7038CC25-5869-4F6B-A0E8-4763A34339A8}" type="presParOf" srcId="{3B1407D7-4B72-49D3-9934-CACE8DDEB719}" destId="{35311D26-B556-4DD4-B1D7-43AC61E36ABB}" srcOrd="2" destOrd="0" presId="urn:microsoft.com/office/officeart/2005/8/layout/list1"/>
    <dgm:cxn modelId="{25031FB6-B080-4FAF-A0DA-D742C58DFDA0}" type="presParOf" srcId="{3B1407D7-4B72-49D3-9934-CACE8DDEB719}" destId="{ECA24345-CD25-4AA9-B3EF-3111A836BB6D}" srcOrd="3" destOrd="0" presId="urn:microsoft.com/office/officeart/2005/8/layout/list1"/>
    <dgm:cxn modelId="{E8B7625D-3603-4C93-881E-930AE3387DDF}" type="presParOf" srcId="{3B1407D7-4B72-49D3-9934-CACE8DDEB719}" destId="{6EA2B597-10F1-4CA8-9731-4EBB4FA54DBC}" srcOrd="4" destOrd="0" presId="urn:microsoft.com/office/officeart/2005/8/layout/list1"/>
    <dgm:cxn modelId="{42B61FA7-6E8D-4CA8-94C8-5BCE57DDD9F9}" type="presParOf" srcId="{6EA2B597-10F1-4CA8-9731-4EBB4FA54DBC}" destId="{FC34A797-64D6-4C1E-AFC6-A3EBD755B5E2}" srcOrd="0" destOrd="0" presId="urn:microsoft.com/office/officeart/2005/8/layout/list1"/>
    <dgm:cxn modelId="{B1070F5B-5321-4EF8-A159-C974729BE6B4}" type="presParOf" srcId="{6EA2B597-10F1-4CA8-9731-4EBB4FA54DBC}" destId="{E16C82A4-1501-4FCE-BABD-BAAAA31A5A13}" srcOrd="1" destOrd="0" presId="urn:microsoft.com/office/officeart/2005/8/layout/list1"/>
    <dgm:cxn modelId="{DEE00807-8460-4B56-8EA3-A2575E862D87}" type="presParOf" srcId="{3B1407D7-4B72-49D3-9934-CACE8DDEB719}" destId="{4C14A316-48E9-4AF1-A1E4-9DDB058824D4}" srcOrd="5" destOrd="0" presId="urn:microsoft.com/office/officeart/2005/8/layout/list1"/>
    <dgm:cxn modelId="{03A01A89-4A6A-430C-BC63-A45E3A686412}" type="presParOf" srcId="{3B1407D7-4B72-49D3-9934-CACE8DDEB719}" destId="{1A408323-B738-4FBC-A4A2-EDA0C54AC02B}" srcOrd="6" destOrd="0" presId="urn:microsoft.com/office/officeart/2005/8/layout/list1"/>
    <dgm:cxn modelId="{BC3EBBB5-15FA-4827-9960-4AD5F37AD2C5}" type="presParOf" srcId="{3B1407D7-4B72-49D3-9934-CACE8DDEB719}" destId="{6CCFD271-53FA-420E-8C60-C9EBA1558C15}" srcOrd="7" destOrd="0" presId="urn:microsoft.com/office/officeart/2005/8/layout/list1"/>
    <dgm:cxn modelId="{28B36DE6-98E3-4BAC-86A9-AF788FF72253}" type="presParOf" srcId="{3B1407D7-4B72-49D3-9934-CACE8DDEB719}" destId="{F0F518A0-C1E9-47BC-B517-A6D7FE5C5C60}" srcOrd="8" destOrd="0" presId="urn:microsoft.com/office/officeart/2005/8/layout/list1"/>
    <dgm:cxn modelId="{567A87D7-E6F7-4CE8-9944-8E74FF6678C9}" type="presParOf" srcId="{F0F518A0-C1E9-47BC-B517-A6D7FE5C5C60}" destId="{F123F1EB-C835-4BC4-966F-5417D9173200}" srcOrd="0" destOrd="0" presId="urn:microsoft.com/office/officeart/2005/8/layout/list1"/>
    <dgm:cxn modelId="{EC5610FA-C990-432F-8C5A-8CE8ECEF8A46}" type="presParOf" srcId="{F0F518A0-C1E9-47BC-B517-A6D7FE5C5C60}" destId="{AE78C8D4-0F09-4792-BC44-F98A7B00A8E1}" srcOrd="1" destOrd="0" presId="urn:microsoft.com/office/officeart/2005/8/layout/list1"/>
    <dgm:cxn modelId="{9BD0DCBC-548C-4CC4-AE5C-62EEBA0CFAA6}" type="presParOf" srcId="{3B1407D7-4B72-49D3-9934-CACE8DDEB719}" destId="{D160D2AB-FF56-46D7-89F0-7DE70E80AC13}" srcOrd="9" destOrd="0" presId="urn:microsoft.com/office/officeart/2005/8/layout/list1"/>
    <dgm:cxn modelId="{97C3C1E1-460D-48F9-B827-34E9600D9FC3}" type="presParOf" srcId="{3B1407D7-4B72-49D3-9934-CACE8DDEB719}" destId="{83D26225-7007-4476-A6E2-8C673CE2BD1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1B88AE0-DD8F-4870-9C24-73D1A02C0B0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73B23F5-F415-4004-8D3F-557E68D4C45F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мусулмон</a:t>
          </a:r>
          <a:endParaRPr lang="ru-RU" dirty="0">
            <a:solidFill>
              <a:schemeClr val="tx1"/>
            </a:solidFill>
          </a:endParaRPr>
        </a:p>
      </dgm:t>
    </dgm:pt>
    <dgm:pt modelId="{19C07AE2-1E41-4DF4-9B26-92473DB94C37}" cxnId="{8408DFF1-7DB2-4DE9-A0A2-3F697F7546BD}" type="parTrans">
      <dgm:prSet/>
      <dgm:spPr/>
      <dgm:t>
        <a:bodyPr/>
        <a:lstStyle/>
        <a:p>
          <a:endParaRPr lang="ru-RU"/>
        </a:p>
      </dgm:t>
    </dgm:pt>
    <dgm:pt modelId="{E93EC0DD-13E5-4AF7-905E-201A0BF4006D}" cxnId="{8408DFF1-7DB2-4DE9-A0A2-3F697F7546BD}" type="sibTrans">
      <dgm:prSet/>
      <dgm:spPr/>
      <dgm:t>
        <a:bodyPr/>
        <a:lstStyle/>
        <a:p>
          <a:endParaRPr lang="ru-RU"/>
        </a:p>
      </dgm:t>
    </dgm:pt>
    <dgm:pt modelId="{D891482B-0FB5-497E-B071-95B708486781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балоғат</a:t>
          </a:r>
          <a:endParaRPr lang="ru-RU" dirty="0">
            <a:solidFill>
              <a:schemeClr val="tx1"/>
            </a:solidFill>
          </a:endParaRPr>
        </a:p>
      </dgm:t>
    </dgm:pt>
    <dgm:pt modelId="{D12AC776-925B-4F2A-AC96-B5460B7EC3C8}" cxnId="{B7BC99A1-D825-4403-84C2-EB5AE4F8CEF9}" type="parTrans">
      <dgm:prSet/>
      <dgm:spPr/>
      <dgm:t>
        <a:bodyPr/>
        <a:lstStyle/>
        <a:p>
          <a:endParaRPr lang="ru-RU"/>
        </a:p>
      </dgm:t>
    </dgm:pt>
    <dgm:pt modelId="{23C85E8D-B076-4633-83AB-BA9734A9CE1D}" cxnId="{B7BC99A1-D825-4403-84C2-EB5AE4F8CEF9}" type="sibTrans">
      <dgm:prSet/>
      <dgm:spPr/>
      <dgm:t>
        <a:bodyPr/>
        <a:lstStyle/>
        <a:p>
          <a:endParaRPr lang="ru-RU"/>
        </a:p>
      </dgm:t>
    </dgm:pt>
    <dgm:pt modelId="{1BB0A8BE-6AFA-42F3-AC1E-D2D7011F42D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оқил</a:t>
          </a:r>
          <a:endParaRPr lang="ru-RU" dirty="0">
            <a:solidFill>
              <a:schemeClr val="tx1"/>
            </a:solidFill>
          </a:endParaRPr>
        </a:p>
      </dgm:t>
    </dgm:pt>
    <dgm:pt modelId="{EF07DBC9-C00A-4BF4-898E-0FF9FE5AD7C3}" cxnId="{765D39AD-C22F-4BC6-BA7F-4941DA0F1D27}" type="parTrans">
      <dgm:prSet/>
      <dgm:spPr/>
      <dgm:t>
        <a:bodyPr/>
        <a:lstStyle/>
        <a:p>
          <a:endParaRPr lang="ru-RU"/>
        </a:p>
      </dgm:t>
    </dgm:pt>
    <dgm:pt modelId="{80B12EB9-5E68-4C01-84A2-1FDF19E4ACE5}" cxnId="{765D39AD-C22F-4BC6-BA7F-4941DA0F1D27}" type="sibTrans">
      <dgm:prSet/>
      <dgm:spPr/>
      <dgm:t>
        <a:bodyPr/>
        <a:lstStyle/>
        <a:p>
          <a:endParaRPr lang="ru-RU"/>
        </a:p>
      </dgm:t>
    </dgm:pt>
    <dgm:pt modelId="{67A9B267-CE69-44AC-86B6-28FA9A12502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озод</a:t>
          </a:r>
          <a:endParaRPr lang="ru-RU" dirty="0">
            <a:solidFill>
              <a:schemeClr val="tx1"/>
            </a:solidFill>
          </a:endParaRPr>
        </a:p>
      </dgm:t>
    </dgm:pt>
    <dgm:pt modelId="{30DC4134-6368-47F6-A76D-06C452DCA1AA}" cxnId="{568D967E-B52B-437A-98AF-02229D0C6C13}" type="parTrans">
      <dgm:prSet/>
      <dgm:spPr/>
      <dgm:t>
        <a:bodyPr/>
        <a:lstStyle/>
        <a:p>
          <a:endParaRPr lang="ru-RU"/>
        </a:p>
      </dgm:t>
    </dgm:pt>
    <dgm:pt modelId="{8AF5BC7C-F7F9-444E-9BB6-ED9E3D387C2D}" cxnId="{568D967E-B52B-437A-98AF-02229D0C6C13}" type="sibTrans">
      <dgm:prSet/>
      <dgm:spPr/>
      <dgm:t>
        <a:bodyPr/>
        <a:lstStyle/>
        <a:p>
          <a:endParaRPr lang="ru-RU"/>
        </a:p>
      </dgm:t>
    </dgm:pt>
    <dgm:pt modelId="{4F87FDCE-C829-4F70-AA3D-320554A1366A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қодир</a:t>
          </a:r>
          <a:endParaRPr lang="ru-RU" dirty="0">
            <a:solidFill>
              <a:schemeClr val="tx1"/>
            </a:solidFill>
          </a:endParaRPr>
        </a:p>
      </dgm:t>
    </dgm:pt>
    <dgm:pt modelId="{13205F26-8E7D-43B2-A669-398D434F1AB1}" cxnId="{BF565E8D-DCEB-4B42-91B4-1F9F2EE2D5F5}" type="parTrans">
      <dgm:prSet/>
      <dgm:spPr/>
      <dgm:t>
        <a:bodyPr/>
        <a:lstStyle/>
        <a:p>
          <a:endParaRPr lang="ru-RU"/>
        </a:p>
      </dgm:t>
    </dgm:pt>
    <dgm:pt modelId="{9F644FAD-F676-4B31-B3EA-83E04706C33E}" cxnId="{BF565E8D-DCEB-4B42-91B4-1F9F2EE2D5F5}" type="sibTrans">
      <dgm:prSet/>
      <dgm:spPr/>
      <dgm:t>
        <a:bodyPr/>
        <a:lstStyle/>
        <a:p>
          <a:endParaRPr lang="ru-RU"/>
        </a:p>
      </dgm:t>
    </dgm:pt>
    <dgm:pt modelId="{5A38F29F-CD00-4661-8099-F4DE40009F23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Аёл маҳрами билан</a:t>
          </a:r>
          <a:endParaRPr lang="ru-RU" dirty="0">
            <a:solidFill>
              <a:schemeClr val="tx1"/>
            </a:solidFill>
          </a:endParaRPr>
        </a:p>
      </dgm:t>
    </dgm:pt>
    <dgm:pt modelId="{FB5DE252-6D14-4C98-9BE0-743AC177FC32}" cxnId="{2F379780-4B38-4DA0-9B00-CA10E0D3D88D}" type="parTrans">
      <dgm:prSet/>
      <dgm:spPr/>
    </dgm:pt>
    <dgm:pt modelId="{69569DBF-17B0-452F-A207-01959E96CDD6}" cxnId="{2F379780-4B38-4DA0-9B00-CA10E0D3D88D}" type="sibTrans">
      <dgm:prSet/>
      <dgm:spPr/>
    </dgm:pt>
    <dgm:pt modelId="{2CAE5C8B-2E57-4BB4-9F54-2C8933B432E9}" type="pres">
      <dgm:prSet presAssocID="{51B88AE0-DD8F-4870-9C24-73D1A02C0B0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3FB7E8-B737-4B47-A660-C50C2C637798}" type="pres">
      <dgm:prSet presAssocID="{773B23F5-F415-4004-8D3F-557E68D4C45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20F4CD-DDCE-4A30-B9CA-3135A1B4743F}" type="pres">
      <dgm:prSet presAssocID="{E93EC0DD-13E5-4AF7-905E-201A0BF4006D}" presName="sibTrans" presStyleCnt="0"/>
      <dgm:spPr/>
    </dgm:pt>
    <dgm:pt modelId="{943D470D-5A9A-4557-B999-E6FDC20E5C8A}" type="pres">
      <dgm:prSet presAssocID="{D891482B-0FB5-497E-B071-95B70848678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7D85F6-0D53-479C-9FFE-16FA1F1C937A}" type="pres">
      <dgm:prSet presAssocID="{23C85E8D-B076-4633-83AB-BA9734A9CE1D}" presName="sibTrans" presStyleCnt="0"/>
      <dgm:spPr/>
    </dgm:pt>
    <dgm:pt modelId="{1CE6F95F-5DD2-4F2C-BDD1-802E7920FA72}" type="pres">
      <dgm:prSet presAssocID="{1BB0A8BE-6AFA-42F3-AC1E-D2D7011F42D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C9AC36-9157-4C3B-8BEE-015EF606B6FB}" type="pres">
      <dgm:prSet presAssocID="{80B12EB9-5E68-4C01-84A2-1FDF19E4ACE5}" presName="sibTrans" presStyleCnt="0"/>
      <dgm:spPr/>
    </dgm:pt>
    <dgm:pt modelId="{453FA186-092F-4DFC-BF71-9808121CEADE}" type="pres">
      <dgm:prSet presAssocID="{67A9B267-CE69-44AC-86B6-28FA9A12502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9F5011-5DCF-44DB-977C-FE907478FE69}" type="pres">
      <dgm:prSet presAssocID="{8AF5BC7C-F7F9-444E-9BB6-ED9E3D387C2D}" presName="sibTrans" presStyleCnt="0"/>
      <dgm:spPr/>
    </dgm:pt>
    <dgm:pt modelId="{9184820D-60A4-4FDA-8007-220F5B4E905B}" type="pres">
      <dgm:prSet presAssocID="{4F87FDCE-C829-4F70-AA3D-320554A1366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D39B5D-863E-4FC7-9072-5E07273DD938}" type="pres">
      <dgm:prSet presAssocID="{9F644FAD-F676-4B31-B3EA-83E04706C33E}" presName="sibTrans" presStyleCnt="0"/>
      <dgm:spPr/>
    </dgm:pt>
    <dgm:pt modelId="{B89E5F31-2A52-4B7F-AC3C-B9EF88F853A2}" type="pres">
      <dgm:prSet presAssocID="{5A38F29F-CD00-4661-8099-F4DE40009F2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8D967E-B52B-437A-98AF-02229D0C6C13}" srcId="{51B88AE0-DD8F-4870-9C24-73D1A02C0B0B}" destId="{67A9B267-CE69-44AC-86B6-28FA9A125022}" srcOrd="3" destOrd="0" parTransId="{30DC4134-6368-47F6-A76D-06C452DCA1AA}" sibTransId="{8AF5BC7C-F7F9-444E-9BB6-ED9E3D387C2D}"/>
    <dgm:cxn modelId="{B0BE1EC3-3388-40AE-B610-B6D3282C5895}" type="presOf" srcId="{773B23F5-F415-4004-8D3F-557E68D4C45F}" destId="{833FB7E8-B737-4B47-A660-C50C2C637798}" srcOrd="0" destOrd="0" presId="urn:microsoft.com/office/officeart/2005/8/layout/default"/>
    <dgm:cxn modelId="{765D39AD-C22F-4BC6-BA7F-4941DA0F1D27}" srcId="{51B88AE0-DD8F-4870-9C24-73D1A02C0B0B}" destId="{1BB0A8BE-6AFA-42F3-AC1E-D2D7011F42D2}" srcOrd="2" destOrd="0" parTransId="{EF07DBC9-C00A-4BF4-898E-0FF9FE5AD7C3}" sibTransId="{80B12EB9-5E68-4C01-84A2-1FDF19E4ACE5}"/>
    <dgm:cxn modelId="{B7BC99A1-D825-4403-84C2-EB5AE4F8CEF9}" srcId="{51B88AE0-DD8F-4870-9C24-73D1A02C0B0B}" destId="{D891482B-0FB5-497E-B071-95B708486781}" srcOrd="1" destOrd="0" parTransId="{D12AC776-925B-4F2A-AC96-B5460B7EC3C8}" sibTransId="{23C85E8D-B076-4633-83AB-BA9734A9CE1D}"/>
    <dgm:cxn modelId="{2F379780-4B38-4DA0-9B00-CA10E0D3D88D}" srcId="{51B88AE0-DD8F-4870-9C24-73D1A02C0B0B}" destId="{5A38F29F-CD00-4661-8099-F4DE40009F23}" srcOrd="5" destOrd="0" parTransId="{FB5DE252-6D14-4C98-9BE0-743AC177FC32}" sibTransId="{69569DBF-17B0-452F-A207-01959E96CDD6}"/>
    <dgm:cxn modelId="{BF565E8D-DCEB-4B42-91B4-1F9F2EE2D5F5}" srcId="{51B88AE0-DD8F-4870-9C24-73D1A02C0B0B}" destId="{4F87FDCE-C829-4F70-AA3D-320554A1366A}" srcOrd="4" destOrd="0" parTransId="{13205F26-8E7D-43B2-A669-398D434F1AB1}" sibTransId="{9F644FAD-F676-4B31-B3EA-83E04706C33E}"/>
    <dgm:cxn modelId="{2F8E66F5-0DBD-4BB0-B84A-18CBD582C498}" type="presOf" srcId="{67A9B267-CE69-44AC-86B6-28FA9A125022}" destId="{453FA186-092F-4DFC-BF71-9808121CEADE}" srcOrd="0" destOrd="0" presId="urn:microsoft.com/office/officeart/2005/8/layout/default"/>
    <dgm:cxn modelId="{8408DFF1-7DB2-4DE9-A0A2-3F697F7546BD}" srcId="{51B88AE0-DD8F-4870-9C24-73D1A02C0B0B}" destId="{773B23F5-F415-4004-8D3F-557E68D4C45F}" srcOrd="0" destOrd="0" parTransId="{19C07AE2-1E41-4DF4-9B26-92473DB94C37}" sibTransId="{E93EC0DD-13E5-4AF7-905E-201A0BF4006D}"/>
    <dgm:cxn modelId="{DFAD57D2-DDEE-4313-952B-A085E6D6FDA5}" type="presOf" srcId="{1BB0A8BE-6AFA-42F3-AC1E-D2D7011F42D2}" destId="{1CE6F95F-5DD2-4F2C-BDD1-802E7920FA72}" srcOrd="0" destOrd="0" presId="urn:microsoft.com/office/officeart/2005/8/layout/default"/>
    <dgm:cxn modelId="{DD13D5D7-3725-4ED9-9D87-CAC1404D0AE1}" type="presOf" srcId="{D891482B-0FB5-497E-B071-95B708486781}" destId="{943D470D-5A9A-4557-B999-E6FDC20E5C8A}" srcOrd="0" destOrd="0" presId="urn:microsoft.com/office/officeart/2005/8/layout/default"/>
    <dgm:cxn modelId="{461A23D7-62D7-4B43-866A-88AB47EF0152}" type="presOf" srcId="{4F87FDCE-C829-4F70-AA3D-320554A1366A}" destId="{9184820D-60A4-4FDA-8007-220F5B4E905B}" srcOrd="0" destOrd="0" presId="urn:microsoft.com/office/officeart/2005/8/layout/default"/>
    <dgm:cxn modelId="{30541D62-10D0-4C0B-9B20-EF62A7758BC9}" type="presOf" srcId="{51B88AE0-DD8F-4870-9C24-73D1A02C0B0B}" destId="{2CAE5C8B-2E57-4BB4-9F54-2C8933B432E9}" srcOrd="0" destOrd="0" presId="urn:microsoft.com/office/officeart/2005/8/layout/default"/>
    <dgm:cxn modelId="{F2B37BD7-6191-4E47-9EFE-61BF78F3940F}" type="presOf" srcId="{5A38F29F-CD00-4661-8099-F4DE40009F23}" destId="{B89E5F31-2A52-4B7F-AC3C-B9EF88F853A2}" srcOrd="0" destOrd="0" presId="urn:microsoft.com/office/officeart/2005/8/layout/default"/>
    <dgm:cxn modelId="{7E97CE40-36A7-4A41-A886-EC1D9F4DD641}" type="presParOf" srcId="{2CAE5C8B-2E57-4BB4-9F54-2C8933B432E9}" destId="{833FB7E8-B737-4B47-A660-C50C2C637798}" srcOrd="0" destOrd="0" presId="urn:microsoft.com/office/officeart/2005/8/layout/default"/>
    <dgm:cxn modelId="{CE780461-6FC1-413A-B790-AABC7DFA2B7A}" type="presParOf" srcId="{2CAE5C8B-2E57-4BB4-9F54-2C8933B432E9}" destId="{1D20F4CD-DDCE-4A30-B9CA-3135A1B4743F}" srcOrd="1" destOrd="0" presId="urn:microsoft.com/office/officeart/2005/8/layout/default"/>
    <dgm:cxn modelId="{76989379-42DF-4CA9-BC01-C029B71F457E}" type="presParOf" srcId="{2CAE5C8B-2E57-4BB4-9F54-2C8933B432E9}" destId="{943D470D-5A9A-4557-B999-E6FDC20E5C8A}" srcOrd="2" destOrd="0" presId="urn:microsoft.com/office/officeart/2005/8/layout/default"/>
    <dgm:cxn modelId="{DFB4C25B-6B0C-4FC9-ADFF-6D11A73A0139}" type="presParOf" srcId="{2CAE5C8B-2E57-4BB4-9F54-2C8933B432E9}" destId="{847D85F6-0D53-479C-9FFE-16FA1F1C937A}" srcOrd="3" destOrd="0" presId="urn:microsoft.com/office/officeart/2005/8/layout/default"/>
    <dgm:cxn modelId="{B8FF0492-3DED-4187-BC67-9F9B07281165}" type="presParOf" srcId="{2CAE5C8B-2E57-4BB4-9F54-2C8933B432E9}" destId="{1CE6F95F-5DD2-4F2C-BDD1-802E7920FA72}" srcOrd="4" destOrd="0" presId="urn:microsoft.com/office/officeart/2005/8/layout/default"/>
    <dgm:cxn modelId="{732F56E6-D0CB-4473-B7C5-DE8FB9B7947B}" type="presParOf" srcId="{2CAE5C8B-2E57-4BB4-9F54-2C8933B432E9}" destId="{7EC9AC36-9157-4C3B-8BEE-015EF606B6FB}" srcOrd="5" destOrd="0" presId="urn:microsoft.com/office/officeart/2005/8/layout/default"/>
    <dgm:cxn modelId="{6900A078-1660-468C-9E08-A3199415B6BE}" type="presParOf" srcId="{2CAE5C8B-2E57-4BB4-9F54-2C8933B432E9}" destId="{453FA186-092F-4DFC-BF71-9808121CEADE}" srcOrd="6" destOrd="0" presId="urn:microsoft.com/office/officeart/2005/8/layout/default"/>
    <dgm:cxn modelId="{92D04A98-4879-43F1-85E2-6FB334FB9CE5}" type="presParOf" srcId="{2CAE5C8B-2E57-4BB4-9F54-2C8933B432E9}" destId="{719F5011-5DCF-44DB-977C-FE907478FE69}" srcOrd="7" destOrd="0" presId="urn:microsoft.com/office/officeart/2005/8/layout/default"/>
    <dgm:cxn modelId="{61166D1A-E54A-419A-A925-091F03CFFFB5}" type="presParOf" srcId="{2CAE5C8B-2E57-4BB4-9F54-2C8933B432E9}" destId="{9184820D-60A4-4FDA-8007-220F5B4E905B}" srcOrd="8" destOrd="0" presId="urn:microsoft.com/office/officeart/2005/8/layout/default"/>
    <dgm:cxn modelId="{35915333-8336-4D2B-9557-0B1DF334304F}" type="presParOf" srcId="{2CAE5C8B-2E57-4BB4-9F54-2C8933B432E9}" destId="{0BD39B5D-863E-4FC7-9072-5E07273DD938}" srcOrd="9" destOrd="0" presId="urn:microsoft.com/office/officeart/2005/8/layout/default"/>
    <dgm:cxn modelId="{0A95E19D-0A2F-41DE-B6CD-2D24559ECB20}" type="presParOf" srcId="{2CAE5C8B-2E57-4BB4-9F54-2C8933B432E9}" destId="{B89E5F31-2A52-4B7F-AC3C-B9EF88F853A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9BDEF4E4-DCBE-43F8-8280-EB26779FD7CD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BBC505-ADC8-4501-ADCC-90AE720EBA84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суннат</a:t>
          </a:r>
          <a:endParaRPr lang="ru-RU" dirty="0">
            <a:solidFill>
              <a:schemeClr val="tx1"/>
            </a:solidFill>
          </a:endParaRPr>
        </a:p>
      </dgm:t>
    </dgm:pt>
    <dgm:pt modelId="{0879F4E6-9808-4E10-BCF3-9D23A674E143}" cxnId="{428B0DDF-55A2-4CB1-B917-BFD9050F3605}" type="parTrans">
      <dgm:prSet/>
      <dgm:spPr/>
      <dgm:t>
        <a:bodyPr/>
        <a:lstStyle/>
        <a:p>
          <a:endParaRPr lang="ru-RU"/>
        </a:p>
      </dgm:t>
    </dgm:pt>
    <dgm:pt modelId="{A9A33613-D560-41EE-B7DB-3CC2A7A563AD}" cxnId="{428B0DDF-55A2-4CB1-B917-BFD9050F3605}" type="sibTrans">
      <dgm:prSet/>
      <dgm:spPr/>
      <dgm:t>
        <a:bodyPr/>
        <a:lstStyle/>
        <a:p>
          <a:endParaRPr lang="ru-RU"/>
        </a:p>
      </dgm:t>
    </dgm:pt>
    <dgm:pt modelId="{17223DDD-1FBF-4BC3-93FD-E67CEF83703B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никоҳ</a:t>
          </a:r>
          <a:endParaRPr lang="ru-RU" dirty="0">
            <a:solidFill>
              <a:schemeClr val="tx1"/>
            </a:solidFill>
          </a:endParaRPr>
        </a:p>
      </dgm:t>
    </dgm:pt>
    <dgm:pt modelId="{6C372968-DA1D-4023-8D7A-ACC98E3B9061}" cxnId="{3EC0B51F-5353-4664-8E05-CF4A74D80429}" type="parTrans">
      <dgm:prSet/>
      <dgm:spPr/>
      <dgm:t>
        <a:bodyPr/>
        <a:lstStyle/>
        <a:p>
          <a:endParaRPr lang="ru-RU"/>
        </a:p>
      </dgm:t>
    </dgm:pt>
    <dgm:pt modelId="{08D7CF61-394E-4A0C-BF50-2424236FFC24}" cxnId="{3EC0B51F-5353-4664-8E05-CF4A74D80429}" type="sibTrans">
      <dgm:prSet/>
      <dgm:spPr/>
      <dgm:t>
        <a:bodyPr/>
        <a:lstStyle/>
        <a:p>
          <a:endParaRPr lang="ru-RU"/>
        </a:p>
      </dgm:t>
    </dgm:pt>
    <dgm:pt modelId="{4EEDB3C6-E0AB-4B54-9E8A-E3BF66C0A919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қурбонлик</a:t>
          </a:r>
          <a:endParaRPr lang="ru-RU" dirty="0">
            <a:solidFill>
              <a:schemeClr val="tx1"/>
            </a:solidFill>
          </a:endParaRPr>
        </a:p>
      </dgm:t>
    </dgm:pt>
    <dgm:pt modelId="{BA32050F-9974-45CF-AF7B-E30D602AB829}" cxnId="{396A8745-1BCE-4CAA-AFD9-93A064C8FFA5}" type="parTrans">
      <dgm:prSet/>
      <dgm:spPr/>
      <dgm:t>
        <a:bodyPr/>
        <a:lstStyle/>
        <a:p>
          <a:endParaRPr lang="ru-RU"/>
        </a:p>
      </dgm:t>
    </dgm:pt>
    <dgm:pt modelId="{DD6B9215-05A0-4B08-864C-B2AD50FF62E0}" cxnId="{396A8745-1BCE-4CAA-AFD9-93A064C8FFA5}" type="sibTrans">
      <dgm:prSet/>
      <dgm:spPr/>
      <dgm:t>
        <a:bodyPr/>
        <a:lstStyle/>
        <a:p>
          <a:endParaRPr lang="ru-RU"/>
        </a:p>
      </dgm:t>
    </dgm:pt>
    <dgm:pt modelId="{B36344A9-FB4E-4C6B-9564-33D6A8513760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жаноза</a:t>
          </a:r>
          <a:endParaRPr lang="ru-RU" dirty="0">
            <a:solidFill>
              <a:schemeClr val="tx1"/>
            </a:solidFill>
          </a:endParaRPr>
        </a:p>
      </dgm:t>
    </dgm:pt>
    <dgm:pt modelId="{677372CC-4403-4A79-A01F-113F376A47D2}" cxnId="{8001B3E5-425B-44B5-822D-58482236FCFD}" type="parTrans">
      <dgm:prSet/>
      <dgm:spPr/>
      <dgm:t>
        <a:bodyPr/>
        <a:lstStyle/>
        <a:p>
          <a:endParaRPr lang="ru-RU"/>
        </a:p>
      </dgm:t>
    </dgm:pt>
    <dgm:pt modelId="{775044E2-821D-4163-856C-A0CC15FE18C6}" cxnId="{8001B3E5-425B-44B5-822D-58482236FCFD}" type="sibTrans">
      <dgm:prSet/>
      <dgm:spPr/>
      <dgm:t>
        <a:bodyPr/>
        <a:lstStyle/>
        <a:p>
          <a:endParaRPr lang="ru-RU"/>
        </a:p>
      </dgm:t>
    </dgm:pt>
    <dgm:pt modelId="{4E451CE5-EA88-4EFB-A4FD-B280D77D5552}" type="pres">
      <dgm:prSet presAssocID="{9BDEF4E4-DCBE-43F8-8280-EB26779FD7CD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6E8601-CE5C-4E1B-B44E-6E2DE6BE4B0D}" type="pres">
      <dgm:prSet presAssocID="{9BDEF4E4-DCBE-43F8-8280-EB26779FD7CD}" presName="diamond" presStyleLbl="bgShp" presStyleIdx="0" presStyleCnt="1"/>
      <dgm:spPr/>
    </dgm:pt>
    <dgm:pt modelId="{AA423054-5E5D-434A-8207-04BCFBBA12A2}" type="pres">
      <dgm:prSet presAssocID="{9BDEF4E4-DCBE-43F8-8280-EB26779FD7CD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4AB9D3-0309-4863-8C8E-D81528A18BBC}" type="pres">
      <dgm:prSet presAssocID="{9BDEF4E4-DCBE-43F8-8280-EB26779FD7CD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366796-AB5D-471F-9036-3112D362F215}" type="pres">
      <dgm:prSet presAssocID="{9BDEF4E4-DCBE-43F8-8280-EB26779FD7CD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7B99AC-F538-482F-BB35-F58AD3C4AD37}" type="pres">
      <dgm:prSet presAssocID="{9BDEF4E4-DCBE-43F8-8280-EB26779FD7CD}" presName="quad4" presStyleLbl="node1" presStyleIdx="3" presStyleCnt="4" custLinFactNeighborX="114" custLinFactNeighborY="-7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DC3DAC-9713-4075-9F5B-E64A967C7FA1}" type="presOf" srcId="{17223DDD-1FBF-4BC3-93FD-E67CEF83703B}" destId="{394AB9D3-0309-4863-8C8E-D81528A18BBC}" srcOrd="0" destOrd="0" presId="urn:microsoft.com/office/officeart/2005/8/layout/matrix3"/>
    <dgm:cxn modelId="{3EC0B51F-5353-4664-8E05-CF4A74D80429}" srcId="{9BDEF4E4-DCBE-43F8-8280-EB26779FD7CD}" destId="{17223DDD-1FBF-4BC3-93FD-E67CEF83703B}" srcOrd="1" destOrd="0" parTransId="{6C372968-DA1D-4023-8D7A-ACC98E3B9061}" sibTransId="{08D7CF61-394E-4A0C-BF50-2424236FFC24}"/>
    <dgm:cxn modelId="{8001B3E5-425B-44B5-822D-58482236FCFD}" srcId="{9BDEF4E4-DCBE-43F8-8280-EB26779FD7CD}" destId="{B36344A9-FB4E-4C6B-9564-33D6A8513760}" srcOrd="3" destOrd="0" parTransId="{677372CC-4403-4A79-A01F-113F376A47D2}" sibTransId="{775044E2-821D-4163-856C-A0CC15FE18C6}"/>
    <dgm:cxn modelId="{53379080-80A8-4CC3-A318-F833017B95EF}" type="presOf" srcId="{4EEDB3C6-E0AB-4B54-9E8A-E3BF66C0A919}" destId="{E2366796-AB5D-471F-9036-3112D362F215}" srcOrd="0" destOrd="0" presId="urn:microsoft.com/office/officeart/2005/8/layout/matrix3"/>
    <dgm:cxn modelId="{A0FFA348-39C9-40BF-9D27-ED2A9E8E6F48}" type="presOf" srcId="{9BDEF4E4-DCBE-43F8-8280-EB26779FD7CD}" destId="{4E451CE5-EA88-4EFB-A4FD-B280D77D5552}" srcOrd="0" destOrd="0" presId="urn:microsoft.com/office/officeart/2005/8/layout/matrix3"/>
    <dgm:cxn modelId="{BD89BE73-CD87-46B1-93D4-08450CA6DEEE}" type="presOf" srcId="{82BBC505-ADC8-4501-ADCC-90AE720EBA84}" destId="{AA423054-5E5D-434A-8207-04BCFBBA12A2}" srcOrd="0" destOrd="0" presId="urn:microsoft.com/office/officeart/2005/8/layout/matrix3"/>
    <dgm:cxn modelId="{396A8745-1BCE-4CAA-AFD9-93A064C8FFA5}" srcId="{9BDEF4E4-DCBE-43F8-8280-EB26779FD7CD}" destId="{4EEDB3C6-E0AB-4B54-9E8A-E3BF66C0A919}" srcOrd="2" destOrd="0" parTransId="{BA32050F-9974-45CF-AF7B-E30D602AB829}" sibTransId="{DD6B9215-05A0-4B08-864C-B2AD50FF62E0}"/>
    <dgm:cxn modelId="{428B0DDF-55A2-4CB1-B917-BFD9050F3605}" srcId="{9BDEF4E4-DCBE-43F8-8280-EB26779FD7CD}" destId="{82BBC505-ADC8-4501-ADCC-90AE720EBA84}" srcOrd="0" destOrd="0" parTransId="{0879F4E6-9808-4E10-BCF3-9D23A674E143}" sibTransId="{A9A33613-D560-41EE-B7DB-3CC2A7A563AD}"/>
    <dgm:cxn modelId="{51EE9B2D-EB12-4253-A315-4DE8CCFCC5E3}" type="presOf" srcId="{B36344A9-FB4E-4C6B-9564-33D6A8513760}" destId="{017B99AC-F538-482F-BB35-F58AD3C4AD37}" srcOrd="0" destOrd="0" presId="urn:microsoft.com/office/officeart/2005/8/layout/matrix3"/>
    <dgm:cxn modelId="{C8000002-6919-4B93-A0AD-12A4C9B2B0CD}" type="presParOf" srcId="{4E451CE5-EA88-4EFB-A4FD-B280D77D5552}" destId="{196E8601-CE5C-4E1B-B44E-6E2DE6BE4B0D}" srcOrd="0" destOrd="0" presId="urn:microsoft.com/office/officeart/2005/8/layout/matrix3"/>
    <dgm:cxn modelId="{7DD16C89-C83A-42C6-91A8-797DF7A6AE71}" type="presParOf" srcId="{4E451CE5-EA88-4EFB-A4FD-B280D77D5552}" destId="{AA423054-5E5D-434A-8207-04BCFBBA12A2}" srcOrd="1" destOrd="0" presId="urn:microsoft.com/office/officeart/2005/8/layout/matrix3"/>
    <dgm:cxn modelId="{4E30F114-A29A-4C91-978D-5CD043864BBB}" type="presParOf" srcId="{4E451CE5-EA88-4EFB-A4FD-B280D77D5552}" destId="{394AB9D3-0309-4863-8C8E-D81528A18BBC}" srcOrd="2" destOrd="0" presId="urn:microsoft.com/office/officeart/2005/8/layout/matrix3"/>
    <dgm:cxn modelId="{8135859A-B73C-4596-B28F-AD15A47247CE}" type="presParOf" srcId="{4E451CE5-EA88-4EFB-A4FD-B280D77D5552}" destId="{E2366796-AB5D-471F-9036-3112D362F215}" srcOrd="3" destOrd="0" presId="urn:microsoft.com/office/officeart/2005/8/layout/matrix3"/>
    <dgm:cxn modelId="{12FE0C1F-C429-4B34-B4BF-23B689A71792}" type="presParOf" srcId="{4E451CE5-EA88-4EFB-A4FD-B280D77D5552}" destId="{017B99AC-F538-482F-BB35-F58AD3C4AD3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E7208E1F-93A3-47B2-8D1E-AD7BE8AFC0B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01865B-EA20-4520-93DF-E247B2EB6844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Рўза ҳайити</a:t>
          </a:r>
          <a:endParaRPr lang="ru-RU" dirty="0">
            <a:solidFill>
              <a:schemeClr val="tx1"/>
            </a:solidFill>
          </a:endParaRPr>
        </a:p>
      </dgm:t>
    </dgm:pt>
    <dgm:pt modelId="{1B2DC3DA-A79C-43E9-8F90-71A5CCE3D9B8}" cxnId="{23A805CA-1410-4846-AC3B-DB6DD7996BBB}" type="parTrans">
      <dgm:prSet/>
      <dgm:spPr/>
      <dgm:t>
        <a:bodyPr/>
        <a:lstStyle/>
        <a:p>
          <a:endParaRPr lang="ru-RU"/>
        </a:p>
      </dgm:t>
    </dgm:pt>
    <dgm:pt modelId="{E941ABCB-5BC8-4C81-8808-01EF56F200BC}" cxnId="{23A805CA-1410-4846-AC3B-DB6DD7996BBB}" type="sibTrans">
      <dgm:prSet/>
      <dgm:spPr/>
      <dgm:t>
        <a:bodyPr/>
        <a:lstStyle/>
        <a:p>
          <a:endParaRPr lang="ru-RU"/>
        </a:p>
      </dgm:t>
    </dgm:pt>
    <dgm:pt modelId="{99ACED4C-F23C-4996-8DA6-311E4FAE64E3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Қурбон ҳайити</a:t>
          </a:r>
          <a:endParaRPr lang="ru-RU" dirty="0">
            <a:solidFill>
              <a:schemeClr val="tx1"/>
            </a:solidFill>
          </a:endParaRPr>
        </a:p>
      </dgm:t>
    </dgm:pt>
    <dgm:pt modelId="{052D434C-BE27-4F02-B6C1-286A05F5D935}" cxnId="{4BF7556B-DC48-481B-B4EB-9202D7FF5214}" type="parTrans">
      <dgm:prSet/>
      <dgm:spPr/>
      <dgm:t>
        <a:bodyPr/>
        <a:lstStyle/>
        <a:p>
          <a:endParaRPr lang="ru-RU"/>
        </a:p>
      </dgm:t>
    </dgm:pt>
    <dgm:pt modelId="{29846485-F85C-42BB-8033-380A3AFBAD42}" cxnId="{4BF7556B-DC48-481B-B4EB-9202D7FF5214}" type="sibTrans">
      <dgm:prSet/>
      <dgm:spPr/>
      <dgm:t>
        <a:bodyPr/>
        <a:lstStyle/>
        <a:p>
          <a:endParaRPr lang="ru-RU"/>
        </a:p>
      </dgm:t>
    </dgm:pt>
    <dgm:pt modelId="{7ADD02BB-47EF-494E-9CF7-EC4DFACE58CE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мавлуд</a:t>
          </a:r>
          <a:endParaRPr lang="ru-RU" dirty="0">
            <a:solidFill>
              <a:schemeClr val="tx1"/>
            </a:solidFill>
          </a:endParaRPr>
        </a:p>
      </dgm:t>
    </dgm:pt>
    <dgm:pt modelId="{C5BD8EAB-9A0D-4B4B-9E2B-AA1F0A722891}" cxnId="{CEFB52CF-C61A-4E8E-A225-224DF1FE4D20}" type="parTrans">
      <dgm:prSet/>
      <dgm:spPr/>
      <dgm:t>
        <a:bodyPr/>
        <a:lstStyle/>
        <a:p>
          <a:endParaRPr lang="ru-RU"/>
        </a:p>
      </dgm:t>
    </dgm:pt>
    <dgm:pt modelId="{1CEB01F8-5DF7-4E54-99FE-32A7BDAFD6AA}" cxnId="{CEFB52CF-C61A-4E8E-A225-224DF1FE4D20}" type="sibTrans">
      <dgm:prSet/>
      <dgm:spPr/>
      <dgm:t>
        <a:bodyPr/>
        <a:lstStyle/>
        <a:p>
          <a:endParaRPr lang="ru-RU"/>
        </a:p>
      </dgm:t>
    </dgm:pt>
    <dgm:pt modelId="{65C5C796-3D9A-44F7-AF3F-CACE20B571CB}" type="pres">
      <dgm:prSet presAssocID="{E7208E1F-93A3-47B2-8D1E-AD7BE8AFC0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6530B5-930C-46FD-A378-192DAD9FC39A}" type="pres">
      <dgm:prSet presAssocID="{D501865B-EA20-4520-93DF-E247B2EB6844}" presName="parentLin" presStyleCnt="0"/>
      <dgm:spPr/>
    </dgm:pt>
    <dgm:pt modelId="{8C3D0567-8F4D-4ADA-913E-F94B2B08F37A}" type="pres">
      <dgm:prSet presAssocID="{D501865B-EA20-4520-93DF-E247B2EB6844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B123294-92BB-4671-954D-E9F08DB2C017}" type="pres">
      <dgm:prSet presAssocID="{D501865B-EA20-4520-93DF-E247B2EB684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A95563-D304-45FC-86A9-5EC54625676B}" type="pres">
      <dgm:prSet presAssocID="{D501865B-EA20-4520-93DF-E247B2EB6844}" presName="negativeSpace" presStyleCnt="0"/>
      <dgm:spPr/>
    </dgm:pt>
    <dgm:pt modelId="{72F31BAE-FF9E-4848-8DF3-799BBF563CE1}" type="pres">
      <dgm:prSet presAssocID="{D501865B-EA20-4520-93DF-E247B2EB6844}" presName="childText" presStyleLbl="conFgAcc1" presStyleIdx="0" presStyleCnt="3">
        <dgm:presLayoutVars>
          <dgm:bulletEnabled val="1"/>
        </dgm:presLayoutVars>
      </dgm:prSet>
      <dgm:spPr/>
    </dgm:pt>
    <dgm:pt modelId="{01394645-AEC8-4B23-924D-563B55DED194}" type="pres">
      <dgm:prSet presAssocID="{E941ABCB-5BC8-4C81-8808-01EF56F200BC}" presName="spaceBetweenRectangles" presStyleCnt="0"/>
      <dgm:spPr/>
    </dgm:pt>
    <dgm:pt modelId="{B74989D9-997C-4C17-8117-D1C00907919A}" type="pres">
      <dgm:prSet presAssocID="{99ACED4C-F23C-4996-8DA6-311E4FAE64E3}" presName="parentLin" presStyleCnt="0"/>
      <dgm:spPr/>
    </dgm:pt>
    <dgm:pt modelId="{EEDDEEB8-A222-4BAC-9867-D698DC2C829E}" type="pres">
      <dgm:prSet presAssocID="{99ACED4C-F23C-4996-8DA6-311E4FAE64E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7274045-B547-4A79-9A8B-384C1D37E7FC}" type="pres">
      <dgm:prSet presAssocID="{99ACED4C-F23C-4996-8DA6-311E4FAE64E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857D25-FA4F-40C1-8C1C-4BF48F0A1120}" type="pres">
      <dgm:prSet presAssocID="{99ACED4C-F23C-4996-8DA6-311E4FAE64E3}" presName="negativeSpace" presStyleCnt="0"/>
      <dgm:spPr/>
    </dgm:pt>
    <dgm:pt modelId="{91543318-195B-4E4D-8BA4-98A6E5186FDA}" type="pres">
      <dgm:prSet presAssocID="{99ACED4C-F23C-4996-8DA6-311E4FAE64E3}" presName="childText" presStyleLbl="conFgAcc1" presStyleIdx="1" presStyleCnt="3">
        <dgm:presLayoutVars>
          <dgm:bulletEnabled val="1"/>
        </dgm:presLayoutVars>
      </dgm:prSet>
      <dgm:spPr/>
    </dgm:pt>
    <dgm:pt modelId="{C528B271-FE91-4344-9F02-90D4BE525844}" type="pres">
      <dgm:prSet presAssocID="{29846485-F85C-42BB-8033-380A3AFBAD42}" presName="spaceBetweenRectangles" presStyleCnt="0"/>
      <dgm:spPr/>
    </dgm:pt>
    <dgm:pt modelId="{E69F8F48-A87A-40B3-8E6A-1C32EB4F4971}" type="pres">
      <dgm:prSet presAssocID="{7ADD02BB-47EF-494E-9CF7-EC4DFACE58CE}" presName="parentLin" presStyleCnt="0"/>
      <dgm:spPr/>
    </dgm:pt>
    <dgm:pt modelId="{8DEB358D-FBD6-44B2-9C3D-3C2B258A6DAA}" type="pres">
      <dgm:prSet presAssocID="{7ADD02BB-47EF-494E-9CF7-EC4DFACE58CE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B9B3EE4-6152-4DE7-B081-202845DCD1C0}" type="pres">
      <dgm:prSet presAssocID="{7ADD02BB-47EF-494E-9CF7-EC4DFACE58C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C2C7AF-6993-4A54-884A-C738F3A7BCAD}" type="pres">
      <dgm:prSet presAssocID="{7ADD02BB-47EF-494E-9CF7-EC4DFACE58CE}" presName="negativeSpace" presStyleCnt="0"/>
      <dgm:spPr/>
    </dgm:pt>
    <dgm:pt modelId="{50F71C8B-3D1B-401A-9E65-58A1EEC0625F}" type="pres">
      <dgm:prSet presAssocID="{7ADD02BB-47EF-494E-9CF7-EC4DFACE58C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EFB52CF-C61A-4E8E-A225-224DF1FE4D20}" srcId="{E7208E1F-93A3-47B2-8D1E-AD7BE8AFC0BD}" destId="{7ADD02BB-47EF-494E-9CF7-EC4DFACE58CE}" srcOrd="2" destOrd="0" parTransId="{C5BD8EAB-9A0D-4B4B-9E2B-AA1F0A722891}" sibTransId="{1CEB01F8-5DF7-4E54-99FE-32A7BDAFD6AA}"/>
    <dgm:cxn modelId="{D81871BC-E821-415B-A40B-D0D05F52CBFE}" type="presOf" srcId="{7ADD02BB-47EF-494E-9CF7-EC4DFACE58CE}" destId="{0B9B3EE4-6152-4DE7-B081-202845DCD1C0}" srcOrd="1" destOrd="0" presId="urn:microsoft.com/office/officeart/2005/8/layout/list1"/>
    <dgm:cxn modelId="{00CBD7C2-22A3-446B-952B-FD111D08EEBE}" type="presOf" srcId="{D501865B-EA20-4520-93DF-E247B2EB6844}" destId="{8C3D0567-8F4D-4ADA-913E-F94B2B08F37A}" srcOrd="0" destOrd="0" presId="urn:microsoft.com/office/officeart/2005/8/layout/list1"/>
    <dgm:cxn modelId="{01E64FD2-741A-4B95-975D-91D8DCD5907C}" type="presOf" srcId="{E7208E1F-93A3-47B2-8D1E-AD7BE8AFC0BD}" destId="{65C5C796-3D9A-44F7-AF3F-CACE20B571CB}" srcOrd="0" destOrd="0" presId="urn:microsoft.com/office/officeart/2005/8/layout/list1"/>
    <dgm:cxn modelId="{36CE7D33-DF8F-4569-87D9-2A5BF4272F40}" type="presOf" srcId="{7ADD02BB-47EF-494E-9CF7-EC4DFACE58CE}" destId="{8DEB358D-FBD6-44B2-9C3D-3C2B258A6DAA}" srcOrd="0" destOrd="0" presId="urn:microsoft.com/office/officeart/2005/8/layout/list1"/>
    <dgm:cxn modelId="{4BF7556B-DC48-481B-B4EB-9202D7FF5214}" srcId="{E7208E1F-93A3-47B2-8D1E-AD7BE8AFC0BD}" destId="{99ACED4C-F23C-4996-8DA6-311E4FAE64E3}" srcOrd="1" destOrd="0" parTransId="{052D434C-BE27-4F02-B6C1-286A05F5D935}" sibTransId="{29846485-F85C-42BB-8033-380A3AFBAD42}"/>
    <dgm:cxn modelId="{23A805CA-1410-4846-AC3B-DB6DD7996BBB}" srcId="{E7208E1F-93A3-47B2-8D1E-AD7BE8AFC0BD}" destId="{D501865B-EA20-4520-93DF-E247B2EB6844}" srcOrd="0" destOrd="0" parTransId="{1B2DC3DA-A79C-43E9-8F90-71A5CCE3D9B8}" sibTransId="{E941ABCB-5BC8-4C81-8808-01EF56F200BC}"/>
    <dgm:cxn modelId="{0D9DBE62-E223-4C54-9E7C-F18EBBB2CC3F}" type="presOf" srcId="{99ACED4C-F23C-4996-8DA6-311E4FAE64E3}" destId="{EEDDEEB8-A222-4BAC-9867-D698DC2C829E}" srcOrd="0" destOrd="0" presId="urn:microsoft.com/office/officeart/2005/8/layout/list1"/>
    <dgm:cxn modelId="{0DEC64CD-6B29-4060-BEDC-D931A69968BE}" type="presOf" srcId="{99ACED4C-F23C-4996-8DA6-311E4FAE64E3}" destId="{87274045-B547-4A79-9A8B-384C1D37E7FC}" srcOrd="1" destOrd="0" presId="urn:microsoft.com/office/officeart/2005/8/layout/list1"/>
    <dgm:cxn modelId="{D86ED6F1-4B7B-43BE-B9F7-B42E6EF6EB4A}" type="presOf" srcId="{D501865B-EA20-4520-93DF-E247B2EB6844}" destId="{4B123294-92BB-4671-954D-E9F08DB2C017}" srcOrd="1" destOrd="0" presId="urn:microsoft.com/office/officeart/2005/8/layout/list1"/>
    <dgm:cxn modelId="{26F9BC6F-4341-4E0B-854C-5ECC5B00980E}" type="presParOf" srcId="{65C5C796-3D9A-44F7-AF3F-CACE20B571CB}" destId="{9B6530B5-930C-46FD-A378-192DAD9FC39A}" srcOrd="0" destOrd="0" presId="urn:microsoft.com/office/officeart/2005/8/layout/list1"/>
    <dgm:cxn modelId="{65C47BAF-3CAE-4B13-9CEE-4D818BD5E45C}" type="presParOf" srcId="{9B6530B5-930C-46FD-A378-192DAD9FC39A}" destId="{8C3D0567-8F4D-4ADA-913E-F94B2B08F37A}" srcOrd="0" destOrd="0" presId="urn:microsoft.com/office/officeart/2005/8/layout/list1"/>
    <dgm:cxn modelId="{0388F22A-8ADD-4D32-8E09-B3522DCC8B9F}" type="presParOf" srcId="{9B6530B5-930C-46FD-A378-192DAD9FC39A}" destId="{4B123294-92BB-4671-954D-E9F08DB2C017}" srcOrd="1" destOrd="0" presId="urn:microsoft.com/office/officeart/2005/8/layout/list1"/>
    <dgm:cxn modelId="{46DAA981-BF25-42AA-856C-7CB79D18F4F8}" type="presParOf" srcId="{65C5C796-3D9A-44F7-AF3F-CACE20B571CB}" destId="{B9A95563-D304-45FC-86A9-5EC54625676B}" srcOrd="1" destOrd="0" presId="urn:microsoft.com/office/officeart/2005/8/layout/list1"/>
    <dgm:cxn modelId="{18FAA95B-17D0-4D27-AE12-957F7EDCE1EB}" type="presParOf" srcId="{65C5C796-3D9A-44F7-AF3F-CACE20B571CB}" destId="{72F31BAE-FF9E-4848-8DF3-799BBF563CE1}" srcOrd="2" destOrd="0" presId="urn:microsoft.com/office/officeart/2005/8/layout/list1"/>
    <dgm:cxn modelId="{E7910CB9-3CF0-4562-843C-88226A269D7E}" type="presParOf" srcId="{65C5C796-3D9A-44F7-AF3F-CACE20B571CB}" destId="{01394645-AEC8-4B23-924D-563B55DED194}" srcOrd="3" destOrd="0" presId="urn:microsoft.com/office/officeart/2005/8/layout/list1"/>
    <dgm:cxn modelId="{060306A7-5697-477D-99B0-F48007357051}" type="presParOf" srcId="{65C5C796-3D9A-44F7-AF3F-CACE20B571CB}" destId="{B74989D9-997C-4C17-8117-D1C00907919A}" srcOrd="4" destOrd="0" presId="urn:microsoft.com/office/officeart/2005/8/layout/list1"/>
    <dgm:cxn modelId="{8DE3AD81-1DA9-4C4F-B07C-F7AD23F49E56}" type="presParOf" srcId="{B74989D9-997C-4C17-8117-D1C00907919A}" destId="{EEDDEEB8-A222-4BAC-9867-D698DC2C829E}" srcOrd="0" destOrd="0" presId="urn:microsoft.com/office/officeart/2005/8/layout/list1"/>
    <dgm:cxn modelId="{5CD460CE-B6C1-4C4C-AF8C-565016CB46F8}" type="presParOf" srcId="{B74989D9-997C-4C17-8117-D1C00907919A}" destId="{87274045-B547-4A79-9A8B-384C1D37E7FC}" srcOrd="1" destOrd="0" presId="urn:microsoft.com/office/officeart/2005/8/layout/list1"/>
    <dgm:cxn modelId="{EE0826ED-FBEB-442C-9019-F91623E3D230}" type="presParOf" srcId="{65C5C796-3D9A-44F7-AF3F-CACE20B571CB}" destId="{FE857D25-FA4F-40C1-8C1C-4BF48F0A1120}" srcOrd="5" destOrd="0" presId="urn:microsoft.com/office/officeart/2005/8/layout/list1"/>
    <dgm:cxn modelId="{4F6FB41B-030E-40F5-B397-AE310775404C}" type="presParOf" srcId="{65C5C796-3D9A-44F7-AF3F-CACE20B571CB}" destId="{91543318-195B-4E4D-8BA4-98A6E5186FDA}" srcOrd="6" destOrd="0" presId="urn:microsoft.com/office/officeart/2005/8/layout/list1"/>
    <dgm:cxn modelId="{1BB5FFC1-3001-4D50-9AC9-149C903E70EF}" type="presParOf" srcId="{65C5C796-3D9A-44F7-AF3F-CACE20B571CB}" destId="{C528B271-FE91-4344-9F02-90D4BE525844}" srcOrd="7" destOrd="0" presId="urn:microsoft.com/office/officeart/2005/8/layout/list1"/>
    <dgm:cxn modelId="{339CCF1C-2F82-44AC-B32A-ACFC2E206967}" type="presParOf" srcId="{65C5C796-3D9A-44F7-AF3F-CACE20B571CB}" destId="{E69F8F48-A87A-40B3-8E6A-1C32EB4F4971}" srcOrd="8" destOrd="0" presId="urn:microsoft.com/office/officeart/2005/8/layout/list1"/>
    <dgm:cxn modelId="{3E7C3EDA-8C5E-495C-8D50-B94A9ED6E86B}" type="presParOf" srcId="{E69F8F48-A87A-40B3-8E6A-1C32EB4F4971}" destId="{8DEB358D-FBD6-44B2-9C3D-3C2B258A6DAA}" srcOrd="0" destOrd="0" presId="urn:microsoft.com/office/officeart/2005/8/layout/list1"/>
    <dgm:cxn modelId="{1CED8477-97BA-42CC-BCED-90EE95BE68FE}" type="presParOf" srcId="{E69F8F48-A87A-40B3-8E6A-1C32EB4F4971}" destId="{0B9B3EE4-6152-4DE7-B081-202845DCD1C0}" srcOrd="1" destOrd="0" presId="urn:microsoft.com/office/officeart/2005/8/layout/list1"/>
    <dgm:cxn modelId="{53BBE1DA-4BB2-4ECA-B56F-7119E4FECA62}" type="presParOf" srcId="{65C5C796-3D9A-44F7-AF3F-CACE20B571CB}" destId="{EBC2C7AF-6993-4A54-884A-C738F3A7BCAD}" srcOrd="9" destOrd="0" presId="urn:microsoft.com/office/officeart/2005/8/layout/list1"/>
    <dgm:cxn modelId="{68853581-B04B-4AA4-B390-CB04120EA85D}" type="presParOf" srcId="{65C5C796-3D9A-44F7-AF3F-CACE20B571CB}" destId="{50F71C8B-3D1B-401A-9E65-58A1EEC0625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34B873-4340-4E31-9AB7-50458E6BAA80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3D7D0E-C286-45B7-98DA-15864E9B16F1}">
      <dgm:prSet phldrT="[Текст]"/>
      <dgm:spPr/>
      <dgm:t>
        <a:bodyPr/>
        <a:lstStyle/>
        <a:p>
          <a:r>
            <a:rPr lang="en-US" dirty="0" smtClean="0"/>
            <a:t>Араб ерлари</a:t>
          </a:r>
          <a:endParaRPr lang="ru-RU" dirty="0"/>
        </a:p>
      </dgm:t>
    </dgm:pt>
    <dgm:pt modelId="{221468F7-7D4B-4C5B-8AE0-DFBEB24FA33C}" cxnId="{15AB8E3C-2350-4BDB-B0EC-AC866C7CDBBF}" type="parTrans">
      <dgm:prSet/>
      <dgm:spPr/>
      <dgm:t>
        <a:bodyPr/>
        <a:lstStyle/>
        <a:p>
          <a:endParaRPr lang="ru-RU"/>
        </a:p>
      </dgm:t>
    </dgm:pt>
    <dgm:pt modelId="{425FBDAE-DFDA-45B9-971E-96C68B1329BD}" cxnId="{15AB8E3C-2350-4BDB-B0EC-AC866C7CDBBF}" type="sibTrans">
      <dgm:prSet/>
      <dgm:spPr/>
      <dgm:t>
        <a:bodyPr/>
        <a:lstStyle/>
        <a:p>
          <a:endParaRPr lang="ru-RU"/>
        </a:p>
      </dgm:t>
    </dgm:pt>
    <dgm:pt modelId="{4A079F26-BD93-4DA4-B959-ACF5791F1BDE}">
      <dgm:prSet phldrT="[Текст]"/>
      <dgm:spPr/>
      <dgm:t>
        <a:bodyPr/>
        <a:lstStyle/>
        <a:p>
          <a:r>
            <a:rPr lang="en-US" dirty="0" smtClean="0"/>
            <a:t>шом</a:t>
          </a:r>
          <a:endParaRPr lang="ru-RU" dirty="0"/>
        </a:p>
      </dgm:t>
    </dgm:pt>
    <dgm:pt modelId="{D604C485-0844-40A0-9F7E-301124F5D78A}" cxnId="{ECB21CA6-D622-46EC-8812-26386CF8959F}" type="parTrans">
      <dgm:prSet/>
      <dgm:spPr/>
      <dgm:t>
        <a:bodyPr/>
        <a:lstStyle/>
        <a:p>
          <a:endParaRPr lang="ru-RU"/>
        </a:p>
      </dgm:t>
    </dgm:pt>
    <dgm:pt modelId="{B7B92421-68BA-468A-90B7-E17E3099D7D8}" cxnId="{ECB21CA6-D622-46EC-8812-26386CF8959F}" type="sibTrans">
      <dgm:prSet/>
      <dgm:spPr/>
      <dgm:t>
        <a:bodyPr/>
        <a:lstStyle/>
        <a:p>
          <a:endParaRPr lang="ru-RU"/>
        </a:p>
      </dgm:t>
    </dgm:pt>
    <dgm:pt modelId="{3CAFE44B-65D9-4190-BE69-6E711EBB86A0}">
      <dgm:prSet phldrT="[Текст]"/>
      <dgm:spPr/>
      <dgm:t>
        <a:bodyPr/>
        <a:lstStyle/>
        <a:p>
          <a:r>
            <a:rPr lang="en-US" dirty="0" smtClean="0"/>
            <a:t>Форс</a:t>
          </a:r>
        </a:p>
        <a:p>
          <a:r>
            <a:rPr lang="en-US" dirty="0" smtClean="0"/>
            <a:t>кўрфази</a:t>
          </a:r>
          <a:endParaRPr lang="ru-RU" dirty="0"/>
        </a:p>
      </dgm:t>
    </dgm:pt>
    <dgm:pt modelId="{4BB8B6EA-B8E9-4DC1-9864-1D19E2DB9343}" cxnId="{4542339B-36D5-4C2A-BEAE-496F737DD1E9}" type="parTrans">
      <dgm:prSet/>
      <dgm:spPr/>
      <dgm:t>
        <a:bodyPr/>
        <a:lstStyle/>
        <a:p>
          <a:endParaRPr lang="ru-RU"/>
        </a:p>
      </dgm:t>
    </dgm:pt>
    <dgm:pt modelId="{FC6A6261-1EC0-42A1-9AF8-02CECA4D8106}" cxnId="{4542339B-36D5-4C2A-BEAE-496F737DD1E9}" type="sibTrans">
      <dgm:prSet/>
      <dgm:spPr/>
      <dgm:t>
        <a:bodyPr/>
        <a:lstStyle/>
        <a:p>
          <a:endParaRPr lang="ru-RU"/>
        </a:p>
      </dgm:t>
    </dgm:pt>
    <dgm:pt modelId="{777AEB71-AD99-42D8-9EFC-2D2F5BDCB54D}">
      <dgm:prSet phldrT="[Текст]"/>
      <dgm:spPr/>
      <dgm:t>
        <a:bodyPr/>
        <a:lstStyle/>
        <a:p>
          <a:r>
            <a:rPr lang="en-US" dirty="0" smtClean="0"/>
            <a:t>Хинд</a:t>
          </a:r>
        </a:p>
        <a:p>
          <a:r>
            <a:rPr lang="en-US" dirty="0" smtClean="0"/>
            <a:t>океани</a:t>
          </a:r>
          <a:endParaRPr lang="ru-RU" dirty="0"/>
        </a:p>
      </dgm:t>
    </dgm:pt>
    <dgm:pt modelId="{4CE3F620-7D45-4C46-83DB-5E8F372ACEC2}" cxnId="{7D8C8EE5-3B69-4518-A00B-646B06541991}" type="parTrans">
      <dgm:prSet/>
      <dgm:spPr/>
      <dgm:t>
        <a:bodyPr/>
        <a:lstStyle/>
        <a:p>
          <a:endParaRPr lang="ru-RU"/>
        </a:p>
      </dgm:t>
    </dgm:pt>
    <dgm:pt modelId="{050EEAC3-39FE-418F-B1DB-52C445EE9010}" cxnId="{7D8C8EE5-3B69-4518-A00B-646B06541991}" type="sibTrans">
      <dgm:prSet/>
      <dgm:spPr/>
      <dgm:t>
        <a:bodyPr/>
        <a:lstStyle/>
        <a:p>
          <a:endParaRPr lang="ru-RU"/>
        </a:p>
      </dgm:t>
    </dgm:pt>
    <dgm:pt modelId="{680AF58F-9D62-43CD-AD44-09367AC21A25}">
      <dgm:prSet phldrT="[Текст]"/>
      <dgm:spPr/>
      <dgm:t>
        <a:bodyPr/>
        <a:lstStyle/>
        <a:p>
          <a:r>
            <a:rPr lang="en-US" dirty="0" smtClean="0"/>
            <a:t>Қизил денгиз</a:t>
          </a:r>
          <a:endParaRPr lang="ru-RU" dirty="0"/>
        </a:p>
      </dgm:t>
    </dgm:pt>
    <dgm:pt modelId="{D25107BE-FD84-4F6B-9B11-5A3F688C95B4}" cxnId="{8CC884A8-5515-4D8B-9E9A-51280832B32B}" type="parTrans">
      <dgm:prSet/>
      <dgm:spPr/>
      <dgm:t>
        <a:bodyPr/>
        <a:lstStyle/>
        <a:p>
          <a:endParaRPr lang="ru-RU"/>
        </a:p>
      </dgm:t>
    </dgm:pt>
    <dgm:pt modelId="{A7B29987-0CB8-4B85-BEA8-C892FACEC1FB}" cxnId="{8CC884A8-5515-4D8B-9E9A-51280832B32B}" type="sibTrans">
      <dgm:prSet/>
      <dgm:spPr/>
      <dgm:t>
        <a:bodyPr/>
        <a:lstStyle/>
        <a:p>
          <a:endParaRPr lang="ru-RU"/>
        </a:p>
      </dgm:t>
    </dgm:pt>
    <dgm:pt modelId="{7E501E16-6696-4995-A204-B2B29F8CBB01}" type="pres">
      <dgm:prSet presAssocID="{BA34B873-4340-4E31-9AB7-50458E6BAA8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F84B8F-E64E-4594-9273-ADEFCD0DBE19}" type="pres">
      <dgm:prSet presAssocID="{BA34B873-4340-4E31-9AB7-50458E6BAA80}" presName="radial" presStyleCnt="0">
        <dgm:presLayoutVars>
          <dgm:animLvl val="ctr"/>
        </dgm:presLayoutVars>
      </dgm:prSet>
      <dgm:spPr/>
    </dgm:pt>
    <dgm:pt modelId="{5EBC0D25-D0AB-467B-915F-589E40A96AF2}" type="pres">
      <dgm:prSet presAssocID="{B03D7D0E-C286-45B7-98DA-15864E9B16F1}" presName="centerShape" presStyleLbl="vennNode1" presStyleIdx="0" presStyleCnt="5"/>
      <dgm:spPr/>
      <dgm:t>
        <a:bodyPr/>
        <a:lstStyle/>
        <a:p>
          <a:endParaRPr lang="ru-RU"/>
        </a:p>
      </dgm:t>
    </dgm:pt>
    <dgm:pt modelId="{9DBABA89-1AAD-4419-BAB1-DE8B4D20318C}" type="pres">
      <dgm:prSet presAssocID="{4A079F26-BD93-4DA4-B959-ACF5791F1BDE}" presName="node" presStyleLbl="vennNode1" presStyleIdx="1" presStyleCnt="5" custScaleX="1505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8D8FA2-5113-4145-9616-5587628B894C}" type="pres">
      <dgm:prSet presAssocID="{3CAFE44B-65D9-4190-BE69-6E711EBB86A0}" presName="node" presStyleLbl="vennNode1" presStyleIdx="2" presStyleCnt="5" custScaleX="178407" custRadScaleRad="128275" custRadScaleInc="-26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811A24-D007-47B1-AED9-DBFB1A8A12B2}" type="pres">
      <dgm:prSet presAssocID="{777AEB71-AD99-42D8-9EFC-2D2F5BDCB54D}" presName="node" presStyleLbl="vennNode1" presStyleIdx="3" presStyleCnt="5" custScaleX="1505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E9BDB2-9773-494E-A06C-0D35A1209CDF}" type="pres">
      <dgm:prSet presAssocID="{680AF58F-9D62-43CD-AD44-09367AC21A25}" presName="node" presStyleLbl="vennNode1" presStyleIdx="4" presStyleCnt="5" custScaleX="144544" custRadScaleRad="117609" custRadScaleInc="-17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C884A8-5515-4D8B-9E9A-51280832B32B}" srcId="{B03D7D0E-C286-45B7-98DA-15864E9B16F1}" destId="{680AF58F-9D62-43CD-AD44-09367AC21A25}" srcOrd="3" destOrd="0" parTransId="{D25107BE-FD84-4F6B-9B11-5A3F688C95B4}" sibTransId="{A7B29987-0CB8-4B85-BEA8-C892FACEC1FB}"/>
    <dgm:cxn modelId="{4542339B-36D5-4C2A-BEAE-496F737DD1E9}" srcId="{B03D7D0E-C286-45B7-98DA-15864E9B16F1}" destId="{3CAFE44B-65D9-4190-BE69-6E711EBB86A0}" srcOrd="1" destOrd="0" parTransId="{4BB8B6EA-B8E9-4DC1-9864-1D19E2DB9343}" sibTransId="{FC6A6261-1EC0-42A1-9AF8-02CECA4D8106}"/>
    <dgm:cxn modelId="{C85A421A-590A-44E6-9862-A5306AF8CED6}" type="presOf" srcId="{4A079F26-BD93-4DA4-B959-ACF5791F1BDE}" destId="{9DBABA89-1AAD-4419-BAB1-DE8B4D20318C}" srcOrd="0" destOrd="0" presId="urn:microsoft.com/office/officeart/2005/8/layout/radial3"/>
    <dgm:cxn modelId="{ECB21CA6-D622-46EC-8812-26386CF8959F}" srcId="{B03D7D0E-C286-45B7-98DA-15864E9B16F1}" destId="{4A079F26-BD93-4DA4-B959-ACF5791F1BDE}" srcOrd="0" destOrd="0" parTransId="{D604C485-0844-40A0-9F7E-301124F5D78A}" sibTransId="{B7B92421-68BA-468A-90B7-E17E3099D7D8}"/>
    <dgm:cxn modelId="{9715E93C-A323-4459-8F9A-22DA8CE350E0}" type="presOf" srcId="{BA34B873-4340-4E31-9AB7-50458E6BAA80}" destId="{7E501E16-6696-4995-A204-B2B29F8CBB01}" srcOrd="0" destOrd="0" presId="urn:microsoft.com/office/officeart/2005/8/layout/radial3"/>
    <dgm:cxn modelId="{441868BC-8F84-42F1-9FFC-F3A2075C814D}" type="presOf" srcId="{B03D7D0E-C286-45B7-98DA-15864E9B16F1}" destId="{5EBC0D25-D0AB-467B-915F-589E40A96AF2}" srcOrd="0" destOrd="0" presId="urn:microsoft.com/office/officeart/2005/8/layout/radial3"/>
    <dgm:cxn modelId="{7D8C8EE5-3B69-4518-A00B-646B06541991}" srcId="{B03D7D0E-C286-45B7-98DA-15864E9B16F1}" destId="{777AEB71-AD99-42D8-9EFC-2D2F5BDCB54D}" srcOrd="2" destOrd="0" parTransId="{4CE3F620-7D45-4C46-83DB-5E8F372ACEC2}" sibTransId="{050EEAC3-39FE-418F-B1DB-52C445EE9010}"/>
    <dgm:cxn modelId="{15AB8E3C-2350-4BDB-B0EC-AC866C7CDBBF}" srcId="{BA34B873-4340-4E31-9AB7-50458E6BAA80}" destId="{B03D7D0E-C286-45B7-98DA-15864E9B16F1}" srcOrd="0" destOrd="0" parTransId="{221468F7-7D4B-4C5B-8AE0-DFBEB24FA33C}" sibTransId="{425FBDAE-DFDA-45B9-971E-96C68B1329BD}"/>
    <dgm:cxn modelId="{73869AB5-1895-4257-99E0-6EDAAE754669}" type="presOf" srcId="{777AEB71-AD99-42D8-9EFC-2D2F5BDCB54D}" destId="{83811A24-D007-47B1-AED9-DBFB1A8A12B2}" srcOrd="0" destOrd="0" presId="urn:microsoft.com/office/officeart/2005/8/layout/radial3"/>
    <dgm:cxn modelId="{9FDFA115-F091-454E-B3EE-6D0BDC8B8DA5}" type="presOf" srcId="{680AF58F-9D62-43CD-AD44-09367AC21A25}" destId="{D2E9BDB2-9773-494E-A06C-0D35A1209CDF}" srcOrd="0" destOrd="0" presId="urn:microsoft.com/office/officeart/2005/8/layout/radial3"/>
    <dgm:cxn modelId="{1AB3789A-D212-4C19-A0DF-DA6BFD5FB53F}" type="presOf" srcId="{3CAFE44B-65D9-4190-BE69-6E711EBB86A0}" destId="{1B8D8FA2-5113-4145-9616-5587628B894C}" srcOrd="0" destOrd="0" presId="urn:microsoft.com/office/officeart/2005/8/layout/radial3"/>
    <dgm:cxn modelId="{54768507-48A6-4279-B788-628C14D4E6C0}" type="presParOf" srcId="{7E501E16-6696-4995-A204-B2B29F8CBB01}" destId="{29F84B8F-E64E-4594-9273-ADEFCD0DBE19}" srcOrd="0" destOrd="0" presId="urn:microsoft.com/office/officeart/2005/8/layout/radial3"/>
    <dgm:cxn modelId="{67EE970E-5DDE-4D2B-84FD-FB75B86CD8D2}" type="presParOf" srcId="{29F84B8F-E64E-4594-9273-ADEFCD0DBE19}" destId="{5EBC0D25-D0AB-467B-915F-589E40A96AF2}" srcOrd="0" destOrd="0" presId="urn:microsoft.com/office/officeart/2005/8/layout/radial3"/>
    <dgm:cxn modelId="{A6344F93-9BD7-48EB-B43E-1992BEEBED82}" type="presParOf" srcId="{29F84B8F-E64E-4594-9273-ADEFCD0DBE19}" destId="{9DBABA89-1AAD-4419-BAB1-DE8B4D20318C}" srcOrd="1" destOrd="0" presId="urn:microsoft.com/office/officeart/2005/8/layout/radial3"/>
    <dgm:cxn modelId="{B6D00040-7DD4-40B2-91DC-8443E0E8571B}" type="presParOf" srcId="{29F84B8F-E64E-4594-9273-ADEFCD0DBE19}" destId="{1B8D8FA2-5113-4145-9616-5587628B894C}" srcOrd="2" destOrd="0" presId="urn:microsoft.com/office/officeart/2005/8/layout/radial3"/>
    <dgm:cxn modelId="{4793C861-6D88-41F1-A077-F991871AFEAE}" type="presParOf" srcId="{29F84B8F-E64E-4594-9273-ADEFCD0DBE19}" destId="{83811A24-D007-47B1-AED9-DBFB1A8A12B2}" srcOrd="3" destOrd="0" presId="urn:microsoft.com/office/officeart/2005/8/layout/radial3"/>
    <dgm:cxn modelId="{B9462650-D630-4CF3-9676-D974B5A90658}" type="presParOf" srcId="{29F84B8F-E64E-4594-9273-ADEFCD0DBE19}" destId="{D2E9BDB2-9773-494E-A06C-0D35A1209CDF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BCDA9D-EC0F-4E72-B24A-0E9D7D08693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62F527-690E-4AAC-B301-973DEFD9B60E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Ярим </a:t>
          </a:r>
          <a:endParaRPr lang="ru-RU" dirty="0">
            <a:solidFill>
              <a:schemeClr val="tx1"/>
            </a:solidFill>
          </a:endParaRPr>
        </a:p>
      </dgm:t>
    </dgm:pt>
    <dgm:pt modelId="{69576132-5A70-4BCA-BCB1-9D63C2C27321}" cxnId="{0E3177E6-86EF-439A-8282-ED54E767F264}" type="parTrans">
      <dgm:prSet/>
      <dgm:spPr/>
      <dgm:t>
        <a:bodyPr/>
        <a:lstStyle/>
        <a:p>
          <a:endParaRPr lang="ru-RU"/>
        </a:p>
      </dgm:t>
    </dgm:pt>
    <dgm:pt modelId="{DEFF5A6D-9C54-415F-8547-8FB19B45B893}" cxnId="{0E3177E6-86EF-439A-8282-ED54E767F264}" type="sibTrans">
      <dgm:prSet/>
      <dgm:spPr/>
      <dgm:t>
        <a:bodyPr/>
        <a:lstStyle/>
        <a:p>
          <a:endParaRPr lang="ru-RU"/>
        </a:p>
      </dgm:t>
    </dgm:pt>
    <dgm:pt modelId="{9F3E28BA-CAAE-4CA0-84B8-9B849915482E}">
      <dgm:prSet phldrT="[Текст]"/>
      <dgm:spPr/>
      <dgm:t>
        <a:bodyPr/>
        <a:lstStyle/>
        <a:p>
          <a:r>
            <a:rPr lang="en-US" dirty="0" smtClean="0"/>
            <a:t>Жанубий Арабистон </a:t>
          </a:r>
          <a:endParaRPr lang="ru-RU" dirty="0"/>
        </a:p>
      </dgm:t>
    </dgm:pt>
    <dgm:pt modelId="{27D6E5B1-ADEE-4AAB-A68C-22D697F9D32F}" cxnId="{D96FE6E1-BA58-4DE1-81F5-A47A4592C943}" type="parTrans">
      <dgm:prSet/>
      <dgm:spPr/>
      <dgm:t>
        <a:bodyPr/>
        <a:lstStyle/>
        <a:p>
          <a:endParaRPr lang="ru-RU"/>
        </a:p>
      </dgm:t>
    </dgm:pt>
    <dgm:pt modelId="{BD2F2A59-0566-44D7-AFF0-8DFEE277C87C}" cxnId="{D96FE6E1-BA58-4DE1-81F5-A47A4592C943}" type="sibTrans">
      <dgm:prSet/>
      <dgm:spPr/>
      <dgm:t>
        <a:bodyPr/>
        <a:lstStyle/>
        <a:p>
          <a:endParaRPr lang="ru-RU"/>
        </a:p>
      </dgm:t>
    </dgm:pt>
    <dgm:pt modelId="{FB38B0D6-A337-468B-B2A3-71D76F911C68}">
      <dgm:prSet phldrT="[Текст]"/>
      <dgm:spPr/>
      <dgm:t>
        <a:bodyPr/>
        <a:lstStyle/>
        <a:p>
          <a:r>
            <a:rPr lang="en-US" dirty="0" smtClean="0"/>
            <a:t>мустақил</a:t>
          </a:r>
          <a:endParaRPr lang="ru-RU" dirty="0"/>
        </a:p>
      </dgm:t>
    </dgm:pt>
    <dgm:pt modelId="{16F9C24D-0D94-417F-895B-E85812D059A4}" cxnId="{C4BA895B-B20F-4603-8752-417A077D9951}" type="parTrans">
      <dgm:prSet/>
      <dgm:spPr/>
      <dgm:t>
        <a:bodyPr/>
        <a:lstStyle/>
        <a:p>
          <a:endParaRPr lang="ru-RU"/>
        </a:p>
      </dgm:t>
    </dgm:pt>
    <dgm:pt modelId="{873230BF-83A6-43A5-AA6D-77BDA4BC99AB}" cxnId="{C4BA895B-B20F-4603-8752-417A077D9951}" type="sibTrans">
      <dgm:prSet/>
      <dgm:spPr/>
      <dgm:t>
        <a:bodyPr/>
        <a:lstStyle/>
        <a:p>
          <a:endParaRPr lang="ru-RU"/>
        </a:p>
      </dgm:t>
    </dgm:pt>
    <dgm:pt modelId="{BEC0D33B-0B0A-4F9F-A3CB-0515FCC006D9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орол</a:t>
          </a:r>
          <a:endParaRPr lang="ru-RU" dirty="0">
            <a:solidFill>
              <a:schemeClr val="tx1"/>
            </a:solidFill>
          </a:endParaRPr>
        </a:p>
      </dgm:t>
    </dgm:pt>
    <dgm:pt modelId="{9EB346A4-B2AF-46DE-9D9F-9D425DE9DD18}" cxnId="{FD6BC378-0D94-4E68-A574-042C45385920}" type="parTrans">
      <dgm:prSet/>
      <dgm:spPr/>
      <dgm:t>
        <a:bodyPr/>
        <a:lstStyle/>
        <a:p>
          <a:endParaRPr lang="ru-RU"/>
        </a:p>
      </dgm:t>
    </dgm:pt>
    <dgm:pt modelId="{B377B7DA-B0B3-4D7E-8F32-70E76B69ECDF}" cxnId="{FD6BC378-0D94-4E68-A574-042C45385920}" type="sibTrans">
      <dgm:prSet/>
      <dgm:spPr/>
      <dgm:t>
        <a:bodyPr/>
        <a:lstStyle/>
        <a:p>
          <a:endParaRPr lang="ru-RU"/>
        </a:p>
      </dgm:t>
    </dgm:pt>
    <dgm:pt modelId="{FD8593ED-D0B9-4767-AC65-625F31947F7B}">
      <dgm:prSet phldrT="[Текст]"/>
      <dgm:spPr/>
      <dgm:t>
        <a:bodyPr/>
        <a:lstStyle/>
        <a:p>
          <a:r>
            <a:rPr lang="en-US" dirty="0" smtClean="0"/>
            <a:t>Ички Арабистон</a:t>
          </a:r>
          <a:endParaRPr lang="ru-RU" dirty="0"/>
        </a:p>
      </dgm:t>
    </dgm:pt>
    <dgm:pt modelId="{1BB1A20E-58D0-4567-B26C-5862C6FDDB2A}" cxnId="{3DA1F6D3-A9F3-433E-A861-18CBC6706906}" type="parTrans">
      <dgm:prSet/>
      <dgm:spPr/>
      <dgm:t>
        <a:bodyPr/>
        <a:lstStyle/>
        <a:p>
          <a:endParaRPr lang="ru-RU"/>
        </a:p>
      </dgm:t>
    </dgm:pt>
    <dgm:pt modelId="{7675B11C-D461-478F-BEBE-133BD0DF1454}" cxnId="{3DA1F6D3-A9F3-433E-A861-18CBC6706906}" type="sibTrans">
      <dgm:prSet/>
      <dgm:spPr/>
      <dgm:t>
        <a:bodyPr/>
        <a:lstStyle/>
        <a:p>
          <a:endParaRPr lang="ru-RU"/>
        </a:p>
      </dgm:t>
    </dgm:pt>
    <dgm:pt modelId="{4D9DC1CE-33D5-446B-8D68-094C6D867797}">
      <dgm:prSet phldrT="[Текст]"/>
      <dgm:spPr/>
      <dgm:t>
        <a:bodyPr/>
        <a:lstStyle/>
        <a:p>
          <a:r>
            <a:rPr lang="en-US" dirty="0" smtClean="0"/>
            <a:t>Таъсирлардан холи</a:t>
          </a:r>
          <a:endParaRPr lang="ru-RU" dirty="0"/>
        </a:p>
      </dgm:t>
    </dgm:pt>
    <dgm:pt modelId="{36BA06B7-A158-4B08-8D3B-CBC22F5A05FA}" cxnId="{12DEAE6C-1640-4FD6-8BD2-C233FD25A1D4}" type="parTrans">
      <dgm:prSet/>
      <dgm:spPr/>
      <dgm:t>
        <a:bodyPr/>
        <a:lstStyle/>
        <a:p>
          <a:endParaRPr lang="ru-RU"/>
        </a:p>
      </dgm:t>
    </dgm:pt>
    <dgm:pt modelId="{76914F2E-E391-4FAA-BAB9-A10A312397E7}" cxnId="{12DEAE6C-1640-4FD6-8BD2-C233FD25A1D4}" type="sibTrans">
      <dgm:prSet/>
      <dgm:spPr/>
      <dgm:t>
        <a:bodyPr/>
        <a:lstStyle/>
        <a:p>
          <a:endParaRPr lang="ru-RU"/>
        </a:p>
      </dgm:t>
    </dgm:pt>
    <dgm:pt modelId="{E0720E96-962B-46C3-94DD-96014D7436D9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маданияти</a:t>
          </a:r>
          <a:endParaRPr lang="ru-RU" dirty="0">
            <a:solidFill>
              <a:schemeClr val="tx1"/>
            </a:solidFill>
          </a:endParaRPr>
        </a:p>
      </dgm:t>
    </dgm:pt>
    <dgm:pt modelId="{A6E3771E-605D-4C77-A581-C2EEDE8D1BD7}" cxnId="{30AB32D0-7C56-4CE7-85ED-FF1217485622}" type="parTrans">
      <dgm:prSet/>
      <dgm:spPr/>
      <dgm:t>
        <a:bodyPr/>
        <a:lstStyle/>
        <a:p>
          <a:endParaRPr lang="ru-RU"/>
        </a:p>
      </dgm:t>
    </dgm:pt>
    <dgm:pt modelId="{439A9C5A-95BA-43C9-84D6-CC92DA122BE8}" cxnId="{30AB32D0-7C56-4CE7-85ED-FF1217485622}" type="sibTrans">
      <dgm:prSet/>
      <dgm:spPr/>
      <dgm:t>
        <a:bodyPr/>
        <a:lstStyle/>
        <a:p>
          <a:endParaRPr lang="ru-RU"/>
        </a:p>
      </dgm:t>
    </dgm:pt>
    <dgm:pt modelId="{4BC56A59-7FD1-4E1E-A00F-D819ECCF54D4}">
      <dgm:prSet phldrT="[Текст]"/>
      <dgm:spPr/>
      <dgm:t>
        <a:bodyPr/>
        <a:lstStyle/>
        <a:p>
          <a:r>
            <a:rPr lang="en-US" dirty="0" smtClean="0"/>
            <a:t>Шимолий Арабистон</a:t>
          </a:r>
          <a:endParaRPr lang="ru-RU" dirty="0"/>
        </a:p>
      </dgm:t>
    </dgm:pt>
    <dgm:pt modelId="{D0643316-34EE-4F31-9B77-60C73049FC3C}" cxnId="{8D120F8F-186C-46EB-966B-97A30DAECA7F}" type="parTrans">
      <dgm:prSet/>
      <dgm:spPr/>
      <dgm:t>
        <a:bodyPr/>
        <a:lstStyle/>
        <a:p>
          <a:endParaRPr lang="ru-RU"/>
        </a:p>
      </dgm:t>
    </dgm:pt>
    <dgm:pt modelId="{6EB20E0A-34BA-4C0F-BEB9-2F5C4D861F36}" cxnId="{8D120F8F-186C-46EB-966B-97A30DAECA7F}" type="sibTrans">
      <dgm:prSet/>
      <dgm:spPr/>
      <dgm:t>
        <a:bodyPr/>
        <a:lstStyle/>
        <a:p>
          <a:endParaRPr lang="ru-RU"/>
        </a:p>
      </dgm:t>
    </dgm:pt>
    <dgm:pt modelId="{72708340-203F-49A9-BCD4-EF82084AD612}">
      <dgm:prSet phldrT="[Текст]"/>
      <dgm:spPr/>
      <dgm:t>
        <a:bodyPr/>
        <a:lstStyle/>
        <a:p>
          <a:r>
            <a:rPr lang="en-US" dirty="0" smtClean="0"/>
            <a:t>Византия ва Эрон маданий алоқалари</a:t>
          </a:r>
          <a:endParaRPr lang="ru-RU" dirty="0"/>
        </a:p>
      </dgm:t>
    </dgm:pt>
    <dgm:pt modelId="{AA87D450-723F-42E6-AC10-888A0398CA2C}" cxnId="{6FB64B68-D63D-4F69-A26D-A673293F30D3}" type="parTrans">
      <dgm:prSet/>
      <dgm:spPr/>
      <dgm:t>
        <a:bodyPr/>
        <a:lstStyle/>
        <a:p>
          <a:endParaRPr lang="ru-RU"/>
        </a:p>
      </dgm:t>
    </dgm:pt>
    <dgm:pt modelId="{7A6B7B39-AED6-4E7E-A417-D73ED9BDDC34}" cxnId="{6FB64B68-D63D-4F69-A26D-A673293F30D3}" type="sibTrans">
      <dgm:prSet/>
      <dgm:spPr/>
      <dgm:t>
        <a:bodyPr/>
        <a:lstStyle/>
        <a:p>
          <a:endParaRPr lang="ru-RU"/>
        </a:p>
      </dgm:t>
    </dgm:pt>
    <dgm:pt modelId="{21C3B842-FCD1-479D-A365-737214C5344F}" type="pres">
      <dgm:prSet presAssocID="{B7BCDA9D-EC0F-4E72-B24A-0E9D7D08693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0A00C7-6A5D-4C80-8D0F-2C3A55934A3E}" type="pres">
      <dgm:prSet presAssocID="{E862F527-690E-4AAC-B301-973DEFD9B60E}" presName="composite" presStyleCnt="0"/>
      <dgm:spPr/>
    </dgm:pt>
    <dgm:pt modelId="{683976D9-B78B-427A-8666-33A28D762163}" type="pres">
      <dgm:prSet presAssocID="{E862F527-690E-4AAC-B301-973DEFD9B60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21421E-3EFA-45A0-A4D4-D2EE4E13AE12}" type="pres">
      <dgm:prSet presAssocID="{E862F527-690E-4AAC-B301-973DEFD9B60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A696B2-69CC-4104-AD40-BD8871CAE03B}" type="pres">
      <dgm:prSet presAssocID="{DEFF5A6D-9C54-415F-8547-8FB19B45B893}" presName="sp" presStyleCnt="0"/>
      <dgm:spPr/>
    </dgm:pt>
    <dgm:pt modelId="{11DD0484-B105-486B-AA70-67FB964A173A}" type="pres">
      <dgm:prSet presAssocID="{BEC0D33B-0B0A-4F9F-A3CB-0515FCC006D9}" presName="composite" presStyleCnt="0"/>
      <dgm:spPr/>
    </dgm:pt>
    <dgm:pt modelId="{86973E00-27E7-44A5-A2EE-BEE5E9747CFE}" type="pres">
      <dgm:prSet presAssocID="{BEC0D33B-0B0A-4F9F-A3CB-0515FCC006D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B42713-1A1C-4ADC-A18A-0F66EB00F4C1}" type="pres">
      <dgm:prSet presAssocID="{BEC0D33B-0B0A-4F9F-A3CB-0515FCC006D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2E78B8-D55B-4DD2-B5AA-AED8629A45B2}" type="pres">
      <dgm:prSet presAssocID="{B377B7DA-B0B3-4D7E-8F32-70E76B69ECDF}" presName="sp" presStyleCnt="0"/>
      <dgm:spPr/>
    </dgm:pt>
    <dgm:pt modelId="{E6475283-1DCD-4B12-B701-E6FA49D80E7B}" type="pres">
      <dgm:prSet presAssocID="{E0720E96-962B-46C3-94DD-96014D7436D9}" presName="composite" presStyleCnt="0"/>
      <dgm:spPr/>
    </dgm:pt>
    <dgm:pt modelId="{F819BA9D-E926-497F-A9BB-B5A7C4B1CB83}" type="pres">
      <dgm:prSet presAssocID="{E0720E96-962B-46C3-94DD-96014D7436D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A5E06F-BC17-4305-8A1E-8692C95CAF09}" type="pres">
      <dgm:prSet presAssocID="{E0720E96-962B-46C3-94DD-96014D7436D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94472A-6F41-4307-A1DC-2E1D72564221}" type="presOf" srcId="{4D9DC1CE-33D5-446B-8D68-094C6D867797}" destId="{D3B42713-1A1C-4ADC-A18A-0F66EB00F4C1}" srcOrd="0" destOrd="1" presId="urn:microsoft.com/office/officeart/2005/8/layout/chevron2"/>
    <dgm:cxn modelId="{35E55314-D162-4AFE-8F25-DECAB2ECE5D3}" type="presOf" srcId="{FB38B0D6-A337-468B-B2A3-71D76F911C68}" destId="{5B21421E-3EFA-45A0-A4D4-D2EE4E13AE12}" srcOrd="0" destOrd="1" presId="urn:microsoft.com/office/officeart/2005/8/layout/chevron2"/>
    <dgm:cxn modelId="{8D120F8F-186C-46EB-966B-97A30DAECA7F}" srcId="{E0720E96-962B-46C3-94DD-96014D7436D9}" destId="{4BC56A59-7FD1-4E1E-A00F-D819ECCF54D4}" srcOrd="0" destOrd="0" parTransId="{D0643316-34EE-4F31-9B77-60C73049FC3C}" sibTransId="{6EB20E0A-34BA-4C0F-BEB9-2F5C4D861F36}"/>
    <dgm:cxn modelId="{3DA1F6D3-A9F3-433E-A861-18CBC6706906}" srcId="{BEC0D33B-0B0A-4F9F-A3CB-0515FCC006D9}" destId="{FD8593ED-D0B9-4767-AC65-625F31947F7B}" srcOrd="0" destOrd="0" parTransId="{1BB1A20E-58D0-4567-B26C-5862C6FDDB2A}" sibTransId="{7675B11C-D461-478F-BEBE-133BD0DF1454}"/>
    <dgm:cxn modelId="{C08C1ADB-B8EF-4017-A298-2D02C22897E1}" type="presOf" srcId="{B7BCDA9D-EC0F-4E72-B24A-0E9D7D086938}" destId="{21C3B842-FCD1-479D-A365-737214C5344F}" srcOrd="0" destOrd="0" presId="urn:microsoft.com/office/officeart/2005/8/layout/chevron2"/>
    <dgm:cxn modelId="{6FB64B68-D63D-4F69-A26D-A673293F30D3}" srcId="{E0720E96-962B-46C3-94DD-96014D7436D9}" destId="{72708340-203F-49A9-BCD4-EF82084AD612}" srcOrd="1" destOrd="0" parTransId="{AA87D450-723F-42E6-AC10-888A0398CA2C}" sibTransId="{7A6B7B39-AED6-4E7E-A417-D73ED9BDDC34}"/>
    <dgm:cxn modelId="{3E8C92C2-7B9C-4AB1-80B2-AC8C46960964}" type="presOf" srcId="{BEC0D33B-0B0A-4F9F-A3CB-0515FCC006D9}" destId="{86973E00-27E7-44A5-A2EE-BEE5E9747CFE}" srcOrd="0" destOrd="0" presId="urn:microsoft.com/office/officeart/2005/8/layout/chevron2"/>
    <dgm:cxn modelId="{0A0D52C9-CE53-49B0-B8DE-2B7F05D2A0CA}" type="presOf" srcId="{FD8593ED-D0B9-4767-AC65-625F31947F7B}" destId="{D3B42713-1A1C-4ADC-A18A-0F66EB00F4C1}" srcOrd="0" destOrd="0" presId="urn:microsoft.com/office/officeart/2005/8/layout/chevron2"/>
    <dgm:cxn modelId="{15B90D16-5A70-4CBB-BB7B-ED4C20FF2618}" type="presOf" srcId="{72708340-203F-49A9-BCD4-EF82084AD612}" destId="{FAA5E06F-BC17-4305-8A1E-8692C95CAF09}" srcOrd="0" destOrd="1" presId="urn:microsoft.com/office/officeart/2005/8/layout/chevron2"/>
    <dgm:cxn modelId="{37790411-43DF-4D12-A914-106B240C788C}" type="presOf" srcId="{E0720E96-962B-46C3-94DD-96014D7436D9}" destId="{F819BA9D-E926-497F-A9BB-B5A7C4B1CB83}" srcOrd="0" destOrd="0" presId="urn:microsoft.com/office/officeart/2005/8/layout/chevron2"/>
    <dgm:cxn modelId="{30AB32D0-7C56-4CE7-85ED-FF1217485622}" srcId="{B7BCDA9D-EC0F-4E72-B24A-0E9D7D086938}" destId="{E0720E96-962B-46C3-94DD-96014D7436D9}" srcOrd="2" destOrd="0" parTransId="{A6E3771E-605D-4C77-A581-C2EEDE8D1BD7}" sibTransId="{439A9C5A-95BA-43C9-84D6-CC92DA122BE8}"/>
    <dgm:cxn modelId="{D96FE6E1-BA58-4DE1-81F5-A47A4592C943}" srcId="{E862F527-690E-4AAC-B301-973DEFD9B60E}" destId="{9F3E28BA-CAAE-4CA0-84B8-9B849915482E}" srcOrd="0" destOrd="0" parTransId="{27D6E5B1-ADEE-4AAB-A68C-22D697F9D32F}" sibTransId="{BD2F2A59-0566-44D7-AFF0-8DFEE277C87C}"/>
    <dgm:cxn modelId="{C4BA895B-B20F-4603-8752-417A077D9951}" srcId="{E862F527-690E-4AAC-B301-973DEFD9B60E}" destId="{FB38B0D6-A337-468B-B2A3-71D76F911C68}" srcOrd="1" destOrd="0" parTransId="{16F9C24D-0D94-417F-895B-E85812D059A4}" sibTransId="{873230BF-83A6-43A5-AA6D-77BDA4BC99AB}"/>
    <dgm:cxn modelId="{FD6BC378-0D94-4E68-A574-042C45385920}" srcId="{B7BCDA9D-EC0F-4E72-B24A-0E9D7D086938}" destId="{BEC0D33B-0B0A-4F9F-A3CB-0515FCC006D9}" srcOrd="1" destOrd="0" parTransId="{9EB346A4-B2AF-46DE-9D9F-9D425DE9DD18}" sibTransId="{B377B7DA-B0B3-4D7E-8F32-70E76B69ECDF}"/>
    <dgm:cxn modelId="{BD759CDD-81F1-40AB-8B0E-144632EF125E}" type="presOf" srcId="{4BC56A59-7FD1-4E1E-A00F-D819ECCF54D4}" destId="{FAA5E06F-BC17-4305-8A1E-8692C95CAF09}" srcOrd="0" destOrd="0" presId="urn:microsoft.com/office/officeart/2005/8/layout/chevron2"/>
    <dgm:cxn modelId="{12DEAE6C-1640-4FD6-8BD2-C233FD25A1D4}" srcId="{BEC0D33B-0B0A-4F9F-A3CB-0515FCC006D9}" destId="{4D9DC1CE-33D5-446B-8D68-094C6D867797}" srcOrd="1" destOrd="0" parTransId="{36BA06B7-A158-4B08-8D3B-CBC22F5A05FA}" sibTransId="{76914F2E-E391-4FAA-BAB9-A10A312397E7}"/>
    <dgm:cxn modelId="{0E3177E6-86EF-439A-8282-ED54E767F264}" srcId="{B7BCDA9D-EC0F-4E72-B24A-0E9D7D086938}" destId="{E862F527-690E-4AAC-B301-973DEFD9B60E}" srcOrd="0" destOrd="0" parTransId="{69576132-5A70-4BCA-BCB1-9D63C2C27321}" sibTransId="{DEFF5A6D-9C54-415F-8547-8FB19B45B893}"/>
    <dgm:cxn modelId="{86D57B4C-C688-49F6-B5D9-A31AC8756406}" type="presOf" srcId="{9F3E28BA-CAAE-4CA0-84B8-9B849915482E}" destId="{5B21421E-3EFA-45A0-A4D4-D2EE4E13AE12}" srcOrd="0" destOrd="0" presId="urn:microsoft.com/office/officeart/2005/8/layout/chevron2"/>
    <dgm:cxn modelId="{B0737161-6B9F-4156-A621-17C9E1D1ED43}" type="presOf" srcId="{E862F527-690E-4AAC-B301-973DEFD9B60E}" destId="{683976D9-B78B-427A-8666-33A28D762163}" srcOrd="0" destOrd="0" presId="urn:microsoft.com/office/officeart/2005/8/layout/chevron2"/>
    <dgm:cxn modelId="{5BD05A23-4196-45D9-9C49-FD0E4AED6004}" type="presParOf" srcId="{21C3B842-FCD1-479D-A365-737214C5344F}" destId="{100A00C7-6A5D-4C80-8D0F-2C3A55934A3E}" srcOrd="0" destOrd="0" presId="urn:microsoft.com/office/officeart/2005/8/layout/chevron2"/>
    <dgm:cxn modelId="{D55486C7-693B-4943-A38D-7DFA3871B193}" type="presParOf" srcId="{100A00C7-6A5D-4C80-8D0F-2C3A55934A3E}" destId="{683976D9-B78B-427A-8666-33A28D762163}" srcOrd="0" destOrd="0" presId="urn:microsoft.com/office/officeart/2005/8/layout/chevron2"/>
    <dgm:cxn modelId="{AB42EB6F-96F1-48E0-8E6F-3B62BB1EB26B}" type="presParOf" srcId="{100A00C7-6A5D-4C80-8D0F-2C3A55934A3E}" destId="{5B21421E-3EFA-45A0-A4D4-D2EE4E13AE12}" srcOrd="1" destOrd="0" presId="urn:microsoft.com/office/officeart/2005/8/layout/chevron2"/>
    <dgm:cxn modelId="{362C70EB-1B27-4685-8E24-4E0945832CE4}" type="presParOf" srcId="{21C3B842-FCD1-479D-A365-737214C5344F}" destId="{11A696B2-69CC-4104-AD40-BD8871CAE03B}" srcOrd="1" destOrd="0" presId="urn:microsoft.com/office/officeart/2005/8/layout/chevron2"/>
    <dgm:cxn modelId="{B85CF920-4966-48C1-9C3B-583854234EA9}" type="presParOf" srcId="{21C3B842-FCD1-479D-A365-737214C5344F}" destId="{11DD0484-B105-486B-AA70-67FB964A173A}" srcOrd="2" destOrd="0" presId="urn:microsoft.com/office/officeart/2005/8/layout/chevron2"/>
    <dgm:cxn modelId="{E1D35ED2-34F4-412D-A81C-ADE73A5AE355}" type="presParOf" srcId="{11DD0484-B105-486B-AA70-67FB964A173A}" destId="{86973E00-27E7-44A5-A2EE-BEE5E9747CFE}" srcOrd="0" destOrd="0" presId="urn:microsoft.com/office/officeart/2005/8/layout/chevron2"/>
    <dgm:cxn modelId="{DACE4438-DDC8-403E-938B-3026DEBCDF67}" type="presParOf" srcId="{11DD0484-B105-486B-AA70-67FB964A173A}" destId="{D3B42713-1A1C-4ADC-A18A-0F66EB00F4C1}" srcOrd="1" destOrd="0" presId="urn:microsoft.com/office/officeart/2005/8/layout/chevron2"/>
    <dgm:cxn modelId="{F7321EF1-BBE0-48DD-B985-8E0271A4D264}" type="presParOf" srcId="{21C3B842-FCD1-479D-A365-737214C5344F}" destId="{C22E78B8-D55B-4DD2-B5AA-AED8629A45B2}" srcOrd="3" destOrd="0" presId="urn:microsoft.com/office/officeart/2005/8/layout/chevron2"/>
    <dgm:cxn modelId="{3D7DE7CE-949A-411E-9AF0-2672B2CD1DA0}" type="presParOf" srcId="{21C3B842-FCD1-479D-A365-737214C5344F}" destId="{E6475283-1DCD-4B12-B701-E6FA49D80E7B}" srcOrd="4" destOrd="0" presId="urn:microsoft.com/office/officeart/2005/8/layout/chevron2"/>
    <dgm:cxn modelId="{735579F9-1FCB-40FD-863E-816955C346C1}" type="presParOf" srcId="{E6475283-1DCD-4B12-B701-E6FA49D80E7B}" destId="{F819BA9D-E926-497F-A9BB-B5A7C4B1CB83}" srcOrd="0" destOrd="0" presId="urn:microsoft.com/office/officeart/2005/8/layout/chevron2"/>
    <dgm:cxn modelId="{F56A8BD2-EC25-49A6-A6A2-F256328A3437}" type="presParOf" srcId="{E6475283-1DCD-4B12-B701-E6FA49D80E7B}" destId="{FAA5E06F-BC17-4305-8A1E-8692C95CAF0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13F308-9F3D-4D67-9730-7F05865D3B98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2DEA13-4368-4B6E-AD51-715EAE53B7BC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</a:t>
          </a:r>
          <a:endParaRPr lang="ru-RU" dirty="0">
            <a:solidFill>
              <a:schemeClr val="tx1"/>
            </a:solidFill>
          </a:endParaRPr>
        </a:p>
      </dgm:t>
    </dgm:pt>
    <dgm:pt modelId="{F484A83D-B2A2-4B57-854F-7A8BFD67EF62}" cxnId="{95250EE3-20E3-40DB-B3B1-5DBA5EEDC788}" type="parTrans">
      <dgm:prSet/>
      <dgm:spPr/>
      <dgm:t>
        <a:bodyPr/>
        <a:lstStyle/>
        <a:p>
          <a:endParaRPr lang="ru-RU"/>
        </a:p>
      </dgm:t>
    </dgm:pt>
    <dgm:pt modelId="{A3B967FE-6D31-42A0-BEA4-F16B34FC02CF}" cxnId="{95250EE3-20E3-40DB-B3B1-5DBA5EEDC788}" type="sibTrans">
      <dgm:prSet/>
      <dgm:spPr/>
      <dgm:t>
        <a:bodyPr/>
        <a:lstStyle/>
        <a:p>
          <a:endParaRPr lang="ru-RU"/>
        </a:p>
      </dgm:t>
    </dgm:pt>
    <dgm:pt modelId="{C42454C3-C4B3-4987-9B68-649A20030F67}">
      <dgm:prSet phldrT="[Текст]"/>
      <dgm:spPr/>
      <dgm:t>
        <a:bodyPr/>
        <a:lstStyle/>
        <a:p>
          <a:r>
            <a:rPr lang="en-US" dirty="0" smtClean="0"/>
            <a:t>қаҳтонийлар</a:t>
          </a:r>
          <a:endParaRPr lang="ru-RU" dirty="0"/>
        </a:p>
      </dgm:t>
    </dgm:pt>
    <dgm:pt modelId="{CB7C7298-37E9-4375-8BB6-ED444F673B19}" cxnId="{F66C0C88-0FCF-4F0C-8D80-DE86FD16F70A}" type="parTrans">
      <dgm:prSet/>
      <dgm:spPr/>
      <dgm:t>
        <a:bodyPr/>
        <a:lstStyle/>
        <a:p>
          <a:endParaRPr lang="ru-RU"/>
        </a:p>
      </dgm:t>
    </dgm:pt>
    <dgm:pt modelId="{28206113-954F-4F73-B359-29505A5945CA}" cxnId="{F66C0C88-0FCF-4F0C-8D80-DE86FD16F70A}" type="sibTrans">
      <dgm:prSet/>
      <dgm:spPr/>
      <dgm:t>
        <a:bodyPr/>
        <a:lstStyle/>
        <a:p>
          <a:endParaRPr lang="ru-RU"/>
        </a:p>
      </dgm:t>
    </dgm:pt>
    <dgm:pt modelId="{25B1A716-B524-4CBD-87A8-7087445ABAB6}">
      <dgm:prSet phldrT="[Текст]"/>
      <dgm:spPr/>
      <dgm:t>
        <a:bodyPr/>
        <a:lstStyle/>
        <a:p>
          <a:r>
            <a:rPr lang="en-US" dirty="0" smtClean="0"/>
            <a:t>Жануб араблари</a:t>
          </a:r>
          <a:endParaRPr lang="ru-RU" dirty="0"/>
        </a:p>
      </dgm:t>
    </dgm:pt>
    <dgm:pt modelId="{7003B808-705E-45AA-92F2-3E7274A414B4}" cxnId="{59993EA7-CAD7-4FC1-A02E-18581EEEB26A}" type="parTrans">
      <dgm:prSet/>
      <dgm:spPr/>
      <dgm:t>
        <a:bodyPr/>
        <a:lstStyle/>
        <a:p>
          <a:endParaRPr lang="ru-RU"/>
        </a:p>
      </dgm:t>
    </dgm:pt>
    <dgm:pt modelId="{287F53FC-5050-44C3-9292-07D26BF2C3B5}" cxnId="{59993EA7-CAD7-4FC1-A02E-18581EEEB26A}" type="sibTrans">
      <dgm:prSet/>
      <dgm:spPr/>
      <dgm:t>
        <a:bodyPr/>
        <a:lstStyle/>
        <a:p>
          <a:endParaRPr lang="ru-RU"/>
        </a:p>
      </dgm:t>
    </dgm:pt>
    <dgm:pt modelId="{06623428-04F9-4876-A801-824376DC4908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2</a:t>
          </a:r>
          <a:endParaRPr lang="ru-RU" dirty="0">
            <a:solidFill>
              <a:schemeClr val="tx1"/>
            </a:solidFill>
          </a:endParaRPr>
        </a:p>
      </dgm:t>
    </dgm:pt>
    <dgm:pt modelId="{1ECCA35E-E1CF-4BC8-B916-68187642D2B5}" cxnId="{D1DD4073-B9B1-46FE-B2E8-B0D8948EAE75}" type="parTrans">
      <dgm:prSet/>
      <dgm:spPr/>
      <dgm:t>
        <a:bodyPr/>
        <a:lstStyle/>
        <a:p>
          <a:endParaRPr lang="ru-RU"/>
        </a:p>
      </dgm:t>
    </dgm:pt>
    <dgm:pt modelId="{5CD23C27-CB67-4E21-AAB2-11A79CBB7BCE}" cxnId="{D1DD4073-B9B1-46FE-B2E8-B0D8948EAE75}" type="sibTrans">
      <dgm:prSet/>
      <dgm:spPr/>
      <dgm:t>
        <a:bodyPr/>
        <a:lstStyle/>
        <a:p>
          <a:endParaRPr lang="ru-RU"/>
        </a:p>
      </dgm:t>
    </dgm:pt>
    <dgm:pt modelId="{5F5BB646-D5EB-49F5-A248-7E9C64BBB611}">
      <dgm:prSet phldrT="[Текст]"/>
      <dgm:spPr/>
      <dgm:t>
        <a:bodyPr/>
        <a:lstStyle/>
        <a:p>
          <a:r>
            <a:rPr lang="en-US" dirty="0" smtClean="0"/>
            <a:t>аднонийлар</a:t>
          </a:r>
          <a:endParaRPr lang="ru-RU" dirty="0"/>
        </a:p>
      </dgm:t>
    </dgm:pt>
    <dgm:pt modelId="{B58B904F-2656-49AE-8B41-4C5E2EC54B04}" cxnId="{BDD41623-4CC6-441E-83CD-A86F3F188F54}" type="parTrans">
      <dgm:prSet/>
      <dgm:spPr/>
      <dgm:t>
        <a:bodyPr/>
        <a:lstStyle/>
        <a:p>
          <a:endParaRPr lang="ru-RU"/>
        </a:p>
      </dgm:t>
    </dgm:pt>
    <dgm:pt modelId="{DE2F8359-A3D6-4181-AC29-CDDBACB18C9C}" cxnId="{BDD41623-4CC6-441E-83CD-A86F3F188F54}" type="sibTrans">
      <dgm:prSet/>
      <dgm:spPr/>
      <dgm:t>
        <a:bodyPr/>
        <a:lstStyle/>
        <a:p>
          <a:endParaRPr lang="ru-RU"/>
        </a:p>
      </dgm:t>
    </dgm:pt>
    <dgm:pt modelId="{07AE286F-B85A-4662-A3A5-2F155283DBD7}">
      <dgm:prSet phldrT="[Текст]"/>
      <dgm:spPr/>
      <dgm:t>
        <a:bodyPr/>
        <a:lstStyle/>
        <a:p>
          <a:r>
            <a:rPr lang="en-US" dirty="0" smtClean="0"/>
            <a:t>Шимол араблари</a:t>
          </a:r>
          <a:endParaRPr lang="ru-RU" dirty="0"/>
        </a:p>
      </dgm:t>
    </dgm:pt>
    <dgm:pt modelId="{AB188AD6-7521-4D08-8694-34022FE86729}" cxnId="{ADE1E100-F8FE-4CA4-AE0F-0314E35797E5}" type="parTrans">
      <dgm:prSet/>
      <dgm:spPr/>
      <dgm:t>
        <a:bodyPr/>
        <a:lstStyle/>
        <a:p>
          <a:endParaRPr lang="ru-RU"/>
        </a:p>
      </dgm:t>
    </dgm:pt>
    <dgm:pt modelId="{D9A3090B-71DE-4575-BB0D-C27FD968D022}" cxnId="{ADE1E100-F8FE-4CA4-AE0F-0314E35797E5}" type="sibTrans">
      <dgm:prSet/>
      <dgm:spPr/>
      <dgm:t>
        <a:bodyPr/>
        <a:lstStyle/>
        <a:p>
          <a:endParaRPr lang="ru-RU"/>
        </a:p>
      </dgm:t>
    </dgm:pt>
    <dgm:pt modelId="{27F656D7-68F3-4702-B78A-837818448865}" type="pres">
      <dgm:prSet presAssocID="{3A13F308-9F3D-4D67-9730-7F05865D3B9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938999A-F1FF-4EAD-9579-282953BB58FA}" type="pres">
      <dgm:prSet presAssocID="{3D2DEA13-4368-4B6E-AD51-715EAE53B7BC}" presName="linNode" presStyleCnt="0"/>
      <dgm:spPr/>
    </dgm:pt>
    <dgm:pt modelId="{84B362AE-2C1E-4416-8E74-6438E4E1F2DC}" type="pres">
      <dgm:prSet presAssocID="{3D2DEA13-4368-4B6E-AD51-715EAE53B7BC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49DF9E-61D9-4F09-9606-32FEF85B2EB0}" type="pres">
      <dgm:prSet presAssocID="{3D2DEA13-4368-4B6E-AD51-715EAE53B7BC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03D471-966D-4C7C-9F64-2404F93368A9}" type="pres">
      <dgm:prSet presAssocID="{A3B967FE-6D31-42A0-BEA4-F16B34FC02CF}" presName="spacing" presStyleCnt="0"/>
      <dgm:spPr/>
    </dgm:pt>
    <dgm:pt modelId="{FB8C46D1-3DDA-4DFA-ABED-A45B8E6C237B}" type="pres">
      <dgm:prSet presAssocID="{06623428-04F9-4876-A801-824376DC4908}" presName="linNode" presStyleCnt="0"/>
      <dgm:spPr/>
    </dgm:pt>
    <dgm:pt modelId="{017D2CA7-D3CF-4261-AD70-CD5F7A9C3151}" type="pres">
      <dgm:prSet presAssocID="{06623428-04F9-4876-A801-824376DC4908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190B82-DB2A-4B5E-B4EB-55A588964BE3}" type="pres">
      <dgm:prSet presAssocID="{06623428-04F9-4876-A801-824376DC4908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E608BE-3C48-4B6F-AE93-AC17F9007F64}" type="presOf" srcId="{3D2DEA13-4368-4B6E-AD51-715EAE53B7BC}" destId="{84B362AE-2C1E-4416-8E74-6438E4E1F2DC}" srcOrd="0" destOrd="0" presId="urn:microsoft.com/office/officeart/2005/8/layout/vList6"/>
    <dgm:cxn modelId="{41793B49-8204-48E8-83EC-BA9222E808BE}" type="presOf" srcId="{06623428-04F9-4876-A801-824376DC4908}" destId="{017D2CA7-D3CF-4261-AD70-CD5F7A9C3151}" srcOrd="0" destOrd="0" presId="urn:microsoft.com/office/officeart/2005/8/layout/vList6"/>
    <dgm:cxn modelId="{1DF10FD0-77D0-410E-9760-B1CEBB40EBBC}" type="presOf" srcId="{3A13F308-9F3D-4D67-9730-7F05865D3B98}" destId="{27F656D7-68F3-4702-B78A-837818448865}" srcOrd="0" destOrd="0" presId="urn:microsoft.com/office/officeart/2005/8/layout/vList6"/>
    <dgm:cxn modelId="{ADE1E100-F8FE-4CA4-AE0F-0314E35797E5}" srcId="{06623428-04F9-4876-A801-824376DC4908}" destId="{07AE286F-B85A-4662-A3A5-2F155283DBD7}" srcOrd="1" destOrd="0" parTransId="{AB188AD6-7521-4D08-8694-34022FE86729}" sibTransId="{D9A3090B-71DE-4575-BB0D-C27FD968D022}"/>
    <dgm:cxn modelId="{95250EE3-20E3-40DB-B3B1-5DBA5EEDC788}" srcId="{3A13F308-9F3D-4D67-9730-7F05865D3B98}" destId="{3D2DEA13-4368-4B6E-AD51-715EAE53B7BC}" srcOrd="0" destOrd="0" parTransId="{F484A83D-B2A2-4B57-854F-7A8BFD67EF62}" sibTransId="{A3B967FE-6D31-42A0-BEA4-F16B34FC02CF}"/>
    <dgm:cxn modelId="{BDD41623-4CC6-441E-83CD-A86F3F188F54}" srcId="{06623428-04F9-4876-A801-824376DC4908}" destId="{5F5BB646-D5EB-49F5-A248-7E9C64BBB611}" srcOrd="0" destOrd="0" parTransId="{B58B904F-2656-49AE-8B41-4C5E2EC54B04}" sibTransId="{DE2F8359-A3D6-4181-AC29-CDDBACB18C9C}"/>
    <dgm:cxn modelId="{457F2051-93F7-40AC-94F0-64A070640441}" type="presOf" srcId="{25B1A716-B524-4CBD-87A8-7087445ABAB6}" destId="{DE49DF9E-61D9-4F09-9606-32FEF85B2EB0}" srcOrd="0" destOrd="1" presId="urn:microsoft.com/office/officeart/2005/8/layout/vList6"/>
    <dgm:cxn modelId="{D1DD4073-B9B1-46FE-B2E8-B0D8948EAE75}" srcId="{3A13F308-9F3D-4D67-9730-7F05865D3B98}" destId="{06623428-04F9-4876-A801-824376DC4908}" srcOrd="1" destOrd="0" parTransId="{1ECCA35E-E1CF-4BC8-B916-68187642D2B5}" sibTransId="{5CD23C27-CB67-4E21-AAB2-11A79CBB7BCE}"/>
    <dgm:cxn modelId="{FF4E194E-C2C7-48A5-A6AC-58AFD2CEDD75}" type="presOf" srcId="{C42454C3-C4B3-4987-9B68-649A20030F67}" destId="{DE49DF9E-61D9-4F09-9606-32FEF85B2EB0}" srcOrd="0" destOrd="0" presId="urn:microsoft.com/office/officeart/2005/8/layout/vList6"/>
    <dgm:cxn modelId="{3F7DA8C3-3577-45F5-BC9F-6BDF607669F5}" type="presOf" srcId="{5F5BB646-D5EB-49F5-A248-7E9C64BBB611}" destId="{90190B82-DB2A-4B5E-B4EB-55A588964BE3}" srcOrd="0" destOrd="0" presId="urn:microsoft.com/office/officeart/2005/8/layout/vList6"/>
    <dgm:cxn modelId="{59993EA7-CAD7-4FC1-A02E-18581EEEB26A}" srcId="{3D2DEA13-4368-4B6E-AD51-715EAE53B7BC}" destId="{25B1A716-B524-4CBD-87A8-7087445ABAB6}" srcOrd="1" destOrd="0" parTransId="{7003B808-705E-45AA-92F2-3E7274A414B4}" sibTransId="{287F53FC-5050-44C3-9292-07D26BF2C3B5}"/>
    <dgm:cxn modelId="{C36DC17C-4964-457A-AF0F-0727C1B5D44A}" type="presOf" srcId="{07AE286F-B85A-4662-A3A5-2F155283DBD7}" destId="{90190B82-DB2A-4B5E-B4EB-55A588964BE3}" srcOrd="0" destOrd="1" presId="urn:microsoft.com/office/officeart/2005/8/layout/vList6"/>
    <dgm:cxn modelId="{F66C0C88-0FCF-4F0C-8D80-DE86FD16F70A}" srcId="{3D2DEA13-4368-4B6E-AD51-715EAE53B7BC}" destId="{C42454C3-C4B3-4987-9B68-649A20030F67}" srcOrd="0" destOrd="0" parTransId="{CB7C7298-37E9-4375-8BB6-ED444F673B19}" sibTransId="{28206113-954F-4F73-B359-29505A5945CA}"/>
    <dgm:cxn modelId="{89AA30B5-F19E-4999-8128-D534507A1767}" type="presParOf" srcId="{27F656D7-68F3-4702-B78A-837818448865}" destId="{2938999A-F1FF-4EAD-9579-282953BB58FA}" srcOrd="0" destOrd="0" presId="urn:microsoft.com/office/officeart/2005/8/layout/vList6"/>
    <dgm:cxn modelId="{84E9BCB3-0453-4320-A087-F423BD66A597}" type="presParOf" srcId="{2938999A-F1FF-4EAD-9579-282953BB58FA}" destId="{84B362AE-2C1E-4416-8E74-6438E4E1F2DC}" srcOrd="0" destOrd="0" presId="urn:microsoft.com/office/officeart/2005/8/layout/vList6"/>
    <dgm:cxn modelId="{EA86330E-66A3-4F55-B680-A91A2D42AB09}" type="presParOf" srcId="{2938999A-F1FF-4EAD-9579-282953BB58FA}" destId="{DE49DF9E-61D9-4F09-9606-32FEF85B2EB0}" srcOrd="1" destOrd="0" presId="urn:microsoft.com/office/officeart/2005/8/layout/vList6"/>
    <dgm:cxn modelId="{52CFC6E5-AE8D-41C2-A785-6428D673F3F7}" type="presParOf" srcId="{27F656D7-68F3-4702-B78A-837818448865}" destId="{2703D471-966D-4C7C-9F64-2404F93368A9}" srcOrd="1" destOrd="0" presId="urn:microsoft.com/office/officeart/2005/8/layout/vList6"/>
    <dgm:cxn modelId="{2DEC4AAE-AD96-4F08-B3CA-4DF612DEB38A}" type="presParOf" srcId="{27F656D7-68F3-4702-B78A-837818448865}" destId="{FB8C46D1-3DDA-4DFA-ABED-A45B8E6C237B}" srcOrd="2" destOrd="0" presId="urn:microsoft.com/office/officeart/2005/8/layout/vList6"/>
    <dgm:cxn modelId="{7CCD4CDE-F8CB-448A-9233-B88D3C253BCE}" type="presParOf" srcId="{FB8C46D1-3DDA-4DFA-ABED-A45B8E6C237B}" destId="{017D2CA7-D3CF-4261-AD70-CD5F7A9C3151}" srcOrd="0" destOrd="0" presId="urn:microsoft.com/office/officeart/2005/8/layout/vList6"/>
    <dgm:cxn modelId="{EA8ADBE4-44E9-47C8-8262-E336B35A8290}" type="presParOf" srcId="{FB8C46D1-3DDA-4DFA-ABED-A45B8E6C237B}" destId="{90190B82-DB2A-4B5E-B4EB-55A588964BE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81F687-0C61-4DA0-AC02-1E4C612AA62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881168-6BFD-4454-B4EC-12E64734669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Ҳижоз</a:t>
          </a:r>
          <a:endParaRPr lang="ru-RU" dirty="0">
            <a:solidFill>
              <a:schemeClr val="tx1"/>
            </a:solidFill>
          </a:endParaRPr>
        </a:p>
      </dgm:t>
    </dgm:pt>
    <dgm:pt modelId="{6A7A0FB6-E739-4961-B1F0-6DF8317FBFD3}" cxnId="{329E39C1-D363-4161-BF72-1FDBF08598D6}" type="parTrans">
      <dgm:prSet/>
      <dgm:spPr/>
      <dgm:t>
        <a:bodyPr/>
        <a:lstStyle/>
        <a:p>
          <a:endParaRPr lang="ru-RU"/>
        </a:p>
      </dgm:t>
    </dgm:pt>
    <dgm:pt modelId="{CB34AD11-D8D1-4406-A6BF-3C25D9BC65DA}" cxnId="{329E39C1-D363-4161-BF72-1FDBF08598D6}" type="sibTrans">
      <dgm:prSet/>
      <dgm:spPr/>
      <dgm:t>
        <a:bodyPr/>
        <a:lstStyle/>
        <a:p>
          <a:endParaRPr lang="ru-RU"/>
        </a:p>
      </dgm:t>
    </dgm:pt>
    <dgm:pt modelId="{38FFD47B-551F-40AF-9FCC-0CAF17A10C98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хайбар</a:t>
          </a:r>
          <a:endParaRPr lang="ru-RU" dirty="0">
            <a:solidFill>
              <a:schemeClr val="tx1"/>
            </a:solidFill>
          </a:endParaRPr>
        </a:p>
      </dgm:t>
    </dgm:pt>
    <dgm:pt modelId="{0D6C3EA0-9496-4EEF-A747-0B244EE6D562}" cxnId="{100E2004-4298-4083-A597-74371F7C9EE0}" type="parTrans">
      <dgm:prSet/>
      <dgm:spPr/>
      <dgm:t>
        <a:bodyPr/>
        <a:lstStyle/>
        <a:p>
          <a:endParaRPr lang="ru-RU"/>
        </a:p>
      </dgm:t>
    </dgm:pt>
    <dgm:pt modelId="{9A3BD9B8-7103-402B-BBF3-EA5CAB619261}" cxnId="{100E2004-4298-4083-A597-74371F7C9EE0}" type="sibTrans">
      <dgm:prSet/>
      <dgm:spPr/>
      <dgm:t>
        <a:bodyPr/>
        <a:lstStyle/>
        <a:p>
          <a:endParaRPr lang="ru-RU"/>
        </a:p>
      </dgm:t>
    </dgm:pt>
    <dgm:pt modelId="{A7C96158-4BB8-4706-B70C-0334DBD8E9CB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макка</a:t>
          </a:r>
          <a:endParaRPr lang="ru-RU" dirty="0">
            <a:solidFill>
              <a:schemeClr val="tx1"/>
            </a:solidFill>
          </a:endParaRPr>
        </a:p>
      </dgm:t>
    </dgm:pt>
    <dgm:pt modelId="{19BF3570-ABC1-4D60-A5E4-BF05A4F2EDB9}" cxnId="{C3A3318A-07F3-4EEF-BAB2-6CA4D5F604C2}" type="parTrans">
      <dgm:prSet/>
      <dgm:spPr/>
      <dgm:t>
        <a:bodyPr/>
        <a:lstStyle/>
        <a:p>
          <a:endParaRPr lang="ru-RU"/>
        </a:p>
      </dgm:t>
    </dgm:pt>
    <dgm:pt modelId="{F9D14A49-FF72-4A9E-8CAF-32EF33B46DD5}" cxnId="{C3A3318A-07F3-4EEF-BAB2-6CA4D5F604C2}" type="sibTrans">
      <dgm:prSet/>
      <dgm:spPr/>
      <dgm:t>
        <a:bodyPr/>
        <a:lstStyle/>
        <a:p>
          <a:endParaRPr lang="ru-RU"/>
        </a:p>
      </dgm:t>
    </dgm:pt>
    <dgm:pt modelId="{910DE9DF-874B-4C3C-9EF9-26061C5E083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мадина</a:t>
          </a:r>
          <a:endParaRPr lang="ru-RU" dirty="0">
            <a:solidFill>
              <a:schemeClr val="tx1"/>
            </a:solidFill>
          </a:endParaRPr>
        </a:p>
      </dgm:t>
    </dgm:pt>
    <dgm:pt modelId="{FFA6ABC6-1577-4DE5-AF67-5D72DC660040}" cxnId="{EEFA15E9-97EF-4003-BC40-BA07D43FD406}" type="parTrans">
      <dgm:prSet/>
      <dgm:spPr/>
      <dgm:t>
        <a:bodyPr/>
        <a:lstStyle/>
        <a:p>
          <a:endParaRPr lang="ru-RU"/>
        </a:p>
      </dgm:t>
    </dgm:pt>
    <dgm:pt modelId="{31142BAA-4401-47FA-A954-749BD9B84A64}" cxnId="{EEFA15E9-97EF-4003-BC40-BA07D43FD406}" type="sibTrans">
      <dgm:prSet/>
      <dgm:spPr/>
      <dgm:t>
        <a:bodyPr/>
        <a:lstStyle/>
        <a:p>
          <a:endParaRPr lang="ru-RU"/>
        </a:p>
      </dgm:t>
    </dgm:pt>
    <dgm:pt modelId="{BA7B2EDB-5F35-488F-9A50-B07A7D32DB4E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тоиф</a:t>
          </a:r>
          <a:endParaRPr lang="ru-RU" dirty="0">
            <a:solidFill>
              <a:schemeClr val="tx1"/>
            </a:solidFill>
          </a:endParaRPr>
        </a:p>
      </dgm:t>
    </dgm:pt>
    <dgm:pt modelId="{258CA208-1325-4C3C-8A62-931E0F0C5580}" cxnId="{301BC688-7487-40C4-89C0-D86EF155ED1C}" type="parTrans">
      <dgm:prSet/>
      <dgm:spPr/>
      <dgm:t>
        <a:bodyPr/>
        <a:lstStyle/>
        <a:p>
          <a:endParaRPr lang="ru-RU"/>
        </a:p>
      </dgm:t>
    </dgm:pt>
    <dgm:pt modelId="{6C80DB3E-1A28-4465-850D-092722092640}" cxnId="{301BC688-7487-40C4-89C0-D86EF155ED1C}" type="sibTrans">
      <dgm:prSet/>
      <dgm:spPr/>
      <dgm:t>
        <a:bodyPr/>
        <a:lstStyle/>
        <a:p>
          <a:endParaRPr lang="ru-RU"/>
        </a:p>
      </dgm:t>
    </dgm:pt>
    <dgm:pt modelId="{C11B1515-672A-4737-899E-6FFDDE59B27F}" type="pres">
      <dgm:prSet presAssocID="{8581F687-0C61-4DA0-AC02-1E4C612AA62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29FC4D-4FAE-4F22-8185-01FF8BD95FBC}" type="pres">
      <dgm:prSet presAssocID="{2F881168-6BFD-4454-B4EC-12E647346692}" presName="centerShape" presStyleLbl="node0" presStyleIdx="0" presStyleCnt="1" custScaleX="149653"/>
      <dgm:spPr/>
      <dgm:t>
        <a:bodyPr/>
        <a:lstStyle/>
        <a:p>
          <a:endParaRPr lang="ru-RU"/>
        </a:p>
      </dgm:t>
    </dgm:pt>
    <dgm:pt modelId="{0665DD8A-F29A-424A-A70C-CC8D48AAA2ED}" type="pres">
      <dgm:prSet presAssocID="{0D6C3EA0-9496-4EEF-A747-0B244EE6D562}" presName="parTrans" presStyleLbl="sibTrans2D1" presStyleIdx="0" presStyleCnt="4"/>
      <dgm:spPr/>
      <dgm:t>
        <a:bodyPr/>
        <a:lstStyle/>
        <a:p>
          <a:endParaRPr lang="ru-RU"/>
        </a:p>
      </dgm:t>
    </dgm:pt>
    <dgm:pt modelId="{0C7DB720-BA83-4437-A2C5-1E7B12074200}" type="pres">
      <dgm:prSet presAssocID="{0D6C3EA0-9496-4EEF-A747-0B244EE6D562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04A4DD66-167E-4E1F-9B80-5C77EA1D10C1}" type="pres">
      <dgm:prSet presAssocID="{38FFD47B-551F-40AF-9FCC-0CAF17A10C98}" presName="node" presStyleLbl="node1" presStyleIdx="0" presStyleCnt="4" custScaleX="1820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A92E03-7C15-4F75-B0AE-0F51176F948A}" type="pres">
      <dgm:prSet presAssocID="{19BF3570-ABC1-4D60-A5E4-BF05A4F2EDB9}" presName="parTrans" presStyleLbl="sibTrans2D1" presStyleIdx="1" presStyleCnt="4"/>
      <dgm:spPr/>
      <dgm:t>
        <a:bodyPr/>
        <a:lstStyle/>
        <a:p>
          <a:endParaRPr lang="ru-RU"/>
        </a:p>
      </dgm:t>
    </dgm:pt>
    <dgm:pt modelId="{1D4F51D6-C03B-4D70-B283-FD59A3C65F98}" type="pres">
      <dgm:prSet presAssocID="{19BF3570-ABC1-4D60-A5E4-BF05A4F2EDB9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8A46250D-23D4-47F5-8E2C-246B8B5D5687}" type="pres">
      <dgm:prSet presAssocID="{A7C96158-4BB8-4706-B70C-0334DBD8E9CB}" presName="node" presStyleLbl="node1" presStyleIdx="1" presStyleCnt="4" custScaleX="170341" custRadScaleRad="132225" custRadScaleInc="-28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5C665-D850-4171-9CDE-BF2045537DDB}" type="pres">
      <dgm:prSet presAssocID="{FFA6ABC6-1577-4DE5-AF67-5D72DC660040}" presName="parTrans" presStyleLbl="sibTrans2D1" presStyleIdx="2" presStyleCnt="4"/>
      <dgm:spPr/>
      <dgm:t>
        <a:bodyPr/>
        <a:lstStyle/>
        <a:p>
          <a:endParaRPr lang="ru-RU"/>
        </a:p>
      </dgm:t>
    </dgm:pt>
    <dgm:pt modelId="{711CE556-1BD2-493E-8499-A259DF3178A4}" type="pres">
      <dgm:prSet presAssocID="{FFA6ABC6-1577-4DE5-AF67-5D72DC660040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DE0B2CB3-90AA-4027-9A0E-2A906285879F}" type="pres">
      <dgm:prSet presAssocID="{910DE9DF-874B-4C3C-9EF9-26061C5E0832}" presName="node" presStyleLbl="node1" presStyleIdx="2" presStyleCnt="4" custScaleX="1703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8EFB6-76DD-42DA-B003-5D6C5E6867FF}" type="pres">
      <dgm:prSet presAssocID="{258CA208-1325-4C3C-8A62-931E0F0C5580}" presName="parTrans" presStyleLbl="sibTrans2D1" presStyleIdx="3" presStyleCnt="4"/>
      <dgm:spPr/>
      <dgm:t>
        <a:bodyPr/>
        <a:lstStyle/>
        <a:p>
          <a:endParaRPr lang="ru-RU"/>
        </a:p>
      </dgm:t>
    </dgm:pt>
    <dgm:pt modelId="{443A0FBF-7330-43F2-8C65-48AAB1E8B6D8}" type="pres">
      <dgm:prSet presAssocID="{258CA208-1325-4C3C-8A62-931E0F0C5580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C540950D-7765-4A5D-9EEB-3C4E327A8E7A}" type="pres">
      <dgm:prSet presAssocID="{BA7B2EDB-5F35-488F-9A50-B07A7D32DB4E}" presName="node" presStyleLbl="node1" presStyleIdx="3" presStyleCnt="4" custScaleX="158769" custRadScaleRad="127998" custRadScaleInc="29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545D4B-5CBB-4CF6-824E-6C43E4044096}" type="presOf" srcId="{0D6C3EA0-9496-4EEF-A747-0B244EE6D562}" destId="{0665DD8A-F29A-424A-A70C-CC8D48AAA2ED}" srcOrd="0" destOrd="0" presId="urn:microsoft.com/office/officeart/2005/8/layout/radial5"/>
    <dgm:cxn modelId="{329E39C1-D363-4161-BF72-1FDBF08598D6}" srcId="{8581F687-0C61-4DA0-AC02-1E4C612AA62A}" destId="{2F881168-6BFD-4454-B4EC-12E647346692}" srcOrd="0" destOrd="0" parTransId="{6A7A0FB6-E739-4961-B1F0-6DF8317FBFD3}" sibTransId="{CB34AD11-D8D1-4406-A6BF-3C25D9BC65DA}"/>
    <dgm:cxn modelId="{1ADE1D77-A4A8-40DE-953A-8907191DF4E9}" type="presOf" srcId="{258CA208-1325-4C3C-8A62-931E0F0C5580}" destId="{C7C8EFB6-76DD-42DA-B003-5D6C5E6867FF}" srcOrd="0" destOrd="0" presId="urn:microsoft.com/office/officeart/2005/8/layout/radial5"/>
    <dgm:cxn modelId="{E1BFFE08-585B-407D-8F83-9B219252F656}" type="presOf" srcId="{910DE9DF-874B-4C3C-9EF9-26061C5E0832}" destId="{DE0B2CB3-90AA-4027-9A0E-2A906285879F}" srcOrd="0" destOrd="0" presId="urn:microsoft.com/office/officeart/2005/8/layout/radial5"/>
    <dgm:cxn modelId="{EEFA15E9-97EF-4003-BC40-BA07D43FD406}" srcId="{2F881168-6BFD-4454-B4EC-12E647346692}" destId="{910DE9DF-874B-4C3C-9EF9-26061C5E0832}" srcOrd="2" destOrd="0" parTransId="{FFA6ABC6-1577-4DE5-AF67-5D72DC660040}" sibTransId="{31142BAA-4401-47FA-A954-749BD9B84A64}"/>
    <dgm:cxn modelId="{FEEEA50A-802A-4ACD-8A24-3DB35A58C2D6}" type="presOf" srcId="{19BF3570-ABC1-4D60-A5E4-BF05A4F2EDB9}" destId="{1D4F51D6-C03B-4D70-B283-FD59A3C65F98}" srcOrd="1" destOrd="0" presId="urn:microsoft.com/office/officeart/2005/8/layout/radial5"/>
    <dgm:cxn modelId="{1B955FDA-0E39-4814-9FA7-E07E65D4ED2A}" type="presOf" srcId="{FFA6ABC6-1577-4DE5-AF67-5D72DC660040}" destId="{9265C665-D850-4171-9CDE-BF2045537DDB}" srcOrd="0" destOrd="0" presId="urn:microsoft.com/office/officeart/2005/8/layout/radial5"/>
    <dgm:cxn modelId="{61DD69FD-2079-4243-9BD4-9D4CFA8572B5}" type="presOf" srcId="{BA7B2EDB-5F35-488F-9A50-B07A7D32DB4E}" destId="{C540950D-7765-4A5D-9EEB-3C4E327A8E7A}" srcOrd="0" destOrd="0" presId="urn:microsoft.com/office/officeart/2005/8/layout/radial5"/>
    <dgm:cxn modelId="{301BC688-7487-40C4-89C0-D86EF155ED1C}" srcId="{2F881168-6BFD-4454-B4EC-12E647346692}" destId="{BA7B2EDB-5F35-488F-9A50-B07A7D32DB4E}" srcOrd="3" destOrd="0" parTransId="{258CA208-1325-4C3C-8A62-931E0F0C5580}" sibTransId="{6C80DB3E-1A28-4465-850D-092722092640}"/>
    <dgm:cxn modelId="{11659001-9BE0-439F-91DD-463EC2F4D2A3}" type="presOf" srcId="{38FFD47B-551F-40AF-9FCC-0CAF17A10C98}" destId="{04A4DD66-167E-4E1F-9B80-5C77EA1D10C1}" srcOrd="0" destOrd="0" presId="urn:microsoft.com/office/officeart/2005/8/layout/radial5"/>
    <dgm:cxn modelId="{4E344D52-8668-416D-B279-5CC2C2B46038}" type="presOf" srcId="{A7C96158-4BB8-4706-B70C-0334DBD8E9CB}" destId="{8A46250D-23D4-47F5-8E2C-246B8B5D5687}" srcOrd="0" destOrd="0" presId="urn:microsoft.com/office/officeart/2005/8/layout/radial5"/>
    <dgm:cxn modelId="{73471598-EBC3-4340-924E-E8105602A81D}" type="presOf" srcId="{258CA208-1325-4C3C-8A62-931E0F0C5580}" destId="{443A0FBF-7330-43F2-8C65-48AAB1E8B6D8}" srcOrd="1" destOrd="0" presId="urn:microsoft.com/office/officeart/2005/8/layout/radial5"/>
    <dgm:cxn modelId="{55A619BA-272D-495F-9FEC-C7027AE9886F}" type="presOf" srcId="{8581F687-0C61-4DA0-AC02-1E4C612AA62A}" destId="{C11B1515-672A-4737-899E-6FFDDE59B27F}" srcOrd="0" destOrd="0" presId="urn:microsoft.com/office/officeart/2005/8/layout/radial5"/>
    <dgm:cxn modelId="{C3A3318A-07F3-4EEF-BAB2-6CA4D5F604C2}" srcId="{2F881168-6BFD-4454-B4EC-12E647346692}" destId="{A7C96158-4BB8-4706-B70C-0334DBD8E9CB}" srcOrd="1" destOrd="0" parTransId="{19BF3570-ABC1-4D60-A5E4-BF05A4F2EDB9}" sibTransId="{F9D14A49-FF72-4A9E-8CAF-32EF33B46DD5}"/>
    <dgm:cxn modelId="{5B8E5E80-60D4-4A21-A1B6-9E3719A7F394}" type="presOf" srcId="{FFA6ABC6-1577-4DE5-AF67-5D72DC660040}" destId="{711CE556-1BD2-493E-8499-A259DF3178A4}" srcOrd="1" destOrd="0" presId="urn:microsoft.com/office/officeart/2005/8/layout/radial5"/>
    <dgm:cxn modelId="{4479FA7F-EC44-46AF-AEED-AB9FD8DD05B2}" type="presOf" srcId="{0D6C3EA0-9496-4EEF-A747-0B244EE6D562}" destId="{0C7DB720-BA83-4437-A2C5-1E7B12074200}" srcOrd="1" destOrd="0" presId="urn:microsoft.com/office/officeart/2005/8/layout/radial5"/>
    <dgm:cxn modelId="{4604CA55-7FE4-4AA0-9734-EB95690BB49E}" type="presOf" srcId="{2F881168-6BFD-4454-B4EC-12E647346692}" destId="{5E29FC4D-4FAE-4F22-8185-01FF8BD95FBC}" srcOrd="0" destOrd="0" presId="urn:microsoft.com/office/officeart/2005/8/layout/radial5"/>
    <dgm:cxn modelId="{100E2004-4298-4083-A597-74371F7C9EE0}" srcId="{2F881168-6BFD-4454-B4EC-12E647346692}" destId="{38FFD47B-551F-40AF-9FCC-0CAF17A10C98}" srcOrd="0" destOrd="0" parTransId="{0D6C3EA0-9496-4EEF-A747-0B244EE6D562}" sibTransId="{9A3BD9B8-7103-402B-BBF3-EA5CAB619261}"/>
    <dgm:cxn modelId="{949D6749-17F4-4EBE-9F80-9CE44959A559}" type="presOf" srcId="{19BF3570-ABC1-4D60-A5E4-BF05A4F2EDB9}" destId="{4EA92E03-7C15-4F75-B0AE-0F51176F948A}" srcOrd="0" destOrd="0" presId="urn:microsoft.com/office/officeart/2005/8/layout/radial5"/>
    <dgm:cxn modelId="{1F62AA8F-7EB8-4055-B142-0F49E85A8CF5}" type="presParOf" srcId="{C11B1515-672A-4737-899E-6FFDDE59B27F}" destId="{5E29FC4D-4FAE-4F22-8185-01FF8BD95FBC}" srcOrd="0" destOrd="0" presId="urn:microsoft.com/office/officeart/2005/8/layout/radial5"/>
    <dgm:cxn modelId="{387544EB-8797-4A22-8730-E9220D5F513E}" type="presParOf" srcId="{C11B1515-672A-4737-899E-6FFDDE59B27F}" destId="{0665DD8A-F29A-424A-A70C-CC8D48AAA2ED}" srcOrd="1" destOrd="0" presId="urn:microsoft.com/office/officeart/2005/8/layout/radial5"/>
    <dgm:cxn modelId="{60E9675B-F517-41F0-A87C-43A922B180C7}" type="presParOf" srcId="{0665DD8A-F29A-424A-A70C-CC8D48AAA2ED}" destId="{0C7DB720-BA83-4437-A2C5-1E7B12074200}" srcOrd="0" destOrd="0" presId="urn:microsoft.com/office/officeart/2005/8/layout/radial5"/>
    <dgm:cxn modelId="{E762CA0F-5D40-4963-ADFD-B5215DE6D644}" type="presParOf" srcId="{C11B1515-672A-4737-899E-6FFDDE59B27F}" destId="{04A4DD66-167E-4E1F-9B80-5C77EA1D10C1}" srcOrd="2" destOrd="0" presId="urn:microsoft.com/office/officeart/2005/8/layout/radial5"/>
    <dgm:cxn modelId="{A717F503-51B9-4FE4-94C6-C786460092F1}" type="presParOf" srcId="{C11B1515-672A-4737-899E-6FFDDE59B27F}" destId="{4EA92E03-7C15-4F75-B0AE-0F51176F948A}" srcOrd="3" destOrd="0" presId="urn:microsoft.com/office/officeart/2005/8/layout/radial5"/>
    <dgm:cxn modelId="{B861C3AD-1953-4622-91CC-A8B88764B942}" type="presParOf" srcId="{4EA92E03-7C15-4F75-B0AE-0F51176F948A}" destId="{1D4F51D6-C03B-4D70-B283-FD59A3C65F98}" srcOrd="0" destOrd="0" presId="urn:microsoft.com/office/officeart/2005/8/layout/radial5"/>
    <dgm:cxn modelId="{EDB9D6CD-BC39-4878-9CBF-7C420D5670FC}" type="presParOf" srcId="{C11B1515-672A-4737-899E-6FFDDE59B27F}" destId="{8A46250D-23D4-47F5-8E2C-246B8B5D5687}" srcOrd="4" destOrd="0" presId="urn:microsoft.com/office/officeart/2005/8/layout/radial5"/>
    <dgm:cxn modelId="{7087D232-A016-49A2-973C-85308E1ABC8F}" type="presParOf" srcId="{C11B1515-672A-4737-899E-6FFDDE59B27F}" destId="{9265C665-D850-4171-9CDE-BF2045537DDB}" srcOrd="5" destOrd="0" presId="urn:microsoft.com/office/officeart/2005/8/layout/radial5"/>
    <dgm:cxn modelId="{300433EB-F3B1-472A-9DC7-8EA46E434A48}" type="presParOf" srcId="{9265C665-D850-4171-9CDE-BF2045537DDB}" destId="{711CE556-1BD2-493E-8499-A259DF3178A4}" srcOrd="0" destOrd="0" presId="urn:microsoft.com/office/officeart/2005/8/layout/radial5"/>
    <dgm:cxn modelId="{A26C446F-569F-461F-BF1D-D7457D70EF61}" type="presParOf" srcId="{C11B1515-672A-4737-899E-6FFDDE59B27F}" destId="{DE0B2CB3-90AA-4027-9A0E-2A906285879F}" srcOrd="6" destOrd="0" presId="urn:microsoft.com/office/officeart/2005/8/layout/radial5"/>
    <dgm:cxn modelId="{3453598D-22E2-4A5C-8C4B-78E4AB33ECFD}" type="presParOf" srcId="{C11B1515-672A-4737-899E-6FFDDE59B27F}" destId="{C7C8EFB6-76DD-42DA-B003-5D6C5E6867FF}" srcOrd="7" destOrd="0" presId="urn:microsoft.com/office/officeart/2005/8/layout/radial5"/>
    <dgm:cxn modelId="{86E5A2E1-A757-4A71-8361-346C8E081C27}" type="presParOf" srcId="{C7C8EFB6-76DD-42DA-B003-5D6C5E6867FF}" destId="{443A0FBF-7330-43F2-8C65-48AAB1E8B6D8}" srcOrd="0" destOrd="0" presId="urn:microsoft.com/office/officeart/2005/8/layout/radial5"/>
    <dgm:cxn modelId="{7E9C4A7B-85A9-4B8D-8ECB-F4027E178BDA}" type="presParOf" srcId="{C11B1515-672A-4737-899E-6FFDDE59B27F}" destId="{C540950D-7765-4A5D-9EEB-3C4E327A8E7A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2904DAC-1B02-44DD-B9E4-01426C54133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CBEBE1-C7E9-43AF-8D41-5436F5893212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Тарқоқлик </a:t>
          </a:r>
        </a:p>
        <a:p>
          <a:r>
            <a:rPr lang="en-US" dirty="0" smtClean="0">
              <a:solidFill>
                <a:schemeClr val="tx1"/>
              </a:solidFill>
            </a:rPr>
            <a:t>Ички низолар</a:t>
          </a:r>
          <a:endParaRPr lang="ru-RU" dirty="0">
            <a:solidFill>
              <a:schemeClr val="tx1"/>
            </a:solidFill>
          </a:endParaRPr>
        </a:p>
      </dgm:t>
    </dgm:pt>
    <dgm:pt modelId="{5D647CAE-FBE0-4BAD-8E8E-A073AF066CC1}" cxnId="{CFBB8B1F-C107-46D3-91D4-62B9C0C972E8}" type="parTrans">
      <dgm:prSet/>
      <dgm:spPr/>
      <dgm:t>
        <a:bodyPr/>
        <a:lstStyle/>
        <a:p>
          <a:endParaRPr lang="ru-RU"/>
        </a:p>
      </dgm:t>
    </dgm:pt>
    <dgm:pt modelId="{3999DB24-4560-4CC5-AFE4-0E15DF23B31F}" cxnId="{CFBB8B1F-C107-46D3-91D4-62B9C0C972E8}" type="sibTrans">
      <dgm:prSet/>
      <dgm:spPr/>
      <dgm:t>
        <a:bodyPr/>
        <a:lstStyle/>
        <a:p>
          <a:endParaRPr lang="ru-RU"/>
        </a:p>
      </dgm:t>
    </dgm:pt>
    <dgm:pt modelId="{27289E07-272A-4E06-A420-C783F853C606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Сиёсий бирлик йўқлиги</a:t>
          </a:r>
          <a:endParaRPr lang="ru-RU" dirty="0">
            <a:solidFill>
              <a:schemeClr val="tx1"/>
            </a:solidFill>
          </a:endParaRPr>
        </a:p>
      </dgm:t>
    </dgm:pt>
    <dgm:pt modelId="{E425DC04-3329-48CC-B671-569DEE486982}" cxnId="{4674ED11-CA63-4061-86E1-A8DCBF3CFAF5}" type="parTrans">
      <dgm:prSet/>
      <dgm:spPr/>
      <dgm:t>
        <a:bodyPr/>
        <a:lstStyle/>
        <a:p>
          <a:endParaRPr lang="ru-RU"/>
        </a:p>
      </dgm:t>
    </dgm:pt>
    <dgm:pt modelId="{E5C6AB69-2064-486B-B081-7A35F14A4565}" cxnId="{4674ED11-CA63-4061-86E1-A8DCBF3CFAF5}" type="sibTrans">
      <dgm:prSet/>
      <dgm:spPr/>
      <dgm:t>
        <a:bodyPr/>
        <a:lstStyle/>
        <a:p>
          <a:endParaRPr lang="ru-RU"/>
        </a:p>
      </dgm:t>
    </dgm:pt>
    <dgm:pt modelId="{7548EA05-2536-4EF3-9C4E-256A072B6B70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Эрон, Хабашистон,</a:t>
          </a:r>
        </a:p>
        <a:p>
          <a:r>
            <a:rPr lang="en-US" dirty="0" smtClean="0">
              <a:solidFill>
                <a:schemeClr val="tx1"/>
              </a:solidFill>
            </a:rPr>
            <a:t>Византия хавфи</a:t>
          </a:r>
          <a:endParaRPr lang="ru-RU" dirty="0">
            <a:solidFill>
              <a:schemeClr val="tx1"/>
            </a:solidFill>
          </a:endParaRPr>
        </a:p>
      </dgm:t>
    </dgm:pt>
    <dgm:pt modelId="{E8D578FE-018C-498B-A4F3-249053FB9A8E}" cxnId="{F7599791-B16E-477B-BCB6-A597E16FFD7B}" type="parTrans">
      <dgm:prSet/>
      <dgm:spPr/>
      <dgm:t>
        <a:bodyPr/>
        <a:lstStyle/>
        <a:p>
          <a:endParaRPr lang="ru-RU"/>
        </a:p>
      </dgm:t>
    </dgm:pt>
    <dgm:pt modelId="{1D776E70-5374-4043-9DE4-40447B43A03F}" cxnId="{F7599791-B16E-477B-BCB6-A597E16FFD7B}" type="sibTrans">
      <dgm:prSet/>
      <dgm:spPr/>
      <dgm:t>
        <a:bodyPr/>
        <a:lstStyle/>
        <a:p>
          <a:endParaRPr lang="ru-RU"/>
        </a:p>
      </dgm:t>
    </dgm:pt>
    <dgm:pt modelId="{52C42B85-CC10-4AD4-97E0-3D2EA7196DD3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бирлашиш</a:t>
          </a:r>
          <a:endParaRPr lang="ru-RU" dirty="0">
            <a:solidFill>
              <a:schemeClr val="tx1"/>
            </a:solidFill>
          </a:endParaRPr>
        </a:p>
      </dgm:t>
    </dgm:pt>
    <dgm:pt modelId="{AF3D5819-7C34-4D05-B948-9E42D8466C65}" cxnId="{E5CFB361-4285-40B8-A39C-65C373BDF64D}" type="parTrans">
      <dgm:prSet/>
      <dgm:spPr/>
      <dgm:t>
        <a:bodyPr/>
        <a:lstStyle/>
        <a:p>
          <a:endParaRPr lang="ru-RU"/>
        </a:p>
      </dgm:t>
    </dgm:pt>
    <dgm:pt modelId="{26F73CE9-D994-4D36-A8E0-26DC57293E69}" cxnId="{E5CFB361-4285-40B8-A39C-65C373BDF64D}" type="sibTrans">
      <dgm:prSet/>
      <dgm:spPr/>
      <dgm:t>
        <a:bodyPr/>
        <a:lstStyle/>
        <a:p>
          <a:endParaRPr lang="ru-RU"/>
        </a:p>
      </dgm:t>
    </dgm:pt>
    <dgm:pt modelId="{36C66349-8ECB-4258-91B6-35AE26A89495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яккахудолик</a:t>
          </a:r>
          <a:endParaRPr lang="ru-RU" dirty="0">
            <a:solidFill>
              <a:schemeClr val="tx1"/>
            </a:solidFill>
          </a:endParaRPr>
        </a:p>
      </dgm:t>
    </dgm:pt>
    <dgm:pt modelId="{96360507-3D12-4EBA-9E4F-87C282774CD7}" cxnId="{E5488A84-12D4-4B76-A241-4EB210B03A74}" type="parTrans">
      <dgm:prSet/>
      <dgm:spPr/>
      <dgm:t>
        <a:bodyPr/>
        <a:lstStyle/>
        <a:p>
          <a:endParaRPr lang="ru-RU"/>
        </a:p>
      </dgm:t>
    </dgm:pt>
    <dgm:pt modelId="{835BEB3A-5510-4387-8231-43DF99EF3CF7}" cxnId="{E5488A84-12D4-4B76-A241-4EB210B03A74}" type="sibTrans">
      <dgm:prSet/>
      <dgm:spPr/>
      <dgm:t>
        <a:bodyPr/>
        <a:lstStyle/>
        <a:p>
          <a:endParaRPr lang="ru-RU"/>
        </a:p>
      </dgm:t>
    </dgm:pt>
    <dgm:pt modelId="{8D52745B-B7F0-4845-9DA6-B2890F740195}" type="pres">
      <dgm:prSet presAssocID="{92904DAC-1B02-44DD-B9E4-01426C54133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E3FDA5-FCF3-400B-B58C-4DAFA0492DBF}" type="pres">
      <dgm:prSet presAssocID="{0FCBEBE1-C7E9-43AF-8D41-5436F589321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CDD9D1-43E4-4E2E-84D0-EEA11DB9D2D3}" type="pres">
      <dgm:prSet presAssocID="{3999DB24-4560-4CC5-AFE4-0E15DF23B31F}" presName="sibTrans" presStyleCnt="0"/>
      <dgm:spPr/>
    </dgm:pt>
    <dgm:pt modelId="{5ACB5D93-1243-4E8A-8A2F-51912360E3CC}" type="pres">
      <dgm:prSet presAssocID="{27289E07-272A-4E06-A420-C783F853C60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D358E4-A7BB-42EE-A799-DBC058677ED4}" type="pres">
      <dgm:prSet presAssocID="{E5C6AB69-2064-486B-B081-7A35F14A4565}" presName="sibTrans" presStyleCnt="0"/>
      <dgm:spPr/>
    </dgm:pt>
    <dgm:pt modelId="{AD4A6743-6785-4CBC-A5AA-24E091C6445E}" type="pres">
      <dgm:prSet presAssocID="{7548EA05-2536-4EF3-9C4E-256A072B6B7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158F13-A3FA-4811-A706-6B9D69B52EAB}" type="pres">
      <dgm:prSet presAssocID="{1D776E70-5374-4043-9DE4-40447B43A03F}" presName="sibTrans" presStyleCnt="0"/>
      <dgm:spPr/>
    </dgm:pt>
    <dgm:pt modelId="{6F45DB57-D26B-4F25-A053-8E6F81653A1B}" type="pres">
      <dgm:prSet presAssocID="{52C42B85-CC10-4AD4-97E0-3D2EA7196DD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0EA1CA-130D-49FF-B643-649F2ED9934D}" type="pres">
      <dgm:prSet presAssocID="{26F73CE9-D994-4D36-A8E0-26DC57293E69}" presName="sibTrans" presStyleCnt="0"/>
      <dgm:spPr/>
    </dgm:pt>
    <dgm:pt modelId="{4F9A6DAA-FBC6-438C-8956-B604158B156C}" type="pres">
      <dgm:prSet presAssocID="{36C66349-8ECB-4258-91B6-35AE26A8949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68EE32-BF5A-45B3-9A10-B16C31C533A3}" type="presOf" srcId="{52C42B85-CC10-4AD4-97E0-3D2EA7196DD3}" destId="{6F45DB57-D26B-4F25-A053-8E6F81653A1B}" srcOrd="0" destOrd="0" presId="urn:microsoft.com/office/officeart/2005/8/layout/default"/>
    <dgm:cxn modelId="{4674ED11-CA63-4061-86E1-A8DCBF3CFAF5}" srcId="{92904DAC-1B02-44DD-B9E4-01426C541336}" destId="{27289E07-272A-4E06-A420-C783F853C606}" srcOrd="1" destOrd="0" parTransId="{E425DC04-3329-48CC-B671-569DEE486982}" sibTransId="{E5C6AB69-2064-486B-B081-7A35F14A4565}"/>
    <dgm:cxn modelId="{CFBB8B1F-C107-46D3-91D4-62B9C0C972E8}" srcId="{92904DAC-1B02-44DD-B9E4-01426C541336}" destId="{0FCBEBE1-C7E9-43AF-8D41-5436F5893212}" srcOrd="0" destOrd="0" parTransId="{5D647CAE-FBE0-4BAD-8E8E-A073AF066CC1}" sibTransId="{3999DB24-4560-4CC5-AFE4-0E15DF23B31F}"/>
    <dgm:cxn modelId="{9F63CD0F-4747-46AB-9321-31F4D578AD9C}" type="presOf" srcId="{92904DAC-1B02-44DD-B9E4-01426C541336}" destId="{8D52745B-B7F0-4845-9DA6-B2890F740195}" srcOrd="0" destOrd="0" presId="urn:microsoft.com/office/officeart/2005/8/layout/default"/>
    <dgm:cxn modelId="{E5CFB361-4285-40B8-A39C-65C373BDF64D}" srcId="{92904DAC-1B02-44DD-B9E4-01426C541336}" destId="{52C42B85-CC10-4AD4-97E0-3D2EA7196DD3}" srcOrd="3" destOrd="0" parTransId="{AF3D5819-7C34-4D05-B948-9E42D8466C65}" sibTransId="{26F73CE9-D994-4D36-A8E0-26DC57293E69}"/>
    <dgm:cxn modelId="{F7599791-B16E-477B-BCB6-A597E16FFD7B}" srcId="{92904DAC-1B02-44DD-B9E4-01426C541336}" destId="{7548EA05-2536-4EF3-9C4E-256A072B6B70}" srcOrd="2" destOrd="0" parTransId="{E8D578FE-018C-498B-A4F3-249053FB9A8E}" sibTransId="{1D776E70-5374-4043-9DE4-40447B43A03F}"/>
    <dgm:cxn modelId="{C61205B0-23CE-4714-93A4-DC6EFC6AB111}" type="presOf" srcId="{27289E07-272A-4E06-A420-C783F853C606}" destId="{5ACB5D93-1243-4E8A-8A2F-51912360E3CC}" srcOrd="0" destOrd="0" presId="urn:microsoft.com/office/officeart/2005/8/layout/default"/>
    <dgm:cxn modelId="{27DF79FD-2A79-483C-842B-961D354C43AE}" type="presOf" srcId="{36C66349-8ECB-4258-91B6-35AE26A89495}" destId="{4F9A6DAA-FBC6-438C-8956-B604158B156C}" srcOrd="0" destOrd="0" presId="urn:microsoft.com/office/officeart/2005/8/layout/default"/>
    <dgm:cxn modelId="{9284831F-1E48-42A0-B36B-017AD6C69FD4}" type="presOf" srcId="{7548EA05-2536-4EF3-9C4E-256A072B6B70}" destId="{AD4A6743-6785-4CBC-A5AA-24E091C6445E}" srcOrd="0" destOrd="0" presId="urn:microsoft.com/office/officeart/2005/8/layout/default"/>
    <dgm:cxn modelId="{E5488A84-12D4-4B76-A241-4EB210B03A74}" srcId="{92904DAC-1B02-44DD-B9E4-01426C541336}" destId="{36C66349-8ECB-4258-91B6-35AE26A89495}" srcOrd="4" destOrd="0" parTransId="{96360507-3D12-4EBA-9E4F-87C282774CD7}" sibTransId="{835BEB3A-5510-4387-8231-43DF99EF3CF7}"/>
    <dgm:cxn modelId="{558DBC37-214A-4F7F-A6D9-D781CE7218E6}" type="presOf" srcId="{0FCBEBE1-C7E9-43AF-8D41-5436F5893212}" destId="{92E3FDA5-FCF3-400B-B58C-4DAFA0492DBF}" srcOrd="0" destOrd="0" presId="urn:microsoft.com/office/officeart/2005/8/layout/default"/>
    <dgm:cxn modelId="{26D7C2B8-B196-4D16-8320-449A6639B461}" type="presParOf" srcId="{8D52745B-B7F0-4845-9DA6-B2890F740195}" destId="{92E3FDA5-FCF3-400B-B58C-4DAFA0492DBF}" srcOrd="0" destOrd="0" presId="urn:microsoft.com/office/officeart/2005/8/layout/default"/>
    <dgm:cxn modelId="{FF22D18E-4546-4A7D-A16D-E986FD81944B}" type="presParOf" srcId="{8D52745B-B7F0-4845-9DA6-B2890F740195}" destId="{70CDD9D1-43E4-4E2E-84D0-EEA11DB9D2D3}" srcOrd="1" destOrd="0" presId="urn:microsoft.com/office/officeart/2005/8/layout/default"/>
    <dgm:cxn modelId="{6EAB8C46-6FDA-41AE-BA56-11DC2B385823}" type="presParOf" srcId="{8D52745B-B7F0-4845-9DA6-B2890F740195}" destId="{5ACB5D93-1243-4E8A-8A2F-51912360E3CC}" srcOrd="2" destOrd="0" presId="urn:microsoft.com/office/officeart/2005/8/layout/default"/>
    <dgm:cxn modelId="{DF61DBA5-40E1-48E3-A139-8930CE675F3C}" type="presParOf" srcId="{8D52745B-B7F0-4845-9DA6-B2890F740195}" destId="{91D358E4-A7BB-42EE-A799-DBC058677ED4}" srcOrd="3" destOrd="0" presId="urn:microsoft.com/office/officeart/2005/8/layout/default"/>
    <dgm:cxn modelId="{E31D8845-D934-4E24-A699-37F19CB3A074}" type="presParOf" srcId="{8D52745B-B7F0-4845-9DA6-B2890F740195}" destId="{AD4A6743-6785-4CBC-A5AA-24E091C6445E}" srcOrd="4" destOrd="0" presId="urn:microsoft.com/office/officeart/2005/8/layout/default"/>
    <dgm:cxn modelId="{AEB169F8-8900-4018-87A6-7599CC85F562}" type="presParOf" srcId="{8D52745B-B7F0-4845-9DA6-B2890F740195}" destId="{FA158F13-A3FA-4811-A706-6B9D69B52EAB}" srcOrd="5" destOrd="0" presId="urn:microsoft.com/office/officeart/2005/8/layout/default"/>
    <dgm:cxn modelId="{5903E053-6F11-4CAF-99A5-C3EDF65E67E6}" type="presParOf" srcId="{8D52745B-B7F0-4845-9DA6-B2890F740195}" destId="{6F45DB57-D26B-4F25-A053-8E6F81653A1B}" srcOrd="6" destOrd="0" presId="urn:microsoft.com/office/officeart/2005/8/layout/default"/>
    <dgm:cxn modelId="{B6CCC63E-3DAC-4653-BD8A-BD6143B42A27}" type="presParOf" srcId="{8D52745B-B7F0-4845-9DA6-B2890F740195}" destId="{870EA1CA-130D-49FF-B643-649F2ED9934D}" srcOrd="7" destOrd="0" presId="urn:microsoft.com/office/officeart/2005/8/layout/default"/>
    <dgm:cxn modelId="{DF70DA11-41F8-4347-A013-A811FF9B585C}" type="presParOf" srcId="{8D52745B-B7F0-4845-9DA6-B2890F740195}" destId="{4F9A6DAA-FBC6-438C-8956-B604158B156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2C7EAE0-A9FE-49F0-9AB4-6B9E36BD7624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FCD102F-B4FD-40DC-A4DC-BB5C73F4F000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Қалбга нидо</a:t>
          </a:r>
          <a:endParaRPr lang="ru-RU" dirty="0">
            <a:solidFill>
              <a:schemeClr val="tx1"/>
            </a:solidFill>
          </a:endParaRPr>
        </a:p>
      </dgm:t>
    </dgm:pt>
    <dgm:pt modelId="{5CC5AE3D-110B-4A95-B1CD-8DB5E32293FB}" cxnId="{377C5052-B6E8-4FB6-9407-9838BBAEE228}" type="parTrans">
      <dgm:prSet/>
      <dgm:spPr/>
      <dgm:t>
        <a:bodyPr/>
        <a:lstStyle/>
        <a:p>
          <a:endParaRPr lang="ru-RU"/>
        </a:p>
      </dgm:t>
    </dgm:pt>
    <dgm:pt modelId="{09C2143C-CFFB-4D95-9465-CB989F89AA60}" cxnId="{377C5052-B6E8-4FB6-9407-9838BBAEE228}" type="sibTrans">
      <dgm:prSet/>
      <dgm:spPr/>
      <dgm:t>
        <a:bodyPr/>
        <a:lstStyle/>
        <a:p>
          <a:endParaRPr lang="ru-RU"/>
        </a:p>
      </dgm:t>
    </dgm:pt>
    <dgm:pt modelId="{8B8F7D43-4CCA-42E3-8282-2D4E11F9A343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овоз</a:t>
          </a:r>
          <a:endParaRPr lang="ru-RU" dirty="0">
            <a:solidFill>
              <a:schemeClr val="tx1"/>
            </a:solidFill>
          </a:endParaRPr>
        </a:p>
      </dgm:t>
    </dgm:pt>
    <dgm:pt modelId="{B1285E58-6E58-42F9-B853-5CBD6B4E6369}" cxnId="{65111CE1-04A7-4783-8B2E-921A7FFCB0DC}" type="parTrans">
      <dgm:prSet/>
      <dgm:spPr/>
      <dgm:t>
        <a:bodyPr/>
        <a:lstStyle/>
        <a:p>
          <a:endParaRPr lang="ru-RU"/>
        </a:p>
      </dgm:t>
    </dgm:pt>
    <dgm:pt modelId="{41B57912-BC06-4156-8C42-17B051682078}" cxnId="{65111CE1-04A7-4783-8B2E-921A7FFCB0DC}" type="sibTrans">
      <dgm:prSet/>
      <dgm:spPr/>
      <dgm:t>
        <a:bodyPr/>
        <a:lstStyle/>
        <a:p>
          <a:endParaRPr lang="ru-RU"/>
        </a:p>
      </dgm:t>
    </dgm:pt>
    <dgm:pt modelId="{CF4621DC-CFAA-4C26-8E0E-6297AA399679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Фаришта орқали</a:t>
          </a:r>
          <a:endParaRPr lang="ru-RU" dirty="0">
            <a:solidFill>
              <a:schemeClr val="tx1"/>
            </a:solidFill>
          </a:endParaRPr>
        </a:p>
      </dgm:t>
    </dgm:pt>
    <dgm:pt modelId="{12D2278A-67ED-446A-A07A-6DFAFE8E7C1D}" cxnId="{610FCCEB-A8CF-40B6-B925-8DBD701E1158}" type="parTrans">
      <dgm:prSet/>
      <dgm:spPr/>
      <dgm:t>
        <a:bodyPr/>
        <a:lstStyle/>
        <a:p>
          <a:endParaRPr lang="ru-RU"/>
        </a:p>
      </dgm:t>
    </dgm:pt>
    <dgm:pt modelId="{7AB5A939-4788-478A-8AE0-81F5198BB1D2}" cxnId="{610FCCEB-A8CF-40B6-B925-8DBD701E1158}" type="sibTrans">
      <dgm:prSet/>
      <dgm:spPr/>
      <dgm:t>
        <a:bodyPr/>
        <a:lstStyle/>
        <a:p>
          <a:endParaRPr lang="ru-RU"/>
        </a:p>
      </dgm:t>
    </dgm:pt>
    <dgm:pt modelId="{1E3D137A-B2D0-478B-B521-CBE5CE34C15C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тушда</a:t>
          </a:r>
          <a:endParaRPr lang="ru-RU" dirty="0">
            <a:solidFill>
              <a:schemeClr val="tx1"/>
            </a:solidFill>
          </a:endParaRPr>
        </a:p>
      </dgm:t>
    </dgm:pt>
    <dgm:pt modelId="{6E2B77B3-8C84-4340-82D7-18679ADB1910}" cxnId="{35E70BA5-5712-4AA9-B970-3C7A1A72C458}" type="parTrans">
      <dgm:prSet/>
      <dgm:spPr/>
      <dgm:t>
        <a:bodyPr/>
        <a:lstStyle/>
        <a:p>
          <a:endParaRPr lang="ru-RU"/>
        </a:p>
      </dgm:t>
    </dgm:pt>
    <dgm:pt modelId="{08797176-34FF-42F9-9F50-C1F387421335}" cxnId="{35E70BA5-5712-4AA9-B970-3C7A1A72C458}" type="sibTrans">
      <dgm:prSet/>
      <dgm:spPr/>
      <dgm:t>
        <a:bodyPr/>
        <a:lstStyle/>
        <a:p>
          <a:endParaRPr lang="ru-RU"/>
        </a:p>
      </dgm:t>
    </dgm:pt>
    <dgm:pt modelId="{C23091D5-BDBC-4D60-A40C-B58169701873}" type="pres">
      <dgm:prSet presAssocID="{02C7EAE0-A9FE-49F0-9AB4-6B9E36BD762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4672EF-ED05-45D2-BE58-E9E53701DFF0}" type="pres">
      <dgm:prSet presAssocID="{02C7EAE0-A9FE-49F0-9AB4-6B9E36BD7624}" presName="axisShape" presStyleLbl="bgShp" presStyleIdx="0" presStyleCnt="1"/>
      <dgm:spPr/>
    </dgm:pt>
    <dgm:pt modelId="{A0FF59CA-C4C7-401C-A306-213288C4B23C}" type="pres">
      <dgm:prSet presAssocID="{02C7EAE0-A9FE-49F0-9AB4-6B9E36BD7624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99FC2-5971-40C5-8BDD-37DDD04A5440}" type="pres">
      <dgm:prSet presAssocID="{02C7EAE0-A9FE-49F0-9AB4-6B9E36BD7624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BF9D98-3831-4290-9521-E97EE169A186}" type="pres">
      <dgm:prSet presAssocID="{02C7EAE0-A9FE-49F0-9AB4-6B9E36BD7624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C44A5-8F40-489D-B1A0-B5B29A45A186}" type="pres">
      <dgm:prSet presAssocID="{02C7EAE0-A9FE-49F0-9AB4-6B9E36BD7624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40C086-8168-42B0-BC0D-60B16662948E}" type="presOf" srcId="{8B8F7D43-4CCA-42E3-8282-2D4E11F9A343}" destId="{FA299FC2-5971-40C5-8BDD-37DDD04A5440}" srcOrd="0" destOrd="0" presId="urn:microsoft.com/office/officeart/2005/8/layout/matrix2"/>
    <dgm:cxn modelId="{65111CE1-04A7-4783-8B2E-921A7FFCB0DC}" srcId="{02C7EAE0-A9FE-49F0-9AB4-6B9E36BD7624}" destId="{8B8F7D43-4CCA-42E3-8282-2D4E11F9A343}" srcOrd="1" destOrd="0" parTransId="{B1285E58-6E58-42F9-B853-5CBD6B4E6369}" sibTransId="{41B57912-BC06-4156-8C42-17B051682078}"/>
    <dgm:cxn modelId="{35E70BA5-5712-4AA9-B970-3C7A1A72C458}" srcId="{02C7EAE0-A9FE-49F0-9AB4-6B9E36BD7624}" destId="{1E3D137A-B2D0-478B-B521-CBE5CE34C15C}" srcOrd="3" destOrd="0" parTransId="{6E2B77B3-8C84-4340-82D7-18679ADB1910}" sibTransId="{08797176-34FF-42F9-9F50-C1F387421335}"/>
    <dgm:cxn modelId="{BC8747A9-10A5-4B1E-90A8-80605A5DECE0}" type="presOf" srcId="{02C7EAE0-A9FE-49F0-9AB4-6B9E36BD7624}" destId="{C23091D5-BDBC-4D60-A40C-B58169701873}" srcOrd="0" destOrd="0" presId="urn:microsoft.com/office/officeart/2005/8/layout/matrix2"/>
    <dgm:cxn modelId="{BD4618B0-30E3-422F-A095-E684374E591F}" type="presOf" srcId="{7FCD102F-B4FD-40DC-A4DC-BB5C73F4F000}" destId="{A0FF59CA-C4C7-401C-A306-213288C4B23C}" srcOrd="0" destOrd="0" presId="urn:microsoft.com/office/officeart/2005/8/layout/matrix2"/>
    <dgm:cxn modelId="{610FCCEB-A8CF-40B6-B925-8DBD701E1158}" srcId="{02C7EAE0-A9FE-49F0-9AB4-6B9E36BD7624}" destId="{CF4621DC-CFAA-4C26-8E0E-6297AA399679}" srcOrd="2" destOrd="0" parTransId="{12D2278A-67ED-446A-A07A-6DFAFE8E7C1D}" sibTransId="{7AB5A939-4788-478A-8AE0-81F5198BB1D2}"/>
    <dgm:cxn modelId="{377C5052-B6E8-4FB6-9407-9838BBAEE228}" srcId="{02C7EAE0-A9FE-49F0-9AB4-6B9E36BD7624}" destId="{7FCD102F-B4FD-40DC-A4DC-BB5C73F4F000}" srcOrd="0" destOrd="0" parTransId="{5CC5AE3D-110B-4A95-B1CD-8DB5E32293FB}" sibTransId="{09C2143C-CFFB-4D95-9465-CB989F89AA60}"/>
    <dgm:cxn modelId="{F4752F52-A9D7-4034-8BD7-2C5FF060FFCC}" type="presOf" srcId="{1E3D137A-B2D0-478B-B521-CBE5CE34C15C}" destId="{500C44A5-8F40-489D-B1A0-B5B29A45A186}" srcOrd="0" destOrd="0" presId="urn:microsoft.com/office/officeart/2005/8/layout/matrix2"/>
    <dgm:cxn modelId="{A9D32C92-D0CF-42FB-B30B-22A6C451C2D6}" type="presOf" srcId="{CF4621DC-CFAA-4C26-8E0E-6297AA399679}" destId="{C2BF9D98-3831-4290-9521-E97EE169A186}" srcOrd="0" destOrd="0" presId="urn:microsoft.com/office/officeart/2005/8/layout/matrix2"/>
    <dgm:cxn modelId="{F08A9E87-9AC0-4D2A-8A42-107E3B1C50A9}" type="presParOf" srcId="{C23091D5-BDBC-4D60-A40C-B58169701873}" destId="{0F4672EF-ED05-45D2-BE58-E9E53701DFF0}" srcOrd="0" destOrd="0" presId="urn:microsoft.com/office/officeart/2005/8/layout/matrix2"/>
    <dgm:cxn modelId="{3D03B4B4-6C68-4CFC-8143-E44E19ADF017}" type="presParOf" srcId="{C23091D5-BDBC-4D60-A40C-B58169701873}" destId="{A0FF59CA-C4C7-401C-A306-213288C4B23C}" srcOrd="1" destOrd="0" presId="urn:microsoft.com/office/officeart/2005/8/layout/matrix2"/>
    <dgm:cxn modelId="{9A03EFDD-5C29-4C85-8A1F-91FFB6A9320A}" type="presParOf" srcId="{C23091D5-BDBC-4D60-A40C-B58169701873}" destId="{FA299FC2-5971-40C5-8BDD-37DDD04A5440}" srcOrd="2" destOrd="0" presId="urn:microsoft.com/office/officeart/2005/8/layout/matrix2"/>
    <dgm:cxn modelId="{BE4831C2-1862-46EC-9D39-B0DF7F77C063}" type="presParOf" srcId="{C23091D5-BDBC-4D60-A40C-B58169701873}" destId="{C2BF9D98-3831-4290-9521-E97EE169A186}" srcOrd="3" destOrd="0" presId="urn:microsoft.com/office/officeart/2005/8/layout/matrix2"/>
    <dgm:cxn modelId="{E635770D-2DDD-4AB9-ACFC-D01CBA9AA2D9}" type="presParOf" srcId="{C23091D5-BDBC-4D60-A40C-B58169701873}" destId="{500C44A5-8F40-489D-B1A0-B5B29A45A186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61ACB03-E867-4EC1-8652-A2700D1CA98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EE7CC2-EA6E-4626-9F8E-49410A073FEA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40 ёшида</a:t>
          </a:r>
          <a:endParaRPr lang="ru-RU" dirty="0">
            <a:solidFill>
              <a:schemeClr val="tx1"/>
            </a:solidFill>
          </a:endParaRPr>
        </a:p>
      </dgm:t>
    </dgm:pt>
    <dgm:pt modelId="{58FB027A-5032-4806-865F-87C1BEA24889}" cxnId="{12E99AB1-BCF6-4D9B-9A79-02973C5606E2}" type="parTrans">
      <dgm:prSet/>
      <dgm:spPr/>
      <dgm:t>
        <a:bodyPr/>
        <a:lstStyle/>
        <a:p>
          <a:endParaRPr lang="ru-RU"/>
        </a:p>
      </dgm:t>
    </dgm:pt>
    <dgm:pt modelId="{E6DA22C2-EA77-4F60-99E1-5F94FBBF773A}" cxnId="{12E99AB1-BCF6-4D9B-9A79-02973C5606E2}" type="sibTrans">
      <dgm:prSet/>
      <dgm:spPr/>
      <dgm:t>
        <a:bodyPr/>
        <a:lstStyle/>
        <a:p>
          <a:endParaRPr lang="ru-RU"/>
        </a:p>
      </dgm:t>
    </dgm:pt>
    <dgm:pt modelId="{9722081F-EC13-496B-A83C-967A261BA406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Хиро тоғида</a:t>
          </a:r>
          <a:endParaRPr lang="ru-RU" dirty="0">
            <a:solidFill>
              <a:schemeClr val="tx1"/>
            </a:solidFill>
          </a:endParaRPr>
        </a:p>
      </dgm:t>
    </dgm:pt>
    <dgm:pt modelId="{2A2D873E-A9A4-45CA-A8A5-AE7926059A3B}" cxnId="{600DCD68-1A10-481F-BE0D-DA2C05C14C06}" type="parTrans">
      <dgm:prSet/>
      <dgm:spPr/>
      <dgm:t>
        <a:bodyPr/>
        <a:lstStyle/>
        <a:p>
          <a:endParaRPr lang="ru-RU"/>
        </a:p>
      </dgm:t>
    </dgm:pt>
    <dgm:pt modelId="{A907E479-57F5-45F0-8E61-D12A1DA78E15}" cxnId="{600DCD68-1A10-481F-BE0D-DA2C05C14C06}" type="sibTrans">
      <dgm:prSet/>
      <dgm:spPr/>
      <dgm:t>
        <a:bodyPr/>
        <a:lstStyle/>
        <a:p>
          <a:endParaRPr lang="ru-RU"/>
        </a:p>
      </dgm:t>
    </dgm:pt>
    <dgm:pt modelId="{2382D537-43A4-43C1-913B-1FE2E55C4B3B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Алақ сураси</a:t>
          </a:r>
          <a:endParaRPr lang="ru-RU" dirty="0">
            <a:solidFill>
              <a:schemeClr val="tx1"/>
            </a:solidFill>
          </a:endParaRPr>
        </a:p>
      </dgm:t>
    </dgm:pt>
    <dgm:pt modelId="{53D4FD6E-1057-4E56-9533-F58BB9DD9A55}" cxnId="{43EAC01E-66B3-40D3-ABA0-EA6FC855205E}" type="parTrans">
      <dgm:prSet/>
      <dgm:spPr/>
      <dgm:t>
        <a:bodyPr/>
        <a:lstStyle/>
        <a:p>
          <a:endParaRPr lang="ru-RU"/>
        </a:p>
      </dgm:t>
    </dgm:pt>
    <dgm:pt modelId="{AE0696B5-401D-449B-AE08-52AF3A426A4A}" cxnId="{43EAC01E-66B3-40D3-ABA0-EA6FC855205E}" type="sibTrans">
      <dgm:prSet/>
      <dgm:spPr/>
      <dgm:t>
        <a:bodyPr/>
        <a:lstStyle/>
        <a:p>
          <a:endParaRPr lang="ru-RU"/>
        </a:p>
      </dgm:t>
    </dgm:pt>
    <dgm:pt modelId="{A21A8275-4C43-4543-B4E1-437D96BB9B4C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Варақа ибн Навфал</a:t>
          </a:r>
          <a:endParaRPr lang="ru-RU" dirty="0">
            <a:solidFill>
              <a:schemeClr val="tx1"/>
            </a:solidFill>
          </a:endParaRPr>
        </a:p>
      </dgm:t>
    </dgm:pt>
    <dgm:pt modelId="{00EC0F29-2260-4B2C-8E8C-113FF5706B4C}" cxnId="{BC73512A-89E6-48F3-BD8A-5DF6F46601F6}" type="parTrans">
      <dgm:prSet/>
      <dgm:spPr/>
      <dgm:t>
        <a:bodyPr/>
        <a:lstStyle/>
        <a:p>
          <a:endParaRPr lang="ru-RU"/>
        </a:p>
      </dgm:t>
    </dgm:pt>
    <dgm:pt modelId="{A8A73C9A-C0FC-469B-8EAA-77BFF03F0566}" cxnId="{BC73512A-89E6-48F3-BD8A-5DF6F46601F6}" type="sibTrans">
      <dgm:prSet/>
      <dgm:spPr/>
      <dgm:t>
        <a:bodyPr/>
        <a:lstStyle/>
        <a:p>
          <a:endParaRPr lang="ru-RU"/>
        </a:p>
      </dgm:t>
    </dgm:pt>
    <dgm:pt modelId="{051A1F50-6F8F-4DD8-BB35-02882F8CEBAE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Хадича ва Али</a:t>
          </a:r>
          <a:endParaRPr lang="ru-RU" dirty="0">
            <a:solidFill>
              <a:schemeClr val="tx1"/>
            </a:solidFill>
          </a:endParaRPr>
        </a:p>
      </dgm:t>
    </dgm:pt>
    <dgm:pt modelId="{22E8AF67-2345-4706-8421-FD0FF9B40703}" cxnId="{85833809-4AB4-4EB4-8FEA-8AA209074D37}" type="parTrans">
      <dgm:prSet/>
      <dgm:spPr/>
      <dgm:t>
        <a:bodyPr/>
        <a:lstStyle/>
        <a:p>
          <a:endParaRPr lang="ru-RU"/>
        </a:p>
      </dgm:t>
    </dgm:pt>
    <dgm:pt modelId="{479067C2-D9BC-4F58-8468-6D721E0405B8}" cxnId="{85833809-4AB4-4EB4-8FEA-8AA209074D37}" type="sibTrans">
      <dgm:prSet/>
      <dgm:spPr/>
      <dgm:t>
        <a:bodyPr/>
        <a:lstStyle/>
        <a:p>
          <a:endParaRPr lang="ru-RU"/>
        </a:p>
      </dgm:t>
    </dgm:pt>
    <dgm:pt modelId="{B3C44023-0E7C-4864-82DE-D4AA9DD3249A}" type="pres">
      <dgm:prSet presAssocID="{261ACB03-E867-4EC1-8652-A2700D1CA9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CDED4D-AEAE-4ED1-8474-2DD8B7D049D0}" type="pres">
      <dgm:prSet presAssocID="{0EEE7CC2-EA6E-4626-9F8E-49410A073FE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ECB3FE-4B6E-48D1-8A41-BBF0F7367055}" type="pres">
      <dgm:prSet presAssocID="{E6DA22C2-EA77-4F60-99E1-5F94FBBF773A}" presName="sibTrans" presStyleCnt="0"/>
      <dgm:spPr/>
    </dgm:pt>
    <dgm:pt modelId="{8FCEADF8-4B63-4082-9F51-D90BC7E7896D}" type="pres">
      <dgm:prSet presAssocID="{9722081F-EC13-496B-A83C-967A261BA40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97BE8B-6EEA-4652-8305-8D4928AB6915}" type="pres">
      <dgm:prSet presAssocID="{A907E479-57F5-45F0-8E61-D12A1DA78E15}" presName="sibTrans" presStyleCnt="0"/>
      <dgm:spPr/>
    </dgm:pt>
    <dgm:pt modelId="{E64F346B-29F5-46E3-9BBF-521DE946FC21}" type="pres">
      <dgm:prSet presAssocID="{2382D537-43A4-43C1-913B-1FE2E55C4B3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BA591B-DB51-4582-85B0-A5BE4C050E20}" type="pres">
      <dgm:prSet presAssocID="{AE0696B5-401D-449B-AE08-52AF3A426A4A}" presName="sibTrans" presStyleCnt="0"/>
      <dgm:spPr/>
    </dgm:pt>
    <dgm:pt modelId="{5DF940B0-78BE-4F7E-AE36-6159529EC1FB}" type="pres">
      <dgm:prSet presAssocID="{A21A8275-4C43-4543-B4E1-437D96BB9B4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85F7CC-A6BE-46E4-A1FE-94ABA9183B27}" type="pres">
      <dgm:prSet presAssocID="{A8A73C9A-C0FC-469B-8EAA-77BFF03F0566}" presName="sibTrans" presStyleCnt="0"/>
      <dgm:spPr/>
    </dgm:pt>
    <dgm:pt modelId="{6BE46940-351C-4A3D-9B9A-8AC05EE0C9FD}" type="pres">
      <dgm:prSet presAssocID="{051A1F50-6F8F-4DD8-BB35-02882F8CEBA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84C55A-223A-4E2E-BFE7-2B9B0AE1582D}" type="presOf" srcId="{A21A8275-4C43-4543-B4E1-437D96BB9B4C}" destId="{5DF940B0-78BE-4F7E-AE36-6159529EC1FB}" srcOrd="0" destOrd="0" presId="urn:microsoft.com/office/officeart/2005/8/layout/default"/>
    <dgm:cxn modelId="{85833809-4AB4-4EB4-8FEA-8AA209074D37}" srcId="{261ACB03-E867-4EC1-8652-A2700D1CA989}" destId="{051A1F50-6F8F-4DD8-BB35-02882F8CEBAE}" srcOrd="4" destOrd="0" parTransId="{22E8AF67-2345-4706-8421-FD0FF9B40703}" sibTransId="{479067C2-D9BC-4F58-8468-6D721E0405B8}"/>
    <dgm:cxn modelId="{43EAC01E-66B3-40D3-ABA0-EA6FC855205E}" srcId="{261ACB03-E867-4EC1-8652-A2700D1CA989}" destId="{2382D537-43A4-43C1-913B-1FE2E55C4B3B}" srcOrd="2" destOrd="0" parTransId="{53D4FD6E-1057-4E56-9533-F58BB9DD9A55}" sibTransId="{AE0696B5-401D-449B-AE08-52AF3A426A4A}"/>
    <dgm:cxn modelId="{995D8D9A-6384-4FB4-A582-4AF64F0F1D0E}" type="presOf" srcId="{051A1F50-6F8F-4DD8-BB35-02882F8CEBAE}" destId="{6BE46940-351C-4A3D-9B9A-8AC05EE0C9FD}" srcOrd="0" destOrd="0" presId="urn:microsoft.com/office/officeart/2005/8/layout/default"/>
    <dgm:cxn modelId="{600DCD68-1A10-481F-BE0D-DA2C05C14C06}" srcId="{261ACB03-E867-4EC1-8652-A2700D1CA989}" destId="{9722081F-EC13-496B-A83C-967A261BA406}" srcOrd="1" destOrd="0" parTransId="{2A2D873E-A9A4-45CA-A8A5-AE7926059A3B}" sibTransId="{A907E479-57F5-45F0-8E61-D12A1DA78E15}"/>
    <dgm:cxn modelId="{12E99AB1-BCF6-4D9B-9A79-02973C5606E2}" srcId="{261ACB03-E867-4EC1-8652-A2700D1CA989}" destId="{0EEE7CC2-EA6E-4626-9F8E-49410A073FEA}" srcOrd="0" destOrd="0" parTransId="{58FB027A-5032-4806-865F-87C1BEA24889}" sibTransId="{E6DA22C2-EA77-4F60-99E1-5F94FBBF773A}"/>
    <dgm:cxn modelId="{8BC05003-7DA5-40C7-B262-C1A2E0E41FDD}" type="presOf" srcId="{261ACB03-E867-4EC1-8652-A2700D1CA989}" destId="{B3C44023-0E7C-4864-82DE-D4AA9DD3249A}" srcOrd="0" destOrd="0" presId="urn:microsoft.com/office/officeart/2005/8/layout/default"/>
    <dgm:cxn modelId="{A55DE32B-5D93-48CA-B239-663BF11B2934}" type="presOf" srcId="{2382D537-43A4-43C1-913B-1FE2E55C4B3B}" destId="{E64F346B-29F5-46E3-9BBF-521DE946FC21}" srcOrd="0" destOrd="0" presId="urn:microsoft.com/office/officeart/2005/8/layout/default"/>
    <dgm:cxn modelId="{71DD9506-476D-4BB9-BE83-6D8DEFA79D7E}" type="presOf" srcId="{9722081F-EC13-496B-A83C-967A261BA406}" destId="{8FCEADF8-4B63-4082-9F51-D90BC7E7896D}" srcOrd="0" destOrd="0" presId="urn:microsoft.com/office/officeart/2005/8/layout/default"/>
    <dgm:cxn modelId="{A7E0ECD8-E514-4BF9-91C9-D04D51DE9BD5}" type="presOf" srcId="{0EEE7CC2-EA6E-4626-9F8E-49410A073FEA}" destId="{C6CDED4D-AEAE-4ED1-8474-2DD8B7D049D0}" srcOrd="0" destOrd="0" presId="urn:microsoft.com/office/officeart/2005/8/layout/default"/>
    <dgm:cxn modelId="{BC73512A-89E6-48F3-BD8A-5DF6F46601F6}" srcId="{261ACB03-E867-4EC1-8652-A2700D1CA989}" destId="{A21A8275-4C43-4543-B4E1-437D96BB9B4C}" srcOrd="3" destOrd="0" parTransId="{00EC0F29-2260-4B2C-8E8C-113FF5706B4C}" sibTransId="{A8A73C9A-C0FC-469B-8EAA-77BFF03F0566}"/>
    <dgm:cxn modelId="{529BB520-5CDC-4B22-A0BB-CA831939F687}" type="presParOf" srcId="{B3C44023-0E7C-4864-82DE-D4AA9DD3249A}" destId="{C6CDED4D-AEAE-4ED1-8474-2DD8B7D049D0}" srcOrd="0" destOrd="0" presId="urn:microsoft.com/office/officeart/2005/8/layout/default"/>
    <dgm:cxn modelId="{84C07F82-1AD3-485D-AAF1-618DC1024405}" type="presParOf" srcId="{B3C44023-0E7C-4864-82DE-D4AA9DD3249A}" destId="{43ECB3FE-4B6E-48D1-8A41-BBF0F7367055}" srcOrd="1" destOrd="0" presId="urn:microsoft.com/office/officeart/2005/8/layout/default"/>
    <dgm:cxn modelId="{19E98BA0-5FC4-4714-BF65-227CC48B8903}" type="presParOf" srcId="{B3C44023-0E7C-4864-82DE-D4AA9DD3249A}" destId="{8FCEADF8-4B63-4082-9F51-D90BC7E7896D}" srcOrd="2" destOrd="0" presId="urn:microsoft.com/office/officeart/2005/8/layout/default"/>
    <dgm:cxn modelId="{46BB8C0C-48A4-4183-9574-26ACA05951C0}" type="presParOf" srcId="{B3C44023-0E7C-4864-82DE-D4AA9DD3249A}" destId="{8597BE8B-6EEA-4652-8305-8D4928AB6915}" srcOrd="3" destOrd="0" presId="urn:microsoft.com/office/officeart/2005/8/layout/default"/>
    <dgm:cxn modelId="{D266E998-C227-406F-B92A-D9BD1FED6674}" type="presParOf" srcId="{B3C44023-0E7C-4864-82DE-D4AA9DD3249A}" destId="{E64F346B-29F5-46E3-9BBF-521DE946FC21}" srcOrd="4" destOrd="0" presId="urn:microsoft.com/office/officeart/2005/8/layout/default"/>
    <dgm:cxn modelId="{A1DD2036-B571-4B0C-AC30-CD2D41072012}" type="presParOf" srcId="{B3C44023-0E7C-4864-82DE-D4AA9DD3249A}" destId="{6BBA591B-DB51-4582-85B0-A5BE4C050E20}" srcOrd="5" destOrd="0" presId="urn:microsoft.com/office/officeart/2005/8/layout/default"/>
    <dgm:cxn modelId="{51D87C8C-24D7-4028-9F07-8DDD8DFEEEFD}" type="presParOf" srcId="{B3C44023-0E7C-4864-82DE-D4AA9DD3249A}" destId="{5DF940B0-78BE-4F7E-AE36-6159529EC1FB}" srcOrd="6" destOrd="0" presId="urn:microsoft.com/office/officeart/2005/8/layout/default"/>
    <dgm:cxn modelId="{2ADED4CF-9A14-4AF2-96BB-B7513EEEAC6F}" type="presParOf" srcId="{B3C44023-0E7C-4864-82DE-D4AA9DD3249A}" destId="{CB85F7CC-A6BE-46E4-A1FE-94ABA9183B27}" srcOrd="7" destOrd="0" presId="urn:microsoft.com/office/officeart/2005/8/layout/default"/>
    <dgm:cxn modelId="{643BA5C5-CC1D-44B8-978F-C91C96DDECA7}" type="presParOf" srcId="{B3C44023-0E7C-4864-82DE-D4AA9DD3249A}" destId="{6BE46940-351C-4A3D-9B9A-8AC05EE0C9F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AD3A4A25-E858-438E-A253-9D86834F422A}">
      <dsp:nvSpPr>
        <dsp:cNvPr id="3" name="Прямоугольник 2"/>
        <dsp:cNvSpPr/>
      </dsp:nvSpPr>
      <dsp:spPr bwMode="white">
        <a:xfrm>
          <a:off x="-25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28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Энг ёш жаҳон дини</a:t>
          </a:r>
          <a:endParaRPr lang="ru-RU" dirty="0">
            <a:solidFill>
              <a:schemeClr val="tx1"/>
            </a:solidFill>
          </a:endParaRPr>
        </a:p>
      </dsp:txBody>
      <dsp:txXfrm>
        <a:off x="-25" y="641337"/>
        <a:ext cx="2571774" cy="1543064"/>
      </dsp:txXfrm>
    </dsp:sp>
    <dsp:sp modelId="{0242FEBD-A834-43C4-90A3-0ADBE344E208}">
      <dsp:nvSpPr>
        <dsp:cNvPr id="4" name="Прямоугольник 3"/>
        <dsp:cNvSpPr/>
      </dsp:nvSpPr>
      <dsp:spPr bwMode="white">
        <a:xfrm>
          <a:off x="2828926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28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Жаҳон аҳолисининг 20%</a:t>
          </a:r>
          <a:endParaRPr lang="ru-RU" dirty="0">
            <a:solidFill>
              <a:schemeClr val="tx1"/>
            </a:solidFill>
          </a:endParaRPr>
        </a:p>
      </dsp:txBody>
      <dsp:txXfrm>
        <a:off x="2828926" y="641337"/>
        <a:ext cx="2571774" cy="1543064"/>
      </dsp:txXfrm>
    </dsp:sp>
    <dsp:sp modelId="{2B3E98EA-474F-485A-84BF-CBAB42A68FAD}">
      <dsp:nvSpPr>
        <dsp:cNvPr id="5" name="Прямоугольник 4"/>
        <dsp:cNvSpPr/>
      </dsp:nvSpPr>
      <dsp:spPr bwMode="white">
        <a:xfrm>
          <a:off x="5657877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28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Итоат ва бўйсуниш</a:t>
          </a:r>
          <a:endParaRPr lang="ru-RU" dirty="0">
            <a:solidFill>
              <a:schemeClr val="tx1"/>
            </a:solidFill>
          </a:endParaRPr>
        </a:p>
      </dsp:txBody>
      <dsp:txXfrm>
        <a:off x="5657877" y="641337"/>
        <a:ext cx="2571774" cy="1543064"/>
      </dsp:txXfrm>
    </dsp:sp>
    <dsp:sp modelId="{A75F686E-BF8D-4125-A4F6-6A307AE3802F}">
      <dsp:nvSpPr>
        <dsp:cNvPr id="6" name="Прямоугольник 5"/>
        <dsp:cNvSpPr/>
      </dsp:nvSpPr>
      <dsp:spPr bwMode="white">
        <a:xfrm>
          <a:off x="1414446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28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Ихлос </a:t>
          </a:r>
          <a:endParaRPr lang="ru-RU" dirty="0">
            <a:solidFill>
              <a:schemeClr val="tx1"/>
            </a:solidFill>
          </a:endParaRPr>
        </a:p>
      </dsp:txBody>
      <dsp:txXfrm>
        <a:off x="1414446" y="2441574"/>
        <a:ext cx="2571774" cy="1543064"/>
      </dsp:txXfrm>
    </dsp:sp>
    <dsp:sp modelId="{04B250EC-58EB-4ACB-9217-E65881CCA4A8}">
      <dsp:nvSpPr>
        <dsp:cNvPr id="7" name="Прямоугольник 6"/>
        <dsp:cNvSpPr/>
      </dsp:nvSpPr>
      <dsp:spPr bwMode="white">
        <a:xfrm>
          <a:off x="4243397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28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Сулҳ ва омонлик</a:t>
          </a:r>
          <a:endParaRPr lang="ru-RU" dirty="0">
            <a:solidFill>
              <a:schemeClr val="tx1"/>
            </a:solidFill>
          </a:endParaRPr>
        </a:p>
      </dsp:txBody>
      <dsp:txXfrm>
        <a:off x="4243397" y="2441574"/>
        <a:ext cx="2571774" cy="15430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4625975" cy="4625975"/>
        <a:chOff x="0" y="0"/>
        <a:chExt cx="4625975" cy="4625975"/>
      </a:xfrm>
    </dsp:grpSpPr>
    <dsp:sp modelId="{6F0840F9-3A98-43C1-80A0-75C708535A97}">
      <dsp:nvSpPr>
        <dsp:cNvPr id="3" name="Равнобедренный треугольник 2"/>
        <dsp:cNvSpPr/>
      </dsp:nvSpPr>
      <dsp:spPr bwMode="white">
        <a:xfrm>
          <a:off x="2958306" y="0"/>
          <a:ext cx="2312988" cy="2312988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76200" tIns="76200" rIns="76200" bIns="7620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dirty="0" smtClean="0">
              <a:solidFill>
                <a:schemeClr val="tx1"/>
              </a:solidFill>
            </a:rPr>
            <a:t>нажоший</a:t>
          </a:r>
          <a:endParaRPr lang="ru-RU" sz="2000" dirty="0">
            <a:solidFill>
              <a:schemeClr val="tx1"/>
            </a:solidFill>
          </a:endParaRPr>
        </a:p>
      </dsp:txBody>
      <dsp:txXfrm>
        <a:off x="2958306" y="0"/>
        <a:ext cx="2312988" cy="2312988"/>
      </dsp:txXfrm>
    </dsp:sp>
    <dsp:sp modelId="{61F0DFB3-2358-44BF-AD97-8FA10BA27BCF}">
      <dsp:nvSpPr>
        <dsp:cNvPr id="4" name="Равнобедренный треугольник 3"/>
        <dsp:cNvSpPr/>
      </dsp:nvSpPr>
      <dsp:spPr bwMode="white">
        <a:xfrm>
          <a:off x="1801813" y="2312988"/>
          <a:ext cx="2312988" cy="2312988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3 йил</a:t>
          </a:r>
          <a:endParaRPr lang="ru-RU" dirty="0">
            <a:solidFill>
              <a:schemeClr val="tx1"/>
            </a:solidFill>
          </a:endParaRPr>
        </a:p>
      </dsp:txBody>
      <dsp:txXfrm>
        <a:off x="1801813" y="2312988"/>
        <a:ext cx="2312988" cy="2312988"/>
      </dsp:txXfrm>
    </dsp:sp>
    <dsp:sp modelId="{0905EC42-C1A0-4BF8-B391-38EE63A18C1F}">
      <dsp:nvSpPr>
        <dsp:cNvPr id="5" name="Равнобедренный треугольник 4"/>
        <dsp:cNvSpPr/>
      </dsp:nvSpPr>
      <dsp:spPr bwMode="white">
        <a:xfrm rot="10800000">
          <a:off x="2958306" y="2312988"/>
          <a:ext cx="2312988" cy="2312988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10800000"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1 хижрат</a:t>
          </a:r>
          <a:endParaRPr lang="ru-RU" dirty="0">
            <a:solidFill>
              <a:schemeClr val="tx1"/>
            </a:solidFill>
          </a:endParaRPr>
        </a:p>
      </dsp:txBody>
      <dsp:txXfrm rot="10800000">
        <a:off x="2958306" y="2312988"/>
        <a:ext cx="2312988" cy="2312988"/>
      </dsp:txXfrm>
    </dsp:sp>
    <dsp:sp modelId="{7264A8C1-D846-41D3-8A3B-D2C24CDD44A3}">
      <dsp:nvSpPr>
        <dsp:cNvPr id="6" name="Равнобедренный треугольник 5"/>
        <dsp:cNvSpPr/>
      </dsp:nvSpPr>
      <dsp:spPr bwMode="white">
        <a:xfrm>
          <a:off x="4186248" y="2297120"/>
          <a:ext cx="2312988" cy="2312988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15+80</a:t>
          </a:r>
          <a:endParaRPr lang="ru-RU" dirty="0">
            <a:solidFill>
              <a:schemeClr val="tx1"/>
            </a:solidFill>
          </a:endParaRPr>
        </a:p>
      </dsp:txBody>
      <dsp:txXfrm>
        <a:off x="4186248" y="2297120"/>
        <a:ext cx="2312988" cy="231298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3BB307BE-2962-4C23-8185-D77E61B721C7}">
      <dsp:nvSpPr>
        <dsp:cNvPr id="5" name="Полилиния 4"/>
        <dsp:cNvSpPr/>
      </dsp:nvSpPr>
      <dsp:spPr bwMode="white">
        <a:xfrm>
          <a:off x="2925858" y="1132963"/>
          <a:ext cx="1089863" cy="519667"/>
        </a:xfrm>
        <a:custGeom>
          <a:avLst/>
          <a:gdLst/>
          <a:ahLst/>
          <a:cxnLst/>
          <a:pathLst>
            <a:path w="1716" h="818">
              <a:moveTo>
                <a:pt x="1716" y="0"/>
              </a:moveTo>
              <a:lnTo>
                <a:pt x="1716" y="662"/>
              </a:lnTo>
              <a:lnTo>
                <a:pt x="0" y="662"/>
              </a:lnTo>
              <a:lnTo>
                <a:pt x="0" y="818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925858" y="1132963"/>
        <a:ext cx="1089863" cy="519667"/>
      </dsp:txXfrm>
    </dsp:sp>
    <dsp:sp modelId="{77169853-9295-4D83-B2BF-EF392C1488FF}">
      <dsp:nvSpPr>
        <dsp:cNvPr id="8" name="Полилиния 7"/>
        <dsp:cNvSpPr/>
      </dsp:nvSpPr>
      <dsp:spPr bwMode="white">
        <a:xfrm>
          <a:off x="2925858" y="2785097"/>
          <a:ext cx="0" cy="519667"/>
        </a:xfrm>
        <a:custGeom>
          <a:avLst/>
          <a:gdLst/>
          <a:ahLst/>
          <a:cxnLst/>
          <a:pathLst>
            <a:path h="818">
              <a:moveTo>
                <a:pt x="0" y="0"/>
              </a:moveTo>
              <a:lnTo>
                <a:pt x="0" y="818"/>
              </a:lnTo>
            </a:path>
          </a:pathLst>
        </a:custGeom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925858" y="2785097"/>
        <a:ext cx="0" cy="519667"/>
      </dsp:txXfrm>
    </dsp:sp>
    <dsp:sp modelId="{54483299-EFC7-4764-AEA9-CABE417149C9}">
      <dsp:nvSpPr>
        <dsp:cNvPr id="11" name="Полилиния 10"/>
        <dsp:cNvSpPr/>
      </dsp:nvSpPr>
      <dsp:spPr bwMode="white">
        <a:xfrm>
          <a:off x="4015722" y="1132963"/>
          <a:ext cx="1089863" cy="519667"/>
        </a:xfrm>
        <a:custGeom>
          <a:avLst/>
          <a:gdLst/>
          <a:ahLst/>
          <a:cxnLst/>
          <a:pathLst>
            <a:path w="1716" h="818">
              <a:moveTo>
                <a:pt x="0" y="0"/>
              </a:moveTo>
              <a:lnTo>
                <a:pt x="0" y="662"/>
              </a:lnTo>
              <a:lnTo>
                <a:pt x="1716" y="662"/>
              </a:lnTo>
              <a:lnTo>
                <a:pt x="1716" y="818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4015722" y="1132963"/>
        <a:ext cx="1089863" cy="519667"/>
      </dsp:txXfrm>
    </dsp:sp>
    <dsp:sp modelId="{CEDFF5F9-F4E2-4A3C-B1CE-9FF32F3CE5E0}">
      <dsp:nvSpPr>
        <dsp:cNvPr id="14" name="Полилиния 13"/>
        <dsp:cNvSpPr/>
      </dsp:nvSpPr>
      <dsp:spPr bwMode="white">
        <a:xfrm>
          <a:off x="5105585" y="2785097"/>
          <a:ext cx="0" cy="519667"/>
        </a:xfrm>
        <a:custGeom>
          <a:avLst/>
          <a:gdLst/>
          <a:ahLst/>
          <a:cxnLst/>
          <a:pathLst>
            <a:path h="818">
              <a:moveTo>
                <a:pt x="0" y="0"/>
              </a:moveTo>
              <a:lnTo>
                <a:pt x="0" y="818"/>
              </a:lnTo>
            </a:path>
          </a:pathLst>
        </a:custGeom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5105585" y="2785097"/>
        <a:ext cx="0" cy="519667"/>
      </dsp:txXfrm>
    </dsp:sp>
    <dsp:sp modelId="{6248A65D-5E22-4EDC-8373-88F179FC118A}">
      <dsp:nvSpPr>
        <dsp:cNvPr id="3" name="Скругленный прямоугольник 2"/>
        <dsp:cNvSpPr/>
      </dsp:nvSpPr>
      <dsp:spPr bwMode="white">
        <a:xfrm>
          <a:off x="3124015" y="495"/>
          <a:ext cx="1783413" cy="113246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3124015" y="495"/>
        <a:ext cx="1783413" cy="1132467"/>
      </dsp:txXfrm>
    </dsp:sp>
    <dsp:sp modelId="{B86EAFB0-12AC-4B01-B598-91FEB05667C1}">
      <dsp:nvSpPr>
        <dsp:cNvPr id="4" name="Скругленный прямоугольник 3"/>
        <dsp:cNvSpPr/>
      </dsp:nvSpPr>
      <dsp:spPr bwMode="white">
        <a:xfrm>
          <a:off x="3322172" y="188745"/>
          <a:ext cx="1783413" cy="1132467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18109" tIns="118109" rIns="118109" bIns="118109" anchor="ctr"/>
        <a:lstStyle>
          <a:lvl1pPr algn="ctr">
            <a:defRPr sz="3100"/>
          </a:lvl1pPr>
          <a:lvl2pPr marL="228600" indent="-228600" algn="ctr">
            <a:defRPr sz="2400"/>
          </a:lvl2pPr>
          <a:lvl3pPr marL="457200" indent="-228600" algn="ctr">
            <a:defRPr sz="2400"/>
          </a:lvl3pPr>
          <a:lvl4pPr marL="685800" indent="-228600" algn="ctr">
            <a:defRPr sz="2400"/>
          </a:lvl4pPr>
          <a:lvl5pPr marL="914400" indent="-228600" algn="ctr">
            <a:defRPr sz="2400"/>
          </a:lvl5pPr>
          <a:lvl6pPr marL="1143000" indent="-228600" algn="ctr">
            <a:defRPr sz="2400"/>
          </a:lvl6pPr>
          <a:lvl7pPr marL="1371600" indent="-228600" algn="ctr">
            <a:defRPr sz="2400"/>
          </a:lvl7pPr>
          <a:lvl8pPr marL="1600200" indent="-228600" algn="ctr">
            <a:defRPr sz="2400"/>
          </a:lvl8pPr>
          <a:lvl9pPr marL="1828800" indent="-228600" algn="ctr">
            <a:defRPr sz="2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620 йил</a:t>
          </a:r>
          <a:endParaRPr lang="ru-RU" dirty="0">
            <a:solidFill>
              <a:schemeClr val="dk1"/>
            </a:solidFill>
          </a:endParaRPr>
        </a:p>
      </dsp:txBody>
      <dsp:txXfrm>
        <a:off x="3322172" y="188745"/>
        <a:ext cx="1783413" cy="1132467"/>
      </dsp:txXfrm>
    </dsp:sp>
    <dsp:sp modelId="{E3735DF2-E1A4-4959-992A-27C0E5AE7806}">
      <dsp:nvSpPr>
        <dsp:cNvPr id="6" name="Скругленный прямоугольник 5"/>
        <dsp:cNvSpPr/>
      </dsp:nvSpPr>
      <dsp:spPr bwMode="white">
        <a:xfrm>
          <a:off x="2034152" y="1652629"/>
          <a:ext cx="1783413" cy="113246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2034152" y="1652629"/>
        <a:ext cx="1783413" cy="1132467"/>
      </dsp:txXfrm>
    </dsp:sp>
    <dsp:sp modelId="{A2BA2269-0E3A-4843-B0A9-7FD0D70F47DD}">
      <dsp:nvSpPr>
        <dsp:cNvPr id="7" name="Скругленный прямоугольник 6"/>
        <dsp:cNvSpPr/>
      </dsp:nvSpPr>
      <dsp:spPr bwMode="white">
        <a:xfrm>
          <a:off x="2232309" y="1840878"/>
          <a:ext cx="1783413" cy="1132467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18109" tIns="118109" rIns="118109" bIns="118109" anchor="ctr"/>
        <a:lstStyle>
          <a:lvl1pPr algn="ctr">
            <a:defRPr sz="3100"/>
          </a:lvl1pPr>
          <a:lvl2pPr marL="228600" indent="-228600" algn="ctr">
            <a:defRPr sz="2400"/>
          </a:lvl2pPr>
          <a:lvl3pPr marL="457200" indent="-228600" algn="ctr">
            <a:defRPr sz="2400"/>
          </a:lvl3pPr>
          <a:lvl4pPr marL="685800" indent="-228600" algn="ctr">
            <a:defRPr sz="2400"/>
          </a:lvl4pPr>
          <a:lvl5pPr marL="914400" indent="-228600" algn="ctr">
            <a:defRPr sz="2400"/>
          </a:lvl5pPr>
          <a:lvl6pPr marL="1143000" indent="-228600" algn="ctr">
            <a:defRPr sz="2400"/>
          </a:lvl6pPr>
          <a:lvl7pPr marL="1371600" indent="-228600" algn="ctr">
            <a:defRPr sz="2400"/>
          </a:lvl7pPr>
          <a:lvl8pPr marL="1600200" indent="-228600" algn="ctr">
            <a:defRPr sz="2400"/>
          </a:lvl8pPr>
          <a:lvl9pPr marL="1828800" indent="-228600" algn="ctr">
            <a:defRPr sz="2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6 киши</a:t>
          </a:r>
          <a:endParaRPr lang="ru-RU" dirty="0">
            <a:solidFill>
              <a:schemeClr val="dk1"/>
            </a:solidFill>
          </a:endParaRPr>
        </a:p>
      </dsp:txBody>
      <dsp:txXfrm>
        <a:off x="2232309" y="1840878"/>
        <a:ext cx="1783413" cy="1132467"/>
      </dsp:txXfrm>
    </dsp:sp>
    <dsp:sp modelId="{E6A1FAB9-316D-4D4E-AC7C-0A43877D1737}">
      <dsp:nvSpPr>
        <dsp:cNvPr id="9" name="Скругленный прямоугольник 8"/>
        <dsp:cNvSpPr/>
      </dsp:nvSpPr>
      <dsp:spPr bwMode="white">
        <a:xfrm>
          <a:off x="2034152" y="3304763"/>
          <a:ext cx="1783413" cy="113246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2034152" y="3304763"/>
        <a:ext cx="1783413" cy="1132467"/>
      </dsp:txXfrm>
    </dsp:sp>
    <dsp:sp modelId="{39A12490-AD52-4D2E-B82D-B38B1B532104}">
      <dsp:nvSpPr>
        <dsp:cNvPr id="10" name="Скругленный прямоугольник 9"/>
        <dsp:cNvSpPr/>
      </dsp:nvSpPr>
      <dsp:spPr bwMode="white">
        <a:xfrm>
          <a:off x="2232309" y="3493012"/>
          <a:ext cx="1783413" cy="1132467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18109" tIns="118109" rIns="118109" bIns="118109" anchor="ctr"/>
        <a:lstStyle>
          <a:lvl1pPr algn="ctr">
            <a:defRPr sz="3100"/>
          </a:lvl1pPr>
          <a:lvl2pPr marL="228600" indent="-228600" algn="ctr">
            <a:defRPr sz="2400"/>
          </a:lvl2pPr>
          <a:lvl3pPr marL="457200" indent="-228600" algn="ctr">
            <a:defRPr sz="2400"/>
          </a:lvl3pPr>
          <a:lvl4pPr marL="685800" indent="-228600" algn="ctr">
            <a:defRPr sz="2400"/>
          </a:lvl4pPr>
          <a:lvl5pPr marL="914400" indent="-228600" algn="ctr">
            <a:defRPr sz="2400"/>
          </a:lvl5pPr>
          <a:lvl6pPr marL="1143000" indent="-228600" algn="ctr">
            <a:defRPr sz="2400"/>
          </a:lvl6pPr>
          <a:lvl7pPr marL="1371600" indent="-228600" algn="ctr">
            <a:defRPr sz="2400"/>
          </a:lvl7pPr>
          <a:lvl8pPr marL="1600200" indent="-228600" algn="ctr">
            <a:defRPr sz="2400"/>
          </a:lvl8pPr>
          <a:lvl9pPr marL="1828800" indent="-228600" algn="ctr">
            <a:defRPr sz="2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75 киши</a:t>
          </a:r>
          <a:endParaRPr lang="ru-RU" dirty="0">
            <a:solidFill>
              <a:schemeClr val="dk1"/>
            </a:solidFill>
          </a:endParaRPr>
        </a:p>
      </dsp:txBody>
      <dsp:txXfrm>
        <a:off x="2232309" y="3493012"/>
        <a:ext cx="1783413" cy="1132467"/>
      </dsp:txXfrm>
    </dsp:sp>
    <dsp:sp modelId="{FBD7E634-1C4F-48BF-9AB8-E4C9DCE8354B}">
      <dsp:nvSpPr>
        <dsp:cNvPr id="12" name="Скругленный прямоугольник 11"/>
        <dsp:cNvSpPr/>
      </dsp:nvSpPr>
      <dsp:spPr bwMode="white">
        <a:xfrm>
          <a:off x="4213878" y="1652629"/>
          <a:ext cx="1783413" cy="113246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4213878" y="1652629"/>
        <a:ext cx="1783413" cy="1132467"/>
      </dsp:txXfrm>
    </dsp:sp>
    <dsp:sp modelId="{5A452705-BEC7-4260-AD68-241AEBE9F567}">
      <dsp:nvSpPr>
        <dsp:cNvPr id="13" name="Скругленный прямоугольник 12"/>
        <dsp:cNvSpPr/>
      </dsp:nvSpPr>
      <dsp:spPr bwMode="white">
        <a:xfrm>
          <a:off x="4412035" y="1840878"/>
          <a:ext cx="1783413" cy="1132467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18109" tIns="118109" rIns="118109" bIns="118109" anchor="ctr"/>
        <a:lstStyle>
          <a:lvl1pPr algn="ctr">
            <a:defRPr sz="3100"/>
          </a:lvl1pPr>
          <a:lvl2pPr marL="228600" indent="-228600" algn="ctr">
            <a:defRPr sz="2400"/>
          </a:lvl2pPr>
          <a:lvl3pPr marL="457200" indent="-228600" algn="ctr">
            <a:defRPr sz="2400"/>
          </a:lvl3pPr>
          <a:lvl4pPr marL="685800" indent="-228600" algn="ctr">
            <a:defRPr sz="2400"/>
          </a:lvl4pPr>
          <a:lvl5pPr marL="914400" indent="-228600" algn="ctr">
            <a:defRPr sz="2400"/>
          </a:lvl5pPr>
          <a:lvl6pPr marL="1143000" indent="-228600" algn="ctr">
            <a:defRPr sz="2400"/>
          </a:lvl6pPr>
          <a:lvl7pPr marL="1371600" indent="-228600" algn="ctr">
            <a:defRPr sz="2400"/>
          </a:lvl7pPr>
          <a:lvl8pPr marL="1600200" indent="-228600" algn="ctr">
            <a:defRPr sz="2400"/>
          </a:lvl8pPr>
          <a:lvl9pPr marL="1828800" indent="-228600" algn="ctr">
            <a:defRPr sz="2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12 киши</a:t>
          </a:r>
          <a:endParaRPr lang="ru-RU" dirty="0">
            <a:solidFill>
              <a:schemeClr val="dk1"/>
            </a:solidFill>
          </a:endParaRPr>
        </a:p>
      </dsp:txBody>
      <dsp:txXfrm>
        <a:off x="4412035" y="1840878"/>
        <a:ext cx="1783413" cy="1132467"/>
      </dsp:txXfrm>
    </dsp:sp>
    <dsp:sp modelId="{F6895EA3-D787-4CD3-9110-4D9912B18C1F}">
      <dsp:nvSpPr>
        <dsp:cNvPr id="15" name="Скругленный прямоугольник 14"/>
        <dsp:cNvSpPr/>
      </dsp:nvSpPr>
      <dsp:spPr bwMode="white">
        <a:xfrm>
          <a:off x="4213878" y="3304763"/>
          <a:ext cx="1783413" cy="113246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4213878" y="3304763"/>
        <a:ext cx="1783413" cy="1132467"/>
      </dsp:txXfrm>
    </dsp:sp>
    <dsp:sp modelId="{04AC28CA-82FC-429C-8763-3BB95A320F77}">
      <dsp:nvSpPr>
        <dsp:cNvPr id="16" name="Скругленный прямоугольник 15"/>
        <dsp:cNvSpPr/>
      </dsp:nvSpPr>
      <dsp:spPr bwMode="white">
        <a:xfrm>
          <a:off x="4412035" y="3493012"/>
          <a:ext cx="1783413" cy="1132467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18109" tIns="118109" rIns="118109" bIns="118109" anchor="ctr"/>
        <a:lstStyle>
          <a:lvl1pPr algn="ctr">
            <a:defRPr sz="3100"/>
          </a:lvl1pPr>
          <a:lvl2pPr marL="228600" indent="-228600" algn="ctr">
            <a:defRPr sz="2400"/>
          </a:lvl2pPr>
          <a:lvl3pPr marL="457200" indent="-228600" algn="ctr">
            <a:defRPr sz="2400"/>
          </a:lvl3pPr>
          <a:lvl4pPr marL="685800" indent="-228600" algn="ctr">
            <a:defRPr sz="2400"/>
          </a:lvl4pPr>
          <a:lvl5pPr marL="914400" indent="-228600" algn="ctr">
            <a:defRPr sz="2400"/>
          </a:lvl5pPr>
          <a:lvl6pPr marL="1143000" indent="-228600" algn="ctr">
            <a:defRPr sz="2400"/>
          </a:lvl6pPr>
          <a:lvl7pPr marL="1371600" indent="-228600" algn="ctr">
            <a:defRPr sz="2400"/>
          </a:lvl7pPr>
          <a:lvl8pPr marL="1600200" indent="-228600" algn="ctr">
            <a:defRPr sz="2400"/>
          </a:lvl8pPr>
          <a:lvl9pPr marL="1828800" indent="-228600" algn="ctr">
            <a:defRPr sz="2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хижрат</a:t>
          </a:r>
          <a:endParaRPr lang="ru-RU" dirty="0">
            <a:solidFill>
              <a:schemeClr val="dk1"/>
            </a:solidFill>
          </a:endParaRPr>
        </a:p>
      </dsp:txBody>
      <dsp:txXfrm>
        <a:off x="4412035" y="3493012"/>
        <a:ext cx="1783413" cy="113246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F9F5D72D-FCA5-47A5-9473-D9523FC17A66}">
      <dsp:nvSpPr>
        <dsp:cNvPr id="3" name="Скругленный прямоугольник 2"/>
        <dsp:cNvSpPr/>
      </dsp:nvSpPr>
      <dsp:spPr bwMode="white">
        <a:xfrm>
          <a:off x="3353955" y="0"/>
          <a:ext cx="1521690" cy="98909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9060" tIns="99060" rIns="99060" bIns="99060" anchor="ctr"/>
        <a:lstStyle>
          <a:lvl1pPr algn="ctr">
            <a:defRPr sz="2600"/>
          </a:lvl1pPr>
          <a:lvl2pPr marL="228600" indent="-228600" algn="ctr">
            <a:defRPr sz="2000"/>
          </a:lvl2pPr>
          <a:lvl3pPr marL="457200" indent="-228600" algn="ctr">
            <a:defRPr sz="2000"/>
          </a:lvl3pPr>
          <a:lvl4pPr marL="685800" indent="-228600" algn="ctr">
            <a:defRPr sz="2000"/>
          </a:lvl4pPr>
          <a:lvl5pPr marL="914400" indent="-228600" algn="ctr">
            <a:defRPr sz="2000"/>
          </a:lvl5pPr>
          <a:lvl6pPr marL="1143000" indent="-228600" algn="ctr">
            <a:defRPr sz="2000"/>
          </a:lvl6pPr>
          <a:lvl7pPr marL="1371600" indent="-228600" algn="ctr">
            <a:defRPr sz="2000"/>
          </a:lvl7pPr>
          <a:lvl8pPr marL="1600200" indent="-228600" algn="ctr">
            <a:defRPr sz="2000"/>
          </a:lvl8pPr>
          <a:lvl9pPr marL="1828800" indent="-228600" algn="ctr">
            <a:defRPr sz="2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622 йил</a:t>
          </a:r>
          <a:endParaRPr lang="ru-RU" dirty="0">
            <a:solidFill>
              <a:schemeClr val="tx1"/>
            </a:solidFill>
          </a:endParaRPr>
        </a:p>
      </dsp:txBody>
      <dsp:txXfrm>
        <a:off x="3353955" y="0"/>
        <a:ext cx="1521690" cy="989099"/>
      </dsp:txXfrm>
    </dsp:sp>
    <dsp:sp modelId="{F5376BC4-6966-4275-A4FD-4F09CB2C1A3D}">
      <dsp:nvSpPr>
        <dsp:cNvPr id="4" name="Дуга 3"/>
        <dsp:cNvSpPr/>
      </dsp:nvSpPr>
      <dsp:spPr bwMode="white">
        <a:xfrm>
          <a:off x="2140389" y="494549"/>
          <a:ext cx="3948823" cy="3948823"/>
        </a:xfrm>
        <a:prstGeom prst="arc">
          <a:avLst>
            <a:gd name="adj1" fmla="val 17959699"/>
            <a:gd name="adj2" fmla="val 19158981"/>
          </a:avLst>
        </a:prstGeom>
        <a:ln>
          <a:tailEnd type="arrow" w="lg" len="med"/>
        </a:ln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40389" y="494549"/>
        <a:ext cx="3948823" cy="3948823"/>
      </dsp:txXfrm>
    </dsp:sp>
    <dsp:sp modelId="{8CBFD553-EF7A-4769-884A-86427E1CE2E1}">
      <dsp:nvSpPr>
        <dsp:cNvPr id="5" name="Скругленный прямоугольник 4"/>
        <dsp:cNvSpPr/>
      </dsp:nvSpPr>
      <dsp:spPr bwMode="white">
        <a:xfrm>
          <a:off x="5231732" y="1364285"/>
          <a:ext cx="1521690" cy="98909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9060" tIns="99060" rIns="99060" bIns="99060" anchor="ctr"/>
        <a:lstStyle>
          <a:lvl1pPr algn="ctr">
            <a:defRPr sz="2600"/>
          </a:lvl1pPr>
          <a:lvl2pPr marL="228600" indent="-228600" algn="ctr">
            <a:defRPr sz="2000"/>
          </a:lvl2pPr>
          <a:lvl3pPr marL="457200" indent="-228600" algn="ctr">
            <a:defRPr sz="2000"/>
          </a:lvl3pPr>
          <a:lvl4pPr marL="685800" indent="-228600" algn="ctr">
            <a:defRPr sz="2000"/>
          </a:lvl4pPr>
          <a:lvl5pPr marL="914400" indent="-228600" algn="ctr">
            <a:defRPr sz="2000"/>
          </a:lvl5pPr>
          <a:lvl6pPr marL="1143000" indent="-228600" algn="ctr">
            <a:defRPr sz="2000"/>
          </a:lvl6pPr>
          <a:lvl7pPr marL="1371600" indent="-228600" algn="ctr">
            <a:defRPr sz="2000"/>
          </a:lvl7pPr>
          <a:lvl8pPr marL="1600200" indent="-228600" algn="ctr">
            <a:defRPr sz="2000"/>
          </a:lvl8pPr>
          <a:lvl9pPr marL="1828800" indent="-228600" algn="ctr">
            <a:defRPr sz="2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азон</a:t>
          </a:r>
          <a:endParaRPr lang="ru-RU" dirty="0">
            <a:solidFill>
              <a:schemeClr val="tx1"/>
            </a:solidFill>
          </a:endParaRPr>
        </a:p>
      </dsp:txBody>
      <dsp:txXfrm>
        <a:off x="5231732" y="1364285"/>
        <a:ext cx="1521690" cy="989099"/>
      </dsp:txXfrm>
    </dsp:sp>
    <dsp:sp modelId="{C8D33E2C-8BFD-4082-92C7-C9B8A323447E}">
      <dsp:nvSpPr>
        <dsp:cNvPr id="6" name="Дуга 5"/>
        <dsp:cNvSpPr/>
      </dsp:nvSpPr>
      <dsp:spPr bwMode="white">
        <a:xfrm>
          <a:off x="2140389" y="494549"/>
          <a:ext cx="3948823" cy="3948823"/>
        </a:xfrm>
        <a:prstGeom prst="arc">
          <a:avLst>
            <a:gd name="adj1" fmla="val 246374"/>
            <a:gd name="adj2" fmla="val 1589556"/>
          </a:avLst>
        </a:prstGeom>
        <a:ln>
          <a:tailEnd type="arrow" w="lg" len="med"/>
        </a:ln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40389" y="494549"/>
        <a:ext cx="3948823" cy="3948823"/>
      </dsp:txXfrm>
    </dsp:sp>
    <dsp:sp modelId="{F35D6638-F405-4499-8AC3-E8B42A639376}">
      <dsp:nvSpPr>
        <dsp:cNvPr id="7" name="Скругленный прямоугольник 6"/>
        <dsp:cNvSpPr/>
      </dsp:nvSpPr>
      <dsp:spPr bwMode="white">
        <a:xfrm>
          <a:off x="4514485" y="3571744"/>
          <a:ext cx="1521690" cy="98909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9060" tIns="99060" rIns="99060" bIns="99060" anchor="ctr"/>
        <a:lstStyle>
          <a:lvl1pPr algn="ctr">
            <a:defRPr sz="2600"/>
          </a:lvl1pPr>
          <a:lvl2pPr marL="228600" indent="-228600" algn="ctr">
            <a:defRPr sz="2000"/>
          </a:lvl2pPr>
          <a:lvl3pPr marL="457200" indent="-228600" algn="ctr">
            <a:defRPr sz="2000"/>
          </a:lvl3pPr>
          <a:lvl4pPr marL="685800" indent="-228600" algn="ctr">
            <a:defRPr sz="2000"/>
          </a:lvl4pPr>
          <a:lvl5pPr marL="914400" indent="-228600" algn="ctr">
            <a:defRPr sz="2000"/>
          </a:lvl5pPr>
          <a:lvl6pPr marL="1143000" indent="-228600" algn="ctr">
            <a:defRPr sz="2000"/>
          </a:lvl6pPr>
          <a:lvl7pPr marL="1371600" indent="-228600" algn="ctr">
            <a:defRPr sz="2000"/>
          </a:lvl7pPr>
          <a:lvl8pPr marL="1600200" indent="-228600" algn="ctr">
            <a:defRPr sz="2000"/>
          </a:lvl8pPr>
          <a:lvl9pPr marL="1828800" indent="-228600" algn="ctr">
            <a:defRPr sz="2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умма</a:t>
          </a:r>
          <a:endParaRPr lang="ru-RU" dirty="0">
            <a:solidFill>
              <a:schemeClr val="tx1"/>
            </a:solidFill>
          </a:endParaRPr>
        </a:p>
      </dsp:txBody>
      <dsp:txXfrm>
        <a:off x="4514485" y="3571744"/>
        <a:ext cx="1521690" cy="989099"/>
      </dsp:txXfrm>
    </dsp:sp>
    <dsp:sp modelId="{87E33B5B-593B-42E5-BB43-B2532DFA802D}">
      <dsp:nvSpPr>
        <dsp:cNvPr id="8" name="Дуга 7"/>
        <dsp:cNvSpPr/>
      </dsp:nvSpPr>
      <dsp:spPr bwMode="white">
        <a:xfrm>
          <a:off x="2140389" y="494549"/>
          <a:ext cx="3948823" cy="3948823"/>
        </a:xfrm>
        <a:prstGeom prst="arc">
          <a:avLst>
            <a:gd name="adj1" fmla="val 4979547"/>
            <a:gd name="adj2" fmla="val 5820452"/>
          </a:avLst>
        </a:prstGeom>
        <a:ln>
          <a:tailEnd type="arrow" w="lg" len="med"/>
        </a:ln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40389" y="494549"/>
        <a:ext cx="3948823" cy="3948823"/>
      </dsp:txXfrm>
    </dsp:sp>
    <dsp:sp modelId="{B9E89C05-469A-4A8F-9924-7370BEDAF7EA}">
      <dsp:nvSpPr>
        <dsp:cNvPr id="9" name="Скругленный прямоугольник 8"/>
        <dsp:cNvSpPr/>
      </dsp:nvSpPr>
      <dsp:spPr bwMode="white">
        <a:xfrm>
          <a:off x="2193425" y="3571744"/>
          <a:ext cx="1521690" cy="98909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9060" tIns="99060" rIns="99060" bIns="99060" anchor="ctr"/>
        <a:lstStyle>
          <a:lvl1pPr algn="ctr">
            <a:defRPr sz="2600"/>
          </a:lvl1pPr>
          <a:lvl2pPr marL="228600" indent="-228600" algn="ctr">
            <a:defRPr sz="2000"/>
          </a:lvl2pPr>
          <a:lvl3pPr marL="457200" indent="-228600" algn="ctr">
            <a:defRPr sz="2000"/>
          </a:lvl3pPr>
          <a:lvl4pPr marL="685800" indent="-228600" algn="ctr">
            <a:defRPr sz="2000"/>
          </a:lvl4pPr>
          <a:lvl5pPr marL="914400" indent="-228600" algn="ctr">
            <a:defRPr sz="2000"/>
          </a:lvl5pPr>
          <a:lvl6pPr marL="1143000" indent="-228600" algn="ctr">
            <a:defRPr sz="2000"/>
          </a:lvl6pPr>
          <a:lvl7pPr marL="1371600" indent="-228600" algn="ctr">
            <a:defRPr sz="2000"/>
          </a:lvl7pPr>
          <a:lvl8pPr marL="1600200" indent="-228600" algn="ctr">
            <a:defRPr sz="2000"/>
          </a:lvl8pPr>
          <a:lvl9pPr marL="1828800" indent="-228600" algn="ctr">
            <a:defRPr sz="2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ансор</a:t>
          </a:r>
          <a:endParaRPr lang="ru-RU" dirty="0">
            <a:solidFill>
              <a:schemeClr val="tx1"/>
            </a:solidFill>
          </a:endParaRPr>
        </a:p>
      </dsp:txBody>
      <dsp:txXfrm>
        <a:off x="2193425" y="3571744"/>
        <a:ext cx="1521690" cy="989099"/>
      </dsp:txXfrm>
    </dsp:sp>
    <dsp:sp modelId="{04F8282C-211C-48EF-967A-CCE8193A865A}">
      <dsp:nvSpPr>
        <dsp:cNvPr id="10" name="Дуга 9"/>
        <dsp:cNvSpPr/>
      </dsp:nvSpPr>
      <dsp:spPr bwMode="white">
        <a:xfrm>
          <a:off x="2140389" y="494549"/>
          <a:ext cx="3948823" cy="3948823"/>
        </a:xfrm>
        <a:prstGeom prst="arc">
          <a:avLst>
            <a:gd name="adj1" fmla="val 9210443"/>
            <a:gd name="adj2" fmla="val 10553625"/>
          </a:avLst>
        </a:prstGeom>
        <a:ln>
          <a:tailEnd type="arrow" w="lg" len="med"/>
        </a:ln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40389" y="494549"/>
        <a:ext cx="3948823" cy="3948823"/>
      </dsp:txXfrm>
    </dsp:sp>
    <dsp:sp modelId="{48967A39-B0F9-49F8-ADBC-5DB7AF352B11}">
      <dsp:nvSpPr>
        <dsp:cNvPr id="11" name="Скругленный прямоугольник 10"/>
        <dsp:cNvSpPr/>
      </dsp:nvSpPr>
      <dsp:spPr bwMode="white">
        <a:xfrm>
          <a:off x="1476178" y="1364285"/>
          <a:ext cx="1521690" cy="98909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9060" tIns="99060" rIns="99060" bIns="99060" anchor="ctr"/>
        <a:lstStyle>
          <a:lvl1pPr algn="ctr">
            <a:defRPr sz="2600"/>
          </a:lvl1pPr>
          <a:lvl2pPr marL="228600" indent="-228600" algn="ctr">
            <a:defRPr sz="2000"/>
          </a:lvl2pPr>
          <a:lvl3pPr marL="457200" indent="-228600" algn="ctr">
            <a:defRPr sz="2000"/>
          </a:lvl3pPr>
          <a:lvl4pPr marL="685800" indent="-228600" algn="ctr">
            <a:defRPr sz="2000"/>
          </a:lvl4pPr>
          <a:lvl5pPr marL="914400" indent="-228600" algn="ctr">
            <a:defRPr sz="2000"/>
          </a:lvl5pPr>
          <a:lvl6pPr marL="1143000" indent="-228600" algn="ctr">
            <a:defRPr sz="2000"/>
          </a:lvl6pPr>
          <a:lvl7pPr marL="1371600" indent="-228600" algn="ctr">
            <a:defRPr sz="2000"/>
          </a:lvl7pPr>
          <a:lvl8pPr marL="1600200" indent="-228600" algn="ctr">
            <a:defRPr sz="2000"/>
          </a:lvl8pPr>
          <a:lvl9pPr marL="1828800" indent="-228600" algn="ctr">
            <a:defRPr sz="2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намоз</a:t>
          </a:r>
          <a:endParaRPr lang="ru-RU" dirty="0">
            <a:solidFill>
              <a:schemeClr val="tx1"/>
            </a:solidFill>
          </a:endParaRPr>
        </a:p>
      </dsp:txBody>
      <dsp:txXfrm>
        <a:off x="1476178" y="1364285"/>
        <a:ext cx="1521690" cy="989099"/>
      </dsp:txXfrm>
    </dsp:sp>
    <dsp:sp modelId="{A1BB7EFF-AA87-4072-A99C-2D4CC5D483F0}">
      <dsp:nvSpPr>
        <dsp:cNvPr id="12" name="Дуга 11"/>
        <dsp:cNvSpPr/>
      </dsp:nvSpPr>
      <dsp:spPr bwMode="white">
        <a:xfrm>
          <a:off x="2140389" y="494549"/>
          <a:ext cx="3948823" cy="3948823"/>
        </a:xfrm>
        <a:prstGeom prst="arc">
          <a:avLst>
            <a:gd name="adj1" fmla="val 13241018"/>
            <a:gd name="adj2" fmla="val 14440300"/>
          </a:avLst>
        </a:prstGeom>
        <a:ln>
          <a:tailEnd type="arrow" w="lg" len="med"/>
        </a:ln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40389" y="494549"/>
        <a:ext cx="3948823" cy="394882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4B6438D4-6326-4922-9BF1-B752863BB297}">
      <dsp:nvSpPr>
        <dsp:cNvPr id="3" name="Прямоугольник 2"/>
        <dsp:cNvSpPr/>
      </dsp:nvSpPr>
      <dsp:spPr bwMode="white">
        <a:xfrm>
          <a:off x="-25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44780" tIns="144780" rIns="144780" bIns="144780" anchor="ctr"/>
        <a:lstStyle>
          <a:lvl1pPr algn="ctr">
            <a:defRPr sz="3800"/>
          </a:lvl1pPr>
          <a:lvl2pPr marL="285750" indent="-285750" algn="ctr">
            <a:defRPr sz="2900"/>
          </a:lvl2pPr>
          <a:lvl3pPr marL="571500" indent="-285750" algn="ctr">
            <a:defRPr sz="2900"/>
          </a:lvl3pPr>
          <a:lvl4pPr marL="857250" indent="-285750" algn="ctr">
            <a:defRPr sz="2900"/>
          </a:lvl4pPr>
          <a:lvl5pPr marL="1143000" indent="-285750" algn="ctr">
            <a:defRPr sz="2900"/>
          </a:lvl5pPr>
          <a:lvl6pPr marL="1428750" indent="-285750" algn="ctr">
            <a:defRPr sz="2900"/>
          </a:lvl6pPr>
          <a:lvl7pPr marL="1714500" indent="-285750" algn="ctr">
            <a:defRPr sz="2900"/>
          </a:lvl7pPr>
          <a:lvl8pPr marL="2000250" indent="-285750" algn="ctr">
            <a:defRPr sz="2900"/>
          </a:lvl8pPr>
          <a:lvl9pPr marL="2286000" indent="-285750" algn="ctr">
            <a:defRPr sz="2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Бадр жанги 624</a:t>
          </a:r>
          <a:endParaRPr lang="ru-RU" dirty="0">
            <a:solidFill>
              <a:schemeClr val="tx1"/>
            </a:solidFill>
          </a:endParaRPr>
        </a:p>
      </dsp:txBody>
      <dsp:txXfrm>
        <a:off x="-25" y="641337"/>
        <a:ext cx="2571774" cy="1543064"/>
      </dsp:txXfrm>
    </dsp:sp>
    <dsp:sp modelId="{55B832DA-5EFD-450A-BEAC-A6DEE4566E8D}">
      <dsp:nvSpPr>
        <dsp:cNvPr id="4" name="Прямоугольник 3"/>
        <dsp:cNvSpPr/>
      </dsp:nvSpPr>
      <dsp:spPr bwMode="white">
        <a:xfrm>
          <a:off x="2828926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44780" tIns="144780" rIns="144780" bIns="144780" anchor="ctr"/>
        <a:lstStyle>
          <a:lvl1pPr algn="ctr">
            <a:defRPr sz="3800"/>
          </a:lvl1pPr>
          <a:lvl2pPr marL="285750" indent="-285750" algn="ctr">
            <a:defRPr sz="2900"/>
          </a:lvl2pPr>
          <a:lvl3pPr marL="571500" indent="-285750" algn="ctr">
            <a:defRPr sz="2900"/>
          </a:lvl3pPr>
          <a:lvl4pPr marL="857250" indent="-285750" algn="ctr">
            <a:defRPr sz="2900"/>
          </a:lvl4pPr>
          <a:lvl5pPr marL="1143000" indent="-285750" algn="ctr">
            <a:defRPr sz="2900"/>
          </a:lvl5pPr>
          <a:lvl6pPr marL="1428750" indent="-285750" algn="ctr">
            <a:defRPr sz="2900"/>
          </a:lvl6pPr>
          <a:lvl7pPr marL="1714500" indent="-285750" algn="ctr">
            <a:defRPr sz="2900"/>
          </a:lvl7pPr>
          <a:lvl8pPr marL="2000250" indent="-285750" algn="ctr">
            <a:defRPr sz="2900"/>
          </a:lvl8pPr>
          <a:lvl9pPr marL="2286000" indent="-285750" algn="ctr">
            <a:defRPr sz="2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мунофиқ</a:t>
          </a:r>
          <a:endParaRPr lang="ru-RU" dirty="0">
            <a:solidFill>
              <a:schemeClr val="tx1"/>
            </a:solidFill>
          </a:endParaRPr>
        </a:p>
      </dsp:txBody>
      <dsp:txXfrm>
        <a:off x="2828926" y="641337"/>
        <a:ext cx="2571774" cy="1543064"/>
      </dsp:txXfrm>
    </dsp:sp>
    <dsp:sp modelId="{BC9C8113-A81C-485E-8E71-ED6E4E76D11F}">
      <dsp:nvSpPr>
        <dsp:cNvPr id="5" name="Прямоугольник 4"/>
        <dsp:cNvSpPr/>
      </dsp:nvSpPr>
      <dsp:spPr bwMode="white">
        <a:xfrm>
          <a:off x="5657877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44780" tIns="144780" rIns="144780" bIns="144780" anchor="ctr"/>
        <a:lstStyle>
          <a:lvl1pPr algn="ctr">
            <a:defRPr sz="3800"/>
          </a:lvl1pPr>
          <a:lvl2pPr marL="285750" indent="-285750" algn="ctr">
            <a:defRPr sz="2900"/>
          </a:lvl2pPr>
          <a:lvl3pPr marL="571500" indent="-285750" algn="ctr">
            <a:defRPr sz="2900"/>
          </a:lvl3pPr>
          <a:lvl4pPr marL="857250" indent="-285750" algn="ctr">
            <a:defRPr sz="2900"/>
          </a:lvl4pPr>
          <a:lvl5pPr marL="1143000" indent="-285750" algn="ctr">
            <a:defRPr sz="2900"/>
          </a:lvl5pPr>
          <a:lvl6pPr marL="1428750" indent="-285750" algn="ctr">
            <a:defRPr sz="2900"/>
          </a:lvl6pPr>
          <a:lvl7pPr marL="1714500" indent="-285750" algn="ctr">
            <a:defRPr sz="2900"/>
          </a:lvl7pPr>
          <a:lvl8pPr marL="2000250" indent="-285750" algn="ctr">
            <a:defRPr sz="2900"/>
          </a:lvl8pPr>
          <a:lvl9pPr marL="2286000" indent="-285750" algn="ctr">
            <a:defRPr sz="2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мушрик</a:t>
          </a:r>
          <a:endParaRPr lang="ru-RU" dirty="0">
            <a:solidFill>
              <a:schemeClr val="tx1"/>
            </a:solidFill>
          </a:endParaRPr>
        </a:p>
      </dsp:txBody>
      <dsp:txXfrm>
        <a:off x="5657877" y="641337"/>
        <a:ext cx="2571774" cy="1543064"/>
      </dsp:txXfrm>
    </dsp:sp>
    <dsp:sp modelId="{AD9303DF-FF0C-442F-ADFC-6B83B7F30D16}">
      <dsp:nvSpPr>
        <dsp:cNvPr id="6" name="Прямоугольник 5"/>
        <dsp:cNvSpPr/>
      </dsp:nvSpPr>
      <dsp:spPr bwMode="white">
        <a:xfrm>
          <a:off x="-25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44780" tIns="144780" rIns="144780" bIns="144780" anchor="ctr"/>
        <a:lstStyle>
          <a:lvl1pPr algn="ctr">
            <a:defRPr sz="3800"/>
          </a:lvl1pPr>
          <a:lvl2pPr marL="285750" indent="-285750" algn="ctr">
            <a:defRPr sz="2900"/>
          </a:lvl2pPr>
          <a:lvl3pPr marL="571500" indent="-285750" algn="ctr">
            <a:defRPr sz="2900"/>
          </a:lvl3pPr>
          <a:lvl4pPr marL="857250" indent="-285750" algn="ctr">
            <a:defRPr sz="2900"/>
          </a:lvl4pPr>
          <a:lvl5pPr marL="1143000" indent="-285750" algn="ctr">
            <a:defRPr sz="2900"/>
          </a:lvl5pPr>
          <a:lvl6pPr marL="1428750" indent="-285750" algn="ctr">
            <a:defRPr sz="2900"/>
          </a:lvl6pPr>
          <a:lvl7pPr marL="1714500" indent="-285750" algn="ctr">
            <a:defRPr sz="2900"/>
          </a:lvl7pPr>
          <a:lvl8pPr marL="2000250" indent="-285750" algn="ctr">
            <a:defRPr sz="2900"/>
          </a:lvl8pPr>
          <a:lvl9pPr marL="2286000" indent="-285750" algn="ctr">
            <a:defRPr sz="2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закот</a:t>
          </a:r>
          <a:endParaRPr lang="ru-RU" dirty="0">
            <a:solidFill>
              <a:schemeClr val="tx1"/>
            </a:solidFill>
          </a:endParaRPr>
        </a:p>
      </dsp:txBody>
      <dsp:txXfrm>
        <a:off x="-25" y="2441574"/>
        <a:ext cx="2571774" cy="1543064"/>
      </dsp:txXfrm>
    </dsp:sp>
    <dsp:sp modelId="{8F2FEAA6-13B5-4C4B-A0CF-821F1EFECCBF}">
      <dsp:nvSpPr>
        <dsp:cNvPr id="7" name="Прямоугольник 6"/>
        <dsp:cNvSpPr/>
      </dsp:nvSpPr>
      <dsp:spPr bwMode="white">
        <a:xfrm>
          <a:off x="2828926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44780" tIns="144780" rIns="144780" bIns="144780" anchor="ctr"/>
        <a:lstStyle>
          <a:lvl1pPr algn="ctr">
            <a:defRPr sz="3800"/>
          </a:lvl1pPr>
          <a:lvl2pPr marL="285750" indent="-285750" algn="ctr">
            <a:defRPr sz="2900"/>
          </a:lvl2pPr>
          <a:lvl3pPr marL="571500" indent="-285750" algn="ctr">
            <a:defRPr sz="2900"/>
          </a:lvl3pPr>
          <a:lvl4pPr marL="857250" indent="-285750" algn="ctr">
            <a:defRPr sz="2900"/>
          </a:lvl4pPr>
          <a:lvl5pPr marL="1143000" indent="-285750" algn="ctr">
            <a:defRPr sz="2900"/>
          </a:lvl5pPr>
          <a:lvl6pPr marL="1428750" indent="-285750" algn="ctr">
            <a:defRPr sz="2900"/>
          </a:lvl6pPr>
          <a:lvl7pPr marL="1714500" indent="-285750" algn="ctr">
            <a:defRPr sz="2900"/>
          </a:lvl7pPr>
          <a:lvl8pPr marL="2000250" indent="-285750" algn="ctr">
            <a:defRPr sz="2900"/>
          </a:lvl8pPr>
          <a:lvl9pPr marL="2286000" indent="-285750" algn="ctr">
            <a:defRPr sz="2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Аҳл ал китоб</a:t>
          </a:r>
          <a:endParaRPr lang="ru-RU" dirty="0">
            <a:solidFill>
              <a:schemeClr val="tx1"/>
            </a:solidFill>
          </a:endParaRPr>
        </a:p>
      </dsp:txBody>
      <dsp:txXfrm>
        <a:off x="2828926" y="2441574"/>
        <a:ext cx="2571774" cy="1543064"/>
      </dsp:txXfrm>
    </dsp:sp>
    <dsp:sp modelId="{1E4B5470-E48A-4876-A09C-74701C7F5595}">
      <dsp:nvSpPr>
        <dsp:cNvPr id="8" name="Прямоугольник 7"/>
        <dsp:cNvSpPr/>
      </dsp:nvSpPr>
      <dsp:spPr bwMode="white">
        <a:xfrm>
          <a:off x="5657877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44780" tIns="144780" rIns="144780" bIns="144780" anchor="ctr"/>
        <a:lstStyle>
          <a:lvl1pPr algn="ctr">
            <a:defRPr sz="3800"/>
          </a:lvl1pPr>
          <a:lvl2pPr marL="285750" indent="-285750" algn="ctr">
            <a:defRPr sz="2900"/>
          </a:lvl2pPr>
          <a:lvl3pPr marL="571500" indent="-285750" algn="ctr">
            <a:defRPr sz="2900"/>
          </a:lvl3pPr>
          <a:lvl4pPr marL="857250" indent="-285750" algn="ctr">
            <a:defRPr sz="2900"/>
          </a:lvl4pPr>
          <a:lvl5pPr marL="1143000" indent="-285750" algn="ctr">
            <a:defRPr sz="2900"/>
          </a:lvl5pPr>
          <a:lvl6pPr marL="1428750" indent="-285750" algn="ctr">
            <a:defRPr sz="2900"/>
          </a:lvl6pPr>
          <a:lvl7pPr marL="1714500" indent="-285750" algn="ctr">
            <a:defRPr sz="2900"/>
          </a:lvl7pPr>
          <a:lvl8pPr marL="2000250" indent="-285750" algn="ctr">
            <a:defRPr sz="2900"/>
          </a:lvl8pPr>
          <a:lvl9pPr marL="2286000" indent="-285750" algn="ctr">
            <a:defRPr sz="2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Худайбия сулҳи 628</a:t>
          </a:r>
          <a:endParaRPr lang="ru-RU" dirty="0">
            <a:solidFill>
              <a:schemeClr val="tx1"/>
            </a:solidFill>
          </a:endParaRPr>
        </a:p>
      </dsp:txBody>
      <dsp:txXfrm>
        <a:off x="5657877" y="2441574"/>
        <a:ext cx="2571774" cy="154306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7014D51C-67BC-427C-8B89-AFB060C01437}">
      <dsp:nvSpPr>
        <dsp:cNvPr id="3" name="Прямоугольник 2"/>
        <dsp:cNvSpPr/>
      </dsp:nvSpPr>
      <dsp:spPr bwMode="white">
        <a:xfrm>
          <a:off x="380740" y="723"/>
          <a:ext cx="3558257" cy="2134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3360" tIns="213360" rIns="213360" bIns="213360" anchor="ctr"/>
        <a:lstStyle>
          <a:lvl1pPr algn="ctr">
            <a:defRPr sz="5600"/>
          </a:lvl1pPr>
          <a:lvl2pPr marL="285750" indent="-285750" algn="ctr">
            <a:defRPr sz="4300"/>
          </a:lvl2pPr>
          <a:lvl3pPr marL="571500" indent="-285750" algn="ctr">
            <a:defRPr sz="4300"/>
          </a:lvl3pPr>
          <a:lvl4pPr marL="857250" indent="-285750" algn="ctr">
            <a:defRPr sz="4300"/>
          </a:lvl4pPr>
          <a:lvl5pPr marL="1143000" indent="-285750" algn="ctr">
            <a:defRPr sz="4300"/>
          </a:lvl5pPr>
          <a:lvl6pPr marL="1428750" indent="-285750" algn="ctr">
            <a:defRPr sz="4300"/>
          </a:lvl6pPr>
          <a:lvl7pPr marL="1714500" indent="-285750" algn="ctr">
            <a:defRPr sz="4300"/>
          </a:lvl7pPr>
          <a:lvl8pPr marL="2000250" indent="-285750" algn="ctr">
            <a:defRPr sz="4300"/>
          </a:lvl8pPr>
          <a:lvl9pPr marL="2286000" indent="-285750" algn="ctr">
            <a:defRPr sz="4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630 йил</a:t>
          </a:r>
          <a:endParaRPr lang="ru-RU" dirty="0">
            <a:solidFill>
              <a:schemeClr val="tx1"/>
            </a:solidFill>
          </a:endParaRPr>
        </a:p>
      </dsp:txBody>
      <dsp:txXfrm>
        <a:off x="380740" y="723"/>
        <a:ext cx="3558257" cy="2134954"/>
      </dsp:txXfrm>
    </dsp:sp>
    <dsp:sp modelId="{8C8AEBAC-86DD-41B3-9BE1-7D6BC7CD4B9E}">
      <dsp:nvSpPr>
        <dsp:cNvPr id="4" name="Прямоугольник 3"/>
        <dsp:cNvSpPr/>
      </dsp:nvSpPr>
      <dsp:spPr bwMode="white">
        <a:xfrm>
          <a:off x="4294823" y="723"/>
          <a:ext cx="3558257" cy="2134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3360" tIns="213360" rIns="213360" bIns="213360" anchor="ctr"/>
        <a:lstStyle>
          <a:lvl1pPr algn="ctr">
            <a:defRPr sz="5600"/>
          </a:lvl1pPr>
          <a:lvl2pPr marL="285750" indent="-285750" algn="ctr">
            <a:defRPr sz="4300"/>
          </a:lvl2pPr>
          <a:lvl3pPr marL="571500" indent="-285750" algn="ctr">
            <a:defRPr sz="4300"/>
          </a:lvl3pPr>
          <a:lvl4pPr marL="857250" indent="-285750" algn="ctr">
            <a:defRPr sz="4300"/>
          </a:lvl4pPr>
          <a:lvl5pPr marL="1143000" indent="-285750" algn="ctr">
            <a:defRPr sz="4300"/>
          </a:lvl5pPr>
          <a:lvl6pPr marL="1428750" indent="-285750" algn="ctr">
            <a:defRPr sz="4300"/>
          </a:lvl6pPr>
          <a:lvl7pPr marL="1714500" indent="-285750" algn="ctr">
            <a:defRPr sz="4300"/>
          </a:lvl7pPr>
          <a:lvl8pPr marL="2000250" indent="-285750" algn="ctr">
            <a:defRPr sz="4300"/>
          </a:lvl8pPr>
          <a:lvl9pPr marL="2286000" indent="-285750" algn="ctr">
            <a:defRPr sz="4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Аҳл ал зимма</a:t>
          </a:r>
          <a:endParaRPr lang="ru-RU" dirty="0">
            <a:solidFill>
              <a:schemeClr val="tx1"/>
            </a:solidFill>
          </a:endParaRPr>
        </a:p>
      </dsp:txBody>
      <dsp:txXfrm>
        <a:off x="4294823" y="723"/>
        <a:ext cx="3558257" cy="2134954"/>
      </dsp:txXfrm>
    </dsp:sp>
    <dsp:sp modelId="{A6E527AE-C1F5-4BF2-B4FF-93184451CC1B}">
      <dsp:nvSpPr>
        <dsp:cNvPr id="5" name="Прямоугольник 4"/>
        <dsp:cNvSpPr/>
      </dsp:nvSpPr>
      <dsp:spPr bwMode="white">
        <a:xfrm>
          <a:off x="471511" y="2491021"/>
          <a:ext cx="3558257" cy="2134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3360" tIns="213360" rIns="213360" bIns="213360" anchor="ctr"/>
        <a:lstStyle>
          <a:lvl1pPr algn="ctr">
            <a:defRPr sz="5600"/>
          </a:lvl1pPr>
          <a:lvl2pPr marL="285750" indent="-285750" algn="ctr">
            <a:defRPr sz="4300"/>
          </a:lvl2pPr>
          <a:lvl3pPr marL="571500" indent="-285750" algn="ctr">
            <a:defRPr sz="4300"/>
          </a:lvl3pPr>
          <a:lvl4pPr marL="857250" indent="-285750" algn="ctr">
            <a:defRPr sz="4300"/>
          </a:lvl4pPr>
          <a:lvl5pPr marL="1143000" indent="-285750" algn="ctr">
            <a:defRPr sz="4300"/>
          </a:lvl5pPr>
          <a:lvl6pPr marL="1428750" indent="-285750" algn="ctr">
            <a:defRPr sz="4300"/>
          </a:lvl6pPr>
          <a:lvl7pPr marL="1714500" indent="-285750" algn="ctr">
            <a:defRPr sz="4300"/>
          </a:lvl7pPr>
          <a:lvl8pPr marL="2000250" indent="-285750" algn="ctr">
            <a:defRPr sz="4300"/>
          </a:lvl8pPr>
          <a:lvl9pPr marL="2286000" indent="-285750" algn="ctr">
            <a:defRPr sz="4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қибла</a:t>
          </a:r>
          <a:endParaRPr lang="ru-RU" dirty="0">
            <a:solidFill>
              <a:schemeClr val="tx1"/>
            </a:solidFill>
          </a:endParaRPr>
        </a:p>
      </dsp:txBody>
      <dsp:txXfrm>
        <a:off x="471511" y="2491021"/>
        <a:ext cx="3558257" cy="2134954"/>
      </dsp:txXfrm>
    </dsp:sp>
    <dsp:sp modelId="{6D4361D2-3642-4823-AB43-EFC020F1F7D5}">
      <dsp:nvSpPr>
        <dsp:cNvPr id="6" name="Прямоугольник 5"/>
        <dsp:cNvSpPr/>
      </dsp:nvSpPr>
      <dsp:spPr bwMode="white">
        <a:xfrm>
          <a:off x="4294823" y="2490298"/>
          <a:ext cx="3558257" cy="2134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3360" tIns="213360" rIns="213360" bIns="213360" anchor="ctr"/>
        <a:lstStyle>
          <a:lvl1pPr algn="ctr">
            <a:defRPr sz="5600"/>
          </a:lvl1pPr>
          <a:lvl2pPr marL="285750" indent="-285750" algn="ctr">
            <a:defRPr sz="4300"/>
          </a:lvl2pPr>
          <a:lvl3pPr marL="571500" indent="-285750" algn="ctr">
            <a:defRPr sz="4300"/>
          </a:lvl3pPr>
          <a:lvl4pPr marL="857250" indent="-285750" algn="ctr">
            <a:defRPr sz="4300"/>
          </a:lvl4pPr>
          <a:lvl5pPr marL="1143000" indent="-285750" algn="ctr">
            <a:defRPr sz="4300"/>
          </a:lvl5pPr>
          <a:lvl6pPr marL="1428750" indent="-285750" algn="ctr">
            <a:defRPr sz="4300"/>
          </a:lvl6pPr>
          <a:lvl7pPr marL="1714500" indent="-285750" algn="ctr">
            <a:defRPr sz="4300"/>
          </a:lvl7pPr>
          <a:lvl8pPr marL="2000250" indent="-285750" algn="ctr">
            <a:defRPr sz="4300"/>
          </a:lvl8pPr>
          <a:lvl9pPr marL="2286000" indent="-285750" algn="ctr">
            <a:defRPr sz="4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Араб-яҳудий</a:t>
          </a:r>
          <a:endParaRPr lang="ru-RU" dirty="0">
            <a:solidFill>
              <a:schemeClr val="tx1"/>
            </a:solidFill>
          </a:endParaRPr>
        </a:p>
      </dsp:txBody>
      <dsp:txXfrm>
        <a:off x="4294823" y="2490298"/>
        <a:ext cx="3558257" cy="213495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DFAB8FDC-A289-4C72-9E21-6F2FF9455964}">
      <dsp:nvSpPr>
        <dsp:cNvPr id="3" name="Равнобедренный треугольник 2"/>
        <dsp:cNvSpPr/>
      </dsp:nvSpPr>
      <dsp:spPr bwMode="white">
        <a:xfrm>
          <a:off x="1454864" y="0"/>
          <a:ext cx="4625975" cy="4625975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454864" y="0"/>
        <a:ext cx="4625975" cy="4625975"/>
      </dsp:txXfrm>
    </dsp:sp>
    <dsp:sp modelId="{FED02DC2-FE76-4616-8AA6-F9D7C335F7C2}">
      <dsp:nvSpPr>
        <dsp:cNvPr id="4" name="Скругленный прямоугольник 3"/>
        <dsp:cNvSpPr/>
      </dsp:nvSpPr>
      <dsp:spPr bwMode="white">
        <a:xfrm>
          <a:off x="3767852" y="462598"/>
          <a:ext cx="3006884" cy="822396"/>
        </a:xfrm>
        <a:prstGeom prst="round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95250" tIns="95250" rIns="95250" bIns="95250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Али ибн Абутолиб</a:t>
          </a:r>
          <a:endParaRPr lang="ru-RU" dirty="0">
            <a:solidFill>
              <a:schemeClr val="dk1"/>
            </a:solidFill>
          </a:endParaRPr>
        </a:p>
      </dsp:txBody>
      <dsp:txXfrm>
        <a:off x="3767852" y="462598"/>
        <a:ext cx="3006884" cy="822396"/>
      </dsp:txXfrm>
    </dsp:sp>
    <dsp:sp modelId="{4DB63199-AD7D-4085-AAAA-CD2FE9806E8E}">
      <dsp:nvSpPr>
        <dsp:cNvPr id="5" name="Скругленный прямоугольник 4"/>
        <dsp:cNvSpPr/>
      </dsp:nvSpPr>
      <dsp:spPr bwMode="white">
        <a:xfrm>
          <a:off x="3757598" y="1422403"/>
          <a:ext cx="3006884" cy="822396"/>
        </a:xfrm>
        <a:prstGeom prst="round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95250" tIns="95250" rIns="95250" bIns="95250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Усмон ибн Аффон</a:t>
          </a:r>
          <a:endParaRPr lang="ru-RU" dirty="0">
            <a:solidFill>
              <a:schemeClr val="dk1"/>
            </a:solidFill>
          </a:endParaRPr>
        </a:p>
      </dsp:txBody>
      <dsp:txXfrm>
        <a:off x="3757598" y="1422403"/>
        <a:ext cx="3006884" cy="822396"/>
      </dsp:txXfrm>
    </dsp:sp>
    <dsp:sp modelId="{A854F7AE-D132-4328-BAC0-0CAB4A7C474D}">
      <dsp:nvSpPr>
        <dsp:cNvPr id="6" name="Скругленный прямоугольник 5"/>
        <dsp:cNvSpPr/>
      </dsp:nvSpPr>
      <dsp:spPr bwMode="white">
        <a:xfrm>
          <a:off x="3767852" y="2312988"/>
          <a:ext cx="3006884" cy="822396"/>
        </a:xfrm>
        <a:prstGeom prst="round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95250" tIns="95250" rIns="95250" bIns="95250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Умар ибн Хаттоб</a:t>
          </a:r>
          <a:endParaRPr lang="ru-RU" dirty="0">
            <a:solidFill>
              <a:schemeClr val="dk1"/>
            </a:solidFill>
          </a:endParaRPr>
        </a:p>
      </dsp:txBody>
      <dsp:txXfrm>
        <a:off x="3767852" y="2312988"/>
        <a:ext cx="3006884" cy="822396"/>
      </dsp:txXfrm>
    </dsp:sp>
    <dsp:sp modelId="{88323D16-192C-433C-BA9D-5512B5B8F575}">
      <dsp:nvSpPr>
        <dsp:cNvPr id="7" name="Скругленный прямоугольник 6"/>
        <dsp:cNvSpPr/>
      </dsp:nvSpPr>
      <dsp:spPr bwMode="white">
        <a:xfrm>
          <a:off x="3767852" y="3238183"/>
          <a:ext cx="3006884" cy="822396"/>
        </a:xfrm>
        <a:prstGeom prst="round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95250" tIns="95250" rIns="95250" bIns="95250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Абу Бакр</a:t>
          </a:r>
          <a:endParaRPr lang="ru-RU" dirty="0">
            <a:solidFill>
              <a:schemeClr val="dk1"/>
            </a:solidFill>
          </a:endParaRPr>
        </a:p>
      </dsp:txBody>
      <dsp:txXfrm>
        <a:off x="3767852" y="3238183"/>
        <a:ext cx="3006884" cy="82239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4625975" cy="4625975"/>
        <a:chOff x="0" y="0"/>
        <a:chExt cx="4625975" cy="4625975"/>
      </a:xfrm>
    </dsp:grpSpPr>
    <dsp:sp modelId="{BEB9E39A-7837-4396-A1C8-BFEE9B13D56B}">
      <dsp:nvSpPr>
        <dsp:cNvPr id="3" name="Счетверенная стрелка 2"/>
        <dsp:cNvSpPr/>
      </dsp:nvSpPr>
      <dsp:spPr bwMode="white">
        <a:xfrm>
          <a:off x="1801813" y="0"/>
          <a:ext cx="4625975" cy="4625975"/>
        </a:xfrm>
        <a:prstGeom prst="quadArrow">
          <a:avLst>
            <a:gd name="adj1" fmla="val 2000"/>
            <a:gd name="adj2" fmla="val 4000"/>
            <a:gd name="adj3" fmla="val 5000"/>
          </a:avLst>
        </a:prstGeom>
      </dsp:spPr>
      <dsp:style>
        <a:lnRef idx="0">
          <a:schemeClr val="accent1"/>
        </a:lnRef>
        <a:fillRef idx="1">
          <a:schemeClr val="accent1">
            <a:tint val="40000"/>
          </a:schemeClr>
        </a:fillRef>
        <a:effectRef idx="0">
          <a:scrgbClr r="0" g="0" b="0"/>
        </a:effectRef>
        <a:fontRef idx="minor"/>
      </dsp:style>
      <dsp:txXfrm>
        <a:off x="1801813" y="0"/>
        <a:ext cx="4625975" cy="4625975"/>
      </dsp:txXfrm>
    </dsp:sp>
    <dsp:sp modelId="{7975B837-8618-448F-8E90-F5201A5E0AB6}">
      <dsp:nvSpPr>
        <dsp:cNvPr id="4" name="Скругленный прямоугольник 3"/>
        <dsp:cNvSpPr/>
      </dsp:nvSpPr>
      <dsp:spPr bwMode="white">
        <a:xfrm>
          <a:off x="2102501" y="300688"/>
          <a:ext cx="1850390" cy="185039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0010" tIns="80010" rIns="80010" bIns="80010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ридда</a:t>
          </a:r>
          <a:endParaRPr lang="ru-RU" dirty="0">
            <a:solidFill>
              <a:schemeClr val="tx1"/>
            </a:solidFill>
          </a:endParaRPr>
        </a:p>
      </dsp:txBody>
      <dsp:txXfrm>
        <a:off x="2102501" y="300688"/>
        <a:ext cx="1850390" cy="1850390"/>
      </dsp:txXfrm>
    </dsp:sp>
    <dsp:sp modelId="{E14E9F0C-E41B-4BED-A384-AF70B02BF9A8}">
      <dsp:nvSpPr>
        <dsp:cNvPr id="5" name="Скругленный прямоугольник 4"/>
        <dsp:cNvSpPr/>
      </dsp:nvSpPr>
      <dsp:spPr bwMode="white">
        <a:xfrm>
          <a:off x="4276709" y="300688"/>
          <a:ext cx="1850390" cy="185039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0010" tIns="80010" rIns="80010" bIns="80010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Қуръон жамланиши</a:t>
          </a:r>
          <a:endParaRPr lang="ru-RU" dirty="0">
            <a:solidFill>
              <a:schemeClr val="tx1"/>
            </a:solidFill>
          </a:endParaRPr>
        </a:p>
      </dsp:txBody>
      <dsp:txXfrm>
        <a:off x="4276709" y="300688"/>
        <a:ext cx="1850390" cy="1850390"/>
      </dsp:txXfrm>
    </dsp:sp>
    <dsp:sp modelId="{0B258EA7-4FDB-44C5-89CD-B45870ED2423}">
      <dsp:nvSpPr>
        <dsp:cNvPr id="6" name="Скругленный прямоугольник 5"/>
        <dsp:cNvSpPr/>
      </dsp:nvSpPr>
      <dsp:spPr bwMode="white">
        <a:xfrm>
          <a:off x="2114528" y="2440017"/>
          <a:ext cx="1850390" cy="185039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0010" tIns="80010" rIns="80010" bIns="80010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Ироқ  ва Шом</a:t>
          </a:r>
          <a:endParaRPr lang="ru-RU" dirty="0">
            <a:solidFill>
              <a:schemeClr val="tx1"/>
            </a:solidFill>
          </a:endParaRPr>
        </a:p>
      </dsp:txBody>
      <dsp:txXfrm>
        <a:off x="2114528" y="2440017"/>
        <a:ext cx="1850390" cy="1850390"/>
      </dsp:txXfrm>
    </dsp:sp>
    <dsp:sp modelId="{EC13C6BD-57D0-4604-AC21-A25C1D8A177D}">
      <dsp:nvSpPr>
        <dsp:cNvPr id="7" name="Скругленный прямоугольник 6"/>
        <dsp:cNvSpPr/>
      </dsp:nvSpPr>
      <dsp:spPr bwMode="white">
        <a:xfrm>
          <a:off x="4257669" y="2297111"/>
          <a:ext cx="1850390" cy="185039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0010" tIns="80010" rIns="80010" bIns="80010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қатъийлик</a:t>
          </a:r>
          <a:endParaRPr lang="ru-RU" dirty="0">
            <a:solidFill>
              <a:schemeClr val="tx1"/>
            </a:solidFill>
          </a:endParaRPr>
        </a:p>
      </dsp:txBody>
      <dsp:txXfrm>
        <a:off x="4257669" y="2297111"/>
        <a:ext cx="1850390" cy="185039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F612C5E0-144E-4586-8BCE-1534586FD579}">
      <dsp:nvSpPr>
        <dsp:cNvPr id="3" name="Прямоугольник 2"/>
        <dsp:cNvSpPr/>
      </dsp:nvSpPr>
      <dsp:spPr bwMode="white">
        <a:xfrm>
          <a:off x="328540" y="10394"/>
          <a:ext cx="3558257" cy="2134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52400" tIns="152400" rIns="152400" bIns="152400" anchor="ctr"/>
        <a:lstStyle>
          <a:lvl1pPr algn="ctr">
            <a:defRPr sz="4000"/>
          </a:lvl1pPr>
          <a:lvl2pPr marL="285750" indent="-285750" algn="ctr">
            <a:defRPr sz="3100"/>
          </a:lvl2pPr>
          <a:lvl3pPr marL="571500" indent="-285750" algn="ctr">
            <a:defRPr sz="3100"/>
          </a:lvl3pPr>
          <a:lvl4pPr marL="857250" indent="-285750" algn="ctr">
            <a:defRPr sz="3100"/>
          </a:lvl4pPr>
          <a:lvl5pPr marL="1143000" indent="-285750" algn="ctr">
            <a:defRPr sz="3100"/>
          </a:lvl5pPr>
          <a:lvl6pPr marL="1428750" indent="-285750" algn="ctr">
            <a:defRPr sz="3100"/>
          </a:lvl6pPr>
          <a:lvl7pPr marL="1714500" indent="-285750" algn="ctr">
            <a:defRPr sz="3100"/>
          </a:lvl7pPr>
          <a:lvl8pPr marL="2000250" indent="-285750" algn="ctr">
            <a:defRPr sz="3100"/>
          </a:lvl8pPr>
          <a:lvl9pPr marL="2286000" indent="-285750" algn="ctr">
            <a:defRPr sz="3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ислоҳотлар</a:t>
          </a:r>
          <a:endParaRPr lang="ru-RU" dirty="0">
            <a:solidFill>
              <a:schemeClr val="tx1"/>
            </a:solidFill>
          </a:endParaRPr>
        </a:p>
      </dsp:txBody>
      <dsp:txXfrm>
        <a:off x="328540" y="10394"/>
        <a:ext cx="3558257" cy="2134954"/>
      </dsp:txXfrm>
    </dsp:sp>
    <dsp:sp modelId="{259C5444-BE56-45CE-96FF-716ED8241BDB}">
      <dsp:nvSpPr>
        <dsp:cNvPr id="4" name="Прямоугольник 3"/>
        <dsp:cNvSpPr/>
      </dsp:nvSpPr>
      <dsp:spPr bwMode="white">
        <a:xfrm>
          <a:off x="4294823" y="723"/>
          <a:ext cx="3558257" cy="2134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52400" tIns="152400" rIns="152400" bIns="152400" anchor="ctr"/>
        <a:lstStyle>
          <a:lvl1pPr algn="ctr">
            <a:defRPr sz="4000"/>
          </a:lvl1pPr>
          <a:lvl2pPr marL="285750" indent="-285750" algn="ctr">
            <a:defRPr sz="3100"/>
          </a:lvl2pPr>
          <a:lvl3pPr marL="571500" indent="-285750" algn="ctr">
            <a:defRPr sz="3100"/>
          </a:lvl3pPr>
          <a:lvl4pPr marL="857250" indent="-285750" algn="ctr">
            <a:defRPr sz="3100"/>
          </a:lvl4pPr>
          <a:lvl5pPr marL="1143000" indent="-285750" algn="ctr">
            <a:defRPr sz="3100"/>
          </a:lvl5pPr>
          <a:lvl6pPr marL="1428750" indent="-285750" algn="ctr">
            <a:defRPr sz="3100"/>
          </a:lvl6pPr>
          <a:lvl7pPr marL="1714500" indent="-285750" algn="ctr">
            <a:defRPr sz="3100"/>
          </a:lvl7pPr>
          <a:lvl8pPr marL="2000250" indent="-285750" algn="ctr">
            <a:defRPr sz="3100"/>
          </a:lvl8pPr>
          <a:lvl9pPr marL="2286000" indent="-285750" algn="ctr">
            <a:defRPr sz="3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Почта хизмати</a:t>
          </a:r>
          <a:endParaRPr lang="ru-RU" dirty="0">
            <a:solidFill>
              <a:schemeClr val="tx1"/>
            </a:solidFill>
          </a:endParaRPr>
        </a:p>
      </dsp:txBody>
      <dsp:txXfrm>
        <a:off x="4294823" y="723"/>
        <a:ext cx="3558257" cy="2134954"/>
      </dsp:txXfrm>
    </dsp:sp>
    <dsp:sp modelId="{7253748A-7CFB-45ED-83C4-1BE791CA8432}">
      <dsp:nvSpPr>
        <dsp:cNvPr id="5" name="Прямоугольник 4"/>
        <dsp:cNvSpPr/>
      </dsp:nvSpPr>
      <dsp:spPr bwMode="white">
        <a:xfrm>
          <a:off x="380740" y="2490298"/>
          <a:ext cx="3558257" cy="2134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52400" tIns="152400" rIns="152400" bIns="152400" anchor="ctr"/>
        <a:lstStyle>
          <a:lvl1pPr algn="ctr">
            <a:defRPr sz="4000"/>
          </a:lvl1pPr>
          <a:lvl2pPr marL="285750" indent="-285750" algn="ctr">
            <a:defRPr sz="3100"/>
          </a:lvl2pPr>
          <a:lvl3pPr marL="571500" indent="-285750" algn="ctr">
            <a:defRPr sz="3100"/>
          </a:lvl3pPr>
          <a:lvl4pPr marL="857250" indent="-285750" algn="ctr">
            <a:defRPr sz="3100"/>
          </a:lvl4pPr>
          <a:lvl5pPr marL="1143000" indent="-285750" algn="ctr">
            <a:defRPr sz="3100"/>
          </a:lvl5pPr>
          <a:lvl6pPr marL="1428750" indent="-285750" algn="ctr">
            <a:defRPr sz="3100"/>
          </a:lvl6pPr>
          <a:lvl7pPr marL="1714500" indent="-285750" algn="ctr">
            <a:defRPr sz="3100"/>
          </a:lvl7pPr>
          <a:lvl8pPr marL="2000250" indent="-285750" algn="ctr">
            <a:defRPr sz="3100"/>
          </a:lvl8pPr>
          <a:lvl9pPr marL="2286000" indent="-285750" algn="ctr">
            <a:defRPr sz="3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Куфа , Басра, Фустот</a:t>
          </a:r>
          <a:endParaRPr lang="ru-RU" dirty="0">
            <a:solidFill>
              <a:schemeClr val="tx1"/>
            </a:solidFill>
          </a:endParaRPr>
        </a:p>
      </dsp:txBody>
      <dsp:txXfrm>
        <a:off x="380740" y="2490298"/>
        <a:ext cx="3558257" cy="2134954"/>
      </dsp:txXfrm>
    </dsp:sp>
    <dsp:sp modelId="{9F6628B7-106A-47CC-AB41-EAB16F4F1B69}">
      <dsp:nvSpPr>
        <dsp:cNvPr id="6" name="Прямоугольник 5"/>
        <dsp:cNvSpPr/>
      </dsp:nvSpPr>
      <dsp:spPr bwMode="white">
        <a:xfrm>
          <a:off x="4294823" y="2490298"/>
          <a:ext cx="3558257" cy="2134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52400" tIns="152400" rIns="152400" bIns="152400" anchor="ctr"/>
        <a:lstStyle>
          <a:lvl1pPr algn="ctr">
            <a:defRPr sz="4000"/>
          </a:lvl1pPr>
          <a:lvl2pPr marL="285750" indent="-285750" algn="ctr">
            <a:defRPr sz="3100"/>
          </a:lvl2pPr>
          <a:lvl3pPr marL="571500" indent="-285750" algn="ctr">
            <a:defRPr sz="3100"/>
          </a:lvl3pPr>
          <a:lvl4pPr marL="857250" indent="-285750" algn="ctr">
            <a:defRPr sz="3100"/>
          </a:lvl4pPr>
          <a:lvl5pPr marL="1143000" indent="-285750" algn="ctr">
            <a:defRPr sz="3100"/>
          </a:lvl5pPr>
          <a:lvl6pPr marL="1428750" indent="-285750" algn="ctr">
            <a:defRPr sz="3100"/>
          </a:lvl6pPr>
          <a:lvl7pPr marL="1714500" indent="-285750" algn="ctr">
            <a:defRPr sz="3100"/>
          </a:lvl7pPr>
          <a:lvl8pPr marL="2000250" indent="-285750" algn="ctr">
            <a:defRPr sz="3100"/>
          </a:lvl8pPr>
          <a:lvl9pPr marL="2286000" indent="-285750" algn="ctr">
            <a:defRPr sz="3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Эрон,Шом, Ироқ, Шим.Африка </a:t>
          </a:r>
          <a:endParaRPr lang="ru-RU" dirty="0">
            <a:solidFill>
              <a:schemeClr val="tx1"/>
            </a:solidFill>
          </a:endParaRPr>
        </a:p>
      </dsp:txBody>
      <dsp:txXfrm>
        <a:off x="4294823" y="2490298"/>
        <a:ext cx="3558257" cy="213495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C3C77B0E-7764-478B-A7E7-C03881CBA143}">
      <dsp:nvSpPr>
        <dsp:cNvPr id="5" name="Прямоугольник 4"/>
        <dsp:cNvSpPr/>
      </dsp:nvSpPr>
      <dsp:spPr bwMode="white">
        <a:xfrm>
          <a:off x="0" y="745007"/>
          <a:ext cx="8229600" cy="7812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8708" tIns="645668" rIns="638708" bIns="220472" anchor="t"/>
        <a:lstStyle>
          <a:lvl1pPr algn="l">
            <a:defRPr sz="3100"/>
          </a:lvl1pPr>
          <a:lvl2pPr marL="285750" indent="-285750" algn="l">
            <a:defRPr sz="3100"/>
          </a:lvl2pPr>
          <a:lvl3pPr marL="571500" indent="-285750" algn="l">
            <a:defRPr sz="3100"/>
          </a:lvl3pPr>
          <a:lvl4pPr marL="857250" indent="-285750" algn="l">
            <a:defRPr sz="3100"/>
          </a:lvl4pPr>
          <a:lvl5pPr marL="1143000" indent="-285750" algn="l">
            <a:defRPr sz="3100"/>
          </a:lvl5pPr>
          <a:lvl6pPr marL="1428750" indent="-285750" algn="l">
            <a:defRPr sz="3100"/>
          </a:lvl6pPr>
          <a:lvl7pPr marL="1714500" indent="-285750" algn="l">
            <a:defRPr sz="3100"/>
          </a:lvl7pPr>
          <a:lvl8pPr marL="2000250" indent="-285750" algn="l">
            <a:defRPr sz="3100"/>
          </a:lvl8pPr>
          <a:lvl9pPr marL="2286000" indent="-285750" algn="l">
            <a:defRPr sz="31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745007"/>
        <a:ext cx="8229600" cy="781200"/>
      </dsp:txXfrm>
    </dsp:sp>
    <dsp:sp modelId="{5059F471-988F-4E4D-BDC3-091B498CCA7A}">
      <dsp:nvSpPr>
        <dsp:cNvPr id="4" name="Скругленный прямоугольник 3"/>
        <dsp:cNvSpPr/>
      </dsp:nvSpPr>
      <dsp:spPr bwMode="white">
        <a:xfrm>
          <a:off x="411480" y="287447"/>
          <a:ext cx="5760720" cy="91512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7741" tIns="0" rIns="217741" bIns="0" anchor="ctr"/>
        <a:lstStyle>
          <a:lvl1pPr algn="l">
            <a:defRPr sz="31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Қуръон китоби</a:t>
          </a:r>
          <a:endParaRPr lang="ru-RU" dirty="0">
            <a:solidFill>
              <a:schemeClr val="tx1"/>
            </a:solidFill>
          </a:endParaRPr>
        </a:p>
      </dsp:txBody>
      <dsp:txXfrm>
        <a:off x="411480" y="287447"/>
        <a:ext cx="5760720" cy="915120"/>
      </dsp:txXfrm>
    </dsp:sp>
    <dsp:sp modelId="{79ECD0CB-649B-46B6-B35D-F898A2E17F3C}">
      <dsp:nvSpPr>
        <dsp:cNvPr id="8" name="Прямоугольник 7"/>
        <dsp:cNvSpPr/>
      </dsp:nvSpPr>
      <dsp:spPr bwMode="white">
        <a:xfrm>
          <a:off x="0" y="2151168"/>
          <a:ext cx="8229600" cy="7812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8708" tIns="645668" rIns="638708" bIns="220472" anchor="t"/>
        <a:lstStyle>
          <a:lvl1pPr algn="l">
            <a:defRPr sz="3100"/>
          </a:lvl1pPr>
          <a:lvl2pPr marL="285750" indent="-285750" algn="l">
            <a:defRPr sz="3100"/>
          </a:lvl2pPr>
          <a:lvl3pPr marL="571500" indent="-285750" algn="l">
            <a:defRPr sz="3100"/>
          </a:lvl3pPr>
          <a:lvl4pPr marL="857250" indent="-285750" algn="l">
            <a:defRPr sz="3100"/>
          </a:lvl4pPr>
          <a:lvl5pPr marL="1143000" indent="-285750" algn="l">
            <a:defRPr sz="3100"/>
          </a:lvl5pPr>
          <a:lvl6pPr marL="1428750" indent="-285750" algn="l">
            <a:defRPr sz="3100"/>
          </a:lvl6pPr>
          <a:lvl7pPr marL="1714500" indent="-285750" algn="l">
            <a:defRPr sz="3100"/>
          </a:lvl7pPr>
          <a:lvl8pPr marL="2000250" indent="-285750" algn="l">
            <a:defRPr sz="3100"/>
          </a:lvl8pPr>
          <a:lvl9pPr marL="2286000" indent="-285750" algn="l">
            <a:defRPr sz="31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2151168"/>
        <a:ext cx="8229600" cy="781200"/>
      </dsp:txXfrm>
    </dsp:sp>
    <dsp:sp modelId="{6AE629EC-3D88-4452-8F80-76BE9BE0D60C}">
      <dsp:nvSpPr>
        <dsp:cNvPr id="7" name="Скругленный прямоугольник 6"/>
        <dsp:cNvSpPr/>
      </dsp:nvSpPr>
      <dsp:spPr bwMode="white">
        <a:xfrm>
          <a:off x="411480" y="1693608"/>
          <a:ext cx="5760720" cy="91512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7741" tIns="0" rIns="217741" bIns="0" anchor="ctr"/>
        <a:lstStyle>
          <a:lvl1pPr algn="l">
            <a:defRPr sz="31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Каъба кисвоси</a:t>
          </a:r>
          <a:endParaRPr lang="ru-RU" dirty="0">
            <a:solidFill>
              <a:schemeClr val="tx1"/>
            </a:solidFill>
          </a:endParaRPr>
        </a:p>
      </dsp:txBody>
      <dsp:txXfrm>
        <a:off x="411480" y="1693608"/>
        <a:ext cx="5760720" cy="915120"/>
      </dsp:txXfrm>
    </dsp:sp>
    <dsp:sp modelId="{B93EA4B2-6B12-493A-99E1-5DB3AD5AD826}">
      <dsp:nvSpPr>
        <dsp:cNvPr id="11" name="Прямоугольник 10"/>
        <dsp:cNvSpPr/>
      </dsp:nvSpPr>
      <dsp:spPr bwMode="white">
        <a:xfrm>
          <a:off x="0" y="3557328"/>
          <a:ext cx="8229600" cy="7812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8708" tIns="645668" rIns="638708" bIns="220472" anchor="t"/>
        <a:lstStyle>
          <a:lvl1pPr algn="l">
            <a:defRPr sz="3100"/>
          </a:lvl1pPr>
          <a:lvl2pPr marL="285750" indent="-285750" algn="l">
            <a:defRPr sz="3100"/>
          </a:lvl2pPr>
          <a:lvl3pPr marL="571500" indent="-285750" algn="l">
            <a:defRPr sz="3100"/>
          </a:lvl3pPr>
          <a:lvl4pPr marL="857250" indent="-285750" algn="l">
            <a:defRPr sz="3100"/>
          </a:lvl4pPr>
          <a:lvl5pPr marL="1143000" indent="-285750" algn="l">
            <a:defRPr sz="3100"/>
          </a:lvl5pPr>
          <a:lvl6pPr marL="1428750" indent="-285750" algn="l">
            <a:defRPr sz="3100"/>
          </a:lvl6pPr>
          <a:lvl7pPr marL="1714500" indent="-285750" algn="l">
            <a:defRPr sz="3100"/>
          </a:lvl7pPr>
          <a:lvl8pPr marL="2000250" indent="-285750" algn="l">
            <a:defRPr sz="3100"/>
          </a:lvl8pPr>
          <a:lvl9pPr marL="2286000" indent="-285750" algn="l">
            <a:defRPr sz="31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3557328"/>
        <a:ext cx="8229600" cy="781200"/>
      </dsp:txXfrm>
    </dsp:sp>
    <dsp:sp modelId="{2BD20D70-A5A1-4ED9-BEF7-14B1F6B38C85}">
      <dsp:nvSpPr>
        <dsp:cNvPr id="10" name="Скругленный прямоугольник 9"/>
        <dsp:cNvSpPr/>
      </dsp:nvSpPr>
      <dsp:spPr bwMode="white">
        <a:xfrm>
          <a:off x="411480" y="3099768"/>
          <a:ext cx="5760720" cy="91512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7741" tIns="0" rIns="217741" bIns="0" anchor="ctr"/>
        <a:lstStyle>
          <a:lvl1pPr algn="l">
            <a:defRPr sz="31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Кипр, Арманистон, Хуросон</a:t>
          </a:r>
          <a:endParaRPr lang="ru-RU" dirty="0">
            <a:solidFill>
              <a:schemeClr val="tx1"/>
            </a:solidFill>
          </a:endParaRPr>
        </a:p>
      </dsp:txBody>
      <dsp:txXfrm>
        <a:off x="411480" y="3099768"/>
        <a:ext cx="5760720" cy="915120"/>
      </dsp:txXfrm>
    </dsp:sp>
    <dsp:sp modelId="{F791B911-3083-4CF6-AC26-19B3647D0DC5}">
      <dsp:nvSpPr>
        <dsp:cNvPr id="3" name="Прямоугольник 2" hidden="1"/>
        <dsp:cNvSpPr/>
      </dsp:nvSpPr>
      <dsp:spPr>
        <a:xfrm>
          <a:off x="0" y="287447"/>
          <a:ext cx="411480" cy="915120"/>
        </a:xfrm>
        <a:prstGeom prst="rect">
          <a:avLst/>
        </a:prstGeom>
      </dsp:spPr>
      <dsp:txXfrm>
        <a:off x="0" y="287447"/>
        <a:ext cx="411480" cy="915120"/>
      </dsp:txXfrm>
    </dsp:sp>
    <dsp:sp modelId="{BDB94508-2D6E-4F63-A86F-89DC303E027B}">
      <dsp:nvSpPr>
        <dsp:cNvPr id="6" name="Прямоугольник 5" hidden="1"/>
        <dsp:cNvSpPr/>
      </dsp:nvSpPr>
      <dsp:spPr>
        <a:xfrm>
          <a:off x="0" y="1693608"/>
          <a:ext cx="411480" cy="915120"/>
        </a:xfrm>
        <a:prstGeom prst="rect">
          <a:avLst/>
        </a:prstGeom>
      </dsp:spPr>
      <dsp:txXfrm>
        <a:off x="0" y="1693608"/>
        <a:ext cx="411480" cy="915120"/>
      </dsp:txXfrm>
    </dsp:sp>
    <dsp:sp modelId="{32758E64-B8E9-42F9-819B-F8F1FA18412B}">
      <dsp:nvSpPr>
        <dsp:cNvPr id="9" name="Прямоугольник 8" hidden="1"/>
        <dsp:cNvSpPr/>
      </dsp:nvSpPr>
      <dsp:spPr>
        <a:xfrm>
          <a:off x="0" y="3099768"/>
          <a:ext cx="411480" cy="915120"/>
        </a:xfrm>
        <a:prstGeom prst="rect">
          <a:avLst/>
        </a:prstGeom>
      </dsp:spPr>
      <dsp:txXfrm>
        <a:off x="0" y="3099768"/>
        <a:ext cx="411480" cy="91512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947263C2-0AC7-415E-9741-D67BD28BB283}">
      <dsp:nvSpPr>
        <dsp:cNvPr id="3" name="Равнобедренный треугольник 2"/>
        <dsp:cNvSpPr/>
      </dsp:nvSpPr>
      <dsp:spPr bwMode="white">
        <a:xfrm>
          <a:off x="1454864" y="0"/>
          <a:ext cx="4625975" cy="4625975"/>
        </a:xfrm>
        <a:prstGeom prst="triangl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454864" y="0"/>
        <a:ext cx="4625975" cy="4625975"/>
      </dsp:txXfrm>
    </dsp:sp>
    <dsp:sp modelId="{F24E330E-63B5-4CCD-85E4-13371ADD7670}">
      <dsp:nvSpPr>
        <dsp:cNvPr id="4" name="Скругленный прямоугольник 3"/>
        <dsp:cNvSpPr/>
      </dsp:nvSpPr>
      <dsp:spPr bwMode="white">
        <a:xfrm>
          <a:off x="3767852" y="462598"/>
          <a:ext cx="3006884" cy="1096527"/>
        </a:xfrm>
        <a:prstGeom prst="round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48590" tIns="148590" rIns="148590" bIns="148590" anchor="ctr"/>
        <a:lstStyle>
          <a:lvl1pPr algn="ctr">
            <a:defRPr sz="3900"/>
          </a:lvl1pPr>
          <a:lvl2pPr marL="285750" indent="-285750" algn="ctr">
            <a:defRPr sz="3000"/>
          </a:lvl2pPr>
          <a:lvl3pPr marL="571500" indent="-285750" algn="ctr">
            <a:defRPr sz="3000"/>
          </a:lvl3pPr>
          <a:lvl4pPr marL="857250" indent="-285750" algn="ctr">
            <a:defRPr sz="3000"/>
          </a:lvl4pPr>
          <a:lvl5pPr marL="1143000" indent="-285750" algn="ctr">
            <a:defRPr sz="3000"/>
          </a:lvl5pPr>
          <a:lvl6pPr marL="1428750" indent="-285750" algn="ctr">
            <a:defRPr sz="3000"/>
          </a:lvl6pPr>
          <a:lvl7pPr marL="1714500" indent="-285750" algn="ctr">
            <a:defRPr sz="3000"/>
          </a:lvl7pPr>
          <a:lvl8pPr marL="2000250" indent="-285750" algn="ctr">
            <a:defRPr sz="3000"/>
          </a:lvl8pPr>
          <a:lvl9pPr marL="2286000" indent="-285750" algn="ctr">
            <a:defRPr sz="3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Абу Суфён </a:t>
          </a:r>
          <a:endParaRPr lang="ru-RU" dirty="0">
            <a:solidFill>
              <a:schemeClr val="dk1"/>
            </a:solidFill>
          </a:endParaRPr>
        </a:p>
      </dsp:txBody>
      <dsp:txXfrm>
        <a:off x="3767852" y="462598"/>
        <a:ext cx="3006884" cy="1096527"/>
      </dsp:txXfrm>
    </dsp:sp>
    <dsp:sp modelId="{62BF61A3-A82D-4356-B9E1-9DA8116F5341}">
      <dsp:nvSpPr>
        <dsp:cNvPr id="5" name="Скругленный прямоугольник 4"/>
        <dsp:cNvSpPr/>
      </dsp:nvSpPr>
      <dsp:spPr bwMode="white">
        <a:xfrm>
          <a:off x="3767852" y="1696191"/>
          <a:ext cx="3006884" cy="1096527"/>
        </a:xfrm>
        <a:prstGeom prst="round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48590" tIns="148590" rIns="148590" bIns="148590" anchor="ctr"/>
        <a:lstStyle>
          <a:lvl1pPr algn="ctr">
            <a:defRPr sz="3900"/>
          </a:lvl1pPr>
          <a:lvl2pPr marL="285750" indent="-285750" algn="ctr">
            <a:defRPr sz="3000"/>
          </a:lvl2pPr>
          <a:lvl3pPr marL="571500" indent="-285750" algn="ctr">
            <a:defRPr sz="3000"/>
          </a:lvl3pPr>
          <a:lvl4pPr marL="857250" indent="-285750" algn="ctr">
            <a:defRPr sz="3000"/>
          </a:lvl4pPr>
          <a:lvl5pPr marL="1143000" indent="-285750" algn="ctr">
            <a:defRPr sz="3000"/>
          </a:lvl5pPr>
          <a:lvl6pPr marL="1428750" indent="-285750" algn="ctr">
            <a:defRPr sz="3000"/>
          </a:lvl6pPr>
          <a:lvl7pPr marL="1714500" indent="-285750" algn="ctr">
            <a:defRPr sz="3000"/>
          </a:lvl7pPr>
          <a:lvl8pPr marL="2000250" indent="-285750" algn="ctr">
            <a:defRPr sz="3000"/>
          </a:lvl8pPr>
          <a:lvl9pPr marL="2286000" indent="-285750" algn="ctr">
            <a:defRPr sz="3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хавориж</a:t>
          </a:r>
          <a:endParaRPr lang="ru-RU" dirty="0">
            <a:solidFill>
              <a:schemeClr val="dk1"/>
            </a:solidFill>
          </a:endParaRPr>
        </a:p>
      </dsp:txBody>
      <dsp:txXfrm>
        <a:off x="3767852" y="1696191"/>
        <a:ext cx="3006884" cy="1096527"/>
      </dsp:txXfrm>
    </dsp:sp>
    <dsp:sp modelId="{632E7DA9-198A-4795-BD13-27FED375E916}">
      <dsp:nvSpPr>
        <dsp:cNvPr id="6" name="Скругленный прямоугольник 5"/>
        <dsp:cNvSpPr/>
      </dsp:nvSpPr>
      <dsp:spPr bwMode="white">
        <a:xfrm>
          <a:off x="3767852" y="2929784"/>
          <a:ext cx="3006884" cy="1096527"/>
        </a:xfrm>
        <a:prstGeom prst="round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48590" tIns="148590" rIns="148590" bIns="148590" anchor="ctr"/>
        <a:lstStyle>
          <a:lvl1pPr algn="ctr">
            <a:defRPr sz="3900"/>
          </a:lvl1pPr>
          <a:lvl2pPr marL="285750" indent="-285750" algn="ctr">
            <a:defRPr sz="3000"/>
          </a:lvl2pPr>
          <a:lvl3pPr marL="571500" indent="-285750" algn="ctr">
            <a:defRPr sz="3000"/>
          </a:lvl3pPr>
          <a:lvl4pPr marL="857250" indent="-285750" algn="ctr">
            <a:defRPr sz="3000"/>
          </a:lvl4pPr>
          <a:lvl5pPr marL="1143000" indent="-285750" algn="ctr">
            <a:defRPr sz="3000"/>
          </a:lvl5pPr>
          <a:lvl6pPr marL="1428750" indent="-285750" algn="ctr">
            <a:defRPr sz="3000"/>
          </a:lvl6pPr>
          <a:lvl7pPr marL="1714500" indent="-285750" algn="ctr">
            <a:defRPr sz="3000"/>
          </a:lvl7pPr>
          <a:lvl8pPr marL="2000250" indent="-285750" algn="ctr">
            <a:defRPr sz="3000"/>
          </a:lvl8pPr>
          <a:lvl9pPr marL="2286000" indent="-285750" algn="ctr">
            <a:defRPr sz="3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dk1"/>
              </a:solidFill>
            </a:rPr>
            <a:t>шиа</a:t>
          </a:r>
          <a:endParaRPr lang="ru-RU" dirty="0">
            <a:solidFill>
              <a:schemeClr val="dk1"/>
            </a:solidFill>
          </a:endParaRPr>
        </a:p>
      </dsp:txBody>
      <dsp:txXfrm>
        <a:off x="3767852" y="2929784"/>
        <a:ext cx="3006884" cy="10965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017753D5-40BA-4D83-847D-5CD777806DEF}">
      <dsp:nvSpPr>
        <dsp:cNvPr id="3" name="Скругленный прямоугольник 2"/>
        <dsp:cNvSpPr/>
      </dsp:nvSpPr>
      <dsp:spPr bwMode="white">
        <a:xfrm>
          <a:off x="0" y="0"/>
          <a:ext cx="8229600" cy="144595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4790" tIns="224790" rIns="224790" bIns="224790" anchor="ctr"/>
        <a:lstStyle>
          <a:lvl1pPr algn="ctr">
            <a:defRPr sz="5900"/>
          </a:lvl1pPr>
          <a:lvl2pPr marL="285750" indent="-285750" algn="ctr">
            <a:defRPr sz="4600"/>
          </a:lvl2pPr>
          <a:lvl3pPr marL="571500" indent="-285750" algn="ctr">
            <a:defRPr sz="4600"/>
          </a:lvl3pPr>
          <a:lvl4pPr marL="857250" indent="-285750" algn="ctr">
            <a:defRPr sz="4600"/>
          </a:lvl4pPr>
          <a:lvl5pPr marL="1143000" indent="-285750" algn="ctr">
            <a:defRPr sz="4600"/>
          </a:lvl5pPr>
          <a:lvl6pPr marL="1428750" indent="-285750" algn="ctr">
            <a:defRPr sz="4600"/>
          </a:lvl6pPr>
          <a:lvl7pPr marL="1714500" indent="-285750" algn="ctr">
            <a:defRPr sz="4600"/>
          </a:lvl7pPr>
          <a:lvl8pPr marL="2000250" indent="-285750" algn="ctr">
            <a:defRPr sz="4600"/>
          </a:lvl8pPr>
          <a:lvl9pPr marL="2286000" indent="-285750" algn="ctr">
            <a:defRPr sz="4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Жоҳилия даври</a:t>
          </a:r>
          <a:endParaRPr lang="ru-RU" dirty="0">
            <a:solidFill>
              <a:schemeClr val="tx1"/>
            </a:solidFill>
          </a:endParaRPr>
        </a:p>
      </dsp:txBody>
      <dsp:txXfrm>
        <a:off x="0" y="0"/>
        <a:ext cx="8229600" cy="1445957"/>
      </dsp:txXfrm>
    </dsp:sp>
    <dsp:sp modelId="{09E1CEF2-283B-4D85-917B-1DB87E3063E8}">
      <dsp:nvSpPr>
        <dsp:cNvPr id="4" name="Скругленный прямоугольник 3"/>
        <dsp:cNvSpPr/>
      </dsp:nvSpPr>
      <dsp:spPr bwMode="white">
        <a:xfrm>
          <a:off x="0" y="1590009"/>
          <a:ext cx="5375830" cy="144595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33350" tIns="133350" rIns="133350" bIns="133350" anchor="ctr"/>
        <a:lstStyle>
          <a:lvl1pPr algn="ctr">
            <a:defRPr sz="3500"/>
          </a:lvl1pPr>
          <a:lvl2pPr marL="228600" indent="-228600" algn="ctr">
            <a:defRPr sz="2700"/>
          </a:lvl2pPr>
          <a:lvl3pPr marL="457200" indent="-228600" algn="ctr">
            <a:defRPr sz="2700"/>
          </a:lvl3pPr>
          <a:lvl4pPr marL="685800" indent="-228600" algn="ctr">
            <a:defRPr sz="2700"/>
          </a:lvl4pPr>
          <a:lvl5pPr marL="914400" indent="-228600" algn="ctr">
            <a:defRPr sz="2700"/>
          </a:lvl5pPr>
          <a:lvl6pPr marL="1143000" indent="-228600" algn="ctr">
            <a:defRPr sz="2700"/>
          </a:lvl6pPr>
          <a:lvl7pPr marL="1371600" indent="-228600" algn="ctr">
            <a:defRPr sz="2700"/>
          </a:lvl7pPr>
          <a:lvl8pPr marL="1600200" indent="-228600" algn="ctr">
            <a:defRPr sz="2700"/>
          </a:lvl8pPr>
          <a:lvl9pPr marL="1828800" indent="-228600" algn="ctr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Ягона худони танимаслик</a:t>
          </a:r>
          <a:endParaRPr lang="ru-RU" dirty="0">
            <a:solidFill>
              <a:schemeClr val="tx1"/>
            </a:solidFill>
          </a:endParaRPr>
        </a:p>
      </dsp:txBody>
      <dsp:txXfrm>
        <a:off x="0" y="1590009"/>
        <a:ext cx="5375830" cy="1445957"/>
      </dsp:txXfrm>
    </dsp:sp>
    <dsp:sp modelId="{1AFDBFF1-6BC4-4655-91A2-D69C82BB7F00}">
      <dsp:nvSpPr>
        <dsp:cNvPr id="5" name="Скругленный прямоугольник 4"/>
        <dsp:cNvSpPr/>
      </dsp:nvSpPr>
      <dsp:spPr bwMode="white">
        <a:xfrm>
          <a:off x="0" y="3180018"/>
          <a:ext cx="2632630" cy="144595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9539" tIns="129539" rIns="129539" bIns="129539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кўпхудолик</a:t>
          </a:r>
          <a:endParaRPr lang="ru-RU" dirty="0">
            <a:solidFill>
              <a:schemeClr val="tx1"/>
            </a:solidFill>
          </a:endParaRPr>
        </a:p>
      </dsp:txBody>
      <dsp:txXfrm>
        <a:off x="0" y="3180018"/>
        <a:ext cx="2632630" cy="1445957"/>
      </dsp:txXfrm>
    </dsp:sp>
    <dsp:sp modelId="{71480032-72F7-4B6F-8967-8847FA0DBDF2}">
      <dsp:nvSpPr>
        <dsp:cNvPr id="6" name="Скругленный прямоугольник 5"/>
        <dsp:cNvSpPr/>
      </dsp:nvSpPr>
      <dsp:spPr bwMode="white">
        <a:xfrm>
          <a:off x="2743200" y="3180018"/>
          <a:ext cx="2632630" cy="144595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9539" tIns="129539" rIns="129539" bIns="129539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билмаслик</a:t>
          </a:r>
          <a:endParaRPr lang="ru-RU" dirty="0">
            <a:solidFill>
              <a:schemeClr val="tx1"/>
            </a:solidFill>
          </a:endParaRPr>
        </a:p>
      </dsp:txBody>
      <dsp:txXfrm>
        <a:off x="2743200" y="3180018"/>
        <a:ext cx="2632630" cy="1445957"/>
      </dsp:txXfrm>
    </dsp:sp>
    <dsp:sp modelId="{03D3B7B6-223D-4A49-8070-660CA461757B}">
      <dsp:nvSpPr>
        <dsp:cNvPr id="7" name="Скругленный прямоугольник 6"/>
        <dsp:cNvSpPr/>
      </dsp:nvSpPr>
      <dsp:spPr bwMode="white">
        <a:xfrm>
          <a:off x="5596970" y="1590009"/>
          <a:ext cx="2632630" cy="144595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33350" tIns="133350" rIns="133350" bIns="133350" anchor="ctr"/>
        <a:lstStyle>
          <a:lvl1pPr algn="ctr">
            <a:defRPr sz="3500"/>
          </a:lvl1pPr>
          <a:lvl2pPr marL="228600" indent="-228600" algn="ctr">
            <a:defRPr sz="2700"/>
          </a:lvl2pPr>
          <a:lvl3pPr marL="457200" indent="-228600" algn="ctr">
            <a:defRPr sz="2700"/>
          </a:lvl3pPr>
          <a:lvl4pPr marL="685800" indent="-228600" algn="ctr">
            <a:defRPr sz="2700"/>
          </a:lvl4pPr>
          <a:lvl5pPr marL="914400" indent="-228600" algn="ctr">
            <a:defRPr sz="2700"/>
          </a:lvl5pPr>
          <a:lvl6pPr marL="1143000" indent="-228600" algn="ctr">
            <a:defRPr sz="2700"/>
          </a:lvl6pPr>
          <a:lvl7pPr marL="1371600" indent="-228600" algn="ctr">
            <a:defRPr sz="2700"/>
          </a:lvl7pPr>
          <a:lvl8pPr marL="1600200" indent="-228600" algn="ctr">
            <a:defRPr sz="2700"/>
          </a:lvl8pPr>
          <a:lvl9pPr marL="1828800" indent="-228600" algn="ctr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Ал васанийа</a:t>
          </a:r>
          <a:endParaRPr lang="ru-RU" dirty="0">
            <a:solidFill>
              <a:schemeClr val="tx1"/>
            </a:solidFill>
          </a:endParaRPr>
        </a:p>
      </dsp:txBody>
      <dsp:txXfrm>
        <a:off x="5596970" y="1590009"/>
        <a:ext cx="2632630" cy="1445957"/>
      </dsp:txXfrm>
    </dsp:sp>
    <dsp:sp modelId="{295A195E-EC35-4458-A3DC-B418D167E65C}">
      <dsp:nvSpPr>
        <dsp:cNvPr id="8" name="Скругленный прямоугольник 7"/>
        <dsp:cNvSpPr/>
      </dsp:nvSpPr>
      <dsp:spPr bwMode="white">
        <a:xfrm>
          <a:off x="5596970" y="3180018"/>
          <a:ext cx="2632630" cy="144595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9539" tIns="129539" rIns="129539" bIns="129539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100-120 йил</a:t>
          </a:r>
          <a:endParaRPr lang="ru-RU" dirty="0">
            <a:solidFill>
              <a:schemeClr val="tx1"/>
            </a:solidFill>
          </a:endParaRPr>
        </a:p>
      </dsp:txBody>
      <dsp:txXfrm>
        <a:off x="5596970" y="3180018"/>
        <a:ext cx="2632630" cy="144595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69FA6AFA-7720-4EC6-AB9D-255746132ACA}">
      <dsp:nvSpPr>
        <dsp:cNvPr id="4" name="Стрелка вправо 3"/>
        <dsp:cNvSpPr/>
      </dsp:nvSpPr>
      <dsp:spPr bwMode="white">
        <a:xfrm>
          <a:off x="3291840" y="0"/>
          <a:ext cx="4937760" cy="2202845"/>
        </a:xfrm>
        <a:prstGeom prst="rightArrow">
          <a:avLst>
            <a:gd name="adj1" fmla="val 75000"/>
            <a:gd name="adj2" fmla="val 50000"/>
          </a:avLst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5240" tIns="15240" rIns="15240" bIns="15240" anchor="t"/>
        <a:lstStyle>
          <a:lvl1pPr algn="l">
            <a:defRPr sz="3300"/>
          </a:lvl1pPr>
          <a:lvl2pPr marL="285750" indent="-285750" algn="l">
            <a:defRPr sz="3300"/>
          </a:lvl2pPr>
          <a:lvl3pPr marL="571500" indent="-285750" algn="l">
            <a:defRPr sz="3300"/>
          </a:lvl3pPr>
          <a:lvl4pPr marL="857250" indent="-285750" algn="l">
            <a:defRPr sz="3300"/>
          </a:lvl4pPr>
          <a:lvl5pPr marL="1143000" indent="-285750" algn="l">
            <a:defRPr sz="3300"/>
          </a:lvl5pPr>
          <a:lvl6pPr marL="1428750" indent="-285750" algn="l">
            <a:defRPr sz="3300"/>
          </a:lvl6pPr>
          <a:lvl7pPr marL="1714500" indent="-285750" algn="l">
            <a:defRPr sz="3300"/>
          </a:lvl7pPr>
          <a:lvl8pPr marL="2000250" indent="-285750" algn="l">
            <a:defRPr sz="3300"/>
          </a:lvl8pPr>
          <a:lvl9pPr marL="2286000" indent="-285750" algn="l">
            <a:defRPr sz="33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dirty="0" smtClean="0">
              <a:solidFill>
                <a:schemeClr val="dk1"/>
              </a:solidFill>
            </a:rPr>
            <a:t>хабарчи</a:t>
          </a:r>
          <a:endParaRPr lang="ru-RU" sz="2400" dirty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dirty="0" smtClean="0">
              <a:solidFill>
                <a:schemeClr val="dk1"/>
              </a:solidFill>
            </a:rPr>
            <a:t>Исмоил,Исхоқ,Яъқуб,Закариё</a:t>
          </a:r>
          <a:endParaRPr lang="ru-RU" sz="2400" dirty="0">
            <a:solidFill>
              <a:schemeClr val="dk1"/>
            </a:solidFill>
          </a:endParaRPr>
        </a:p>
      </dsp:txBody>
      <dsp:txXfrm>
        <a:off x="3291840" y="0"/>
        <a:ext cx="4937760" cy="2202845"/>
      </dsp:txXfrm>
    </dsp:sp>
    <dsp:sp modelId="{404639A6-3118-49D3-85C0-D4266FBCE595}">
      <dsp:nvSpPr>
        <dsp:cNvPr id="3" name="Скругленный прямоугольник 2"/>
        <dsp:cNvSpPr/>
      </dsp:nvSpPr>
      <dsp:spPr bwMode="white">
        <a:xfrm>
          <a:off x="0" y="0"/>
          <a:ext cx="3291840" cy="2202845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47650" tIns="123825" rIns="247650" bIns="1238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набий</a:t>
          </a:r>
          <a:endParaRPr lang="ru-RU" dirty="0">
            <a:solidFill>
              <a:schemeClr val="tx1"/>
            </a:solidFill>
          </a:endParaRPr>
        </a:p>
      </dsp:txBody>
      <dsp:txXfrm>
        <a:off x="0" y="0"/>
        <a:ext cx="3291840" cy="2202845"/>
      </dsp:txXfrm>
    </dsp:sp>
    <dsp:sp modelId="{0E075A49-7686-4131-AC1B-7C6F6ED79DA6}">
      <dsp:nvSpPr>
        <dsp:cNvPr id="6" name="Стрелка вправо 5"/>
        <dsp:cNvSpPr/>
      </dsp:nvSpPr>
      <dsp:spPr bwMode="white">
        <a:xfrm>
          <a:off x="3291840" y="2423130"/>
          <a:ext cx="4937760" cy="2202845"/>
        </a:xfrm>
        <a:prstGeom prst="rightArrow">
          <a:avLst>
            <a:gd name="adj1" fmla="val 75000"/>
            <a:gd name="adj2" fmla="val 50000"/>
          </a:avLst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20955" tIns="20955" rIns="20955" bIns="20955" anchor="t"/>
        <a:lstStyle>
          <a:lvl1pPr algn="l">
            <a:defRPr sz="3300"/>
          </a:lvl1pPr>
          <a:lvl2pPr marL="285750" indent="-285750" algn="l">
            <a:defRPr sz="3300"/>
          </a:lvl2pPr>
          <a:lvl3pPr marL="571500" indent="-285750" algn="l">
            <a:defRPr sz="3300"/>
          </a:lvl3pPr>
          <a:lvl4pPr marL="857250" indent="-285750" algn="l">
            <a:defRPr sz="3300"/>
          </a:lvl4pPr>
          <a:lvl5pPr marL="1143000" indent="-285750" algn="l">
            <a:defRPr sz="3300"/>
          </a:lvl5pPr>
          <a:lvl6pPr marL="1428750" indent="-285750" algn="l">
            <a:defRPr sz="3300"/>
          </a:lvl6pPr>
          <a:lvl7pPr marL="1714500" indent="-285750" algn="l">
            <a:defRPr sz="3300"/>
          </a:lvl7pPr>
          <a:lvl8pPr marL="2000250" indent="-285750" algn="l">
            <a:defRPr sz="3300"/>
          </a:lvl8pPr>
          <a:lvl9pPr marL="2286000" indent="-285750" algn="l">
            <a:defRPr sz="33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элчи</a:t>
          </a:r>
          <a:endParaRPr lang="ru-RU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Мусо, Исо, Муҳаммад</a:t>
          </a:r>
          <a:endParaRPr lang="ru-RU" dirty="0">
            <a:solidFill>
              <a:schemeClr val="dk1"/>
            </a:solidFill>
          </a:endParaRPr>
        </a:p>
      </dsp:txBody>
      <dsp:txXfrm>
        <a:off x="3291840" y="2423130"/>
        <a:ext cx="4937760" cy="2202845"/>
      </dsp:txXfrm>
    </dsp:sp>
    <dsp:sp modelId="{87A43A38-1249-4CA4-AE5A-7D4FA79533DC}">
      <dsp:nvSpPr>
        <dsp:cNvPr id="5" name="Скругленный прямоугольник 4"/>
        <dsp:cNvSpPr/>
      </dsp:nvSpPr>
      <dsp:spPr bwMode="white">
        <a:xfrm>
          <a:off x="0" y="2423130"/>
          <a:ext cx="3291840" cy="2202845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47650" tIns="123825" rIns="247650" bIns="1238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расул</a:t>
          </a:r>
          <a:endParaRPr lang="ru-RU" dirty="0">
            <a:solidFill>
              <a:schemeClr val="tx1"/>
            </a:solidFill>
          </a:endParaRPr>
        </a:p>
      </dsp:txBody>
      <dsp:txXfrm>
        <a:off x="0" y="2423130"/>
        <a:ext cx="3291840" cy="2202845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118674F2-7AC7-4FA0-B62E-5954FDE15CEB}">
      <dsp:nvSpPr>
        <dsp:cNvPr id="3" name="Прямоугольник 2"/>
        <dsp:cNvSpPr/>
      </dsp:nvSpPr>
      <dsp:spPr bwMode="white">
        <a:xfrm>
          <a:off x="-25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4790" tIns="224790" rIns="224790" bIns="224790" anchor="ctr"/>
        <a:lstStyle>
          <a:lvl1pPr algn="ctr">
            <a:defRPr sz="5900"/>
          </a:lvl1pPr>
          <a:lvl2pPr marL="285750" indent="-285750" algn="ctr">
            <a:defRPr sz="4600"/>
          </a:lvl2pPr>
          <a:lvl3pPr marL="571500" indent="-285750" algn="ctr">
            <a:defRPr sz="4600"/>
          </a:lvl3pPr>
          <a:lvl4pPr marL="857250" indent="-285750" algn="ctr">
            <a:defRPr sz="4600"/>
          </a:lvl4pPr>
          <a:lvl5pPr marL="1143000" indent="-285750" algn="ctr">
            <a:defRPr sz="4600"/>
          </a:lvl5pPr>
          <a:lvl6pPr marL="1428750" indent="-285750" algn="ctr">
            <a:defRPr sz="4600"/>
          </a:lvl6pPr>
          <a:lvl7pPr marL="1714500" indent="-285750" algn="ctr">
            <a:defRPr sz="4600"/>
          </a:lvl7pPr>
          <a:lvl8pPr marL="2000250" indent="-285750" algn="ctr">
            <a:defRPr sz="4600"/>
          </a:lvl8pPr>
          <a:lvl9pPr marL="2286000" indent="-285750" algn="ctr">
            <a:defRPr sz="4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имон</a:t>
          </a:r>
          <a:endParaRPr lang="ru-RU" dirty="0">
            <a:solidFill>
              <a:schemeClr val="tx1"/>
            </a:solidFill>
          </a:endParaRPr>
        </a:p>
      </dsp:txBody>
      <dsp:txXfrm>
        <a:off x="-25" y="641337"/>
        <a:ext cx="2571774" cy="1543064"/>
      </dsp:txXfrm>
    </dsp:sp>
    <dsp:sp modelId="{C9042B12-510A-468A-86D7-669B44EC9C5D}">
      <dsp:nvSpPr>
        <dsp:cNvPr id="4" name="Прямоугольник 3"/>
        <dsp:cNvSpPr/>
      </dsp:nvSpPr>
      <dsp:spPr bwMode="white">
        <a:xfrm>
          <a:off x="2828926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4790" tIns="224790" rIns="224790" bIns="224790" anchor="ctr"/>
        <a:lstStyle>
          <a:lvl1pPr algn="ctr">
            <a:defRPr sz="5900"/>
          </a:lvl1pPr>
          <a:lvl2pPr marL="285750" indent="-285750" algn="ctr">
            <a:defRPr sz="4600"/>
          </a:lvl2pPr>
          <a:lvl3pPr marL="571500" indent="-285750" algn="ctr">
            <a:defRPr sz="4600"/>
          </a:lvl3pPr>
          <a:lvl4pPr marL="857250" indent="-285750" algn="ctr">
            <a:defRPr sz="4600"/>
          </a:lvl4pPr>
          <a:lvl5pPr marL="1143000" indent="-285750" algn="ctr">
            <a:defRPr sz="4600"/>
          </a:lvl5pPr>
          <a:lvl6pPr marL="1428750" indent="-285750" algn="ctr">
            <a:defRPr sz="4600"/>
          </a:lvl6pPr>
          <a:lvl7pPr marL="1714500" indent="-285750" algn="ctr">
            <a:defRPr sz="4600"/>
          </a:lvl7pPr>
          <a:lvl8pPr marL="2000250" indent="-285750" algn="ctr">
            <a:defRPr sz="4600"/>
          </a:lvl8pPr>
          <a:lvl9pPr marL="2286000" indent="-285750" algn="ctr">
            <a:defRPr sz="4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намоз</a:t>
          </a:r>
          <a:endParaRPr lang="ru-RU" dirty="0">
            <a:solidFill>
              <a:schemeClr val="tx1"/>
            </a:solidFill>
          </a:endParaRPr>
        </a:p>
      </dsp:txBody>
      <dsp:txXfrm>
        <a:off x="2828926" y="641337"/>
        <a:ext cx="2571774" cy="1543064"/>
      </dsp:txXfrm>
    </dsp:sp>
    <dsp:sp modelId="{022B466C-4F7E-4842-92DC-34AEAEDB177E}">
      <dsp:nvSpPr>
        <dsp:cNvPr id="5" name="Прямоугольник 4"/>
        <dsp:cNvSpPr/>
      </dsp:nvSpPr>
      <dsp:spPr bwMode="white">
        <a:xfrm>
          <a:off x="5657877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4790" tIns="224790" rIns="224790" bIns="224790" anchor="ctr"/>
        <a:lstStyle>
          <a:lvl1pPr algn="ctr">
            <a:defRPr sz="5900"/>
          </a:lvl1pPr>
          <a:lvl2pPr marL="285750" indent="-285750" algn="ctr">
            <a:defRPr sz="4600"/>
          </a:lvl2pPr>
          <a:lvl3pPr marL="571500" indent="-285750" algn="ctr">
            <a:defRPr sz="4600"/>
          </a:lvl3pPr>
          <a:lvl4pPr marL="857250" indent="-285750" algn="ctr">
            <a:defRPr sz="4600"/>
          </a:lvl4pPr>
          <a:lvl5pPr marL="1143000" indent="-285750" algn="ctr">
            <a:defRPr sz="4600"/>
          </a:lvl5pPr>
          <a:lvl6pPr marL="1428750" indent="-285750" algn="ctr">
            <a:defRPr sz="4600"/>
          </a:lvl6pPr>
          <a:lvl7pPr marL="1714500" indent="-285750" algn="ctr">
            <a:defRPr sz="4600"/>
          </a:lvl7pPr>
          <a:lvl8pPr marL="2000250" indent="-285750" algn="ctr">
            <a:defRPr sz="4600"/>
          </a:lvl8pPr>
          <a:lvl9pPr marL="2286000" indent="-285750" algn="ctr">
            <a:defRPr sz="4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закот</a:t>
          </a:r>
          <a:endParaRPr lang="ru-RU" dirty="0">
            <a:solidFill>
              <a:schemeClr val="tx1"/>
            </a:solidFill>
          </a:endParaRPr>
        </a:p>
      </dsp:txBody>
      <dsp:txXfrm>
        <a:off x="5657877" y="641337"/>
        <a:ext cx="2571774" cy="1543064"/>
      </dsp:txXfrm>
    </dsp:sp>
    <dsp:sp modelId="{FE46E6DF-A96F-4CD6-AC1B-BA419DD1C0B2}">
      <dsp:nvSpPr>
        <dsp:cNvPr id="6" name="Прямоугольник 5"/>
        <dsp:cNvSpPr/>
      </dsp:nvSpPr>
      <dsp:spPr bwMode="white">
        <a:xfrm>
          <a:off x="1414446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4790" tIns="224790" rIns="224790" bIns="224790" anchor="ctr"/>
        <a:lstStyle>
          <a:lvl1pPr algn="ctr">
            <a:defRPr sz="5900"/>
          </a:lvl1pPr>
          <a:lvl2pPr marL="285750" indent="-285750" algn="ctr">
            <a:defRPr sz="4600"/>
          </a:lvl2pPr>
          <a:lvl3pPr marL="571500" indent="-285750" algn="ctr">
            <a:defRPr sz="4600"/>
          </a:lvl3pPr>
          <a:lvl4pPr marL="857250" indent="-285750" algn="ctr">
            <a:defRPr sz="4600"/>
          </a:lvl4pPr>
          <a:lvl5pPr marL="1143000" indent="-285750" algn="ctr">
            <a:defRPr sz="4600"/>
          </a:lvl5pPr>
          <a:lvl6pPr marL="1428750" indent="-285750" algn="ctr">
            <a:defRPr sz="4600"/>
          </a:lvl6pPr>
          <a:lvl7pPr marL="1714500" indent="-285750" algn="ctr">
            <a:defRPr sz="4600"/>
          </a:lvl7pPr>
          <a:lvl8pPr marL="2000250" indent="-285750" algn="ctr">
            <a:defRPr sz="4600"/>
          </a:lvl8pPr>
          <a:lvl9pPr marL="2286000" indent="-285750" algn="ctr">
            <a:defRPr sz="4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рўза</a:t>
          </a:r>
          <a:endParaRPr lang="ru-RU" dirty="0">
            <a:solidFill>
              <a:schemeClr val="tx1"/>
            </a:solidFill>
          </a:endParaRPr>
        </a:p>
      </dsp:txBody>
      <dsp:txXfrm>
        <a:off x="1414446" y="2441574"/>
        <a:ext cx="2571774" cy="1543064"/>
      </dsp:txXfrm>
    </dsp:sp>
    <dsp:sp modelId="{8952366F-0E29-4285-9A5C-6CDB6E975A4B}">
      <dsp:nvSpPr>
        <dsp:cNvPr id="7" name="Прямоугольник 6"/>
        <dsp:cNvSpPr/>
      </dsp:nvSpPr>
      <dsp:spPr bwMode="white">
        <a:xfrm>
          <a:off x="4243397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4790" tIns="224790" rIns="224790" bIns="224790" anchor="ctr"/>
        <a:lstStyle>
          <a:lvl1pPr algn="ctr">
            <a:defRPr sz="5900"/>
          </a:lvl1pPr>
          <a:lvl2pPr marL="285750" indent="-285750" algn="ctr">
            <a:defRPr sz="4600"/>
          </a:lvl2pPr>
          <a:lvl3pPr marL="571500" indent="-285750" algn="ctr">
            <a:defRPr sz="4600"/>
          </a:lvl3pPr>
          <a:lvl4pPr marL="857250" indent="-285750" algn="ctr">
            <a:defRPr sz="4600"/>
          </a:lvl4pPr>
          <a:lvl5pPr marL="1143000" indent="-285750" algn="ctr">
            <a:defRPr sz="4600"/>
          </a:lvl5pPr>
          <a:lvl6pPr marL="1428750" indent="-285750" algn="ctr">
            <a:defRPr sz="4600"/>
          </a:lvl6pPr>
          <a:lvl7pPr marL="1714500" indent="-285750" algn="ctr">
            <a:defRPr sz="4600"/>
          </a:lvl7pPr>
          <a:lvl8pPr marL="2000250" indent="-285750" algn="ctr">
            <a:defRPr sz="4600"/>
          </a:lvl8pPr>
          <a:lvl9pPr marL="2286000" indent="-285750" algn="ctr">
            <a:defRPr sz="4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ҳаж</a:t>
          </a:r>
          <a:endParaRPr lang="ru-RU" dirty="0">
            <a:solidFill>
              <a:schemeClr val="tx1"/>
            </a:solidFill>
          </a:endParaRPr>
        </a:p>
      </dsp:txBody>
      <dsp:txXfrm>
        <a:off x="4243397" y="2441574"/>
        <a:ext cx="2571774" cy="1543064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5D1817A8-3CFF-4A27-B52F-7A8612E3A77D}">
      <dsp:nvSpPr>
        <dsp:cNvPr id="3" name="Прямоугольник 2"/>
        <dsp:cNvSpPr/>
      </dsp:nvSpPr>
      <dsp:spPr bwMode="white">
        <a:xfrm>
          <a:off x="-25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82879" tIns="182879" rIns="182879" bIns="182879" anchor="ctr"/>
        <a:lstStyle>
          <a:lvl1pPr algn="ctr">
            <a:defRPr sz="4800"/>
          </a:lvl1pPr>
          <a:lvl2pPr marL="285750" indent="-285750" algn="ctr">
            <a:defRPr sz="3700"/>
          </a:lvl2pPr>
          <a:lvl3pPr marL="571500" indent="-285750" algn="ctr">
            <a:defRPr sz="3700"/>
          </a:lvl3pPr>
          <a:lvl4pPr marL="857250" indent="-285750" algn="ctr">
            <a:defRPr sz="3700"/>
          </a:lvl4pPr>
          <a:lvl5pPr marL="1143000" indent="-285750" algn="ctr">
            <a:defRPr sz="3700"/>
          </a:lvl5pPr>
          <a:lvl6pPr marL="1428750" indent="-285750" algn="ctr">
            <a:defRPr sz="3700"/>
          </a:lvl6pPr>
          <a:lvl7pPr marL="1714500" indent="-285750" algn="ctr">
            <a:defRPr sz="3700"/>
          </a:lvl7pPr>
          <a:lvl8pPr marL="2000250" indent="-285750" algn="ctr">
            <a:defRPr sz="3700"/>
          </a:lvl8pPr>
          <a:lvl9pPr marL="2286000" indent="-285750" algn="ctr">
            <a:defRPr sz="3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бомдод</a:t>
          </a:r>
          <a:endParaRPr lang="ru-RU" dirty="0">
            <a:solidFill>
              <a:schemeClr val="tx1"/>
            </a:solidFill>
          </a:endParaRPr>
        </a:p>
      </dsp:txBody>
      <dsp:txXfrm>
        <a:off x="-25" y="641337"/>
        <a:ext cx="2571774" cy="1543064"/>
      </dsp:txXfrm>
    </dsp:sp>
    <dsp:sp modelId="{3332DD89-BCE2-4104-9CA0-B9D096616265}">
      <dsp:nvSpPr>
        <dsp:cNvPr id="4" name="Прямоугольник 3"/>
        <dsp:cNvSpPr/>
      </dsp:nvSpPr>
      <dsp:spPr bwMode="white">
        <a:xfrm>
          <a:off x="2828926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82879" tIns="182879" rIns="182879" bIns="182879" anchor="ctr"/>
        <a:lstStyle>
          <a:lvl1pPr algn="ctr">
            <a:defRPr sz="4800"/>
          </a:lvl1pPr>
          <a:lvl2pPr marL="285750" indent="-285750" algn="ctr">
            <a:defRPr sz="3700"/>
          </a:lvl2pPr>
          <a:lvl3pPr marL="571500" indent="-285750" algn="ctr">
            <a:defRPr sz="3700"/>
          </a:lvl3pPr>
          <a:lvl4pPr marL="857250" indent="-285750" algn="ctr">
            <a:defRPr sz="3700"/>
          </a:lvl4pPr>
          <a:lvl5pPr marL="1143000" indent="-285750" algn="ctr">
            <a:defRPr sz="3700"/>
          </a:lvl5pPr>
          <a:lvl6pPr marL="1428750" indent="-285750" algn="ctr">
            <a:defRPr sz="3700"/>
          </a:lvl6pPr>
          <a:lvl7pPr marL="1714500" indent="-285750" algn="ctr">
            <a:defRPr sz="3700"/>
          </a:lvl7pPr>
          <a:lvl8pPr marL="2000250" indent="-285750" algn="ctr">
            <a:defRPr sz="3700"/>
          </a:lvl8pPr>
          <a:lvl9pPr marL="2286000" indent="-285750" algn="ctr">
            <a:defRPr sz="3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пешин</a:t>
          </a:r>
          <a:endParaRPr lang="ru-RU" dirty="0">
            <a:solidFill>
              <a:schemeClr val="tx1"/>
            </a:solidFill>
          </a:endParaRPr>
        </a:p>
      </dsp:txBody>
      <dsp:txXfrm>
        <a:off x="2828926" y="641337"/>
        <a:ext cx="2571774" cy="1543064"/>
      </dsp:txXfrm>
    </dsp:sp>
    <dsp:sp modelId="{D551D85F-CC63-4E78-9F71-C477297DA831}">
      <dsp:nvSpPr>
        <dsp:cNvPr id="5" name="Прямоугольник 4"/>
        <dsp:cNvSpPr/>
      </dsp:nvSpPr>
      <dsp:spPr bwMode="white">
        <a:xfrm>
          <a:off x="5657877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82879" tIns="182879" rIns="182879" bIns="182879" anchor="ctr"/>
        <a:lstStyle>
          <a:lvl1pPr algn="ctr">
            <a:defRPr sz="4800"/>
          </a:lvl1pPr>
          <a:lvl2pPr marL="285750" indent="-285750" algn="ctr">
            <a:defRPr sz="3700"/>
          </a:lvl2pPr>
          <a:lvl3pPr marL="571500" indent="-285750" algn="ctr">
            <a:defRPr sz="3700"/>
          </a:lvl3pPr>
          <a:lvl4pPr marL="857250" indent="-285750" algn="ctr">
            <a:defRPr sz="3700"/>
          </a:lvl4pPr>
          <a:lvl5pPr marL="1143000" indent="-285750" algn="ctr">
            <a:defRPr sz="3700"/>
          </a:lvl5pPr>
          <a:lvl6pPr marL="1428750" indent="-285750" algn="ctr">
            <a:defRPr sz="3700"/>
          </a:lvl6pPr>
          <a:lvl7pPr marL="1714500" indent="-285750" algn="ctr">
            <a:defRPr sz="3700"/>
          </a:lvl7pPr>
          <a:lvl8pPr marL="2000250" indent="-285750" algn="ctr">
            <a:defRPr sz="3700"/>
          </a:lvl8pPr>
          <a:lvl9pPr marL="2286000" indent="-285750" algn="ctr">
            <a:defRPr sz="3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аср</a:t>
          </a:r>
          <a:endParaRPr lang="ru-RU" dirty="0">
            <a:solidFill>
              <a:schemeClr val="tx1"/>
            </a:solidFill>
          </a:endParaRPr>
        </a:p>
      </dsp:txBody>
      <dsp:txXfrm>
        <a:off x="5657877" y="641337"/>
        <a:ext cx="2571774" cy="1543064"/>
      </dsp:txXfrm>
    </dsp:sp>
    <dsp:sp modelId="{8F5C679C-2470-406A-90E9-F354A002C6A3}">
      <dsp:nvSpPr>
        <dsp:cNvPr id="6" name="Прямоугольник 5"/>
        <dsp:cNvSpPr/>
      </dsp:nvSpPr>
      <dsp:spPr bwMode="white">
        <a:xfrm>
          <a:off x="1414446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82879" tIns="182879" rIns="182879" bIns="182879" anchor="ctr"/>
        <a:lstStyle>
          <a:lvl1pPr algn="ctr">
            <a:defRPr sz="4800"/>
          </a:lvl1pPr>
          <a:lvl2pPr marL="285750" indent="-285750" algn="ctr">
            <a:defRPr sz="3700"/>
          </a:lvl2pPr>
          <a:lvl3pPr marL="571500" indent="-285750" algn="ctr">
            <a:defRPr sz="3700"/>
          </a:lvl3pPr>
          <a:lvl4pPr marL="857250" indent="-285750" algn="ctr">
            <a:defRPr sz="3700"/>
          </a:lvl4pPr>
          <a:lvl5pPr marL="1143000" indent="-285750" algn="ctr">
            <a:defRPr sz="3700"/>
          </a:lvl5pPr>
          <a:lvl6pPr marL="1428750" indent="-285750" algn="ctr">
            <a:defRPr sz="3700"/>
          </a:lvl6pPr>
          <a:lvl7pPr marL="1714500" indent="-285750" algn="ctr">
            <a:defRPr sz="3700"/>
          </a:lvl7pPr>
          <a:lvl8pPr marL="2000250" indent="-285750" algn="ctr">
            <a:defRPr sz="3700"/>
          </a:lvl8pPr>
          <a:lvl9pPr marL="2286000" indent="-285750" algn="ctr">
            <a:defRPr sz="3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шом</a:t>
          </a:r>
          <a:endParaRPr lang="ru-RU" dirty="0">
            <a:solidFill>
              <a:schemeClr val="tx1"/>
            </a:solidFill>
          </a:endParaRPr>
        </a:p>
      </dsp:txBody>
      <dsp:txXfrm>
        <a:off x="1414446" y="2441574"/>
        <a:ext cx="2571774" cy="1543064"/>
      </dsp:txXfrm>
    </dsp:sp>
    <dsp:sp modelId="{90BD8D55-0D03-4536-8CC4-C813EA4E3C66}">
      <dsp:nvSpPr>
        <dsp:cNvPr id="7" name="Прямоугольник 6"/>
        <dsp:cNvSpPr/>
      </dsp:nvSpPr>
      <dsp:spPr bwMode="white">
        <a:xfrm>
          <a:off x="4243397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82879" tIns="182879" rIns="182879" bIns="182879" anchor="ctr"/>
        <a:lstStyle>
          <a:lvl1pPr algn="ctr">
            <a:defRPr sz="4800"/>
          </a:lvl1pPr>
          <a:lvl2pPr marL="285750" indent="-285750" algn="ctr">
            <a:defRPr sz="3700"/>
          </a:lvl2pPr>
          <a:lvl3pPr marL="571500" indent="-285750" algn="ctr">
            <a:defRPr sz="3700"/>
          </a:lvl3pPr>
          <a:lvl4pPr marL="857250" indent="-285750" algn="ctr">
            <a:defRPr sz="3700"/>
          </a:lvl4pPr>
          <a:lvl5pPr marL="1143000" indent="-285750" algn="ctr">
            <a:defRPr sz="3700"/>
          </a:lvl5pPr>
          <a:lvl6pPr marL="1428750" indent="-285750" algn="ctr">
            <a:defRPr sz="3700"/>
          </a:lvl6pPr>
          <a:lvl7pPr marL="1714500" indent="-285750" algn="ctr">
            <a:defRPr sz="3700"/>
          </a:lvl7pPr>
          <a:lvl8pPr marL="2000250" indent="-285750" algn="ctr">
            <a:defRPr sz="3700"/>
          </a:lvl8pPr>
          <a:lvl9pPr marL="2286000" indent="-285750" algn="ctr">
            <a:defRPr sz="3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хуфтон</a:t>
          </a:r>
          <a:endParaRPr lang="ru-RU" dirty="0">
            <a:solidFill>
              <a:schemeClr val="tx1"/>
            </a:solidFill>
          </a:endParaRPr>
        </a:p>
      </dsp:txBody>
      <dsp:txXfrm>
        <a:off x="4243397" y="2441574"/>
        <a:ext cx="2571774" cy="1543064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35311D26-B556-4DD4-B1D7-43AC61E36ABB}">
      <dsp:nvSpPr>
        <dsp:cNvPr id="5" name="Прямоугольник 4"/>
        <dsp:cNvSpPr/>
      </dsp:nvSpPr>
      <dsp:spPr bwMode="white">
        <a:xfrm>
          <a:off x="0" y="542687"/>
          <a:ext cx="8229600" cy="8820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8708" tIns="728980" rIns="638708" bIns="248920" anchor="t"/>
        <a:lstStyle>
          <a:lvl1pPr algn="l">
            <a:defRPr sz="3500"/>
          </a:lvl1pPr>
          <a:lvl2pPr marL="285750" indent="-285750" algn="l">
            <a:defRPr sz="3500"/>
          </a:lvl2pPr>
          <a:lvl3pPr marL="571500" indent="-285750" algn="l">
            <a:defRPr sz="3500"/>
          </a:lvl3pPr>
          <a:lvl4pPr marL="857250" indent="-285750" algn="l">
            <a:defRPr sz="3500"/>
          </a:lvl4pPr>
          <a:lvl5pPr marL="1143000" indent="-285750" algn="l">
            <a:defRPr sz="3500"/>
          </a:lvl5pPr>
          <a:lvl6pPr marL="1428750" indent="-285750" algn="l">
            <a:defRPr sz="3500"/>
          </a:lvl6pPr>
          <a:lvl7pPr marL="1714500" indent="-285750" algn="l">
            <a:defRPr sz="3500"/>
          </a:lvl7pPr>
          <a:lvl8pPr marL="2000250" indent="-285750" algn="l">
            <a:defRPr sz="3500"/>
          </a:lvl8pPr>
          <a:lvl9pPr marL="2286000" indent="-285750" algn="l">
            <a:defRPr sz="35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542687"/>
        <a:ext cx="8229600" cy="882000"/>
      </dsp:txXfrm>
    </dsp:sp>
    <dsp:sp modelId="{E7DFDCC8-CE8E-4418-8BE4-73CEA62C187F}">
      <dsp:nvSpPr>
        <dsp:cNvPr id="4" name="Скругленный прямоугольник 3"/>
        <dsp:cNvSpPr/>
      </dsp:nvSpPr>
      <dsp:spPr bwMode="white">
        <a:xfrm>
          <a:off x="411480" y="26087"/>
          <a:ext cx="5760720" cy="103320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7741" tIns="0" rIns="217741" bIns="0" anchor="ctr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рамазон</a:t>
          </a:r>
          <a:endParaRPr lang="ru-RU" dirty="0">
            <a:solidFill>
              <a:schemeClr val="tx1"/>
            </a:solidFill>
          </a:endParaRPr>
        </a:p>
      </dsp:txBody>
      <dsp:txXfrm>
        <a:off x="411480" y="26087"/>
        <a:ext cx="5760720" cy="1033200"/>
      </dsp:txXfrm>
    </dsp:sp>
    <dsp:sp modelId="{1A408323-B738-4FBC-A4A2-EDA0C54AC02B}">
      <dsp:nvSpPr>
        <dsp:cNvPr id="8" name="Прямоугольник 7"/>
        <dsp:cNvSpPr/>
      </dsp:nvSpPr>
      <dsp:spPr bwMode="white">
        <a:xfrm>
          <a:off x="0" y="2130287"/>
          <a:ext cx="8229600" cy="8820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8708" tIns="728980" rIns="638708" bIns="248920" anchor="t"/>
        <a:lstStyle>
          <a:lvl1pPr algn="l">
            <a:defRPr sz="3500"/>
          </a:lvl1pPr>
          <a:lvl2pPr marL="285750" indent="-285750" algn="l">
            <a:defRPr sz="3500"/>
          </a:lvl2pPr>
          <a:lvl3pPr marL="571500" indent="-285750" algn="l">
            <a:defRPr sz="3500"/>
          </a:lvl3pPr>
          <a:lvl4pPr marL="857250" indent="-285750" algn="l">
            <a:defRPr sz="3500"/>
          </a:lvl4pPr>
          <a:lvl5pPr marL="1143000" indent="-285750" algn="l">
            <a:defRPr sz="3500"/>
          </a:lvl5pPr>
          <a:lvl6pPr marL="1428750" indent="-285750" algn="l">
            <a:defRPr sz="3500"/>
          </a:lvl6pPr>
          <a:lvl7pPr marL="1714500" indent="-285750" algn="l">
            <a:defRPr sz="3500"/>
          </a:lvl7pPr>
          <a:lvl8pPr marL="2000250" indent="-285750" algn="l">
            <a:defRPr sz="3500"/>
          </a:lvl8pPr>
          <a:lvl9pPr marL="2286000" indent="-285750" algn="l">
            <a:defRPr sz="35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2130287"/>
        <a:ext cx="8229600" cy="882000"/>
      </dsp:txXfrm>
    </dsp:sp>
    <dsp:sp modelId="{E16C82A4-1501-4FCE-BABD-BAAAA31A5A13}">
      <dsp:nvSpPr>
        <dsp:cNvPr id="7" name="Скругленный прямоугольник 6"/>
        <dsp:cNvSpPr/>
      </dsp:nvSpPr>
      <dsp:spPr bwMode="white">
        <a:xfrm>
          <a:off x="411480" y="1613688"/>
          <a:ext cx="5760720" cy="103320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7741" tIns="0" rIns="217741" bIns="0" anchor="ctr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нафл</a:t>
          </a:r>
          <a:endParaRPr lang="ru-RU" dirty="0">
            <a:solidFill>
              <a:schemeClr val="tx1"/>
            </a:solidFill>
          </a:endParaRPr>
        </a:p>
      </dsp:txBody>
      <dsp:txXfrm>
        <a:off x="411480" y="1613688"/>
        <a:ext cx="5760720" cy="1033200"/>
      </dsp:txXfrm>
    </dsp:sp>
    <dsp:sp modelId="{83D26225-7007-4476-A6E2-8C673CE2BD14}">
      <dsp:nvSpPr>
        <dsp:cNvPr id="11" name="Прямоугольник 10"/>
        <dsp:cNvSpPr/>
      </dsp:nvSpPr>
      <dsp:spPr bwMode="white">
        <a:xfrm>
          <a:off x="0" y="3717888"/>
          <a:ext cx="8229600" cy="8820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8708" tIns="728980" rIns="638708" bIns="248920" anchor="t"/>
        <a:lstStyle>
          <a:lvl1pPr algn="l">
            <a:defRPr sz="3500"/>
          </a:lvl1pPr>
          <a:lvl2pPr marL="285750" indent="-285750" algn="l">
            <a:defRPr sz="3500"/>
          </a:lvl2pPr>
          <a:lvl3pPr marL="571500" indent="-285750" algn="l">
            <a:defRPr sz="3500"/>
          </a:lvl3pPr>
          <a:lvl4pPr marL="857250" indent="-285750" algn="l">
            <a:defRPr sz="3500"/>
          </a:lvl4pPr>
          <a:lvl5pPr marL="1143000" indent="-285750" algn="l">
            <a:defRPr sz="3500"/>
          </a:lvl5pPr>
          <a:lvl6pPr marL="1428750" indent="-285750" algn="l">
            <a:defRPr sz="3500"/>
          </a:lvl6pPr>
          <a:lvl7pPr marL="1714500" indent="-285750" algn="l">
            <a:defRPr sz="3500"/>
          </a:lvl7pPr>
          <a:lvl8pPr marL="2000250" indent="-285750" algn="l">
            <a:defRPr sz="3500"/>
          </a:lvl8pPr>
          <a:lvl9pPr marL="2286000" indent="-285750" algn="l">
            <a:defRPr sz="35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3717888"/>
        <a:ext cx="8229600" cy="882000"/>
      </dsp:txXfrm>
    </dsp:sp>
    <dsp:sp modelId="{AE78C8D4-0F09-4792-BC44-F98A7B00A8E1}">
      <dsp:nvSpPr>
        <dsp:cNvPr id="10" name="Скругленный прямоугольник 9"/>
        <dsp:cNvSpPr/>
      </dsp:nvSpPr>
      <dsp:spPr bwMode="white">
        <a:xfrm>
          <a:off x="411480" y="3201287"/>
          <a:ext cx="5760720" cy="103320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7741" tIns="0" rIns="217741" bIns="0" anchor="ctr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каффарот</a:t>
          </a:r>
          <a:endParaRPr lang="ru-RU" dirty="0">
            <a:solidFill>
              <a:schemeClr val="tx1"/>
            </a:solidFill>
          </a:endParaRPr>
        </a:p>
      </dsp:txBody>
      <dsp:txXfrm>
        <a:off x="411480" y="3201287"/>
        <a:ext cx="5760720" cy="1033200"/>
      </dsp:txXfrm>
    </dsp:sp>
    <dsp:sp modelId="{9429395F-D90C-43C0-8747-385FC2DE46B0}">
      <dsp:nvSpPr>
        <dsp:cNvPr id="3" name="Прямоугольник 2" hidden="1"/>
        <dsp:cNvSpPr/>
      </dsp:nvSpPr>
      <dsp:spPr>
        <a:xfrm>
          <a:off x="0" y="26087"/>
          <a:ext cx="411480" cy="1033200"/>
        </a:xfrm>
        <a:prstGeom prst="rect">
          <a:avLst/>
        </a:prstGeom>
      </dsp:spPr>
      <dsp:txXfrm>
        <a:off x="0" y="26087"/>
        <a:ext cx="411480" cy="1033200"/>
      </dsp:txXfrm>
    </dsp:sp>
    <dsp:sp modelId="{FC34A797-64D6-4C1E-AFC6-A3EBD755B5E2}">
      <dsp:nvSpPr>
        <dsp:cNvPr id="6" name="Прямоугольник 5" hidden="1"/>
        <dsp:cNvSpPr/>
      </dsp:nvSpPr>
      <dsp:spPr>
        <a:xfrm>
          <a:off x="0" y="1613688"/>
          <a:ext cx="411480" cy="1033200"/>
        </a:xfrm>
        <a:prstGeom prst="rect">
          <a:avLst/>
        </a:prstGeom>
      </dsp:spPr>
      <dsp:txXfrm>
        <a:off x="0" y="1613688"/>
        <a:ext cx="411480" cy="1033200"/>
      </dsp:txXfrm>
    </dsp:sp>
    <dsp:sp modelId="{F123F1EB-C835-4BC4-966F-5417D9173200}">
      <dsp:nvSpPr>
        <dsp:cNvPr id="9" name="Прямоугольник 8" hidden="1"/>
        <dsp:cNvSpPr/>
      </dsp:nvSpPr>
      <dsp:spPr>
        <a:xfrm>
          <a:off x="0" y="3201287"/>
          <a:ext cx="411480" cy="1033200"/>
        </a:xfrm>
        <a:prstGeom prst="rect">
          <a:avLst/>
        </a:prstGeom>
      </dsp:spPr>
      <dsp:txXfrm>
        <a:off x="0" y="3201287"/>
        <a:ext cx="411480" cy="1033200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833FB7E8-B737-4B47-A660-C50C2C637798}">
      <dsp:nvSpPr>
        <dsp:cNvPr id="3" name="Прямоугольник 2"/>
        <dsp:cNvSpPr/>
      </dsp:nvSpPr>
      <dsp:spPr bwMode="white">
        <a:xfrm>
          <a:off x="-25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0489" tIns="110489" rIns="110489" bIns="110489" anchor="ctr"/>
        <a:lstStyle>
          <a:lvl1pPr algn="ctr">
            <a:defRPr sz="2900"/>
          </a:lvl1pPr>
          <a:lvl2pPr marL="228600" indent="-228600" algn="ctr">
            <a:defRPr sz="2200"/>
          </a:lvl2pPr>
          <a:lvl3pPr marL="457200" indent="-228600" algn="ctr">
            <a:defRPr sz="2200"/>
          </a:lvl3pPr>
          <a:lvl4pPr marL="685800" indent="-228600" algn="ctr">
            <a:defRPr sz="2200"/>
          </a:lvl4pPr>
          <a:lvl5pPr marL="914400" indent="-228600" algn="ctr">
            <a:defRPr sz="2200"/>
          </a:lvl5pPr>
          <a:lvl6pPr marL="1143000" indent="-228600" algn="ctr">
            <a:defRPr sz="2200"/>
          </a:lvl6pPr>
          <a:lvl7pPr marL="1371600" indent="-228600" algn="ctr">
            <a:defRPr sz="2200"/>
          </a:lvl7pPr>
          <a:lvl8pPr marL="1600200" indent="-228600" algn="ctr">
            <a:defRPr sz="2200"/>
          </a:lvl8pPr>
          <a:lvl9pPr marL="1828800" indent="-228600" algn="ctr">
            <a:defRPr sz="2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мусулмон</a:t>
          </a:r>
          <a:endParaRPr lang="ru-RU" dirty="0">
            <a:solidFill>
              <a:schemeClr val="tx1"/>
            </a:solidFill>
          </a:endParaRPr>
        </a:p>
      </dsp:txBody>
      <dsp:txXfrm>
        <a:off x="-25" y="641337"/>
        <a:ext cx="2571774" cy="1543064"/>
      </dsp:txXfrm>
    </dsp:sp>
    <dsp:sp modelId="{943D470D-5A9A-4557-B999-E6FDC20E5C8A}">
      <dsp:nvSpPr>
        <dsp:cNvPr id="4" name="Прямоугольник 3"/>
        <dsp:cNvSpPr/>
      </dsp:nvSpPr>
      <dsp:spPr bwMode="white">
        <a:xfrm>
          <a:off x="2828926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0489" tIns="110489" rIns="110489" bIns="110489" anchor="ctr"/>
        <a:lstStyle>
          <a:lvl1pPr algn="ctr">
            <a:defRPr sz="2900"/>
          </a:lvl1pPr>
          <a:lvl2pPr marL="228600" indent="-228600" algn="ctr">
            <a:defRPr sz="2200"/>
          </a:lvl2pPr>
          <a:lvl3pPr marL="457200" indent="-228600" algn="ctr">
            <a:defRPr sz="2200"/>
          </a:lvl3pPr>
          <a:lvl4pPr marL="685800" indent="-228600" algn="ctr">
            <a:defRPr sz="2200"/>
          </a:lvl4pPr>
          <a:lvl5pPr marL="914400" indent="-228600" algn="ctr">
            <a:defRPr sz="2200"/>
          </a:lvl5pPr>
          <a:lvl6pPr marL="1143000" indent="-228600" algn="ctr">
            <a:defRPr sz="2200"/>
          </a:lvl6pPr>
          <a:lvl7pPr marL="1371600" indent="-228600" algn="ctr">
            <a:defRPr sz="2200"/>
          </a:lvl7pPr>
          <a:lvl8pPr marL="1600200" indent="-228600" algn="ctr">
            <a:defRPr sz="2200"/>
          </a:lvl8pPr>
          <a:lvl9pPr marL="1828800" indent="-228600" algn="ctr">
            <a:defRPr sz="2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балоғат</a:t>
          </a:r>
          <a:endParaRPr lang="ru-RU" dirty="0">
            <a:solidFill>
              <a:schemeClr val="tx1"/>
            </a:solidFill>
          </a:endParaRPr>
        </a:p>
      </dsp:txBody>
      <dsp:txXfrm>
        <a:off x="2828926" y="641337"/>
        <a:ext cx="2571774" cy="1543064"/>
      </dsp:txXfrm>
    </dsp:sp>
    <dsp:sp modelId="{1CE6F95F-5DD2-4F2C-BDD1-802E7920FA72}">
      <dsp:nvSpPr>
        <dsp:cNvPr id="5" name="Прямоугольник 4"/>
        <dsp:cNvSpPr/>
      </dsp:nvSpPr>
      <dsp:spPr bwMode="white">
        <a:xfrm>
          <a:off x="5657877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0489" tIns="110489" rIns="110489" bIns="110489" anchor="ctr"/>
        <a:lstStyle>
          <a:lvl1pPr algn="ctr">
            <a:defRPr sz="2900"/>
          </a:lvl1pPr>
          <a:lvl2pPr marL="228600" indent="-228600" algn="ctr">
            <a:defRPr sz="2200"/>
          </a:lvl2pPr>
          <a:lvl3pPr marL="457200" indent="-228600" algn="ctr">
            <a:defRPr sz="2200"/>
          </a:lvl3pPr>
          <a:lvl4pPr marL="685800" indent="-228600" algn="ctr">
            <a:defRPr sz="2200"/>
          </a:lvl4pPr>
          <a:lvl5pPr marL="914400" indent="-228600" algn="ctr">
            <a:defRPr sz="2200"/>
          </a:lvl5pPr>
          <a:lvl6pPr marL="1143000" indent="-228600" algn="ctr">
            <a:defRPr sz="2200"/>
          </a:lvl6pPr>
          <a:lvl7pPr marL="1371600" indent="-228600" algn="ctr">
            <a:defRPr sz="2200"/>
          </a:lvl7pPr>
          <a:lvl8pPr marL="1600200" indent="-228600" algn="ctr">
            <a:defRPr sz="2200"/>
          </a:lvl8pPr>
          <a:lvl9pPr marL="1828800" indent="-228600" algn="ctr">
            <a:defRPr sz="2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оқил</a:t>
          </a:r>
          <a:endParaRPr lang="ru-RU" dirty="0">
            <a:solidFill>
              <a:schemeClr val="tx1"/>
            </a:solidFill>
          </a:endParaRPr>
        </a:p>
      </dsp:txBody>
      <dsp:txXfrm>
        <a:off x="5657877" y="641337"/>
        <a:ext cx="2571774" cy="1543064"/>
      </dsp:txXfrm>
    </dsp:sp>
    <dsp:sp modelId="{453FA186-092F-4DFC-BF71-9808121CEADE}">
      <dsp:nvSpPr>
        <dsp:cNvPr id="6" name="Прямоугольник 5"/>
        <dsp:cNvSpPr/>
      </dsp:nvSpPr>
      <dsp:spPr bwMode="white">
        <a:xfrm>
          <a:off x="-25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0489" tIns="110489" rIns="110489" bIns="110489" anchor="ctr"/>
        <a:lstStyle>
          <a:lvl1pPr algn="ctr">
            <a:defRPr sz="2900"/>
          </a:lvl1pPr>
          <a:lvl2pPr marL="228600" indent="-228600" algn="ctr">
            <a:defRPr sz="2200"/>
          </a:lvl2pPr>
          <a:lvl3pPr marL="457200" indent="-228600" algn="ctr">
            <a:defRPr sz="2200"/>
          </a:lvl3pPr>
          <a:lvl4pPr marL="685800" indent="-228600" algn="ctr">
            <a:defRPr sz="2200"/>
          </a:lvl4pPr>
          <a:lvl5pPr marL="914400" indent="-228600" algn="ctr">
            <a:defRPr sz="2200"/>
          </a:lvl5pPr>
          <a:lvl6pPr marL="1143000" indent="-228600" algn="ctr">
            <a:defRPr sz="2200"/>
          </a:lvl6pPr>
          <a:lvl7pPr marL="1371600" indent="-228600" algn="ctr">
            <a:defRPr sz="2200"/>
          </a:lvl7pPr>
          <a:lvl8pPr marL="1600200" indent="-228600" algn="ctr">
            <a:defRPr sz="2200"/>
          </a:lvl8pPr>
          <a:lvl9pPr marL="1828800" indent="-228600" algn="ctr">
            <a:defRPr sz="2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озод</a:t>
          </a:r>
          <a:endParaRPr lang="ru-RU" dirty="0">
            <a:solidFill>
              <a:schemeClr val="tx1"/>
            </a:solidFill>
          </a:endParaRPr>
        </a:p>
      </dsp:txBody>
      <dsp:txXfrm>
        <a:off x="-25" y="2441574"/>
        <a:ext cx="2571774" cy="1543064"/>
      </dsp:txXfrm>
    </dsp:sp>
    <dsp:sp modelId="{9184820D-60A4-4FDA-8007-220F5B4E905B}">
      <dsp:nvSpPr>
        <dsp:cNvPr id="7" name="Прямоугольник 6"/>
        <dsp:cNvSpPr/>
      </dsp:nvSpPr>
      <dsp:spPr bwMode="white">
        <a:xfrm>
          <a:off x="2828926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0489" tIns="110489" rIns="110489" bIns="110489" anchor="ctr"/>
        <a:lstStyle>
          <a:lvl1pPr algn="ctr">
            <a:defRPr sz="2900"/>
          </a:lvl1pPr>
          <a:lvl2pPr marL="228600" indent="-228600" algn="ctr">
            <a:defRPr sz="2200"/>
          </a:lvl2pPr>
          <a:lvl3pPr marL="457200" indent="-228600" algn="ctr">
            <a:defRPr sz="2200"/>
          </a:lvl3pPr>
          <a:lvl4pPr marL="685800" indent="-228600" algn="ctr">
            <a:defRPr sz="2200"/>
          </a:lvl4pPr>
          <a:lvl5pPr marL="914400" indent="-228600" algn="ctr">
            <a:defRPr sz="2200"/>
          </a:lvl5pPr>
          <a:lvl6pPr marL="1143000" indent="-228600" algn="ctr">
            <a:defRPr sz="2200"/>
          </a:lvl6pPr>
          <a:lvl7pPr marL="1371600" indent="-228600" algn="ctr">
            <a:defRPr sz="2200"/>
          </a:lvl7pPr>
          <a:lvl8pPr marL="1600200" indent="-228600" algn="ctr">
            <a:defRPr sz="2200"/>
          </a:lvl8pPr>
          <a:lvl9pPr marL="1828800" indent="-228600" algn="ctr">
            <a:defRPr sz="2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қодир</a:t>
          </a:r>
          <a:endParaRPr lang="ru-RU" dirty="0">
            <a:solidFill>
              <a:schemeClr val="tx1"/>
            </a:solidFill>
          </a:endParaRPr>
        </a:p>
      </dsp:txBody>
      <dsp:txXfrm>
        <a:off x="2828926" y="2441574"/>
        <a:ext cx="2571774" cy="1543064"/>
      </dsp:txXfrm>
    </dsp:sp>
    <dsp:sp modelId="{B89E5F31-2A52-4B7F-AC3C-B9EF88F853A2}">
      <dsp:nvSpPr>
        <dsp:cNvPr id="8" name="Прямоугольник 7"/>
        <dsp:cNvSpPr/>
      </dsp:nvSpPr>
      <dsp:spPr bwMode="white">
        <a:xfrm>
          <a:off x="5657877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10489" tIns="110489" rIns="110489" bIns="110489" anchor="ctr"/>
        <a:lstStyle>
          <a:lvl1pPr algn="ctr">
            <a:defRPr sz="2900"/>
          </a:lvl1pPr>
          <a:lvl2pPr marL="228600" indent="-228600" algn="ctr">
            <a:defRPr sz="2200"/>
          </a:lvl2pPr>
          <a:lvl3pPr marL="457200" indent="-228600" algn="ctr">
            <a:defRPr sz="2200"/>
          </a:lvl3pPr>
          <a:lvl4pPr marL="685800" indent="-228600" algn="ctr">
            <a:defRPr sz="2200"/>
          </a:lvl4pPr>
          <a:lvl5pPr marL="914400" indent="-228600" algn="ctr">
            <a:defRPr sz="2200"/>
          </a:lvl5pPr>
          <a:lvl6pPr marL="1143000" indent="-228600" algn="ctr">
            <a:defRPr sz="2200"/>
          </a:lvl6pPr>
          <a:lvl7pPr marL="1371600" indent="-228600" algn="ctr">
            <a:defRPr sz="2200"/>
          </a:lvl7pPr>
          <a:lvl8pPr marL="1600200" indent="-228600" algn="ctr">
            <a:defRPr sz="2200"/>
          </a:lvl8pPr>
          <a:lvl9pPr marL="1828800" indent="-228600" algn="ctr">
            <a:defRPr sz="2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Аёл маҳрами билан</a:t>
          </a:r>
          <a:endParaRPr lang="ru-RU" dirty="0">
            <a:solidFill>
              <a:schemeClr val="tx1"/>
            </a:solidFill>
          </a:endParaRPr>
        </a:p>
      </dsp:txBody>
      <dsp:txXfrm>
        <a:off x="5657877" y="2441574"/>
        <a:ext cx="2571774" cy="1543064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4625975" cy="4625975"/>
        <a:chOff x="0" y="0"/>
        <a:chExt cx="4625975" cy="4625975"/>
      </a:xfrm>
    </dsp:grpSpPr>
    <dsp:sp modelId="{196E8601-CE5C-4E1B-B44E-6E2DE6BE4B0D}">
      <dsp:nvSpPr>
        <dsp:cNvPr id="3" name="Ромб 2"/>
        <dsp:cNvSpPr/>
      </dsp:nvSpPr>
      <dsp:spPr bwMode="white">
        <a:xfrm>
          <a:off x="1801813" y="0"/>
          <a:ext cx="4625975" cy="4625975"/>
        </a:xfrm>
        <a:prstGeom prst="diamond">
          <a:avLst/>
        </a:prstGeom>
      </dsp:spPr>
      <dsp:style>
        <a:lnRef idx="0">
          <a:schemeClr val="accent1"/>
        </a:lnRef>
        <a:fillRef idx="1">
          <a:schemeClr val="accent1">
            <a:tint val="40000"/>
          </a:schemeClr>
        </a:fillRef>
        <a:effectRef idx="0">
          <a:scrgbClr r="0" g="0" b="0"/>
        </a:effectRef>
        <a:fontRef idx="minor"/>
      </dsp:style>
      <dsp:txXfrm>
        <a:off x="1801813" y="0"/>
        <a:ext cx="4625975" cy="4625975"/>
      </dsp:txXfrm>
    </dsp:sp>
    <dsp:sp modelId="{AA423054-5E5D-434A-8207-04BCFBBA12A2}">
      <dsp:nvSpPr>
        <dsp:cNvPr id="4" name="Скругленный прямоугольник 3"/>
        <dsp:cNvSpPr/>
      </dsp:nvSpPr>
      <dsp:spPr bwMode="white">
        <a:xfrm>
          <a:off x="2241280" y="439468"/>
          <a:ext cx="1804130" cy="180413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суннат</a:t>
          </a:r>
          <a:endParaRPr lang="ru-RU" dirty="0">
            <a:solidFill>
              <a:schemeClr val="tx1"/>
            </a:solidFill>
          </a:endParaRPr>
        </a:p>
      </dsp:txBody>
      <dsp:txXfrm>
        <a:off x="2241280" y="439468"/>
        <a:ext cx="1804130" cy="1804130"/>
      </dsp:txXfrm>
    </dsp:sp>
    <dsp:sp modelId="{394AB9D3-0309-4863-8C8E-D81528A18BBC}">
      <dsp:nvSpPr>
        <dsp:cNvPr id="5" name="Скругленный прямоугольник 4"/>
        <dsp:cNvSpPr/>
      </dsp:nvSpPr>
      <dsp:spPr bwMode="white">
        <a:xfrm>
          <a:off x="4184190" y="439468"/>
          <a:ext cx="1804130" cy="180413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никоҳ</a:t>
          </a:r>
          <a:endParaRPr lang="ru-RU" dirty="0">
            <a:solidFill>
              <a:schemeClr val="tx1"/>
            </a:solidFill>
          </a:endParaRPr>
        </a:p>
      </dsp:txBody>
      <dsp:txXfrm>
        <a:off x="4184190" y="439468"/>
        <a:ext cx="1804130" cy="1804130"/>
      </dsp:txXfrm>
    </dsp:sp>
    <dsp:sp modelId="{E2366796-AB5D-471F-9036-3112D362F215}">
      <dsp:nvSpPr>
        <dsp:cNvPr id="6" name="Скругленный прямоугольник 5"/>
        <dsp:cNvSpPr/>
      </dsp:nvSpPr>
      <dsp:spPr bwMode="white">
        <a:xfrm>
          <a:off x="2241280" y="2382377"/>
          <a:ext cx="1804130" cy="180413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қурбонлик</a:t>
          </a:r>
          <a:endParaRPr lang="ru-RU" dirty="0">
            <a:solidFill>
              <a:schemeClr val="tx1"/>
            </a:solidFill>
          </a:endParaRPr>
        </a:p>
      </dsp:txBody>
      <dsp:txXfrm>
        <a:off x="2241280" y="2382377"/>
        <a:ext cx="1804130" cy="1804130"/>
      </dsp:txXfrm>
    </dsp:sp>
    <dsp:sp modelId="{017B99AC-F538-482F-BB35-F58AD3C4AD37}">
      <dsp:nvSpPr>
        <dsp:cNvPr id="7" name="Скругленный прямоугольник 6"/>
        <dsp:cNvSpPr/>
      </dsp:nvSpPr>
      <dsp:spPr bwMode="white">
        <a:xfrm>
          <a:off x="4186246" y="2368557"/>
          <a:ext cx="1804130" cy="180413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жаноза</a:t>
          </a:r>
          <a:endParaRPr lang="ru-RU" dirty="0">
            <a:solidFill>
              <a:schemeClr val="tx1"/>
            </a:solidFill>
          </a:endParaRPr>
        </a:p>
      </dsp:txBody>
      <dsp:txXfrm>
        <a:off x="4186246" y="2368557"/>
        <a:ext cx="1804130" cy="1804130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72F31BAE-FF9E-4848-8DF3-799BBF563CE1}">
      <dsp:nvSpPr>
        <dsp:cNvPr id="5" name="Прямоугольник 4"/>
        <dsp:cNvSpPr/>
      </dsp:nvSpPr>
      <dsp:spPr bwMode="white">
        <a:xfrm>
          <a:off x="0" y="542687"/>
          <a:ext cx="8229600" cy="8820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8708" tIns="728980" rIns="638708" bIns="248920" anchor="t"/>
        <a:lstStyle>
          <a:lvl1pPr algn="l">
            <a:defRPr sz="3500"/>
          </a:lvl1pPr>
          <a:lvl2pPr marL="285750" indent="-285750" algn="l">
            <a:defRPr sz="3500"/>
          </a:lvl2pPr>
          <a:lvl3pPr marL="571500" indent="-285750" algn="l">
            <a:defRPr sz="3500"/>
          </a:lvl3pPr>
          <a:lvl4pPr marL="857250" indent="-285750" algn="l">
            <a:defRPr sz="3500"/>
          </a:lvl4pPr>
          <a:lvl5pPr marL="1143000" indent="-285750" algn="l">
            <a:defRPr sz="3500"/>
          </a:lvl5pPr>
          <a:lvl6pPr marL="1428750" indent="-285750" algn="l">
            <a:defRPr sz="3500"/>
          </a:lvl6pPr>
          <a:lvl7pPr marL="1714500" indent="-285750" algn="l">
            <a:defRPr sz="3500"/>
          </a:lvl7pPr>
          <a:lvl8pPr marL="2000250" indent="-285750" algn="l">
            <a:defRPr sz="3500"/>
          </a:lvl8pPr>
          <a:lvl9pPr marL="2286000" indent="-285750" algn="l">
            <a:defRPr sz="35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542687"/>
        <a:ext cx="8229600" cy="882000"/>
      </dsp:txXfrm>
    </dsp:sp>
    <dsp:sp modelId="{4B123294-92BB-4671-954D-E9F08DB2C017}">
      <dsp:nvSpPr>
        <dsp:cNvPr id="4" name="Скругленный прямоугольник 3"/>
        <dsp:cNvSpPr/>
      </dsp:nvSpPr>
      <dsp:spPr bwMode="white">
        <a:xfrm>
          <a:off x="411480" y="26087"/>
          <a:ext cx="5760720" cy="103320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7741" tIns="0" rIns="217741" bIns="0" anchor="ctr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Рўза ҳайити</a:t>
          </a:r>
          <a:endParaRPr lang="ru-RU" dirty="0">
            <a:solidFill>
              <a:schemeClr val="tx1"/>
            </a:solidFill>
          </a:endParaRPr>
        </a:p>
      </dsp:txBody>
      <dsp:txXfrm>
        <a:off x="411480" y="26087"/>
        <a:ext cx="5760720" cy="1033200"/>
      </dsp:txXfrm>
    </dsp:sp>
    <dsp:sp modelId="{91543318-195B-4E4D-8BA4-98A6E5186FDA}">
      <dsp:nvSpPr>
        <dsp:cNvPr id="8" name="Прямоугольник 7"/>
        <dsp:cNvSpPr/>
      </dsp:nvSpPr>
      <dsp:spPr bwMode="white">
        <a:xfrm>
          <a:off x="0" y="2130287"/>
          <a:ext cx="8229600" cy="8820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8708" tIns="728980" rIns="638708" bIns="248920" anchor="t"/>
        <a:lstStyle>
          <a:lvl1pPr algn="l">
            <a:defRPr sz="3500"/>
          </a:lvl1pPr>
          <a:lvl2pPr marL="285750" indent="-285750" algn="l">
            <a:defRPr sz="3500"/>
          </a:lvl2pPr>
          <a:lvl3pPr marL="571500" indent="-285750" algn="l">
            <a:defRPr sz="3500"/>
          </a:lvl3pPr>
          <a:lvl4pPr marL="857250" indent="-285750" algn="l">
            <a:defRPr sz="3500"/>
          </a:lvl4pPr>
          <a:lvl5pPr marL="1143000" indent="-285750" algn="l">
            <a:defRPr sz="3500"/>
          </a:lvl5pPr>
          <a:lvl6pPr marL="1428750" indent="-285750" algn="l">
            <a:defRPr sz="3500"/>
          </a:lvl6pPr>
          <a:lvl7pPr marL="1714500" indent="-285750" algn="l">
            <a:defRPr sz="3500"/>
          </a:lvl7pPr>
          <a:lvl8pPr marL="2000250" indent="-285750" algn="l">
            <a:defRPr sz="3500"/>
          </a:lvl8pPr>
          <a:lvl9pPr marL="2286000" indent="-285750" algn="l">
            <a:defRPr sz="35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2130287"/>
        <a:ext cx="8229600" cy="882000"/>
      </dsp:txXfrm>
    </dsp:sp>
    <dsp:sp modelId="{87274045-B547-4A79-9A8B-384C1D37E7FC}">
      <dsp:nvSpPr>
        <dsp:cNvPr id="7" name="Скругленный прямоугольник 6"/>
        <dsp:cNvSpPr/>
      </dsp:nvSpPr>
      <dsp:spPr bwMode="white">
        <a:xfrm>
          <a:off x="411480" y="1613688"/>
          <a:ext cx="5760720" cy="103320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7741" tIns="0" rIns="217741" bIns="0" anchor="ctr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Қурбон ҳайити</a:t>
          </a:r>
          <a:endParaRPr lang="ru-RU" dirty="0">
            <a:solidFill>
              <a:schemeClr val="tx1"/>
            </a:solidFill>
          </a:endParaRPr>
        </a:p>
      </dsp:txBody>
      <dsp:txXfrm>
        <a:off x="411480" y="1613688"/>
        <a:ext cx="5760720" cy="1033200"/>
      </dsp:txXfrm>
    </dsp:sp>
    <dsp:sp modelId="{50F71C8B-3D1B-401A-9E65-58A1EEC0625F}">
      <dsp:nvSpPr>
        <dsp:cNvPr id="11" name="Прямоугольник 10"/>
        <dsp:cNvSpPr/>
      </dsp:nvSpPr>
      <dsp:spPr bwMode="white">
        <a:xfrm>
          <a:off x="0" y="3717888"/>
          <a:ext cx="8229600" cy="8820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8708" tIns="728980" rIns="638708" bIns="248920" anchor="t"/>
        <a:lstStyle>
          <a:lvl1pPr algn="l">
            <a:defRPr sz="3500"/>
          </a:lvl1pPr>
          <a:lvl2pPr marL="285750" indent="-285750" algn="l">
            <a:defRPr sz="3500"/>
          </a:lvl2pPr>
          <a:lvl3pPr marL="571500" indent="-285750" algn="l">
            <a:defRPr sz="3500"/>
          </a:lvl3pPr>
          <a:lvl4pPr marL="857250" indent="-285750" algn="l">
            <a:defRPr sz="3500"/>
          </a:lvl4pPr>
          <a:lvl5pPr marL="1143000" indent="-285750" algn="l">
            <a:defRPr sz="3500"/>
          </a:lvl5pPr>
          <a:lvl6pPr marL="1428750" indent="-285750" algn="l">
            <a:defRPr sz="3500"/>
          </a:lvl6pPr>
          <a:lvl7pPr marL="1714500" indent="-285750" algn="l">
            <a:defRPr sz="3500"/>
          </a:lvl7pPr>
          <a:lvl8pPr marL="2000250" indent="-285750" algn="l">
            <a:defRPr sz="3500"/>
          </a:lvl8pPr>
          <a:lvl9pPr marL="2286000" indent="-285750" algn="l">
            <a:defRPr sz="35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3717888"/>
        <a:ext cx="8229600" cy="882000"/>
      </dsp:txXfrm>
    </dsp:sp>
    <dsp:sp modelId="{0B9B3EE4-6152-4DE7-B081-202845DCD1C0}">
      <dsp:nvSpPr>
        <dsp:cNvPr id="10" name="Скругленный прямоугольник 9"/>
        <dsp:cNvSpPr/>
      </dsp:nvSpPr>
      <dsp:spPr bwMode="white">
        <a:xfrm>
          <a:off x="411480" y="3201287"/>
          <a:ext cx="5760720" cy="103320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7741" tIns="0" rIns="217741" bIns="0" anchor="ctr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мавлуд</a:t>
          </a:r>
          <a:endParaRPr lang="ru-RU" dirty="0">
            <a:solidFill>
              <a:schemeClr val="tx1"/>
            </a:solidFill>
          </a:endParaRPr>
        </a:p>
      </dsp:txBody>
      <dsp:txXfrm>
        <a:off x="411480" y="3201287"/>
        <a:ext cx="5760720" cy="1033200"/>
      </dsp:txXfrm>
    </dsp:sp>
    <dsp:sp modelId="{8C3D0567-8F4D-4ADA-913E-F94B2B08F37A}">
      <dsp:nvSpPr>
        <dsp:cNvPr id="3" name="Прямоугольник 2" hidden="1"/>
        <dsp:cNvSpPr/>
      </dsp:nvSpPr>
      <dsp:spPr>
        <a:xfrm>
          <a:off x="0" y="26087"/>
          <a:ext cx="411480" cy="1033200"/>
        </a:xfrm>
        <a:prstGeom prst="rect">
          <a:avLst/>
        </a:prstGeom>
      </dsp:spPr>
      <dsp:txXfrm>
        <a:off x="0" y="26087"/>
        <a:ext cx="411480" cy="1033200"/>
      </dsp:txXfrm>
    </dsp:sp>
    <dsp:sp modelId="{EEDDEEB8-A222-4BAC-9867-D698DC2C829E}">
      <dsp:nvSpPr>
        <dsp:cNvPr id="6" name="Прямоугольник 5" hidden="1"/>
        <dsp:cNvSpPr/>
      </dsp:nvSpPr>
      <dsp:spPr>
        <a:xfrm>
          <a:off x="0" y="1613688"/>
          <a:ext cx="411480" cy="1033200"/>
        </a:xfrm>
        <a:prstGeom prst="rect">
          <a:avLst/>
        </a:prstGeom>
      </dsp:spPr>
      <dsp:txXfrm>
        <a:off x="0" y="1613688"/>
        <a:ext cx="411480" cy="1033200"/>
      </dsp:txXfrm>
    </dsp:sp>
    <dsp:sp modelId="{8DEB358D-FBD6-44B2-9C3D-3C2B258A6DAA}">
      <dsp:nvSpPr>
        <dsp:cNvPr id="9" name="Прямоугольник 8" hidden="1"/>
        <dsp:cNvSpPr/>
      </dsp:nvSpPr>
      <dsp:spPr>
        <a:xfrm>
          <a:off x="0" y="3201287"/>
          <a:ext cx="411480" cy="1033200"/>
        </a:xfrm>
        <a:prstGeom prst="rect">
          <a:avLst/>
        </a:prstGeom>
      </dsp:spPr>
      <dsp:txXfrm>
        <a:off x="0" y="3201287"/>
        <a:ext cx="411480" cy="10332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4625975" cy="4625975"/>
        <a:chOff x="0" y="0"/>
        <a:chExt cx="4625975" cy="4625975"/>
      </a:xfrm>
    </dsp:grpSpPr>
    <dsp:sp modelId="{5EBC0D25-D0AB-467B-915F-589E40A96AF2}">
      <dsp:nvSpPr>
        <dsp:cNvPr id="3" name="Овал 2"/>
        <dsp:cNvSpPr/>
      </dsp:nvSpPr>
      <dsp:spPr bwMode="white">
        <a:xfrm>
          <a:off x="2829807" y="1027994"/>
          <a:ext cx="2569986" cy="2569986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>
            <a:alpha val="50000"/>
          </a:schemeClr>
        </a:fillRef>
        <a:effectRef idx="0">
          <a:scrgbClr r="0" g="0" b="0"/>
        </a:effectRef>
        <a:fontRef idx="minor">
          <a:schemeClr val="tx1"/>
        </a:fontRef>
      </dsp:style>
      <dsp:txBody>
        <a:bodyPr lIns="50800" tIns="50800" rIns="50800" bIns="50800" anchor="ctr"/>
        <a:lstStyle>
          <a:lvl1pPr algn="ctr">
            <a:defRPr sz="4000"/>
          </a:lvl1pPr>
          <a:lvl2pPr marL="285750" indent="-285750" algn="ctr">
            <a:defRPr sz="3100"/>
          </a:lvl2pPr>
          <a:lvl3pPr marL="571500" indent="-285750" algn="ctr">
            <a:defRPr sz="3100"/>
          </a:lvl3pPr>
          <a:lvl4pPr marL="857250" indent="-285750" algn="ctr">
            <a:defRPr sz="3100"/>
          </a:lvl4pPr>
          <a:lvl5pPr marL="1143000" indent="-285750" algn="ctr">
            <a:defRPr sz="3100"/>
          </a:lvl5pPr>
          <a:lvl6pPr marL="1428750" indent="-285750" algn="ctr">
            <a:defRPr sz="3100"/>
          </a:lvl6pPr>
          <a:lvl7pPr marL="1714500" indent="-285750" algn="ctr">
            <a:defRPr sz="3100"/>
          </a:lvl7pPr>
          <a:lvl8pPr marL="2000250" indent="-285750" algn="ctr">
            <a:defRPr sz="3100"/>
          </a:lvl8pPr>
          <a:lvl9pPr marL="2286000" indent="-285750" algn="ctr">
            <a:defRPr sz="3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Араб ерлари</a:t>
          </a:r>
          <a:endParaRPr lang="ru-RU" dirty="0"/>
        </a:p>
      </dsp:txBody>
      <dsp:txXfrm>
        <a:off x="2829807" y="1027994"/>
        <a:ext cx="2569986" cy="2569986"/>
      </dsp:txXfrm>
    </dsp:sp>
    <dsp:sp modelId="{9DBABA89-1AAD-4419-BAB1-DE8B4D20318C}">
      <dsp:nvSpPr>
        <dsp:cNvPr id="4" name="Овал 3"/>
        <dsp:cNvSpPr/>
      </dsp:nvSpPr>
      <dsp:spPr bwMode="white">
        <a:xfrm>
          <a:off x="3472303" y="0"/>
          <a:ext cx="1284993" cy="1284993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>
            <a:alpha val="50000"/>
          </a:schemeClr>
        </a:fillRef>
        <a:effectRef idx="0">
          <a:scrgbClr r="0" g="0" b="0"/>
        </a:effectRef>
        <a:fontRef idx="minor">
          <a:schemeClr val="tx1"/>
        </a:fontRef>
      </dsp:style>
      <dsp:txBody>
        <a:bodyPr lIns="21590" tIns="21590" rIns="21590" bIns="21590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шом</a:t>
          </a:r>
          <a:endParaRPr lang="ru-RU" dirty="0"/>
        </a:p>
      </dsp:txBody>
      <dsp:txXfrm>
        <a:off x="3472303" y="0"/>
        <a:ext cx="1284993" cy="1284993"/>
      </dsp:txXfrm>
    </dsp:sp>
    <dsp:sp modelId="{1B8D8FA2-5113-4145-9616-5587628B894C}">
      <dsp:nvSpPr>
        <dsp:cNvPr id="5" name="Овал 4"/>
        <dsp:cNvSpPr/>
      </dsp:nvSpPr>
      <dsp:spPr bwMode="white">
        <a:xfrm>
          <a:off x="5613288" y="1581757"/>
          <a:ext cx="1284993" cy="1284993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>
            <a:alpha val="50000"/>
          </a:schemeClr>
        </a:fillRef>
        <a:effectRef idx="0">
          <a:scrgbClr r="0" g="0" b="0"/>
        </a:effectRef>
        <a:fontRef idx="minor">
          <a:schemeClr val="tx1"/>
        </a:fontRef>
      </dsp:style>
      <dsp:txBody>
        <a:bodyPr lIns="21590" tIns="21590" rIns="21590" bIns="21590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Форс</a:t>
          </a:r>
          <a:endParaRPr lang="en-US" dirty="0" smtClean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кўрфази</a:t>
          </a:r>
          <a:endParaRPr lang="ru-RU" dirty="0"/>
        </a:p>
      </dsp:txBody>
      <dsp:txXfrm>
        <a:off x="5613288" y="1581757"/>
        <a:ext cx="1284993" cy="1284993"/>
      </dsp:txXfrm>
    </dsp:sp>
    <dsp:sp modelId="{83811A24-D007-47B1-AED9-DBFB1A8A12B2}">
      <dsp:nvSpPr>
        <dsp:cNvPr id="6" name="Овал 5"/>
        <dsp:cNvSpPr/>
      </dsp:nvSpPr>
      <dsp:spPr bwMode="white">
        <a:xfrm>
          <a:off x="3472303" y="3340982"/>
          <a:ext cx="1284993" cy="1284993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>
            <a:alpha val="50000"/>
          </a:schemeClr>
        </a:fillRef>
        <a:effectRef idx="0">
          <a:scrgbClr r="0" g="0" b="0"/>
        </a:effectRef>
        <a:fontRef idx="minor">
          <a:schemeClr val="tx1"/>
        </a:fontRef>
      </dsp:style>
      <dsp:txBody>
        <a:bodyPr lIns="21590" tIns="21590" rIns="21590" bIns="21590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Хинд</a:t>
          </a:r>
          <a:endParaRPr lang="en-US" dirty="0" smtClean="0"/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океани</a:t>
          </a:r>
          <a:endParaRPr lang="ru-RU" dirty="0"/>
        </a:p>
      </dsp:txBody>
      <dsp:txXfrm>
        <a:off x="3472303" y="3340982"/>
        <a:ext cx="1284993" cy="1284993"/>
      </dsp:txXfrm>
    </dsp:sp>
    <dsp:sp modelId="{D2E9BDB2-9773-494E-A06C-0D35A1209CDF}">
      <dsp:nvSpPr>
        <dsp:cNvPr id="7" name="Овал 6"/>
        <dsp:cNvSpPr/>
      </dsp:nvSpPr>
      <dsp:spPr bwMode="white">
        <a:xfrm>
          <a:off x="1508401" y="1724583"/>
          <a:ext cx="1284993" cy="1284993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>
            <a:alpha val="50000"/>
          </a:schemeClr>
        </a:fillRef>
        <a:effectRef idx="0">
          <a:scrgbClr r="0" g="0" b="0"/>
        </a:effectRef>
        <a:fontRef idx="minor">
          <a:schemeClr val="tx1"/>
        </a:fontRef>
      </dsp:style>
      <dsp:txBody>
        <a:bodyPr lIns="21590" tIns="21590" rIns="21590" bIns="21590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Қизил денгиз</a:t>
          </a:r>
          <a:endParaRPr lang="ru-RU" dirty="0"/>
        </a:p>
      </dsp:txBody>
      <dsp:txXfrm>
        <a:off x="1508401" y="1724583"/>
        <a:ext cx="1284993" cy="12849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683976D9-B78B-427A-8666-33A28D762163}">
      <dsp:nvSpPr>
        <dsp:cNvPr id="3" name="Угол 2"/>
        <dsp:cNvSpPr/>
      </dsp:nvSpPr>
      <dsp:spPr bwMode="white">
        <a:xfrm rot="5400000">
          <a:off x="-250649" y="250649"/>
          <a:ext cx="1670990" cy="1169693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795" tIns="10795" rIns="10795" bIns="10795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Ярим </a:t>
          </a:r>
          <a:endParaRPr lang="ru-RU" dirty="0">
            <a:solidFill>
              <a:schemeClr val="tx1"/>
            </a:solidFill>
          </a:endParaRPr>
        </a:p>
      </dsp:txBody>
      <dsp:txXfrm rot="5400000">
        <a:off x="-250649" y="250649"/>
        <a:ext cx="1670990" cy="1169693"/>
      </dsp:txXfrm>
    </dsp:sp>
    <dsp:sp modelId="{5B21421E-3EFA-45A0-A4D4-D2EE4E13AE12}">
      <dsp:nvSpPr>
        <dsp:cNvPr id="4" name="Прямоугольник с двумя скругленными соседними углами 3"/>
        <dsp:cNvSpPr/>
      </dsp:nvSpPr>
      <dsp:spPr bwMode="white">
        <a:xfrm rot="5400000">
          <a:off x="4156575" y="-2986882"/>
          <a:ext cx="1086144" cy="7059907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199136" tIns="17780" rIns="17780" bIns="17780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Жанубий Арабистон </a:t>
          </a:r>
          <a:endParaRPr lang="ru-RU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мустақил</a:t>
          </a:r>
          <a:endParaRPr lang="ru-RU" dirty="0">
            <a:solidFill>
              <a:schemeClr val="dk1"/>
            </a:solidFill>
          </a:endParaRPr>
        </a:p>
      </dsp:txBody>
      <dsp:txXfrm rot="5400000">
        <a:off x="4156575" y="-2986882"/>
        <a:ext cx="1086144" cy="7059907"/>
      </dsp:txXfrm>
    </dsp:sp>
    <dsp:sp modelId="{86973E00-27E7-44A5-A2EE-BEE5E9747CFE}">
      <dsp:nvSpPr>
        <dsp:cNvPr id="5" name="Угол 4"/>
        <dsp:cNvSpPr/>
      </dsp:nvSpPr>
      <dsp:spPr bwMode="white">
        <a:xfrm rot="5400000">
          <a:off x="-250649" y="1728141"/>
          <a:ext cx="1670990" cy="1169693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795" tIns="10795" rIns="10795" bIns="10795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орол</a:t>
          </a:r>
          <a:endParaRPr lang="ru-RU" dirty="0">
            <a:solidFill>
              <a:schemeClr val="tx1"/>
            </a:solidFill>
          </a:endParaRPr>
        </a:p>
      </dsp:txBody>
      <dsp:txXfrm rot="5400000">
        <a:off x="-250649" y="1728141"/>
        <a:ext cx="1670990" cy="1169693"/>
      </dsp:txXfrm>
    </dsp:sp>
    <dsp:sp modelId="{D3B42713-1A1C-4ADC-A18A-0F66EB00F4C1}">
      <dsp:nvSpPr>
        <dsp:cNvPr id="6" name="Прямоугольник с двумя скругленными соседними углами 5"/>
        <dsp:cNvSpPr/>
      </dsp:nvSpPr>
      <dsp:spPr bwMode="white">
        <a:xfrm rot="5400000">
          <a:off x="4156575" y="-1509389"/>
          <a:ext cx="1086144" cy="7059907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199136" tIns="17780" rIns="17780" bIns="17780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Ички Арабистон</a:t>
          </a:r>
          <a:endParaRPr lang="ru-RU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Таъсирлардан холи</a:t>
          </a:r>
          <a:endParaRPr lang="ru-RU" dirty="0">
            <a:solidFill>
              <a:schemeClr val="dk1"/>
            </a:solidFill>
          </a:endParaRPr>
        </a:p>
      </dsp:txBody>
      <dsp:txXfrm rot="5400000">
        <a:off x="4156575" y="-1509389"/>
        <a:ext cx="1086144" cy="7059907"/>
      </dsp:txXfrm>
    </dsp:sp>
    <dsp:sp modelId="{F819BA9D-E926-497F-A9BB-B5A7C4B1CB83}">
      <dsp:nvSpPr>
        <dsp:cNvPr id="7" name="Угол 6"/>
        <dsp:cNvSpPr/>
      </dsp:nvSpPr>
      <dsp:spPr bwMode="white">
        <a:xfrm rot="5400000">
          <a:off x="-250649" y="3205633"/>
          <a:ext cx="1670990" cy="1169693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795" tIns="10795" rIns="10795" bIns="10795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маданияти</a:t>
          </a:r>
          <a:endParaRPr lang="ru-RU" dirty="0">
            <a:solidFill>
              <a:schemeClr val="tx1"/>
            </a:solidFill>
          </a:endParaRPr>
        </a:p>
      </dsp:txBody>
      <dsp:txXfrm rot="5400000">
        <a:off x="-250649" y="3205633"/>
        <a:ext cx="1670990" cy="1169693"/>
      </dsp:txXfrm>
    </dsp:sp>
    <dsp:sp modelId="{FAA5E06F-BC17-4305-8A1E-8692C95CAF09}">
      <dsp:nvSpPr>
        <dsp:cNvPr id="8" name="Прямоугольник с двумя скругленными соседними углами 7"/>
        <dsp:cNvSpPr/>
      </dsp:nvSpPr>
      <dsp:spPr bwMode="white">
        <a:xfrm rot="5400000">
          <a:off x="4156575" y="-31897"/>
          <a:ext cx="1086144" cy="7059907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199136" tIns="17780" rIns="17780" bIns="17780" anchor="ctr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Шимолий Арабистон</a:t>
          </a:r>
          <a:endParaRPr lang="ru-RU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Византия ва Эрон маданий алоқалари</a:t>
          </a:r>
          <a:endParaRPr lang="ru-RU" dirty="0">
            <a:solidFill>
              <a:schemeClr val="dk1"/>
            </a:solidFill>
          </a:endParaRPr>
        </a:p>
      </dsp:txBody>
      <dsp:txXfrm rot="5400000">
        <a:off x="4156575" y="-31897"/>
        <a:ext cx="1086144" cy="70599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DE49DF9E-61D9-4F09-9606-32FEF85B2EB0}">
      <dsp:nvSpPr>
        <dsp:cNvPr id="4" name="Стрелка вправо 3"/>
        <dsp:cNvSpPr/>
      </dsp:nvSpPr>
      <dsp:spPr bwMode="white">
        <a:xfrm>
          <a:off x="3291840" y="0"/>
          <a:ext cx="4937760" cy="2202845"/>
        </a:xfrm>
        <a:prstGeom prst="rightArrow">
          <a:avLst>
            <a:gd name="adj1" fmla="val 75000"/>
            <a:gd name="adj2" fmla="val 50000"/>
          </a:avLst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22860" tIns="22860" rIns="22860" bIns="22860" anchor="t"/>
        <a:lstStyle>
          <a:lvl1pPr algn="l">
            <a:defRPr sz="3600"/>
          </a:lvl1pPr>
          <a:lvl2pPr marL="285750" indent="-285750" algn="l">
            <a:defRPr sz="3600"/>
          </a:lvl2pPr>
          <a:lvl3pPr marL="571500" indent="-285750" algn="l">
            <a:defRPr sz="3600"/>
          </a:lvl3pPr>
          <a:lvl4pPr marL="857250" indent="-285750" algn="l">
            <a:defRPr sz="3600"/>
          </a:lvl4pPr>
          <a:lvl5pPr marL="1143000" indent="-285750" algn="l">
            <a:defRPr sz="3600"/>
          </a:lvl5pPr>
          <a:lvl6pPr marL="1428750" indent="-285750" algn="l">
            <a:defRPr sz="3600"/>
          </a:lvl6pPr>
          <a:lvl7pPr marL="1714500" indent="-285750" algn="l">
            <a:defRPr sz="3600"/>
          </a:lvl7pPr>
          <a:lvl8pPr marL="2000250" indent="-285750" algn="l">
            <a:defRPr sz="3600"/>
          </a:lvl8pPr>
          <a:lvl9pPr marL="2286000" indent="-285750" algn="l">
            <a:defRPr sz="36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қаҳтонийлар</a:t>
          </a:r>
          <a:endParaRPr lang="ru-RU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Жануб араблари</a:t>
          </a:r>
          <a:endParaRPr lang="ru-RU" dirty="0">
            <a:solidFill>
              <a:schemeClr val="dk1"/>
            </a:solidFill>
          </a:endParaRPr>
        </a:p>
      </dsp:txBody>
      <dsp:txXfrm>
        <a:off x="3291840" y="0"/>
        <a:ext cx="4937760" cy="2202845"/>
      </dsp:txXfrm>
    </dsp:sp>
    <dsp:sp modelId="{84B362AE-2C1E-4416-8E74-6438E4E1F2DC}">
      <dsp:nvSpPr>
        <dsp:cNvPr id="3" name="Скругленный прямоугольник 2"/>
        <dsp:cNvSpPr/>
      </dsp:nvSpPr>
      <dsp:spPr bwMode="white">
        <a:xfrm>
          <a:off x="0" y="0"/>
          <a:ext cx="3291840" cy="2202845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47650" tIns="123825" rIns="247650" bIns="1238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1</a:t>
          </a:r>
          <a:endParaRPr lang="ru-RU" dirty="0">
            <a:solidFill>
              <a:schemeClr val="tx1"/>
            </a:solidFill>
          </a:endParaRPr>
        </a:p>
      </dsp:txBody>
      <dsp:txXfrm>
        <a:off x="0" y="0"/>
        <a:ext cx="3291840" cy="2202845"/>
      </dsp:txXfrm>
    </dsp:sp>
    <dsp:sp modelId="{90190B82-DB2A-4B5E-B4EB-55A588964BE3}">
      <dsp:nvSpPr>
        <dsp:cNvPr id="6" name="Стрелка вправо 5"/>
        <dsp:cNvSpPr/>
      </dsp:nvSpPr>
      <dsp:spPr bwMode="white">
        <a:xfrm>
          <a:off x="3291840" y="2423130"/>
          <a:ext cx="4937760" cy="2202845"/>
        </a:xfrm>
        <a:prstGeom prst="rightArrow">
          <a:avLst>
            <a:gd name="adj1" fmla="val 75000"/>
            <a:gd name="adj2" fmla="val 50000"/>
          </a:avLst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22860" tIns="22860" rIns="22860" bIns="22860" anchor="t"/>
        <a:lstStyle>
          <a:lvl1pPr algn="l">
            <a:defRPr sz="3600"/>
          </a:lvl1pPr>
          <a:lvl2pPr marL="285750" indent="-285750" algn="l">
            <a:defRPr sz="3600"/>
          </a:lvl2pPr>
          <a:lvl3pPr marL="571500" indent="-285750" algn="l">
            <a:defRPr sz="3600"/>
          </a:lvl3pPr>
          <a:lvl4pPr marL="857250" indent="-285750" algn="l">
            <a:defRPr sz="3600"/>
          </a:lvl4pPr>
          <a:lvl5pPr marL="1143000" indent="-285750" algn="l">
            <a:defRPr sz="3600"/>
          </a:lvl5pPr>
          <a:lvl6pPr marL="1428750" indent="-285750" algn="l">
            <a:defRPr sz="3600"/>
          </a:lvl6pPr>
          <a:lvl7pPr marL="1714500" indent="-285750" algn="l">
            <a:defRPr sz="3600"/>
          </a:lvl7pPr>
          <a:lvl8pPr marL="2000250" indent="-285750" algn="l">
            <a:defRPr sz="3600"/>
          </a:lvl8pPr>
          <a:lvl9pPr marL="2286000" indent="-285750" algn="l">
            <a:defRPr sz="36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аднонийлар</a:t>
          </a:r>
          <a:endParaRPr lang="ru-RU" dirty="0">
            <a:solidFill>
              <a:schemeClr val="dk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dirty="0" smtClean="0">
              <a:solidFill>
                <a:schemeClr val="dk1"/>
              </a:solidFill>
            </a:rPr>
            <a:t>Шимол араблари</a:t>
          </a:r>
          <a:endParaRPr lang="ru-RU" dirty="0">
            <a:solidFill>
              <a:schemeClr val="dk1"/>
            </a:solidFill>
          </a:endParaRPr>
        </a:p>
      </dsp:txBody>
      <dsp:txXfrm>
        <a:off x="3291840" y="2423130"/>
        <a:ext cx="4937760" cy="2202845"/>
      </dsp:txXfrm>
    </dsp:sp>
    <dsp:sp modelId="{017D2CA7-D3CF-4261-AD70-CD5F7A9C3151}">
      <dsp:nvSpPr>
        <dsp:cNvPr id="5" name="Скругленный прямоугольник 4"/>
        <dsp:cNvSpPr/>
      </dsp:nvSpPr>
      <dsp:spPr bwMode="white">
        <a:xfrm>
          <a:off x="0" y="2423130"/>
          <a:ext cx="3291840" cy="2202845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47650" tIns="123825" rIns="247650" bIns="12382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2</a:t>
          </a:r>
          <a:endParaRPr lang="ru-RU" dirty="0">
            <a:solidFill>
              <a:schemeClr val="tx1"/>
            </a:solidFill>
          </a:endParaRPr>
        </a:p>
      </dsp:txBody>
      <dsp:txXfrm>
        <a:off x="0" y="2423130"/>
        <a:ext cx="3291840" cy="22028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5E29FC4D-4FAE-4F22-8185-01FF8BD95FBC}">
      <dsp:nvSpPr>
        <dsp:cNvPr id="3" name="Овал 2"/>
        <dsp:cNvSpPr/>
      </dsp:nvSpPr>
      <dsp:spPr bwMode="white">
        <a:xfrm>
          <a:off x="3506119" y="1704307"/>
          <a:ext cx="1217362" cy="1217362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6670" tIns="26670" rIns="26670" bIns="26670" anchor="ctr"/>
        <a:lstStyle>
          <a:lvl1pPr algn="ctr">
            <a:defRPr sz="21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Ҳижоз</a:t>
          </a:r>
          <a:endParaRPr lang="ru-RU" dirty="0">
            <a:solidFill>
              <a:schemeClr val="tx1"/>
            </a:solidFill>
          </a:endParaRPr>
        </a:p>
      </dsp:txBody>
      <dsp:txXfrm>
        <a:off x="3506119" y="1704307"/>
        <a:ext cx="1217362" cy="1217362"/>
      </dsp:txXfrm>
    </dsp:sp>
    <dsp:sp modelId="{0665DD8A-F29A-424A-A70C-CC8D48AAA2ED}">
      <dsp:nvSpPr>
        <dsp:cNvPr id="4" name="Стрелка вправо 3"/>
        <dsp:cNvSpPr/>
      </dsp:nvSpPr>
      <dsp:spPr bwMode="white">
        <a:xfrm rot="16199999">
          <a:off x="3985760" y="1253883"/>
          <a:ext cx="258081" cy="41390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/>
        </a:p>
      </dsp:txBody>
      <dsp:txXfrm rot="16199999">
        <a:off x="3985760" y="1253883"/>
        <a:ext cx="258081" cy="413903"/>
      </dsp:txXfrm>
    </dsp:sp>
    <dsp:sp modelId="{04A4DD66-167E-4E1F-9B80-5C77EA1D10C1}">
      <dsp:nvSpPr>
        <dsp:cNvPr id="5" name="Овал 4"/>
        <dsp:cNvSpPr/>
      </dsp:nvSpPr>
      <dsp:spPr bwMode="white">
        <a:xfrm>
          <a:off x="3506119" y="0"/>
          <a:ext cx="1217362" cy="1217362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860" tIns="22860" rIns="22860" bIns="22860" anchor="ctr"/>
        <a:lstStyle>
          <a:lvl1pPr algn="ctr">
            <a:defRPr sz="1800"/>
          </a:lvl1pPr>
          <a:lvl2pPr marL="114300" indent="-114300" algn="ctr">
            <a:defRPr sz="1400"/>
          </a:lvl2pPr>
          <a:lvl3pPr marL="228600" indent="-114300" algn="ctr">
            <a:defRPr sz="1400"/>
          </a:lvl3pPr>
          <a:lvl4pPr marL="342900" indent="-114300" algn="ctr">
            <a:defRPr sz="1400"/>
          </a:lvl4pPr>
          <a:lvl5pPr marL="457200" indent="-114300" algn="ctr">
            <a:defRPr sz="1400"/>
          </a:lvl5pPr>
          <a:lvl6pPr marL="571500" indent="-114300" algn="ctr">
            <a:defRPr sz="1400"/>
          </a:lvl6pPr>
          <a:lvl7pPr marL="685800" indent="-114300" algn="ctr">
            <a:defRPr sz="1400"/>
          </a:lvl7pPr>
          <a:lvl8pPr marL="800100" indent="-114300" algn="ctr">
            <a:defRPr sz="1400"/>
          </a:lvl8pPr>
          <a:lvl9pPr marL="914400" indent="-114300" algn="ctr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хайбар</a:t>
          </a:r>
          <a:endParaRPr lang="ru-RU" dirty="0">
            <a:solidFill>
              <a:schemeClr val="tx1"/>
            </a:solidFill>
          </a:endParaRPr>
        </a:p>
      </dsp:txBody>
      <dsp:txXfrm>
        <a:off x="3506119" y="0"/>
        <a:ext cx="1217362" cy="1217362"/>
      </dsp:txXfrm>
    </dsp:sp>
    <dsp:sp modelId="{4EA92E03-7C15-4F75-B0AE-0F51176F948A}">
      <dsp:nvSpPr>
        <dsp:cNvPr id="6" name="Стрелка вправо 5"/>
        <dsp:cNvSpPr/>
      </dsp:nvSpPr>
      <dsp:spPr bwMode="white">
        <a:xfrm rot="-77921">
          <a:off x="4966689" y="2080498"/>
          <a:ext cx="549163" cy="41390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0" tIns="0" rIns="0" bIns="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/>
        </a:p>
      </dsp:txBody>
      <dsp:txXfrm rot="-77921">
        <a:off x="4966689" y="2080498"/>
        <a:ext cx="549163" cy="413903"/>
      </dsp:txXfrm>
    </dsp:sp>
    <dsp:sp modelId="{8A46250D-23D4-47F5-8E2C-246B8B5D5687}">
      <dsp:nvSpPr>
        <dsp:cNvPr id="7" name="Овал 6"/>
        <dsp:cNvSpPr/>
      </dsp:nvSpPr>
      <dsp:spPr bwMode="white">
        <a:xfrm>
          <a:off x="5759060" y="1653231"/>
          <a:ext cx="1217362" cy="1217362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860" tIns="22860" rIns="22860" bIns="22860" anchor="ctr"/>
        <a:lstStyle>
          <a:lvl1pPr algn="ctr">
            <a:defRPr sz="1800"/>
          </a:lvl1pPr>
          <a:lvl2pPr marL="114300" indent="-114300" algn="ctr">
            <a:defRPr sz="1400"/>
          </a:lvl2pPr>
          <a:lvl3pPr marL="228600" indent="-114300" algn="ctr">
            <a:defRPr sz="1400"/>
          </a:lvl3pPr>
          <a:lvl4pPr marL="342900" indent="-114300" algn="ctr">
            <a:defRPr sz="1400"/>
          </a:lvl4pPr>
          <a:lvl5pPr marL="457200" indent="-114300" algn="ctr">
            <a:defRPr sz="1400"/>
          </a:lvl5pPr>
          <a:lvl6pPr marL="571500" indent="-114300" algn="ctr">
            <a:defRPr sz="1400"/>
          </a:lvl6pPr>
          <a:lvl7pPr marL="685800" indent="-114300" algn="ctr">
            <a:defRPr sz="1400"/>
          </a:lvl7pPr>
          <a:lvl8pPr marL="800100" indent="-114300" algn="ctr">
            <a:defRPr sz="1400"/>
          </a:lvl8pPr>
          <a:lvl9pPr marL="914400" indent="-114300" algn="ctr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макка</a:t>
          </a:r>
          <a:endParaRPr lang="ru-RU" dirty="0">
            <a:solidFill>
              <a:schemeClr val="tx1"/>
            </a:solidFill>
          </a:endParaRPr>
        </a:p>
      </dsp:txBody>
      <dsp:txXfrm>
        <a:off x="5759060" y="1653231"/>
        <a:ext cx="1217362" cy="1217362"/>
      </dsp:txXfrm>
    </dsp:sp>
    <dsp:sp modelId="{9265C665-D850-4171-9CDE-BF2045537DDB}">
      <dsp:nvSpPr>
        <dsp:cNvPr id="8" name="Стрелка вправо 7"/>
        <dsp:cNvSpPr/>
      </dsp:nvSpPr>
      <dsp:spPr bwMode="white">
        <a:xfrm rot="5400000">
          <a:off x="3985760" y="2958189"/>
          <a:ext cx="258081" cy="41390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rot="10800000" lIns="0" tIns="0" rIns="0" bIns="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/>
        </a:p>
      </dsp:txBody>
      <dsp:txXfrm rot="5400000">
        <a:off x="3985760" y="2958189"/>
        <a:ext cx="258081" cy="413903"/>
      </dsp:txXfrm>
    </dsp:sp>
    <dsp:sp modelId="{DE0B2CB3-90AA-4027-9A0E-2A906285879F}">
      <dsp:nvSpPr>
        <dsp:cNvPr id="9" name="Овал 8"/>
        <dsp:cNvSpPr/>
      </dsp:nvSpPr>
      <dsp:spPr bwMode="white">
        <a:xfrm>
          <a:off x="3506119" y="3408613"/>
          <a:ext cx="1217362" cy="1217362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860" tIns="22860" rIns="22860" bIns="22860" anchor="ctr"/>
        <a:lstStyle>
          <a:lvl1pPr algn="ctr">
            <a:defRPr sz="1800"/>
          </a:lvl1pPr>
          <a:lvl2pPr marL="114300" indent="-114300" algn="ctr">
            <a:defRPr sz="1400"/>
          </a:lvl2pPr>
          <a:lvl3pPr marL="228600" indent="-114300" algn="ctr">
            <a:defRPr sz="1400"/>
          </a:lvl3pPr>
          <a:lvl4pPr marL="342900" indent="-114300" algn="ctr">
            <a:defRPr sz="1400"/>
          </a:lvl4pPr>
          <a:lvl5pPr marL="457200" indent="-114300" algn="ctr">
            <a:defRPr sz="1400"/>
          </a:lvl5pPr>
          <a:lvl6pPr marL="571500" indent="-114300" algn="ctr">
            <a:defRPr sz="1400"/>
          </a:lvl6pPr>
          <a:lvl7pPr marL="685800" indent="-114300" algn="ctr">
            <a:defRPr sz="1400"/>
          </a:lvl7pPr>
          <a:lvl8pPr marL="800100" indent="-114300" algn="ctr">
            <a:defRPr sz="1400"/>
          </a:lvl8pPr>
          <a:lvl9pPr marL="914400" indent="-114300" algn="ctr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мадина</a:t>
          </a:r>
          <a:endParaRPr lang="ru-RU" dirty="0">
            <a:solidFill>
              <a:schemeClr val="tx1"/>
            </a:solidFill>
          </a:endParaRPr>
        </a:p>
      </dsp:txBody>
      <dsp:txXfrm>
        <a:off x="3506119" y="3408613"/>
        <a:ext cx="1217362" cy="1217362"/>
      </dsp:txXfrm>
    </dsp:sp>
    <dsp:sp modelId="{C7C8EFB6-76DD-42DA-B003-5D6C5E6867FF}">
      <dsp:nvSpPr>
        <dsp:cNvPr id="10" name="Стрелка вправо 9"/>
        <dsp:cNvSpPr/>
      </dsp:nvSpPr>
      <dsp:spPr bwMode="white">
        <a:xfrm rot="10880514">
          <a:off x="2768869" y="2080493"/>
          <a:ext cx="510982" cy="41390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rot="10800000" lIns="0" tIns="0" rIns="0" bIns="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/>
        </a:p>
      </dsp:txBody>
      <dsp:txXfrm rot="10880514">
        <a:off x="2768869" y="2080493"/>
        <a:ext cx="510982" cy="413903"/>
      </dsp:txXfrm>
    </dsp:sp>
    <dsp:sp modelId="{C540950D-7765-4A5D-9EEB-3C4E327A8E7A}">
      <dsp:nvSpPr>
        <dsp:cNvPr id="11" name="Овал 10"/>
        <dsp:cNvSpPr/>
      </dsp:nvSpPr>
      <dsp:spPr bwMode="white">
        <a:xfrm>
          <a:off x="1325239" y="1653220"/>
          <a:ext cx="1217362" cy="1217362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860" tIns="22860" rIns="22860" bIns="22860" anchor="ctr"/>
        <a:lstStyle>
          <a:lvl1pPr algn="ctr">
            <a:defRPr sz="1800"/>
          </a:lvl1pPr>
          <a:lvl2pPr marL="114300" indent="-114300" algn="ctr">
            <a:defRPr sz="1400"/>
          </a:lvl2pPr>
          <a:lvl3pPr marL="228600" indent="-114300" algn="ctr">
            <a:defRPr sz="1400"/>
          </a:lvl3pPr>
          <a:lvl4pPr marL="342900" indent="-114300" algn="ctr">
            <a:defRPr sz="1400"/>
          </a:lvl4pPr>
          <a:lvl5pPr marL="457200" indent="-114300" algn="ctr">
            <a:defRPr sz="1400"/>
          </a:lvl5pPr>
          <a:lvl6pPr marL="571500" indent="-114300" algn="ctr">
            <a:defRPr sz="1400"/>
          </a:lvl6pPr>
          <a:lvl7pPr marL="685800" indent="-114300" algn="ctr">
            <a:defRPr sz="1400"/>
          </a:lvl7pPr>
          <a:lvl8pPr marL="800100" indent="-114300" algn="ctr">
            <a:defRPr sz="1400"/>
          </a:lvl8pPr>
          <a:lvl9pPr marL="914400" indent="-114300" algn="ctr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тоиф</a:t>
          </a:r>
          <a:endParaRPr lang="ru-RU" dirty="0">
            <a:solidFill>
              <a:schemeClr val="tx1"/>
            </a:solidFill>
          </a:endParaRPr>
        </a:p>
      </dsp:txBody>
      <dsp:txXfrm>
        <a:off x="1325239" y="1653220"/>
        <a:ext cx="1217362" cy="12173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92E3FDA5-FCF3-400B-B58C-4DAFA0492DBF}">
      <dsp:nvSpPr>
        <dsp:cNvPr id="3" name="Прямоугольник 2"/>
        <dsp:cNvSpPr/>
      </dsp:nvSpPr>
      <dsp:spPr bwMode="white">
        <a:xfrm>
          <a:off x="-25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2400"/>
          </a:lvl1pPr>
          <a:lvl2pPr marL="171450" indent="-171450" algn="ctr">
            <a:defRPr sz="1800"/>
          </a:lvl2pPr>
          <a:lvl3pPr marL="342900" indent="-171450" algn="ctr">
            <a:defRPr sz="1800"/>
          </a:lvl3pPr>
          <a:lvl4pPr marL="514350" indent="-171450" algn="ctr">
            <a:defRPr sz="1800"/>
          </a:lvl4pPr>
          <a:lvl5pPr marL="685800" indent="-171450" algn="ctr">
            <a:defRPr sz="1800"/>
          </a:lvl5pPr>
          <a:lvl6pPr marL="857250" indent="-171450" algn="ctr">
            <a:defRPr sz="1800"/>
          </a:lvl6pPr>
          <a:lvl7pPr marL="1028700" indent="-171450" algn="ctr">
            <a:defRPr sz="1800"/>
          </a:lvl7pPr>
          <a:lvl8pPr marL="1200150" indent="-171450" algn="ctr">
            <a:defRPr sz="1800"/>
          </a:lvl8pPr>
          <a:lvl9pPr marL="1371600" indent="-171450" algn="ctr">
            <a:defRPr sz="1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Тарқоқлик </a:t>
          </a:r>
          <a:endParaRPr lang="en-US" dirty="0" smtClean="0">
            <a:solidFill>
              <a:schemeClr val="tx1"/>
            </a:solidFill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Ички низолар</a:t>
          </a:r>
          <a:endParaRPr lang="ru-RU" dirty="0">
            <a:solidFill>
              <a:schemeClr val="tx1"/>
            </a:solidFill>
          </a:endParaRPr>
        </a:p>
      </dsp:txBody>
      <dsp:txXfrm>
        <a:off x="-25" y="641337"/>
        <a:ext cx="2571774" cy="1543064"/>
      </dsp:txXfrm>
    </dsp:sp>
    <dsp:sp modelId="{5ACB5D93-1243-4E8A-8A2F-51912360E3CC}">
      <dsp:nvSpPr>
        <dsp:cNvPr id="4" name="Прямоугольник 3"/>
        <dsp:cNvSpPr/>
      </dsp:nvSpPr>
      <dsp:spPr bwMode="white">
        <a:xfrm>
          <a:off x="2828926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2400"/>
          </a:lvl1pPr>
          <a:lvl2pPr marL="171450" indent="-171450" algn="ctr">
            <a:defRPr sz="1800"/>
          </a:lvl2pPr>
          <a:lvl3pPr marL="342900" indent="-171450" algn="ctr">
            <a:defRPr sz="1800"/>
          </a:lvl3pPr>
          <a:lvl4pPr marL="514350" indent="-171450" algn="ctr">
            <a:defRPr sz="1800"/>
          </a:lvl4pPr>
          <a:lvl5pPr marL="685800" indent="-171450" algn="ctr">
            <a:defRPr sz="1800"/>
          </a:lvl5pPr>
          <a:lvl6pPr marL="857250" indent="-171450" algn="ctr">
            <a:defRPr sz="1800"/>
          </a:lvl6pPr>
          <a:lvl7pPr marL="1028700" indent="-171450" algn="ctr">
            <a:defRPr sz="1800"/>
          </a:lvl7pPr>
          <a:lvl8pPr marL="1200150" indent="-171450" algn="ctr">
            <a:defRPr sz="1800"/>
          </a:lvl8pPr>
          <a:lvl9pPr marL="1371600" indent="-171450" algn="ctr">
            <a:defRPr sz="1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Сиёсий бирлик йўқлиги</a:t>
          </a:r>
          <a:endParaRPr lang="ru-RU" dirty="0">
            <a:solidFill>
              <a:schemeClr val="tx1"/>
            </a:solidFill>
          </a:endParaRPr>
        </a:p>
      </dsp:txBody>
      <dsp:txXfrm>
        <a:off x="2828926" y="641337"/>
        <a:ext cx="2571774" cy="1543064"/>
      </dsp:txXfrm>
    </dsp:sp>
    <dsp:sp modelId="{AD4A6743-6785-4CBC-A5AA-24E091C6445E}">
      <dsp:nvSpPr>
        <dsp:cNvPr id="5" name="Прямоугольник 4"/>
        <dsp:cNvSpPr/>
      </dsp:nvSpPr>
      <dsp:spPr bwMode="white">
        <a:xfrm>
          <a:off x="5657877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2400"/>
          </a:lvl1pPr>
          <a:lvl2pPr marL="171450" indent="-171450" algn="ctr">
            <a:defRPr sz="1800"/>
          </a:lvl2pPr>
          <a:lvl3pPr marL="342900" indent="-171450" algn="ctr">
            <a:defRPr sz="1800"/>
          </a:lvl3pPr>
          <a:lvl4pPr marL="514350" indent="-171450" algn="ctr">
            <a:defRPr sz="1800"/>
          </a:lvl4pPr>
          <a:lvl5pPr marL="685800" indent="-171450" algn="ctr">
            <a:defRPr sz="1800"/>
          </a:lvl5pPr>
          <a:lvl6pPr marL="857250" indent="-171450" algn="ctr">
            <a:defRPr sz="1800"/>
          </a:lvl6pPr>
          <a:lvl7pPr marL="1028700" indent="-171450" algn="ctr">
            <a:defRPr sz="1800"/>
          </a:lvl7pPr>
          <a:lvl8pPr marL="1200150" indent="-171450" algn="ctr">
            <a:defRPr sz="1800"/>
          </a:lvl8pPr>
          <a:lvl9pPr marL="1371600" indent="-171450" algn="ctr">
            <a:defRPr sz="1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Эрон, Хабашистон,</a:t>
          </a:r>
          <a:endParaRPr lang="en-US" dirty="0" smtClean="0">
            <a:solidFill>
              <a:schemeClr val="tx1"/>
            </a:solidFill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Византия хавфи</a:t>
          </a:r>
          <a:endParaRPr lang="ru-RU" dirty="0">
            <a:solidFill>
              <a:schemeClr val="tx1"/>
            </a:solidFill>
          </a:endParaRPr>
        </a:p>
      </dsp:txBody>
      <dsp:txXfrm>
        <a:off x="5657877" y="641337"/>
        <a:ext cx="2571774" cy="1543064"/>
      </dsp:txXfrm>
    </dsp:sp>
    <dsp:sp modelId="{6F45DB57-D26B-4F25-A053-8E6F81653A1B}">
      <dsp:nvSpPr>
        <dsp:cNvPr id="6" name="Прямоугольник 5"/>
        <dsp:cNvSpPr/>
      </dsp:nvSpPr>
      <dsp:spPr bwMode="white">
        <a:xfrm>
          <a:off x="1414446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2400"/>
          </a:lvl1pPr>
          <a:lvl2pPr marL="171450" indent="-171450" algn="ctr">
            <a:defRPr sz="1800"/>
          </a:lvl2pPr>
          <a:lvl3pPr marL="342900" indent="-171450" algn="ctr">
            <a:defRPr sz="1800"/>
          </a:lvl3pPr>
          <a:lvl4pPr marL="514350" indent="-171450" algn="ctr">
            <a:defRPr sz="1800"/>
          </a:lvl4pPr>
          <a:lvl5pPr marL="685800" indent="-171450" algn="ctr">
            <a:defRPr sz="1800"/>
          </a:lvl5pPr>
          <a:lvl6pPr marL="857250" indent="-171450" algn="ctr">
            <a:defRPr sz="1800"/>
          </a:lvl6pPr>
          <a:lvl7pPr marL="1028700" indent="-171450" algn="ctr">
            <a:defRPr sz="1800"/>
          </a:lvl7pPr>
          <a:lvl8pPr marL="1200150" indent="-171450" algn="ctr">
            <a:defRPr sz="1800"/>
          </a:lvl8pPr>
          <a:lvl9pPr marL="1371600" indent="-171450" algn="ctr">
            <a:defRPr sz="1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бирлашиш</a:t>
          </a:r>
          <a:endParaRPr lang="ru-RU" dirty="0">
            <a:solidFill>
              <a:schemeClr val="tx1"/>
            </a:solidFill>
          </a:endParaRPr>
        </a:p>
      </dsp:txBody>
      <dsp:txXfrm>
        <a:off x="1414446" y="2441574"/>
        <a:ext cx="2571774" cy="1543064"/>
      </dsp:txXfrm>
    </dsp:sp>
    <dsp:sp modelId="{4F9A6DAA-FBC6-438C-8956-B604158B156C}">
      <dsp:nvSpPr>
        <dsp:cNvPr id="7" name="Прямоугольник 6"/>
        <dsp:cNvSpPr/>
      </dsp:nvSpPr>
      <dsp:spPr bwMode="white">
        <a:xfrm>
          <a:off x="4243397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ctr">
            <a:defRPr sz="2400"/>
          </a:lvl1pPr>
          <a:lvl2pPr marL="171450" indent="-171450" algn="ctr">
            <a:defRPr sz="1800"/>
          </a:lvl2pPr>
          <a:lvl3pPr marL="342900" indent="-171450" algn="ctr">
            <a:defRPr sz="1800"/>
          </a:lvl3pPr>
          <a:lvl4pPr marL="514350" indent="-171450" algn="ctr">
            <a:defRPr sz="1800"/>
          </a:lvl4pPr>
          <a:lvl5pPr marL="685800" indent="-171450" algn="ctr">
            <a:defRPr sz="1800"/>
          </a:lvl5pPr>
          <a:lvl6pPr marL="857250" indent="-171450" algn="ctr">
            <a:defRPr sz="1800"/>
          </a:lvl6pPr>
          <a:lvl7pPr marL="1028700" indent="-171450" algn="ctr">
            <a:defRPr sz="1800"/>
          </a:lvl7pPr>
          <a:lvl8pPr marL="1200150" indent="-171450" algn="ctr">
            <a:defRPr sz="1800"/>
          </a:lvl8pPr>
          <a:lvl9pPr marL="1371600" indent="-171450" algn="ctr">
            <a:defRPr sz="1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яккахудолик</a:t>
          </a:r>
          <a:endParaRPr lang="ru-RU" dirty="0">
            <a:solidFill>
              <a:schemeClr val="tx1"/>
            </a:solidFill>
          </a:endParaRPr>
        </a:p>
      </dsp:txBody>
      <dsp:txXfrm>
        <a:off x="4243397" y="2441574"/>
        <a:ext cx="2571774" cy="15430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4625975" cy="4625975"/>
        <a:chOff x="0" y="0"/>
        <a:chExt cx="4625975" cy="4625975"/>
      </a:xfrm>
    </dsp:grpSpPr>
    <dsp:sp modelId="{0F4672EF-ED05-45D2-BE58-E9E53701DFF0}">
      <dsp:nvSpPr>
        <dsp:cNvPr id="3" name="Счетверенная стрелка 2"/>
        <dsp:cNvSpPr/>
      </dsp:nvSpPr>
      <dsp:spPr bwMode="white">
        <a:xfrm>
          <a:off x="1801813" y="0"/>
          <a:ext cx="4625975" cy="4625975"/>
        </a:xfrm>
        <a:prstGeom prst="quadArrow">
          <a:avLst>
            <a:gd name="adj1" fmla="val 2000"/>
            <a:gd name="adj2" fmla="val 4000"/>
            <a:gd name="adj3" fmla="val 5000"/>
          </a:avLst>
        </a:prstGeom>
      </dsp:spPr>
      <dsp:style>
        <a:lnRef idx="0">
          <a:schemeClr val="accent1"/>
        </a:lnRef>
        <a:fillRef idx="1">
          <a:schemeClr val="accent1">
            <a:tint val="40000"/>
          </a:schemeClr>
        </a:fillRef>
        <a:effectRef idx="0">
          <a:scrgbClr r="0" g="0" b="0"/>
        </a:effectRef>
        <a:fontRef idx="minor"/>
      </dsp:style>
      <dsp:txXfrm>
        <a:off x="1801813" y="0"/>
        <a:ext cx="4625975" cy="4625975"/>
      </dsp:txXfrm>
    </dsp:sp>
    <dsp:sp modelId="{A0FF59CA-C4C7-401C-A306-213288C4B23C}">
      <dsp:nvSpPr>
        <dsp:cNvPr id="4" name="Скругленный прямоугольник 3"/>
        <dsp:cNvSpPr/>
      </dsp:nvSpPr>
      <dsp:spPr bwMode="white">
        <a:xfrm>
          <a:off x="2102501" y="300688"/>
          <a:ext cx="1850390" cy="185039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2870" tIns="102870" rIns="102870" bIns="102870" anchor="ctr"/>
        <a:lstStyle>
          <a:lvl1pPr algn="ctr">
            <a:defRPr sz="27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Қалбга нидо</a:t>
          </a:r>
          <a:endParaRPr lang="ru-RU" dirty="0">
            <a:solidFill>
              <a:schemeClr val="tx1"/>
            </a:solidFill>
          </a:endParaRPr>
        </a:p>
      </dsp:txBody>
      <dsp:txXfrm>
        <a:off x="2102501" y="300688"/>
        <a:ext cx="1850390" cy="1850390"/>
      </dsp:txXfrm>
    </dsp:sp>
    <dsp:sp modelId="{FA299FC2-5971-40C5-8BDD-37DDD04A5440}">
      <dsp:nvSpPr>
        <dsp:cNvPr id="5" name="Скругленный прямоугольник 4"/>
        <dsp:cNvSpPr/>
      </dsp:nvSpPr>
      <dsp:spPr bwMode="white">
        <a:xfrm>
          <a:off x="4276709" y="300688"/>
          <a:ext cx="1850390" cy="185039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2870" tIns="102870" rIns="102870" bIns="102870" anchor="ctr"/>
        <a:lstStyle>
          <a:lvl1pPr algn="ctr">
            <a:defRPr sz="27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овоз</a:t>
          </a:r>
          <a:endParaRPr lang="ru-RU" dirty="0">
            <a:solidFill>
              <a:schemeClr val="tx1"/>
            </a:solidFill>
          </a:endParaRPr>
        </a:p>
      </dsp:txBody>
      <dsp:txXfrm>
        <a:off x="4276709" y="300688"/>
        <a:ext cx="1850390" cy="1850390"/>
      </dsp:txXfrm>
    </dsp:sp>
    <dsp:sp modelId="{C2BF9D98-3831-4290-9521-E97EE169A186}">
      <dsp:nvSpPr>
        <dsp:cNvPr id="6" name="Скругленный прямоугольник 5"/>
        <dsp:cNvSpPr/>
      </dsp:nvSpPr>
      <dsp:spPr bwMode="white">
        <a:xfrm>
          <a:off x="2102501" y="2474897"/>
          <a:ext cx="1850390" cy="185039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2870" tIns="102870" rIns="102870" bIns="102870" anchor="ctr"/>
        <a:lstStyle>
          <a:lvl1pPr algn="ctr">
            <a:defRPr sz="27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Фаришта орқали</a:t>
          </a:r>
          <a:endParaRPr lang="ru-RU" dirty="0">
            <a:solidFill>
              <a:schemeClr val="tx1"/>
            </a:solidFill>
          </a:endParaRPr>
        </a:p>
      </dsp:txBody>
      <dsp:txXfrm>
        <a:off x="2102501" y="2474897"/>
        <a:ext cx="1850390" cy="1850390"/>
      </dsp:txXfrm>
    </dsp:sp>
    <dsp:sp modelId="{500C44A5-8F40-489D-B1A0-B5B29A45A186}">
      <dsp:nvSpPr>
        <dsp:cNvPr id="7" name="Скругленный прямоугольник 6"/>
        <dsp:cNvSpPr/>
      </dsp:nvSpPr>
      <dsp:spPr bwMode="white">
        <a:xfrm>
          <a:off x="4276709" y="2474897"/>
          <a:ext cx="1850390" cy="185039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2870" tIns="102870" rIns="102870" bIns="102870" anchor="ctr"/>
        <a:lstStyle>
          <a:lvl1pPr algn="ctr">
            <a:defRPr sz="27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тушда</a:t>
          </a:r>
          <a:endParaRPr lang="ru-RU" dirty="0">
            <a:solidFill>
              <a:schemeClr val="tx1"/>
            </a:solidFill>
          </a:endParaRPr>
        </a:p>
      </dsp:txBody>
      <dsp:txXfrm>
        <a:off x="4276709" y="2474897"/>
        <a:ext cx="1850390" cy="185039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229600" cy="4625975"/>
        <a:chOff x="0" y="0"/>
        <a:chExt cx="8229600" cy="4625975"/>
      </a:xfrm>
    </dsp:grpSpPr>
    <dsp:sp modelId="{C6CDED4D-AEAE-4ED1-8474-2DD8B7D049D0}">
      <dsp:nvSpPr>
        <dsp:cNvPr id="3" name="Прямоугольник 2"/>
        <dsp:cNvSpPr/>
      </dsp:nvSpPr>
      <dsp:spPr bwMode="white">
        <a:xfrm>
          <a:off x="-25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9539" tIns="129539" rIns="129539" bIns="129539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40 ёшида</a:t>
          </a:r>
          <a:endParaRPr lang="ru-RU" dirty="0">
            <a:solidFill>
              <a:schemeClr val="tx1"/>
            </a:solidFill>
          </a:endParaRPr>
        </a:p>
      </dsp:txBody>
      <dsp:txXfrm>
        <a:off x="-25" y="641337"/>
        <a:ext cx="2571774" cy="1543064"/>
      </dsp:txXfrm>
    </dsp:sp>
    <dsp:sp modelId="{8FCEADF8-4B63-4082-9F51-D90BC7E7896D}">
      <dsp:nvSpPr>
        <dsp:cNvPr id="4" name="Прямоугольник 3"/>
        <dsp:cNvSpPr/>
      </dsp:nvSpPr>
      <dsp:spPr bwMode="white">
        <a:xfrm>
          <a:off x="2828926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9539" tIns="129539" rIns="129539" bIns="129539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Хиро тоғида</a:t>
          </a:r>
          <a:endParaRPr lang="ru-RU" dirty="0">
            <a:solidFill>
              <a:schemeClr val="tx1"/>
            </a:solidFill>
          </a:endParaRPr>
        </a:p>
      </dsp:txBody>
      <dsp:txXfrm>
        <a:off x="2828926" y="641337"/>
        <a:ext cx="2571774" cy="1543064"/>
      </dsp:txXfrm>
    </dsp:sp>
    <dsp:sp modelId="{E64F346B-29F5-46E3-9BBF-521DE946FC21}">
      <dsp:nvSpPr>
        <dsp:cNvPr id="5" name="Прямоугольник 4"/>
        <dsp:cNvSpPr/>
      </dsp:nvSpPr>
      <dsp:spPr bwMode="white">
        <a:xfrm>
          <a:off x="5657877" y="641337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9539" tIns="129539" rIns="129539" bIns="129539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Алақ сураси</a:t>
          </a:r>
          <a:endParaRPr lang="ru-RU" dirty="0">
            <a:solidFill>
              <a:schemeClr val="tx1"/>
            </a:solidFill>
          </a:endParaRPr>
        </a:p>
      </dsp:txBody>
      <dsp:txXfrm>
        <a:off x="5657877" y="641337"/>
        <a:ext cx="2571774" cy="1543064"/>
      </dsp:txXfrm>
    </dsp:sp>
    <dsp:sp modelId="{5DF940B0-78BE-4F7E-AE36-6159529EC1FB}">
      <dsp:nvSpPr>
        <dsp:cNvPr id="6" name="Прямоугольник 5"/>
        <dsp:cNvSpPr/>
      </dsp:nvSpPr>
      <dsp:spPr bwMode="white">
        <a:xfrm>
          <a:off x="1414446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9539" tIns="129539" rIns="129539" bIns="129539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Варақа ибн Навфал</a:t>
          </a:r>
          <a:endParaRPr lang="ru-RU" dirty="0">
            <a:solidFill>
              <a:schemeClr val="tx1"/>
            </a:solidFill>
          </a:endParaRPr>
        </a:p>
      </dsp:txBody>
      <dsp:txXfrm>
        <a:off x="1414446" y="2441574"/>
        <a:ext cx="2571774" cy="1543064"/>
      </dsp:txXfrm>
    </dsp:sp>
    <dsp:sp modelId="{6BE46940-351C-4A3D-9B9A-8AC05EE0C9FD}">
      <dsp:nvSpPr>
        <dsp:cNvPr id="7" name="Прямоугольник 6"/>
        <dsp:cNvSpPr/>
      </dsp:nvSpPr>
      <dsp:spPr bwMode="white">
        <a:xfrm>
          <a:off x="4243397" y="2441574"/>
          <a:ext cx="2571774" cy="154306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9539" tIns="129539" rIns="129539" bIns="129539" anchor="ctr"/>
        <a:lstStyle>
          <a:lvl1pPr algn="ctr">
            <a:defRPr sz="3400"/>
          </a:lvl1pPr>
          <a:lvl2pPr marL="228600" indent="-228600" algn="ctr">
            <a:defRPr sz="2600"/>
          </a:lvl2pPr>
          <a:lvl3pPr marL="457200" indent="-228600" algn="ctr">
            <a:defRPr sz="2600"/>
          </a:lvl3pPr>
          <a:lvl4pPr marL="685800" indent="-228600" algn="ctr">
            <a:defRPr sz="2600"/>
          </a:lvl4pPr>
          <a:lvl5pPr marL="914400" indent="-228600" algn="ctr">
            <a:defRPr sz="2600"/>
          </a:lvl5pPr>
          <a:lvl6pPr marL="1143000" indent="-228600" algn="ctr">
            <a:defRPr sz="2600"/>
          </a:lvl6pPr>
          <a:lvl7pPr marL="1371600" indent="-228600" algn="ctr">
            <a:defRPr sz="2600"/>
          </a:lvl7pPr>
          <a:lvl8pPr marL="1600200" indent="-228600" algn="ctr">
            <a:defRPr sz="2600"/>
          </a:lvl8pPr>
          <a:lvl9pPr marL="1828800" indent="-228600" algn="ctr">
            <a:defRPr sz="2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>
              <a:solidFill>
                <a:schemeClr val="tx1"/>
              </a:solidFill>
            </a:rPr>
            <a:t>Хадича ва Али</a:t>
          </a:r>
          <a:endParaRPr lang="ru-RU" dirty="0">
            <a:solidFill>
              <a:schemeClr val="tx1"/>
            </a:solidFill>
          </a:endParaRPr>
        </a:p>
      </dsp:txBody>
      <dsp:txXfrm>
        <a:off x="4243397" y="2441574"/>
        <a:ext cx="2571774" cy="1543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 rot="180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 rot="180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 rot="180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srcNode" val="background"/>
                    <dgm:param type="dstNode" val="background2"/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tCtr"/>
                    <dgm:param type="bendPt" val="end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srcNode" val="background2"/>
                            <dgm:param type="dstNode" val="background3"/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srcNode" val="background3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if>
                                    <dgm:else name="Name26">
                                      <dgm:alg type="conn">
                                        <dgm:param type="srcNode" val="background4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dir/>
      <dgm:resizeHandles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dir/>
      <dgm:resizeHandles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type="rightArrow" r:blip="" rot="180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type="chevron" r:blip="" rot="90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90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-90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type="rightArrow" r:blip="" rot="180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DD09983B-7920-4014-B8F5-7107C69474CC}" type="datetimeFigureOut">
              <a:rPr lang="ru-RU" smtClean="0"/>
            </a:fld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020820FA-A1B4-4194-892F-C939612D60CB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7.xml"/><Relationship Id="rId4" Type="http://schemas.openxmlformats.org/officeDocument/2006/relationships/diagramColors" Target="../diagrams/colors7.xml"/><Relationship Id="rId3" Type="http://schemas.openxmlformats.org/officeDocument/2006/relationships/diagramQuickStyle" Target="../diagrams/quickStyle7.xml"/><Relationship Id="rId2" Type="http://schemas.openxmlformats.org/officeDocument/2006/relationships/diagramLayout" Target="../diagrams/layout7.xml"/><Relationship Id="rId1" Type="http://schemas.openxmlformats.org/officeDocument/2006/relationships/diagramData" Target="../diagrams/data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8.xml"/><Relationship Id="rId4" Type="http://schemas.openxmlformats.org/officeDocument/2006/relationships/diagramColors" Target="../diagrams/colors8.xml"/><Relationship Id="rId3" Type="http://schemas.openxmlformats.org/officeDocument/2006/relationships/diagramQuickStyle" Target="../diagrams/quickStyle8.xml"/><Relationship Id="rId2" Type="http://schemas.openxmlformats.org/officeDocument/2006/relationships/diagramLayout" Target="../diagrams/layout8.xml"/><Relationship Id="rId1" Type="http://schemas.openxmlformats.org/officeDocument/2006/relationships/diagramData" Target="../diagrams/data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9.xml"/><Relationship Id="rId4" Type="http://schemas.openxmlformats.org/officeDocument/2006/relationships/diagramColors" Target="../diagrams/colors9.xml"/><Relationship Id="rId3" Type="http://schemas.openxmlformats.org/officeDocument/2006/relationships/diagramQuickStyle" Target="../diagrams/quickStyle9.xml"/><Relationship Id="rId2" Type="http://schemas.openxmlformats.org/officeDocument/2006/relationships/diagramLayout" Target="../diagrams/layout9.xml"/><Relationship Id="rId1" Type="http://schemas.openxmlformats.org/officeDocument/2006/relationships/diagramData" Target="../diagrams/data9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0.xml"/><Relationship Id="rId4" Type="http://schemas.openxmlformats.org/officeDocument/2006/relationships/diagramColors" Target="../diagrams/colors10.xml"/><Relationship Id="rId3" Type="http://schemas.openxmlformats.org/officeDocument/2006/relationships/diagramQuickStyle" Target="../diagrams/quickStyle10.xml"/><Relationship Id="rId2" Type="http://schemas.openxmlformats.org/officeDocument/2006/relationships/diagramLayout" Target="../diagrams/layout10.xml"/><Relationship Id="rId1" Type="http://schemas.openxmlformats.org/officeDocument/2006/relationships/diagramData" Target="../diagrams/data10.xml"/></Relationships>
</file>

<file path=ppt/slides/_rels/slide1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1.xml"/><Relationship Id="rId4" Type="http://schemas.openxmlformats.org/officeDocument/2006/relationships/diagramColors" Target="../diagrams/colors11.xml"/><Relationship Id="rId3" Type="http://schemas.openxmlformats.org/officeDocument/2006/relationships/diagramQuickStyle" Target="../diagrams/quickStyle11.xml"/><Relationship Id="rId2" Type="http://schemas.openxmlformats.org/officeDocument/2006/relationships/diagramLayout" Target="../diagrams/layout11.xml"/><Relationship Id="rId1" Type="http://schemas.openxmlformats.org/officeDocument/2006/relationships/diagramData" Target="../diagrams/data11.xml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2.xml"/><Relationship Id="rId4" Type="http://schemas.openxmlformats.org/officeDocument/2006/relationships/diagramColors" Target="../diagrams/colors12.xml"/><Relationship Id="rId3" Type="http://schemas.openxmlformats.org/officeDocument/2006/relationships/diagramQuickStyle" Target="../diagrams/quickStyle12.xml"/><Relationship Id="rId2" Type="http://schemas.openxmlformats.org/officeDocument/2006/relationships/diagramLayout" Target="../diagrams/layout12.xml"/><Relationship Id="rId1" Type="http://schemas.openxmlformats.org/officeDocument/2006/relationships/diagramData" Target="../diagrams/data12.xml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3.xml"/><Relationship Id="rId4" Type="http://schemas.openxmlformats.org/officeDocument/2006/relationships/diagramColors" Target="../diagrams/colors13.xml"/><Relationship Id="rId3" Type="http://schemas.openxmlformats.org/officeDocument/2006/relationships/diagramQuickStyle" Target="../diagrams/quickStyle13.xml"/><Relationship Id="rId2" Type="http://schemas.openxmlformats.org/officeDocument/2006/relationships/diagramLayout" Target="../diagrams/layout13.xml"/><Relationship Id="rId1" Type="http://schemas.openxmlformats.org/officeDocument/2006/relationships/diagramData" Target="../diagrams/data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4.xml"/><Relationship Id="rId4" Type="http://schemas.openxmlformats.org/officeDocument/2006/relationships/diagramColors" Target="../diagrams/colors14.xml"/><Relationship Id="rId3" Type="http://schemas.openxmlformats.org/officeDocument/2006/relationships/diagramQuickStyle" Target="../diagrams/quickStyle14.xml"/><Relationship Id="rId2" Type="http://schemas.openxmlformats.org/officeDocument/2006/relationships/diagramLayout" Target="../diagrams/layout14.xml"/><Relationship Id="rId1" Type="http://schemas.openxmlformats.org/officeDocument/2006/relationships/diagramData" Target="../diagrams/data14.xml"/></Relationships>
</file>

<file path=ppt/slides/_rels/slide2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5.xml"/><Relationship Id="rId4" Type="http://schemas.openxmlformats.org/officeDocument/2006/relationships/diagramColors" Target="../diagrams/colors15.xml"/><Relationship Id="rId3" Type="http://schemas.openxmlformats.org/officeDocument/2006/relationships/diagramQuickStyle" Target="../diagrams/quickStyle15.xml"/><Relationship Id="rId2" Type="http://schemas.openxmlformats.org/officeDocument/2006/relationships/diagramLayout" Target="../diagrams/layout15.xml"/><Relationship Id="rId1" Type="http://schemas.openxmlformats.org/officeDocument/2006/relationships/diagramData" Target="../diagrams/data15.xml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6.xml"/><Relationship Id="rId4" Type="http://schemas.openxmlformats.org/officeDocument/2006/relationships/diagramColors" Target="../diagrams/colors16.xml"/><Relationship Id="rId3" Type="http://schemas.openxmlformats.org/officeDocument/2006/relationships/diagramQuickStyle" Target="../diagrams/quickStyle16.xml"/><Relationship Id="rId2" Type="http://schemas.openxmlformats.org/officeDocument/2006/relationships/diagramLayout" Target="../diagrams/layout16.xml"/><Relationship Id="rId1" Type="http://schemas.openxmlformats.org/officeDocument/2006/relationships/diagramData" Target="../diagrams/data16.xml"/></Relationships>
</file>

<file path=ppt/slides/_rels/slide2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7.xml"/><Relationship Id="rId4" Type="http://schemas.openxmlformats.org/officeDocument/2006/relationships/diagramColors" Target="../diagrams/colors17.xml"/><Relationship Id="rId3" Type="http://schemas.openxmlformats.org/officeDocument/2006/relationships/diagramQuickStyle" Target="../diagrams/quickStyle17.xml"/><Relationship Id="rId2" Type="http://schemas.openxmlformats.org/officeDocument/2006/relationships/diagramLayout" Target="../diagrams/layout17.xml"/><Relationship Id="rId1" Type="http://schemas.openxmlformats.org/officeDocument/2006/relationships/diagramData" Target="../diagrams/data17.xml"/></Relationships>
</file>

<file path=ppt/slides/_rels/slide2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8.xml"/><Relationship Id="rId4" Type="http://schemas.openxmlformats.org/officeDocument/2006/relationships/diagramColors" Target="../diagrams/colors18.xml"/><Relationship Id="rId3" Type="http://schemas.openxmlformats.org/officeDocument/2006/relationships/diagramQuickStyle" Target="../diagrams/quickStyle18.xml"/><Relationship Id="rId2" Type="http://schemas.openxmlformats.org/officeDocument/2006/relationships/diagramLayout" Target="../diagrams/layout18.xml"/><Relationship Id="rId1" Type="http://schemas.openxmlformats.org/officeDocument/2006/relationships/diagramData" Target="../diagrams/data18.xml"/></Relationships>
</file>

<file path=ppt/slides/_rels/slide2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9.xml"/><Relationship Id="rId4" Type="http://schemas.openxmlformats.org/officeDocument/2006/relationships/diagramColors" Target="../diagrams/colors19.xml"/><Relationship Id="rId3" Type="http://schemas.openxmlformats.org/officeDocument/2006/relationships/diagramQuickStyle" Target="../diagrams/quickStyle19.xml"/><Relationship Id="rId2" Type="http://schemas.openxmlformats.org/officeDocument/2006/relationships/diagramLayout" Target="../diagrams/layout19.xml"/><Relationship Id="rId1" Type="http://schemas.openxmlformats.org/officeDocument/2006/relationships/diagramData" Target="../diagrams/data19.xml"/></Relationships>
</file>

<file path=ppt/slides/_rels/slide2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0.xml"/><Relationship Id="rId4" Type="http://schemas.openxmlformats.org/officeDocument/2006/relationships/diagramColors" Target="../diagrams/colors20.xml"/><Relationship Id="rId3" Type="http://schemas.openxmlformats.org/officeDocument/2006/relationships/diagramQuickStyle" Target="../diagrams/quickStyle20.xml"/><Relationship Id="rId2" Type="http://schemas.openxmlformats.org/officeDocument/2006/relationships/diagramLayout" Target="../diagrams/layout20.xml"/><Relationship Id="rId1" Type="http://schemas.openxmlformats.org/officeDocument/2006/relationships/diagramData" Target="../diagrams/data20.xml"/></Relationships>
</file>

<file path=ppt/slides/_rels/slide2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1.xml"/><Relationship Id="rId4" Type="http://schemas.openxmlformats.org/officeDocument/2006/relationships/diagramColors" Target="../diagrams/colors21.xml"/><Relationship Id="rId3" Type="http://schemas.openxmlformats.org/officeDocument/2006/relationships/diagramQuickStyle" Target="../diagrams/quickStyle21.xml"/><Relationship Id="rId2" Type="http://schemas.openxmlformats.org/officeDocument/2006/relationships/diagramLayout" Target="../diagrams/layout21.xml"/><Relationship Id="rId1" Type="http://schemas.openxmlformats.org/officeDocument/2006/relationships/diagramData" Target="../diagrams/data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2.xml"/><Relationship Id="rId4" Type="http://schemas.openxmlformats.org/officeDocument/2006/relationships/diagramColors" Target="../diagrams/colors22.xml"/><Relationship Id="rId3" Type="http://schemas.openxmlformats.org/officeDocument/2006/relationships/diagramQuickStyle" Target="../diagrams/quickStyle22.xml"/><Relationship Id="rId2" Type="http://schemas.openxmlformats.org/officeDocument/2006/relationships/diagramLayout" Target="../diagrams/layout22.xml"/><Relationship Id="rId1" Type="http://schemas.openxmlformats.org/officeDocument/2006/relationships/diagramData" Target="../diagrams/data2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3.xml"/><Relationship Id="rId4" Type="http://schemas.openxmlformats.org/officeDocument/2006/relationships/diagramColors" Target="../diagrams/colors23.xml"/><Relationship Id="rId3" Type="http://schemas.openxmlformats.org/officeDocument/2006/relationships/diagramQuickStyle" Target="../diagrams/quickStyle23.xml"/><Relationship Id="rId2" Type="http://schemas.openxmlformats.org/officeDocument/2006/relationships/diagramLayout" Target="../diagrams/layout23.xml"/><Relationship Id="rId1" Type="http://schemas.openxmlformats.org/officeDocument/2006/relationships/diagramData" Target="../diagrams/data23.xml"/></Relationships>
</file>

<file path=ppt/slides/_rels/slide3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4.xml"/><Relationship Id="rId4" Type="http://schemas.openxmlformats.org/officeDocument/2006/relationships/diagramColors" Target="../diagrams/colors24.xml"/><Relationship Id="rId3" Type="http://schemas.openxmlformats.org/officeDocument/2006/relationships/diagramQuickStyle" Target="../diagrams/quickStyle24.xml"/><Relationship Id="rId2" Type="http://schemas.openxmlformats.org/officeDocument/2006/relationships/diagramLayout" Target="../diagrams/layout24.xml"/><Relationship Id="rId1" Type="http://schemas.openxmlformats.org/officeDocument/2006/relationships/diagramData" Target="../diagrams/data24.xml"/></Relationships>
</file>

<file path=ppt/slides/_rels/slide3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5.xml"/><Relationship Id="rId4" Type="http://schemas.openxmlformats.org/officeDocument/2006/relationships/diagramColors" Target="../diagrams/colors25.xml"/><Relationship Id="rId3" Type="http://schemas.openxmlformats.org/officeDocument/2006/relationships/diagramQuickStyle" Target="../diagrams/quickStyle25.xml"/><Relationship Id="rId2" Type="http://schemas.openxmlformats.org/officeDocument/2006/relationships/diagramLayout" Target="../diagrams/layout25.xml"/><Relationship Id="rId1" Type="http://schemas.openxmlformats.org/officeDocument/2006/relationships/diagramData" Target="../diagrams/data25.xml"/></Relationships>
</file>

<file path=ppt/slides/_rels/slide3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6.xml"/><Relationship Id="rId4" Type="http://schemas.openxmlformats.org/officeDocument/2006/relationships/diagramColors" Target="../diagrams/colors26.xml"/><Relationship Id="rId3" Type="http://schemas.openxmlformats.org/officeDocument/2006/relationships/diagramQuickStyle" Target="../diagrams/quickStyle26.xml"/><Relationship Id="rId2" Type="http://schemas.openxmlformats.org/officeDocument/2006/relationships/diagramLayout" Target="../diagrams/layout26.xml"/><Relationship Id="rId1" Type="http://schemas.openxmlformats.org/officeDocument/2006/relationships/diagramData" Target="../diagrams/data2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5.xml"/><Relationship Id="rId4" Type="http://schemas.openxmlformats.org/officeDocument/2006/relationships/diagramColors" Target="../diagrams/colors5.xml"/><Relationship Id="rId3" Type="http://schemas.openxmlformats.org/officeDocument/2006/relationships/diagramQuickStyle" Target="../diagrams/quickStyle5.xml"/><Relationship Id="rId2" Type="http://schemas.openxmlformats.org/officeDocument/2006/relationships/diagramLayout" Target="../diagrams/layout5.xml"/><Relationship Id="rId1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6.xml"/><Relationship Id="rId4" Type="http://schemas.openxmlformats.org/officeDocument/2006/relationships/diagramColors" Target="../diagrams/colors6.xml"/><Relationship Id="rId3" Type="http://schemas.openxmlformats.org/officeDocument/2006/relationships/diagramQuickStyle" Target="../diagrams/quickStyle6.xml"/><Relationship Id="rId2" Type="http://schemas.openxmlformats.org/officeDocument/2006/relationships/diagramLayout" Target="../diagrams/layout6.xml"/><Relationship Id="rId1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ru-RU" sz="7200" dirty="0"/>
              <a:t>Islom dini haqida</a:t>
            </a:r>
            <a:endParaRPr lang="en-US" alt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Исломгача Арабистон динлари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Тотемизм(асад, бакр, калб)</a:t>
            </a:r>
            <a:endParaRPr lang="en-US" dirty="0" smtClean="0"/>
          </a:p>
          <a:p>
            <a:r>
              <a:rPr lang="en-US" dirty="0" smtClean="0"/>
              <a:t>2.Фетишизм</a:t>
            </a:r>
            <a:endParaRPr lang="en-US" dirty="0" smtClean="0"/>
          </a:p>
          <a:p>
            <a:r>
              <a:rPr lang="en-US" dirty="0" smtClean="0"/>
              <a:t>3.анимизм</a:t>
            </a:r>
            <a:endParaRPr lang="en-US" dirty="0" smtClean="0"/>
          </a:p>
          <a:p>
            <a:r>
              <a:rPr lang="en-US" dirty="0" smtClean="0"/>
              <a:t>4.санамлар культи</a:t>
            </a:r>
            <a:endParaRPr lang="en-US" dirty="0" smtClean="0"/>
          </a:p>
          <a:p>
            <a:r>
              <a:rPr lang="en-US" dirty="0" smtClean="0"/>
              <a:t>5.яҳудийлик</a:t>
            </a:r>
            <a:endParaRPr lang="en-US" dirty="0" smtClean="0"/>
          </a:p>
          <a:p>
            <a:r>
              <a:rPr lang="en-US" dirty="0" smtClean="0"/>
              <a:t>6.христианлик</a:t>
            </a:r>
            <a:endParaRPr lang="en-US" dirty="0" smtClean="0"/>
          </a:p>
          <a:p>
            <a:r>
              <a:rPr lang="en-US" dirty="0" smtClean="0"/>
              <a:t>7.ханифийлар</a:t>
            </a:r>
            <a:endParaRPr lang="en-US" dirty="0" smtClean="0"/>
          </a:p>
          <a:p>
            <a:r>
              <a:rPr lang="en-US" dirty="0" smtClean="0"/>
              <a:t>8.зардуштийлик</a:t>
            </a:r>
            <a:endParaRPr lang="en-US" dirty="0" smtClean="0"/>
          </a:p>
          <a:p>
            <a:r>
              <a:rPr lang="en-US" dirty="0" smtClean="0"/>
              <a:t>9.монийлик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Ижтимоий-иқтисодий аҳвол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Муҳаммад ибн Абдуллоҳ(570-632)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428735"/>
          <a:ext cx="8229600" cy="5429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82839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Фил воқеаси йили туғилган.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28394"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Отаси-Абдуллоҳ Бану </a:t>
                      </a:r>
                      <a:r>
                        <a:rPr lang="en-US" sz="2400" b="0" baseline="-25000" dirty="0" smtClean="0"/>
                        <a:t> </a:t>
                      </a:r>
                      <a:r>
                        <a:rPr lang="en-US" sz="2400" b="0" baseline="0" dirty="0" smtClean="0"/>
                        <a:t>  Ҳошим уруғидан</a:t>
                      </a:r>
                      <a:endParaRPr lang="ru-RU" sz="2400" b="0" dirty="0"/>
                    </a:p>
                  </a:txBody>
                  <a:tcPr/>
                </a:tc>
              </a:tr>
              <a:tr h="86550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Онаси- Омина Бану Зуҳра уруғидан</a:t>
                      </a:r>
                      <a:endParaRPr lang="en-US" sz="2400" dirty="0" smtClean="0"/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82839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 ёшгача бобоси Абдулмутталиб тарбиялаган.</a:t>
                      </a:r>
                      <a:endParaRPr lang="ru-RU" sz="2400" dirty="0"/>
                    </a:p>
                  </a:txBody>
                  <a:tcPr/>
                </a:tc>
              </a:tr>
              <a:tr h="82839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Фижор жангида Қурайшийлар томонидан жангда қатнашган.</a:t>
                      </a:r>
                      <a:endParaRPr lang="ru-RU" sz="2400" dirty="0"/>
                    </a:p>
                  </a:txBody>
                  <a:tcPr/>
                </a:tc>
              </a:tr>
              <a:tr h="12501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 ёшида Бану Асад уруғидан</a:t>
                      </a:r>
                      <a:r>
                        <a:rPr lang="en-US" sz="2400" baseline="0" dirty="0" smtClean="0"/>
                        <a:t> Ҳадича бинт хувайлидга уйланган.</a:t>
                      </a:r>
                      <a:endParaRPr lang="en-US" sz="2400" baseline="0" dirty="0" smtClean="0"/>
                    </a:p>
                    <a:p>
                      <a:r>
                        <a:rPr lang="en-US" sz="2400" baseline="0" dirty="0" smtClean="0"/>
                        <a:t>7 фарзанди бўлган.3 ўғил ва 4 қиз.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Ваҳй нозил бўлиши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КАРШИЛИК </a:t>
            </a:r>
            <a:r>
              <a:rPr lang="ru-RU" dirty="0" err="1" smtClean="0"/>
              <a:t>сабаблари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726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18150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Каъбадаги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360 та бутдан воз кечиш қийинлиги(аниқлик ва мавҳумлик)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81502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Маккаликлар</a:t>
                      </a:r>
                      <a:r>
                        <a:rPr lang="en-US" sz="2400" b="1" baseline="0" dirty="0" smtClean="0"/>
                        <a:t> хулқ-атворининг бузилиб кетганлиги</a:t>
                      </a:r>
                      <a:endParaRPr lang="ru-RU" sz="2400" b="1" dirty="0"/>
                    </a:p>
                  </a:txBody>
                  <a:tcPr/>
                </a:tc>
              </a:tr>
              <a:tr h="1181502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Одамларнинг тенглиги масаласи</a:t>
                      </a:r>
                      <a:endParaRPr lang="ru-RU" sz="2400" b="1" dirty="0"/>
                    </a:p>
                  </a:txBody>
                  <a:tcPr/>
                </a:tc>
              </a:tr>
              <a:tr h="1181502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Ҳошимийлар хонадонига қаршилик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Пайғамбарлик рутбаси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фаолият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Ақаба байъати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Мадина даври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Ислом давлати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режа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</a:t>
            </a:r>
            <a:r>
              <a:rPr lang="en-US" dirty="0" smtClean="0"/>
              <a:t>Ислом дини вужудга келишидаги тарихий шарт-шароитлар</a:t>
            </a:r>
            <a:endParaRPr lang="en-US" dirty="0" smtClean="0"/>
          </a:p>
          <a:p>
            <a:r>
              <a:rPr lang="en-US" dirty="0" smtClean="0"/>
              <a:t>2.Муҳаммад ибн Абдуллоҳ ҳаётлари.</a:t>
            </a:r>
            <a:endParaRPr lang="en-US" dirty="0" smtClean="0"/>
          </a:p>
          <a:p>
            <a:r>
              <a:rPr lang="en-US" dirty="0" smtClean="0"/>
              <a:t>3.Ислом таълимоти.</a:t>
            </a:r>
            <a:endParaRPr lang="en-US" dirty="0" smtClean="0"/>
          </a:p>
          <a:p>
            <a:r>
              <a:rPr lang="en-US" dirty="0" smtClean="0"/>
              <a:t>4.Мадинадаги ислом давлатини вужудга келиши.</a:t>
            </a:r>
            <a:endParaRPr lang="en-US" dirty="0" smtClean="0"/>
          </a:p>
          <a:p>
            <a:r>
              <a:rPr lang="en-US" dirty="0" smtClean="0"/>
              <a:t>Ислом динининг жаҳон динига айланиши.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Макка фатҳи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Халифалар даври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Абу Бакр Сиддиқ(632-634)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Умар ибн Хаттоб(634-644)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Усмон ибн Аффон(644-656)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Али ибн Абутолиб(656-661)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пайғамбарлар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Ислом рукнлари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имон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726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67514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Аллоҳнинг борлиги ва бирлиги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514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Фаришталарнинг борлигига (жаброил,микоил,исрофил,азроил)</a:t>
                      </a:r>
                      <a:endParaRPr lang="ru-RU" sz="2000" b="1" dirty="0"/>
                    </a:p>
                  </a:txBody>
                  <a:tcPr/>
                </a:tc>
              </a:tr>
              <a:tr h="67514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Илоҳий китобларга(таврот, забур, инжил)</a:t>
                      </a:r>
                      <a:endParaRPr lang="ru-RU" sz="2400" dirty="0"/>
                    </a:p>
                  </a:txBody>
                  <a:tcPr/>
                </a:tc>
              </a:tr>
              <a:tr h="67514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Пайғамбарларга(25 та, 124 минг)</a:t>
                      </a:r>
                      <a:endParaRPr lang="ru-RU" sz="2400" dirty="0"/>
                    </a:p>
                  </a:txBody>
                  <a:tcPr/>
                </a:tc>
              </a:tr>
              <a:tr h="675144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Охират кунига </a:t>
                      </a:r>
                      <a:endParaRPr lang="ru-RU" sz="2400" b="1" dirty="0"/>
                    </a:p>
                  </a:txBody>
                  <a:tcPr/>
                </a:tc>
              </a:tr>
              <a:tr h="675144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тақдирга</a:t>
                      </a:r>
                      <a:endParaRPr lang="ru-RU" sz="2400" b="1" dirty="0"/>
                    </a:p>
                  </a:txBody>
                  <a:tcPr/>
                </a:tc>
              </a:tr>
              <a:tr h="675144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Ўлимдан кейин қайта тирилиш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намоз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ислом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закот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Поклаш</a:t>
            </a:r>
            <a:endParaRPr lang="en-US" dirty="0" smtClean="0"/>
          </a:p>
          <a:p>
            <a:r>
              <a:rPr lang="en-US" dirty="0" smtClean="0"/>
              <a:t>40 дан 1 қисм</a:t>
            </a:r>
            <a:endParaRPr lang="en-US" dirty="0" smtClean="0"/>
          </a:p>
          <a:p>
            <a:r>
              <a:rPr lang="en-US" dirty="0" smtClean="0"/>
              <a:t>Етим-есир</a:t>
            </a:r>
            <a:endParaRPr lang="en-US" dirty="0" smtClean="0"/>
          </a:p>
          <a:p>
            <a:r>
              <a:rPr lang="en-US" dirty="0" smtClean="0"/>
              <a:t>Бева-бечора</a:t>
            </a:r>
            <a:endParaRPr lang="en-US" dirty="0" smtClean="0"/>
          </a:p>
          <a:p>
            <a:r>
              <a:rPr lang="en-US" dirty="0" smtClean="0"/>
              <a:t>Мусофир</a:t>
            </a:r>
            <a:endParaRPr lang="en-US" dirty="0" smtClean="0"/>
          </a:p>
          <a:p>
            <a:r>
              <a:rPr lang="en-US" dirty="0" smtClean="0"/>
              <a:t>Қарздор</a:t>
            </a:r>
            <a:endParaRPr lang="en-US" dirty="0" smtClean="0"/>
          </a:p>
          <a:p>
            <a:r>
              <a:rPr lang="en-US" dirty="0" smtClean="0"/>
              <a:t>Аллоҳ йўлида юрувчилар</a:t>
            </a:r>
            <a:endParaRPr lang="en-US" dirty="0" smtClean="0"/>
          </a:p>
          <a:p>
            <a:r>
              <a:rPr lang="en-US" dirty="0" smtClean="0"/>
              <a:t>Закот йиғувчилар</a:t>
            </a:r>
            <a:endParaRPr lang="en-US" dirty="0" smtClean="0"/>
          </a:p>
          <a:p>
            <a:r>
              <a:rPr lang="en-US" dirty="0" smtClean="0"/>
              <a:t>1 йил давомида ишлатилмаган мулк хисобидан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рўза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Ҳаж талаблари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785926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маросимлари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байрамлари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Каъба муқаддас тоши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3" descr="134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071538" y="1571612"/>
            <a:ext cx="6553200" cy="4894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Ҳаж ва Каъба</a:t>
            </a:r>
            <a:endParaRPr lang="ru-RU" dirty="0"/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 b="6668"/>
          <a:stretch>
            <a:fillRect/>
          </a:stretch>
        </p:blipFill>
        <p:spPr>
          <a:xfrm>
            <a:off x="1214414" y="1928802"/>
            <a:ext cx="6429420" cy="4214841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Мино водийси</a:t>
            </a:r>
            <a:endParaRPr lang="ru-RU" dirty="0"/>
          </a:p>
        </p:txBody>
      </p:sp>
      <p:pic>
        <p:nvPicPr>
          <p:cNvPr id="4" name="Picture 4" descr="136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071538" y="1714488"/>
            <a:ext cx="6786610" cy="428628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Арофат тоғи(марва ва сафо)</a:t>
            </a:r>
            <a:endParaRPr lang="ru-RU" dirty="0"/>
          </a:p>
        </p:txBody>
      </p:sp>
      <p:pic>
        <p:nvPicPr>
          <p:cNvPr id="4" name="Picture 4" descr="132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357290" y="1785926"/>
            <a:ext cx="6715172" cy="435771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Зам-зам қудуғи</a:t>
            </a:r>
            <a:endParaRPr lang="ru-RU" dirty="0"/>
          </a:p>
        </p:txBody>
      </p:sp>
      <p:pic>
        <p:nvPicPr>
          <p:cNvPr id="4" name="Picture 4" descr="135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000100" y="2214554"/>
            <a:ext cx="7286676" cy="400052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Мусулмон жамоалари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7"/>
          <a:ext cx="8229600" cy="4368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54610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Индонезияда-165 млн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461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Покистонда</a:t>
                      </a:r>
                      <a:r>
                        <a:rPr lang="en-US" sz="2400" baseline="0" dirty="0" smtClean="0"/>
                        <a:t> -125 млн.</a:t>
                      </a:r>
                      <a:endParaRPr lang="ru-RU" sz="2400" dirty="0"/>
                    </a:p>
                  </a:txBody>
                  <a:tcPr/>
                </a:tc>
              </a:tr>
              <a:tr h="5461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Бангладешда-120 млн.</a:t>
                      </a:r>
                      <a:endParaRPr lang="ru-RU" sz="2400" dirty="0"/>
                    </a:p>
                  </a:txBody>
                  <a:tcPr/>
                </a:tc>
              </a:tr>
              <a:tr h="5461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Ҳиндистонда-93 млн.</a:t>
                      </a:r>
                      <a:endParaRPr lang="ru-RU" sz="2400" dirty="0"/>
                    </a:p>
                  </a:txBody>
                  <a:tcPr/>
                </a:tc>
              </a:tr>
              <a:tr h="5461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Эронда -63 млн.</a:t>
                      </a:r>
                      <a:endParaRPr lang="ru-RU" sz="2400" dirty="0"/>
                    </a:p>
                  </a:txBody>
                  <a:tcPr/>
                </a:tc>
              </a:tr>
              <a:tr h="5461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Туркияда-61 млн.</a:t>
                      </a:r>
                      <a:endParaRPr lang="ru-RU" sz="2400" dirty="0"/>
                    </a:p>
                  </a:txBody>
                  <a:tcPr/>
                </a:tc>
              </a:tr>
              <a:tr h="5461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Мисрда-</a:t>
                      </a:r>
                      <a:r>
                        <a:rPr lang="en-US" sz="2400" baseline="0" dirty="0" smtClean="0"/>
                        <a:t> 48 млн</a:t>
                      </a:r>
                      <a:endParaRPr lang="ru-RU" sz="2400" dirty="0"/>
                    </a:p>
                  </a:txBody>
                  <a:tcPr/>
                </a:tc>
              </a:tr>
              <a:tr h="5461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Нигерияда -43 млн.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макка</a:t>
            </a:r>
            <a:endParaRPr lang="ru-RU" dirty="0"/>
          </a:p>
        </p:txBody>
      </p:sp>
      <p:pic>
        <p:nvPicPr>
          <p:cNvPr id="4" name="Picture 4" descr="01090321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285852" y="1857364"/>
            <a:ext cx="6572296" cy="428628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меҳроб</a:t>
            </a:r>
            <a:endParaRPr lang="ru-RU" dirty="0"/>
          </a:p>
        </p:txBody>
      </p:sp>
      <p:pic>
        <p:nvPicPr>
          <p:cNvPr id="4" name="Picture 4" descr="034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2357422" y="1785926"/>
            <a:ext cx="4429156" cy="4429156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Истанбул мачити</a:t>
            </a:r>
            <a:endParaRPr lang="ru-RU" dirty="0"/>
          </a:p>
        </p:txBody>
      </p:sp>
      <p:pic>
        <p:nvPicPr>
          <p:cNvPr id="4" name="Picture 7" descr="018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 b="3040"/>
          <a:stretch>
            <a:fillRect/>
          </a:stretch>
        </p:blipFill>
        <p:spPr>
          <a:xfrm>
            <a:off x="1857356" y="1785926"/>
            <a:ext cx="6429420" cy="450059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Кохира мачити</a:t>
            </a:r>
            <a:endParaRPr lang="ru-RU" dirty="0"/>
          </a:p>
        </p:txBody>
      </p:sp>
      <p:pic>
        <p:nvPicPr>
          <p:cNvPr id="4" name="Picture 7" descr="060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071538" y="2000240"/>
            <a:ext cx="6643733" cy="3857651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ҳаж</a:t>
            </a:r>
            <a:endParaRPr lang="ru-RU" dirty="0"/>
          </a:p>
        </p:txBody>
      </p:sp>
      <p:pic>
        <p:nvPicPr>
          <p:cNvPr id="4" name="Picture 4" descr="Кааба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857224" y="1857364"/>
            <a:ext cx="7000924" cy="421484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Арабистон </a:t>
            </a:r>
            <a:endParaRPr lang="ru-RU" dirty="0"/>
          </a:p>
        </p:txBody>
      </p:sp>
      <p:pic>
        <p:nvPicPr>
          <p:cNvPr id="4" name="Picture 6" descr="map saudi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1500166" y="1643050"/>
            <a:ext cx="6286544" cy="4699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Эътиборингиз учун раҳмат!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Исломгача Арабистон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Осиёнинг жануби ғарби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Ўлкадаги исломгача цивилизациялар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Араб аждодлари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Энг муҳим шаҳарлар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ISPRING_RESOURCE_PATHS_HASH_2" val="e5b85492eba9a969212d882a579f892e831e1a"/>
</p:tagLst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1934</Words>
  <Application>WPS Presentation</Application>
  <PresentationFormat>Экран (4:3)</PresentationFormat>
  <Paragraphs>170</Paragraphs>
  <Slides>46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46</vt:i4>
      </vt:variant>
    </vt:vector>
  </HeadingPairs>
  <TitlesOfParts>
    <vt:vector size="59" baseType="lpstr">
      <vt:lpstr>Arial</vt:lpstr>
      <vt:lpstr>SimSun</vt:lpstr>
      <vt:lpstr>Wingdings</vt:lpstr>
      <vt:lpstr>Wingdings 2</vt:lpstr>
      <vt:lpstr>Wingdings</vt:lpstr>
      <vt:lpstr>Arial</vt:lpstr>
      <vt:lpstr>Wingdings 3</vt:lpstr>
      <vt:lpstr>Wingdings 2</vt:lpstr>
      <vt:lpstr>Corbel</vt:lpstr>
      <vt:lpstr>Microsoft YaHei</vt:lpstr>
      <vt:lpstr>Arial Unicode MS</vt:lpstr>
      <vt:lpstr>Calibri</vt:lpstr>
      <vt:lpstr>Business Cooperate</vt:lpstr>
      <vt:lpstr>ислом</vt:lpstr>
      <vt:lpstr>режа</vt:lpstr>
      <vt:lpstr>ислом</vt:lpstr>
      <vt:lpstr>Мусулмон жамоалари</vt:lpstr>
      <vt:lpstr>Исломгача Арабистон</vt:lpstr>
      <vt:lpstr>Осиёнинг жануби ғарби</vt:lpstr>
      <vt:lpstr>Ўлкадаги исломгача цивилизациялар</vt:lpstr>
      <vt:lpstr>Араб аждодлари</vt:lpstr>
      <vt:lpstr>Энг муҳим шаҳарлар</vt:lpstr>
      <vt:lpstr>Исломгача Арабистон динлари</vt:lpstr>
      <vt:lpstr>Ижтимоий-иқтисодий аҳвол</vt:lpstr>
      <vt:lpstr>Муҳаммад ибн Абдуллоҳ(570-632)</vt:lpstr>
      <vt:lpstr>Ваҳй нозил бўлиши</vt:lpstr>
      <vt:lpstr>КАРШИЛИК сабаблари</vt:lpstr>
      <vt:lpstr>Пайғамбарлик рутбаси</vt:lpstr>
      <vt:lpstr>фаолият</vt:lpstr>
      <vt:lpstr>Ақаба байъати</vt:lpstr>
      <vt:lpstr>Мадина даври</vt:lpstr>
      <vt:lpstr>Ислом давлати</vt:lpstr>
      <vt:lpstr>Макка фатҳи</vt:lpstr>
      <vt:lpstr>Халифалар даври</vt:lpstr>
      <vt:lpstr>Абу Бакр Сиддиқ(632-634)</vt:lpstr>
      <vt:lpstr>Умар ибн Хаттоб(634-644)</vt:lpstr>
      <vt:lpstr>Усмон ибн Аффон(644-656)</vt:lpstr>
      <vt:lpstr>Али ибн Абутолиб(656-661)</vt:lpstr>
      <vt:lpstr>пайғамбарлар</vt:lpstr>
      <vt:lpstr>Ислом рукнлари</vt:lpstr>
      <vt:lpstr>имон</vt:lpstr>
      <vt:lpstr>намоз</vt:lpstr>
      <vt:lpstr>закот</vt:lpstr>
      <vt:lpstr>рўза</vt:lpstr>
      <vt:lpstr>Ҳаж талаблари</vt:lpstr>
      <vt:lpstr>маросимлари</vt:lpstr>
      <vt:lpstr>байрамлари</vt:lpstr>
      <vt:lpstr>Каъба муқаддас тоши </vt:lpstr>
      <vt:lpstr>Ҳаж ва Каъба</vt:lpstr>
      <vt:lpstr>Мино водийси</vt:lpstr>
      <vt:lpstr>Арофат тоғи(марва ва сафо)</vt:lpstr>
      <vt:lpstr>Зам-зам қудуғи</vt:lpstr>
      <vt:lpstr>макка</vt:lpstr>
      <vt:lpstr>меҳроб</vt:lpstr>
      <vt:lpstr>Истанбул мачити</vt:lpstr>
      <vt:lpstr>Кохира мачити</vt:lpstr>
      <vt:lpstr>ҳаж</vt:lpstr>
      <vt:lpstr>Арабистон </vt:lpstr>
      <vt:lpstr>PowerPoint 演示文稿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ислом</dc:title>
  <dc:creator>admin</dc:creator>
  <cp:lastModifiedBy>E-MaxPCShop</cp:lastModifiedBy>
  <cp:revision>21</cp:revision>
  <dcterms:created xsi:type="dcterms:W3CDTF">2013-02-05T14:23:00Z</dcterms:created>
  <dcterms:modified xsi:type="dcterms:W3CDTF">2025-02-23T06:33:39Z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DE983A894CFF4D03B7F0509AABC697AE_13</vt:lpwstr>
  </property>
  <property fmtid="{D5CDD505-2E9C-101B-9397-08002B2CF9AE}" pid="3" name="KSOProductBuildVer">
    <vt:lpwstr>1049-12.2.0.19805</vt:lpwstr>
  </property>
</Properties>
</file>