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6"/>
  </p:notesMasterIdLst>
  <p:sldIdLst>
    <p:sldId id="284" r:id="rId2"/>
    <p:sldId id="260" r:id="rId3"/>
    <p:sldId id="273" r:id="rId4"/>
    <p:sldId id="278" r:id="rId5"/>
  </p:sldIdLst>
  <p:sldSz cx="9144000" cy="6858000" type="screen4x3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DBDFBF"/>
    <a:srgbClr val="E9C2C1"/>
    <a:srgbClr val="A5AF5D"/>
    <a:srgbClr val="F5CDFF"/>
    <a:srgbClr val="95B3D7"/>
    <a:srgbClr val="E0E9F4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8" autoAdjust="0"/>
    <p:restoredTop sz="92636" autoAdjust="0"/>
  </p:normalViewPr>
  <p:slideViewPr>
    <p:cSldViewPr>
      <p:cViewPr>
        <p:scale>
          <a:sx n="92" d="100"/>
          <a:sy n="92" d="100"/>
        </p:scale>
        <p:origin x="-43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FC7D88D0-5191-40FE-9E2B-6C386857A919}" type="datetimeFigureOut">
              <a:rPr lang="en-US"/>
              <a:pPr>
                <a:defRPr/>
              </a:pPr>
              <a:t>10/17/2024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en-US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75D0382-69B0-4F65-9485-A3FDD2E919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9547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F1DF93-644F-4A39-BDE0-013078540DB6}" type="datetimeFigureOut">
              <a:rPr lang="ru-RU" smtClean="0"/>
              <a:pPr>
                <a:defRPr/>
              </a:pPr>
              <a:t>17.10.2024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DC8614-1D5B-4B20-981E-A4D05E5B8B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5EB31B-1D1C-4692-90AE-86527C0F7DFC}" type="datetimeFigureOut">
              <a:rPr lang="ru-RU" smtClean="0"/>
              <a:pPr>
                <a:defRPr/>
              </a:pPr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161365-CC42-4BA2-87DE-C618A7BBBD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BF8A80-7845-4F59-8378-D871247714D8}" type="datetimeFigureOut">
              <a:rPr lang="ru-RU" smtClean="0"/>
              <a:pPr>
                <a:defRPr/>
              </a:pPr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12648E-3226-4E36-9D00-7A72A70C64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22B83F-02DD-44AC-92F5-BBB5223018E1}" type="datetimeFigureOut">
              <a:rPr lang="ru-RU" smtClean="0"/>
              <a:pPr>
                <a:defRPr/>
              </a:pPr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848D57-4CB7-4910-A3BA-FC09551DDE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AE2B72-F9BD-4225-924E-D03C160ACBC5}" type="datetimeFigureOut">
              <a:rPr lang="ru-RU" smtClean="0"/>
              <a:pPr>
                <a:defRPr/>
              </a:pPr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4D9D9D-579E-4C10-85C3-761CEBFA26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5575B7-B980-4D71-946D-9F94958AFE39}" type="datetimeFigureOut">
              <a:rPr lang="ru-RU" smtClean="0"/>
              <a:pPr>
                <a:defRPr/>
              </a:pPr>
              <a:t>17.10.2024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F2B3A6-3815-447F-B984-AE15148536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D277C3-E71E-4928-B0A3-4B65A0901960}" type="datetimeFigureOut">
              <a:rPr lang="ru-RU" smtClean="0"/>
              <a:pPr>
                <a:defRPr/>
              </a:pPr>
              <a:t>17.10.2024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A560BE-8AA6-49C0-992E-E5FF033AF4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C5740A-2569-4ED9-BF94-3069E71A9E8B}" type="datetimeFigureOut">
              <a:rPr lang="ru-RU" smtClean="0"/>
              <a:pPr>
                <a:defRPr/>
              </a:pPr>
              <a:t>17.10.2024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3301D2-05F4-47E4-A10C-0AC1913737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5C769-702E-4CBB-A427-2D75A14C095D}" type="datetimeFigureOut">
              <a:rPr lang="ru-RU" smtClean="0"/>
              <a:pPr>
                <a:defRPr/>
              </a:pPr>
              <a:t>17.10.2024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CFCA1C-A1D0-4063-9770-99B170ABC8D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0E9BD7-C454-4453-AFF4-A7EE5FE3828D}" type="datetimeFigureOut">
              <a:rPr lang="ru-RU" smtClean="0"/>
              <a:pPr>
                <a:defRPr/>
              </a:pPr>
              <a:t>17.10.2024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29E774-4E5F-4157-9DB4-C51FA3CF84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4D38A0-FC64-49AC-8058-0EE6B4437487}" type="datetimeFigureOut">
              <a:rPr lang="ru-RU" smtClean="0"/>
              <a:pPr>
                <a:defRPr/>
              </a:pPr>
              <a:t>17.10.2024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61FE4960-0953-4867-A723-217BBB8429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7972F8A3-31F8-48F9-8C05-7B4758A99A19}" type="datetimeFigureOut">
              <a:rPr lang="ru-RU" smtClean="0"/>
              <a:pPr>
                <a:defRPr/>
              </a:pPr>
              <a:t>17.10.2024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332A1D0-D723-4AF7-A2E1-A85707F91A2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908720"/>
            <a:ext cx="44830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b="1" dirty="0" smtClean="0">
                <a:latin typeface="Times New Roman" pitchFamily="18" charset="0"/>
                <a:cs typeface="Times New Roman" pitchFamily="18" charset="0"/>
              </a:rPr>
              <a:t>JAHON ADIBLARI ADABIYOT HAQIDA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REJA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2275131"/>
            <a:ext cx="2501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SERGEY YESENIN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2.VILYAM SHEKSPIR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513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 descr="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3259779">
            <a:off x="7508081" y="5461794"/>
            <a:ext cx="1628775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7" descr="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333269">
            <a:off x="-273051" y="30163"/>
            <a:ext cx="1917701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7" descr="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7401345">
            <a:off x="7402512" y="82551"/>
            <a:ext cx="1922463" cy="117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7" descr="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3243696">
            <a:off x="-340519" y="5295107"/>
            <a:ext cx="1938337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Прямоугольник 1"/>
          <p:cNvSpPr>
            <a:spLocks noChangeArrowheads="1"/>
          </p:cNvSpPr>
          <p:nvPr/>
        </p:nvSpPr>
        <p:spPr bwMode="auto">
          <a:xfrm>
            <a:off x="3132138" y="188913"/>
            <a:ext cx="4572000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SERGEY YESENIN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(1883 - 1929)</a:t>
            </a:r>
            <a:endParaRPr lang="en-US" sz="16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8439" name="Прямоугольник 2"/>
          <p:cNvSpPr>
            <a:spLocks noChangeArrowheads="1"/>
          </p:cNvSpPr>
          <p:nvPr/>
        </p:nvSpPr>
        <p:spPr bwMode="auto">
          <a:xfrm>
            <a:off x="1187624" y="1412875"/>
            <a:ext cx="7575376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Jo‘shqin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lirik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chinakam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xalqona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Sergey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Yesenin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ijodi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rus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adabiyot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yorqin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sahifalaridan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birini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etadi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sovet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davri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talablari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quyushqoniga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tushmagan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tushishni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istamagan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erkatoy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tanti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ammo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mislsiz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iqtidorli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Ryazan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shahri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atrofidagi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Konstantinovo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qishlog‘ida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tavallud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topgan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umrining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oxirigacha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dehqon-shoir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qishlog‘i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hayoti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kuychisi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qoddi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1924 - 25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yillarda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O’rta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Osiyo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Kavkazorti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mintaqalarida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sayohatda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qisqa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-da,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Toshkenda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yashagan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Yeseninning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Fors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taronalari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» deb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nomlangan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she’rlar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turkumi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o‘lkalarga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sayohat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chog‘ida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yaratilgan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she’rlar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turkumini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tiliga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Erkin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Vohidov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o‘girgan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Yeseninning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«Anna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Snegina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nomli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poemasi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Botumi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shahrida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Go‘daklikdan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ma’lum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she’ri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kurashchanlik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g‘oyasi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talqin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etiladi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/>
              <a:t>Yesenin 1920-yillarda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necha</a:t>
            </a:r>
            <a:r>
              <a:rPr lang="en-US" sz="1600" dirty="0"/>
              <a:t> </a:t>
            </a:r>
            <a:r>
              <a:rPr lang="en-US" sz="1600" dirty="0" err="1"/>
              <a:t>marotaba</a:t>
            </a:r>
            <a:r>
              <a:rPr lang="en-US" sz="1600" dirty="0"/>
              <a:t> </a:t>
            </a:r>
            <a:r>
              <a:rPr lang="en-US" sz="1600" dirty="0" err="1"/>
              <a:t>AQShga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Yevropaga</a:t>
            </a:r>
            <a:r>
              <a:rPr lang="en-US" sz="1600" dirty="0"/>
              <a:t> </a:t>
            </a:r>
            <a:r>
              <a:rPr lang="en-US" sz="1600" dirty="0" err="1"/>
              <a:t>borgan</a:t>
            </a:r>
            <a:r>
              <a:rPr lang="en-US" sz="1600" dirty="0"/>
              <a:t>. </a:t>
            </a:r>
            <a:r>
              <a:rPr lang="en-US" sz="1600" dirty="0" err="1"/>
              <a:t>Umrining</a:t>
            </a:r>
            <a:r>
              <a:rPr lang="en-US" sz="1600" dirty="0"/>
              <a:t> </a:t>
            </a:r>
            <a:r>
              <a:rPr lang="en-US" sz="1600" dirty="0" err="1"/>
              <a:t>oxirida</a:t>
            </a:r>
            <a:r>
              <a:rPr lang="en-US" sz="1600" dirty="0"/>
              <a:t> </a:t>
            </a:r>
            <a:r>
              <a:rPr lang="en-US" sz="1600" dirty="0" err="1"/>
              <a:t>Yeseninning</a:t>
            </a:r>
            <a:r>
              <a:rPr lang="en-US" sz="1600" dirty="0"/>
              <a:t> </a:t>
            </a:r>
            <a:r>
              <a:rPr lang="en-US" sz="1600" dirty="0" err="1"/>
              <a:t>hayoti</a:t>
            </a:r>
            <a:r>
              <a:rPr lang="en-US" sz="1600" dirty="0"/>
              <a:t> </a:t>
            </a:r>
            <a:r>
              <a:rPr lang="en-US" sz="1600" dirty="0" err="1"/>
              <a:t>algʻov-dalgʻov</a:t>
            </a:r>
            <a:r>
              <a:rPr lang="en-US" sz="1600" dirty="0"/>
              <a:t> </a:t>
            </a:r>
            <a:r>
              <a:rPr lang="en-US" sz="1600" dirty="0" err="1"/>
              <a:t>boʻlib</a:t>
            </a:r>
            <a:r>
              <a:rPr lang="en-US" sz="1600" dirty="0"/>
              <a:t> </a:t>
            </a:r>
            <a:r>
              <a:rPr lang="en-US" sz="1600" dirty="0" err="1"/>
              <a:t>ketgan</a:t>
            </a:r>
            <a:r>
              <a:rPr lang="en-US" sz="1600" dirty="0"/>
              <a:t>. 1925-yil Sankt </a:t>
            </a:r>
            <a:r>
              <a:rPr lang="en-US" sz="1600" dirty="0" err="1"/>
              <a:t>Peterburgdagi</a:t>
            </a:r>
            <a:r>
              <a:rPr lang="en-US" sz="1600" dirty="0"/>
              <a:t> </a:t>
            </a:r>
            <a:r>
              <a:rPr lang="en-US" sz="1600" dirty="0" err="1"/>
              <a:t>Angleter</a:t>
            </a:r>
            <a:r>
              <a:rPr lang="en-US" sz="1600" dirty="0"/>
              <a:t> </a:t>
            </a:r>
            <a:r>
              <a:rPr lang="en-US" sz="1600" dirty="0" err="1"/>
              <a:t>mehmonxonasida</a:t>
            </a:r>
            <a:r>
              <a:rPr lang="en-US" sz="1600" dirty="0"/>
              <a:t> Yesenin </a:t>
            </a:r>
            <a:r>
              <a:rPr lang="en-US" sz="1600" dirty="0" err="1"/>
              <a:t>oʻzini</a:t>
            </a:r>
            <a:r>
              <a:rPr lang="en-US" sz="1600" dirty="0"/>
              <a:t> </a:t>
            </a:r>
            <a:r>
              <a:rPr lang="en-US" sz="1600" dirty="0" err="1"/>
              <a:t>osib</a:t>
            </a:r>
            <a:r>
              <a:rPr lang="en-US" sz="1600" dirty="0"/>
              <a:t> </a:t>
            </a:r>
          </a:p>
          <a:p>
            <a:r>
              <a:rPr lang="en-US" sz="1600" dirty="0" err="1"/>
              <a:t>qoʻygan.Shoir</a:t>
            </a:r>
            <a:r>
              <a:rPr lang="en-US" sz="1600" dirty="0"/>
              <a:t> </a:t>
            </a:r>
            <a:r>
              <a:rPr lang="en-US" sz="1600" dirty="0" err="1"/>
              <a:t>Moskvada</a:t>
            </a:r>
            <a:r>
              <a:rPr lang="en-US" sz="1600" dirty="0"/>
              <a:t> </a:t>
            </a:r>
            <a:r>
              <a:rPr lang="en-US" sz="1600" dirty="0" err="1"/>
              <a:t>dafn</a:t>
            </a:r>
            <a:r>
              <a:rPr lang="en-US" sz="1600" dirty="0"/>
              <a:t> </a:t>
            </a:r>
            <a:r>
              <a:rPr lang="en-US" sz="1600" dirty="0" err="1"/>
              <a:t>etilgan</a:t>
            </a:r>
            <a:r>
              <a:rPr lang="en-US" sz="1600" dirty="0"/>
              <a:t>. 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192088"/>
            <a:ext cx="8100392" cy="666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7" descr="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3259779">
            <a:off x="7508081" y="5461794"/>
            <a:ext cx="1628775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Picture 7" descr="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333269">
            <a:off x="-273051" y="30163"/>
            <a:ext cx="1917701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7" descr="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7401345">
            <a:off x="7402512" y="82551"/>
            <a:ext cx="1922463" cy="117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7" descr="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3243696">
            <a:off x="-340519" y="5295107"/>
            <a:ext cx="1938337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 Box 6"/>
          <p:cNvSpPr txBox="1">
            <a:spLocks noChangeArrowheads="1"/>
          </p:cNvSpPr>
          <p:nvPr/>
        </p:nvSpPr>
        <p:spPr bwMode="auto">
          <a:xfrm>
            <a:off x="971550" y="765175"/>
            <a:ext cx="8555038" cy="535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SHekspir ijodidan…66 – sonnet</a:t>
            </a:r>
          </a:p>
          <a:p>
            <a:r>
              <a:rPr lang="en-US" sz="2400" b="1"/>
              <a:t> </a:t>
            </a:r>
            <a:endParaRPr lang="en-US" sz="2400"/>
          </a:p>
          <a:p>
            <a:r>
              <a:rPr lang="en-US"/>
              <a:t>Men o'lim tilarman, rohatbaxsh o'lim,</a:t>
            </a:r>
            <a:br>
              <a:rPr lang="en-US"/>
            </a:br>
            <a:r>
              <a:rPr lang="en-US"/>
              <a:t>Ne qilay, ko'nmasam ortiq xo'rlikka.</a:t>
            </a:r>
            <a:br>
              <a:rPr lang="en-US"/>
            </a:br>
            <a:r>
              <a:rPr lang="en-US"/>
              <a:t>Siz tomon cho'zilmas tilanib qo'lim,</a:t>
            </a:r>
            <a:br>
              <a:rPr lang="en-US"/>
            </a:br>
            <a:r>
              <a:rPr lang="en-US"/>
              <a:t>Boshimni egmasman endi ko'rlikka. </a:t>
            </a:r>
            <a:br>
              <a:rPr lang="en-US"/>
            </a:br>
            <a:r>
              <a:rPr lang="en-US"/>
              <a:t>Ne qilay, pastkashlik yuksalsa yana,</a:t>
            </a:r>
            <a:br>
              <a:rPr lang="en-US"/>
            </a:br>
            <a:r>
              <a:rPr lang="en-US"/>
              <a:t>Bokira or-nomus etilsa badnom.</a:t>
            </a:r>
            <a:br>
              <a:rPr lang="en-US"/>
            </a:br>
            <a:r>
              <a:rPr lang="en-US"/>
              <a:t>Kuch iymon ustidan qilsa tantana,</a:t>
            </a:r>
            <a:br>
              <a:rPr lang="en-US"/>
            </a:br>
            <a:r>
              <a:rPr lang="en-US"/>
              <a:t>Zaiflik Qudrat deb olsa agar nom. </a:t>
            </a:r>
            <a:br>
              <a:rPr lang="en-US"/>
            </a:br>
            <a:r>
              <a:rPr lang="en-US"/>
              <a:t>To'g'rilik ustidan zo'r kelsa yolg'on,</a:t>
            </a:r>
            <a:br>
              <a:rPr lang="en-US"/>
            </a:br>
            <a:r>
              <a:rPr lang="en-US"/>
              <a:t>Donolar nodonga egilsa, netay?</a:t>
            </a:r>
            <a:br>
              <a:rPr lang="en-US"/>
            </a:br>
            <a:r>
              <a:rPr lang="en-US"/>
              <a:t>Mudom haqiqatning bag'ri bo'lsa qon,</a:t>
            </a:r>
            <a:br>
              <a:rPr lang="en-US"/>
            </a:br>
            <a:r>
              <a:rPr lang="en-US"/>
              <a:t>Shafqat yovuzlikka qul bo'lsa, netay? </a:t>
            </a:r>
            <a:br>
              <a:rPr lang="en-US"/>
            </a:br>
            <a:r>
              <a:rPr lang="en-US"/>
              <a:t>Netay, barchasidan dil bo'lsa bezor -</a:t>
            </a:r>
            <a:br>
              <a:rPr lang="en-US"/>
            </a:br>
            <a:r>
              <a:rPr lang="en-US"/>
              <a:t>Faqat sening ishqing qo'ybermagay, yor. </a:t>
            </a:r>
          </a:p>
          <a:p>
            <a:r>
              <a:rPr lang="en-US" b="1"/>
              <a:t>                                                                    Xurshid Davron tarjimasi</a:t>
            </a:r>
            <a:endParaRPr lang="en-US"/>
          </a:p>
          <a:p>
            <a:endParaRPr lang="en-US" sz="2400" b="1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841</TotalTime>
  <Words>186</Words>
  <Application>Microsoft Office PowerPoint</Application>
  <PresentationFormat>Экран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Arxiv.uz</dc:creator>
  <cp:lastModifiedBy>Пользователь Windows</cp:lastModifiedBy>
  <cp:revision>89</cp:revision>
  <cp:lastPrinted>2023-03-24T12:32:56Z</cp:lastPrinted>
  <dcterms:created xsi:type="dcterms:W3CDTF">2014-01-13T18:12:46Z</dcterms:created>
  <dcterms:modified xsi:type="dcterms:W3CDTF">2024-10-17T11:30:11Z</dcterms:modified>
</cp:coreProperties>
</file>