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FEDD602-0299-4FBD-BC7A-50BF3821E3BD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D0CCEBF-AD88-49C1-82CE-6AF90FC75E0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D602-0299-4FBD-BC7A-50BF3821E3BD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CCEBF-AD88-49C1-82CE-6AF90FC75E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D602-0299-4FBD-BC7A-50BF3821E3BD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CCEBF-AD88-49C1-82CE-6AF90FC75E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FEDD602-0299-4FBD-BC7A-50BF3821E3BD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D0CCEBF-AD88-49C1-82CE-6AF90FC75E0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FEDD602-0299-4FBD-BC7A-50BF3821E3BD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D0CCEBF-AD88-49C1-82CE-6AF90FC75E0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D602-0299-4FBD-BC7A-50BF3821E3BD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CCEBF-AD88-49C1-82CE-6AF90FC75E0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D602-0299-4FBD-BC7A-50BF3821E3BD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CCEBF-AD88-49C1-82CE-6AF90FC75E0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FEDD602-0299-4FBD-BC7A-50BF3821E3BD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D0CCEBF-AD88-49C1-82CE-6AF90FC75E0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D602-0299-4FBD-BC7A-50BF3821E3BD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CCEBF-AD88-49C1-82CE-6AF90FC75E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FEDD602-0299-4FBD-BC7A-50BF3821E3BD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D0CCEBF-AD88-49C1-82CE-6AF90FC75E0C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FEDD602-0299-4FBD-BC7A-50BF3821E3BD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D0CCEBF-AD88-49C1-82CE-6AF90FC75E0C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FEDD602-0299-4FBD-BC7A-50BF3821E3BD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D0CCEBF-AD88-49C1-82CE-6AF90FC75E0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260648"/>
            <a:ext cx="6480720" cy="2232248"/>
          </a:xfrm>
        </p:spPr>
        <p:txBody>
          <a:bodyPr>
            <a:noAutofit/>
          </a:bodyPr>
          <a:lstStyle/>
          <a:p>
            <a:pPr algn="ctr"/>
            <a:r>
              <a:rPr lang="uz-Cyrl-UZ" sz="4000" dirty="0"/>
              <a:t>Jazoni yengillashtiruvchi holatlar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013866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708887"/>
            <a:ext cx="7467600" cy="1143000"/>
          </a:xfrm>
        </p:spPr>
        <p:txBody>
          <a:bodyPr>
            <a:noAutofit/>
          </a:bodyPr>
          <a:lstStyle/>
          <a:p>
            <a:r>
              <a:rPr lang="en-US" sz="1400" dirty="0"/>
              <a:t> </a:t>
            </a:r>
            <a:r>
              <a:rPr lang="en-US" sz="1400" dirty="0" smtClean="0"/>
              <a:t>     </a:t>
            </a:r>
            <a:r>
              <a:rPr lang="uz-Cyrl-UZ" sz="1400" dirty="0" smtClean="0"/>
              <a:t>Sudlar </a:t>
            </a:r>
            <a:r>
              <a:rPr lang="uz-Cyrl-UZ" sz="1400" dirty="0"/>
              <a:t>tomonidan jinoyat ishlarini ko`rishda eng avvalo jinoyat sodir qilish bilan bog`liq bo`lgan barcha holatlarini, uni sodir qilgan shaxsni, qilmishda jinoyat qonunida ko`zda tutilgan barcha belgilarning mavjudligini to`la va batafsil aniqlash, jinoyatni to`g`ri kvalifikatsiya qilish , qonuniylik va adolatlilik prinsipiga rioya qilishning asosiy shartidir. Jazoni yengillashtiruvchi va og`irlashtiruvchi holatlar ma`lum darajada qilmishning ijtimoiy xavfliligini belgilovchi mezon bo`lib ham hisoblanadi.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uz-Cyrl-UZ" sz="1400" dirty="0"/>
              <a:t>Quyida jazo tayinlashda e`tiborga olinadigan jazoni yengillashtiruvchi holatlarga to`xtalamiz: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uz-Cyrl-UZ" sz="1400" dirty="0"/>
              <a:t>a) aybni bo`yniga olish to`g`risida arz qilish, chin ko`ngildan pushaymon bo`lish yoki jinoyatni ochishga faol yordam berish;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en-GB" sz="1400" dirty="0"/>
              <a:t>b) </a:t>
            </a:r>
            <a:r>
              <a:rPr lang="en-GB" sz="1400" dirty="0" err="1"/>
              <a:t>yetkazilgan</a:t>
            </a:r>
            <a:r>
              <a:rPr lang="en-GB" sz="1400" dirty="0"/>
              <a:t> </a:t>
            </a:r>
            <a:r>
              <a:rPr lang="en-GB" sz="1400" dirty="0" err="1"/>
              <a:t>zararni</a:t>
            </a:r>
            <a:r>
              <a:rPr lang="en-GB" sz="1400" dirty="0"/>
              <a:t> </a:t>
            </a:r>
            <a:r>
              <a:rPr lang="en-GB" sz="1400" dirty="0" err="1"/>
              <a:t>ixtiyoriy</a:t>
            </a:r>
            <a:r>
              <a:rPr lang="en-GB" sz="1400" dirty="0"/>
              <a:t> </a:t>
            </a:r>
            <a:r>
              <a:rPr lang="en-GB" sz="1400" dirty="0" err="1"/>
              <a:t>ravishda</a:t>
            </a:r>
            <a:r>
              <a:rPr lang="en-GB" sz="1400" dirty="0"/>
              <a:t> </a:t>
            </a:r>
            <a:r>
              <a:rPr lang="en-GB" sz="1400" dirty="0" err="1"/>
              <a:t>bartaraf</a:t>
            </a:r>
            <a:r>
              <a:rPr lang="en-GB" sz="1400" dirty="0"/>
              <a:t> </a:t>
            </a:r>
            <a:r>
              <a:rPr lang="en-GB" sz="1400" dirty="0" err="1"/>
              <a:t>qilish</a:t>
            </a:r>
            <a:r>
              <a:rPr lang="en-GB" sz="1400" dirty="0"/>
              <a:t>;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en-GB" sz="1400" dirty="0"/>
              <a:t>v) </a:t>
            </a:r>
            <a:r>
              <a:rPr lang="en-GB" sz="1400" dirty="0" err="1"/>
              <a:t>og`ir</a:t>
            </a:r>
            <a:r>
              <a:rPr lang="en-GB" sz="1400" dirty="0"/>
              <a:t> </a:t>
            </a:r>
            <a:r>
              <a:rPr lang="en-GB" sz="1400" dirty="0" err="1"/>
              <a:t>shaxsiy</a:t>
            </a:r>
            <a:r>
              <a:rPr lang="en-GB" sz="1400" dirty="0"/>
              <a:t>, </a:t>
            </a:r>
            <a:r>
              <a:rPr lang="en-GB" sz="1400" dirty="0" err="1"/>
              <a:t>oilaviy</a:t>
            </a:r>
            <a:r>
              <a:rPr lang="en-GB" sz="1400" dirty="0"/>
              <a:t> </a:t>
            </a:r>
            <a:r>
              <a:rPr lang="en-GB" sz="1400" dirty="0" err="1"/>
              <a:t>sharoitlar</a:t>
            </a:r>
            <a:r>
              <a:rPr lang="en-GB" sz="1400" dirty="0"/>
              <a:t> </a:t>
            </a:r>
            <a:r>
              <a:rPr lang="en-GB" sz="1400" dirty="0" err="1"/>
              <a:t>oqibatida</a:t>
            </a:r>
            <a:r>
              <a:rPr lang="en-GB" sz="1400" dirty="0"/>
              <a:t> </a:t>
            </a:r>
            <a:r>
              <a:rPr lang="en-GB" sz="1400" dirty="0" err="1"/>
              <a:t>yoki</a:t>
            </a:r>
            <a:r>
              <a:rPr lang="en-GB" sz="1400" dirty="0"/>
              <a:t> </a:t>
            </a:r>
            <a:r>
              <a:rPr lang="en-GB" sz="1400" dirty="0" err="1"/>
              <a:t>boshqa</a:t>
            </a:r>
            <a:r>
              <a:rPr lang="en-GB" sz="1400" dirty="0"/>
              <a:t> </a:t>
            </a:r>
            <a:r>
              <a:rPr lang="en-GB" sz="1400" dirty="0" err="1"/>
              <a:t>mushkul</a:t>
            </a:r>
            <a:r>
              <a:rPr lang="en-GB" sz="1400" dirty="0"/>
              <a:t> </a:t>
            </a:r>
            <a:r>
              <a:rPr lang="en-GB" sz="1400" dirty="0" err="1"/>
              <a:t>ahvolda</a:t>
            </a:r>
            <a:r>
              <a:rPr lang="en-GB" sz="1400" dirty="0"/>
              <a:t> </a:t>
            </a: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etish</a:t>
            </a:r>
            <a:r>
              <a:rPr lang="en-GB" sz="1400" dirty="0" smtClean="0"/>
              <a:t>;</a:t>
            </a:r>
            <a:br>
              <a:rPr lang="en-GB" sz="1400" dirty="0" smtClean="0"/>
            </a:br>
            <a:r>
              <a:rPr lang="en-GB" sz="1400" dirty="0"/>
              <a:t>g) </a:t>
            </a:r>
            <a:r>
              <a:rPr lang="en-GB" sz="1400" dirty="0" err="1"/>
              <a:t>majburlash</a:t>
            </a:r>
            <a:r>
              <a:rPr lang="en-GB" sz="1400" dirty="0"/>
              <a:t> </a:t>
            </a:r>
            <a:r>
              <a:rPr lang="en-GB" sz="1400" dirty="0" err="1"/>
              <a:t>yoki</a:t>
            </a:r>
            <a:r>
              <a:rPr lang="en-GB" sz="1400" dirty="0"/>
              <a:t> </a:t>
            </a:r>
            <a:r>
              <a:rPr lang="en-GB" sz="1400" dirty="0" err="1"/>
              <a:t>moddiy</a:t>
            </a:r>
            <a:r>
              <a:rPr lang="en-GB" sz="1400" dirty="0"/>
              <a:t> </a:t>
            </a:r>
            <a:r>
              <a:rPr lang="en-GB" sz="1400" dirty="0" err="1"/>
              <a:t>tomondan</a:t>
            </a:r>
            <a:r>
              <a:rPr lang="en-GB" sz="1400" dirty="0"/>
              <a:t>, </a:t>
            </a:r>
            <a:r>
              <a:rPr lang="en-GB" sz="1400" dirty="0" err="1"/>
              <a:t>xizmat</a:t>
            </a:r>
            <a:r>
              <a:rPr lang="en-GB" sz="1400" dirty="0"/>
              <a:t> </a:t>
            </a:r>
            <a:r>
              <a:rPr lang="en-GB" sz="1400" dirty="0" err="1"/>
              <a:t>jihatidan</a:t>
            </a:r>
            <a:r>
              <a:rPr lang="en-GB" sz="1400" dirty="0"/>
              <a:t> </a:t>
            </a:r>
            <a:r>
              <a:rPr lang="en-GB" sz="1400" dirty="0" err="1"/>
              <a:t>yoxud</a:t>
            </a:r>
            <a:r>
              <a:rPr lang="en-GB" sz="1400" dirty="0"/>
              <a:t> </a:t>
            </a:r>
            <a:r>
              <a:rPr lang="en-GB" sz="1400" dirty="0" err="1"/>
              <a:t>boshqa</a:t>
            </a:r>
            <a:r>
              <a:rPr lang="en-GB" sz="1400" dirty="0"/>
              <a:t> </a:t>
            </a:r>
            <a:r>
              <a:rPr lang="en-GB" sz="1400" dirty="0" err="1"/>
              <a:t>jihatdan</a:t>
            </a:r>
            <a:r>
              <a:rPr lang="en-GB" sz="1400" dirty="0"/>
              <a:t> </a:t>
            </a:r>
            <a:r>
              <a:rPr lang="en-GB" sz="1400" dirty="0" err="1"/>
              <a:t>qaramliligi</a:t>
            </a:r>
            <a:r>
              <a:rPr lang="en-GB" sz="1400" dirty="0"/>
              <a:t> </a:t>
            </a:r>
            <a:r>
              <a:rPr lang="en-GB" sz="1400" dirty="0" err="1"/>
              <a:t>sababli</a:t>
            </a:r>
            <a:r>
              <a:rPr lang="en-GB" sz="1400" dirty="0"/>
              <a:t> </a:t>
            </a: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etish</a:t>
            </a:r>
            <a:r>
              <a:rPr lang="en-GB" sz="1400" dirty="0"/>
              <a:t>;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en-GB" sz="1400" dirty="0"/>
              <a:t>d) </a:t>
            </a:r>
            <a:r>
              <a:rPr lang="en-GB" sz="1400" dirty="0" err="1"/>
              <a:t>jabrlanuvchining</a:t>
            </a:r>
            <a:r>
              <a:rPr lang="en-GB" sz="1400" dirty="0"/>
              <a:t> </a:t>
            </a:r>
            <a:r>
              <a:rPr lang="en-GB" sz="1400" dirty="0" err="1"/>
              <a:t>zo`rlik</a:t>
            </a:r>
            <a:r>
              <a:rPr lang="en-GB" sz="1400" dirty="0"/>
              <a:t>, </a:t>
            </a:r>
            <a:r>
              <a:rPr lang="en-GB" sz="1400" dirty="0" err="1"/>
              <a:t>og`ir</a:t>
            </a:r>
            <a:r>
              <a:rPr lang="en-GB" sz="1400" dirty="0"/>
              <a:t> </a:t>
            </a:r>
            <a:r>
              <a:rPr lang="en-GB" sz="1400" dirty="0" err="1"/>
              <a:t>xakorati</a:t>
            </a:r>
            <a:r>
              <a:rPr lang="en-GB" sz="1400" dirty="0"/>
              <a:t> </a:t>
            </a:r>
            <a:r>
              <a:rPr lang="en-GB" sz="1400" dirty="0" err="1"/>
              <a:t>yoki</a:t>
            </a:r>
            <a:r>
              <a:rPr lang="en-GB" sz="1400" dirty="0"/>
              <a:t> </a:t>
            </a:r>
            <a:r>
              <a:rPr lang="en-GB" sz="1400" dirty="0" err="1"/>
              <a:t>boshqacha</a:t>
            </a:r>
            <a:r>
              <a:rPr lang="en-GB" sz="1400" dirty="0"/>
              <a:t> </a:t>
            </a:r>
            <a:r>
              <a:rPr lang="en-GB" sz="1400" dirty="0" err="1"/>
              <a:t>g`ayriqonuniy</a:t>
            </a:r>
            <a:r>
              <a:rPr lang="en-GB" sz="1400" dirty="0"/>
              <a:t> </a:t>
            </a:r>
            <a:r>
              <a:rPr lang="en-GB" sz="1400" dirty="0" err="1"/>
              <a:t>harakatlari</a:t>
            </a:r>
            <a:r>
              <a:rPr lang="en-GB" sz="1400" dirty="0"/>
              <a:t> </a:t>
            </a:r>
            <a:r>
              <a:rPr lang="en-GB" sz="1400" dirty="0" err="1"/>
              <a:t>tufayli</a:t>
            </a:r>
            <a:r>
              <a:rPr lang="en-GB" sz="1400" dirty="0"/>
              <a:t> </a:t>
            </a:r>
            <a:r>
              <a:rPr lang="en-GB" sz="1400" dirty="0" err="1"/>
              <a:t>vujudga</a:t>
            </a:r>
            <a:r>
              <a:rPr lang="en-GB" sz="1400" dirty="0"/>
              <a:t> </a:t>
            </a:r>
            <a:r>
              <a:rPr lang="en-GB" sz="1400" dirty="0" err="1"/>
              <a:t>kelgan</a:t>
            </a:r>
            <a:r>
              <a:rPr lang="en-GB" sz="1400" dirty="0"/>
              <a:t> </a:t>
            </a:r>
            <a:r>
              <a:rPr lang="en-GB" sz="1400" dirty="0" err="1"/>
              <a:t>kuchli</a:t>
            </a:r>
            <a:r>
              <a:rPr lang="en-GB" sz="1400" dirty="0"/>
              <a:t> </a:t>
            </a:r>
            <a:r>
              <a:rPr lang="en-GB" sz="1400" dirty="0" err="1"/>
              <a:t>ruhiy</a:t>
            </a:r>
            <a:r>
              <a:rPr lang="en-GB" sz="1400" dirty="0"/>
              <a:t> </a:t>
            </a:r>
            <a:r>
              <a:rPr lang="en-GB" sz="1400" dirty="0" err="1"/>
              <a:t>xayajonlanish</a:t>
            </a:r>
            <a:r>
              <a:rPr lang="en-GB" sz="1400" dirty="0"/>
              <a:t> </a:t>
            </a:r>
            <a:r>
              <a:rPr lang="en-GB" sz="1400" dirty="0" err="1"/>
              <a:t>holatida</a:t>
            </a:r>
            <a:r>
              <a:rPr lang="en-GB" sz="1400" dirty="0"/>
              <a:t> </a:t>
            </a: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etish</a:t>
            </a:r>
            <a:r>
              <a:rPr lang="en-GB" sz="1400" dirty="0"/>
              <a:t>;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en-GB" sz="1400" dirty="0"/>
              <a:t>ye) </a:t>
            </a:r>
            <a:r>
              <a:rPr lang="en-GB" sz="1400" dirty="0" err="1"/>
              <a:t>zaruriy</a:t>
            </a:r>
            <a:r>
              <a:rPr lang="en-GB" sz="1400" dirty="0"/>
              <a:t> </a:t>
            </a:r>
            <a:r>
              <a:rPr lang="en-GB" sz="1400" dirty="0" err="1"/>
              <a:t>mudofaaning</a:t>
            </a:r>
            <a:r>
              <a:rPr lang="en-GB" sz="1400" dirty="0"/>
              <a:t>, </a:t>
            </a:r>
            <a:r>
              <a:rPr lang="en-GB" sz="1400" dirty="0" err="1"/>
              <a:t>oxirgi</a:t>
            </a:r>
            <a:r>
              <a:rPr lang="en-GB" sz="1400" dirty="0"/>
              <a:t> </a:t>
            </a:r>
            <a:r>
              <a:rPr lang="en-GB" sz="1400" dirty="0" err="1"/>
              <a:t>zaruratning</a:t>
            </a:r>
            <a:r>
              <a:rPr lang="en-GB" sz="1400" dirty="0"/>
              <a:t> </a:t>
            </a:r>
            <a:r>
              <a:rPr lang="en-GB" sz="1400" dirty="0" err="1"/>
              <a:t>asosli</a:t>
            </a:r>
            <a:r>
              <a:rPr lang="en-GB" sz="1400" dirty="0"/>
              <a:t> </a:t>
            </a:r>
            <a:r>
              <a:rPr lang="en-GB" sz="1400" dirty="0" err="1"/>
              <a:t>chegarasidan</a:t>
            </a:r>
            <a:r>
              <a:rPr lang="en-GB" sz="1400" dirty="0"/>
              <a:t> </a:t>
            </a:r>
            <a:r>
              <a:rPr lang="en-GB" sz="1400" dirty="0" err="1"/>
              <a:t>chetga</a:t>
            </a:r>
            <a:r>
              <a:rPr lang="en-GB" sz="1400" dirty="0"/>
              <a:t> </a:t>
            </a:r>
            <a:r>
              <a:rPr lang="en-GB" sz="1400" dirty="0" err="1"/>
              <a:t>chiqib</a:t>
            </a:r>
            <a:r>
              <a:rPr lang="en-GB" sz="1400" dirty="0"/>
              <a:t> </a:t>
            </a: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etish</a:t>
            </a:r>
            <a:r>
              <a:rPr lang="en-GB" sz="1400" dirty="0"/>
              <a:t>, </a:t>
            </a:r>
            <a:r>
              <a:rPr lang="en-GB" sz="1400" dirty="0" err="1"/>
              <a:t>ijtimoiy</a:t>
            </a:r>
            <a:r>
              <a:rPr lang="en-GB" sz="1400" dirty="0"/>
              <a:t> </a:t>
            </a:r>
            <a:r>
              <a:rPr lang="en-GB" sz="1400" dirty="0" err="1"/>
              <a:t>xavfli</a:t>
            </a:r>
            <a:r>
              <a:rPr lang="en-GB" sz="1400" dirty="0"/>
              <a:t> </a:t>
            </a:r>
            <a:r>
              <a:rPr lang="en-GB" sz="1400" dirty="0" err="1"/>
              <a:t>qilmishni</a:t>
            </a:r>
            <a:r>
              <a:rPr lang="en-GB" sz="1400" dirty="0"/>
              <a:t>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etgan</a:t>
            </a:r>
            <a:r>
              <a:rPr lang="en-GB" sz="1400" dirty="0"/>
              <a:t> </a:t>
            </a:r>
            <a:r>
              <a:rPr lang="en-GB" sz="1400" dirty="0" err="1"/>
              <a:t>shaxsni</a:t>
            </a:r>
            <a:r>
              <a:rPr lang="en-GB" sz="1400" dirty="0"/>
              <a:t> </a:t>
            </a:r>
            <a:r>
              <a:rPr lang="en-GB" sz="1400" dirty="0" err="1"/>
              <a:t>ushlashda</a:t>
            </a:r>
            <a:r>
              <a:rPr lang="en-GB" sz="1400" dirty="0"/>
              <a:t>, </a:t>
            </a:r>
            <a:r>
              <a:rPr lang="en-GB" sz="1400" dirty="0" err="1"/>
              <a:t>kasb</a:t>
            </a:r>
            <a:r>
              <a:rPr lang="en-GB" sz="1400" dirty="0"/>
              <a:t> </a:t>
            </a:r>
            <a:r>
              <a:rPr lang="en-GB" sz="1400" dirty="0" err="1"/>
              <a:t>yoki</a:t>
            </a:r>
            <a:r>
              <a:rPr lang="en-GB" sz="1400" dirty="0"/>
              <a:t> </a:t>
            </a:r>
            <a:r>
              <a:rPr lang="en-GB" sz="1400" dirty="0" err="1"/>
              <a:t>xo`jalik</a:t>
            </a:r>
            <a:r>
              <a:rPr lang="en-GB" sz="1400" dirty="0"/>
              <a:t> </a:t>
            </a:r>
            <a:r>
              <a:rPr lang="en-GB" sz="1400" dirty="0" err="1"/>
              <a:t>faoliyatiga</a:t>
            </a:r>
            <a:r>
              <a:rPr lang="en-GB" sz="1400" dirty="0"/>
              <a:t> </a:t>
            </a:r>
            <a:r>
              <a:rPr lang="en-GB" sz="1400" dirty="0" err="1"/>
              <a:t>bog`liq</a:t>
            </a:r>
            <a:r>
              <a:rPr lang="en-GB" sz="1400" dirty="0"/>
              <a:t> </a:t>
            </a:r>
            <a:r>
              <a:rPr lang="en-GB" sz="1400" dirty="0" err="1"/>
              <a:t>bo`lgan</a:t>
            </a:r>
            <a:r>
              <a:rPr lang="en-GB" sz="1400" dirty="0"/>
              <a:t> </a:t>
            </a:r>
            <a:r>
              <a:rPr lang="en-GB" sz="1400" dirty="0" err="1"/>
              <a:t>asosli</a:t>
            </a:r>
            <a:r>
              <a:rPr lang="en-GB" sz="1400" dirty="0"/>
              <a:t> </a:t>
            </a:r>
            <a:r>
              <a:rPr lang="en-GB" sz="1400" dirty="0" err="1"/>
              <a:t>tavakkalchilikda</a:t>
            </a:r>
            <a:r>
              <a:rPr lang="en-GB" sz="1400" dirty="0"/>
              <a:t> </a:t>
            </a:r>
            <a:r>
              <a:rPr lang="en-GB" sz="1400" dirty="0" err="1"/>
              <a:t>zarar</a:t>
            </a:r>
            <a:r>
              <a:rPr lang="en-GB" sz="1400" dirty="0"/>
              <a:t> </a:t>
            </a:r>
            <a:r>
              <a:rPr lang="en-GB" sz="1400" dirty="0" err="1"/>
              <a:t>yetkazish</a:t>
            </a:r>
            <a:r>
              <a:rPr lang="en-GB" sz="1400" dirty="0"/>
              <a:t>;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en-GB" sz="1400" dirty="0"/>
              <a:t>j) </a:t>
            </a:r>
            <a:r>
              <a:rPr lang="en-GB" sz="1400" dirty="0" err="1"/>
              <a:t>voyaga</a:t>
            </a:r>
            <a:r>
              <a:rPr lang="en-GB" sz="1400" dirty="0"/>
              <a:t> </a:t>
            </a:r>
            <a:r>
              <a:rPr lang="en-GB" sz="1400" dirty="0" err="1"/>
              <a:t>yetmaganning</a:t>
            </a:r>
            <a:r>
              <a:rPr lang="en-GB" sz="1400" dirty="0"/>
              <a:t> </a:t>
            </a: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etishi</a:t>
            </a:r>
            <a:r>
              <a:rPr lang="en-GB" sz="1400" dirty="0"/>
              <a:t>;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en-GB" sz="1400" dirty="0"/>
              <a:t>z) </a:t>
            </a:r>
            <a:r>
              <a:rPr lang="en-GB" sz="1400" dirty="0" err="1"/>
              <a:t>homilador</a:t>
            </a:r>
            <a:r>
              <a:rPr lang="en-GB" sz="1400" dirty="0"/>
              <a:t> </a:t>
            </a:r>
            <a:r>
              <a:rPr lang="en-GB" sz="1400" dirty="0" err="1"/>
              <a:t>ayolning</a:t>
            </a:r>
            <a:r>
              <a:rPr lang="en-GB" sz="1400" dirty="0"/>
              <a:t> </a:t>
            </a: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etishi</a:t>
            </a:r>
            <a:r>
              <a:rPr lang="en-GB" sz="1400" dirty="0"/>
              <a:t>;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en-GB" sz="1400" dirty="0"/>
              <a:t>i) </a:t>
            </a:r>
            <a:r>
              <a:rPr lang="en-GB" sz="1400" dirty="0" err="1"/>
              <a:t>jabrlanuvchining</a:t>
            </a:r>
            <a:r>
              <a:rPr lang="en-GB" sz="1400" dirty="0"/>
              <a:t> </a:t>
            </a:r>
            <a:r>
              <a:rPr lang="en-GB" sz="1400" dirty="0" err="1"/>
              <a:t>g`ayriqonuniy</a:t>
            </a:r>
            <a:r>
              <a:rPr lang="en-GB" sz="1400" dirty="0"/>
              <a:t> </a:t>
            </a:r>
            <a:r>
              <a:rPr lang="en-GB" sz="1400" dirty="0" err="1"/>
              <a:t>yoki</a:t>
            </a:r>
            <a:r>
              <a:rPr lang="en-GB" sz="1400" dirty="0"/>
              <a:t> </a:t>
            </a:r>
            <a:r>
              <a:rPr lang="en-GB" sz="1400" dirty="0" err="1"/>
              <a:t>ahlokka</a:t>
            </a:r>
            <a:r>
              <a:rPr lang="en-GB" sz="1400" dirty="0"/>
              <a:t> </a:t>
            </a:r>
            <a:r>
              <a:rPr lang="en-GB" sz="1400" dirty="0" err="1"/>
              <a:t>zid</a:t>
            </a:r>
            <a:r>
              <a:rPr lang="en-GB" sz="1400" dirty="0"/>
              <a:t> </a:t>
            </a:r>
            <a:r>
              <a:rPr lang="en-GB" sz="1400" dirty="0" err="1"/>
              <a:t>xulq-atvori</a:t>
            </a:r>
            <a:r>
              <a:rPr lang="en-GB" sz="1400" dirty="0"/>
              <a:t> </a:t>
            </a:r>
            <a:r>
              <a:rPr lang="en-GB" sz="1400" dirty="0" err="1"/>
              <a:t>ta`siri</a:t>
            </a:r>
            <a:r>
              <a:rPr lang="en-GB" sz="1400" dirty="0"/>
              <a:t> </a:t>
            </a:r>
            <a:r>
              <a:rPr lang="en-GB" sz="1400" dirty="0" err="1"/>
              <a:t>ostida</a:t>
            </a:r>
            <a:r>
              <a:rPr lang="en-GB" sz="1400" dirty="0"/>
              <a:t> </a:t>
            </a: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etishi</a:t>
            </a:r>
            <a:r>
              <a:rPr lang="en-GB" sz="1400" dirty="0"/>
              <a:t>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45070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229200"/>
            <a:ext cx="7467600" cy="1143000"/>
          </a:xfrm>
        </p:spPr>
        <p:txBody>
          <a:bodyPr>
            <a:noAutofit/>
          </a:bodyPr>
          <a:lstStyle/>
          <a:p>
            <a:r>
              <a:rPr lang="en-GB" sz="1400" dirty="0" smtClean="0"/>
              <a:t>         </a:t>
            </a:r>
            <a:r>
              <a:rPr lang="en-GB" sz="1400" dirty="0" err="1" smtClean="0"/>
              <a:t>O`zbekiston</a:t>
            </a:r>
            <a:r>
              <a:rPr lang="en-GB" sz="1400" dirty="0" smtClean="0"/>
              <a:t> </a:t>
            </a:r>
            <a:r>
              <a:rPr lang="en-GB" sz="1400" dirty="0" err="1"/>
              <a:t>Respublikasi</a:t>
            </a:r>
            <a:r>
              <a:rPr lang="en-GB" sz="1400" dirty="0"/>
              <a:t> </a:t>
            </a: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kodeksining</a:t>
            </a:r>
            <a:r>
              <a:rPr lang="en-GB" sz="1400" dirty="0"/>
              <a:t> 55-moddasida </a:t>
            </a:r>
            <a:r>
              <a:rPr lang="en-GB" sz="1400" dirty="0" err="1"/>
              <a:t>jazoni</a:t>
            </a:r>
            <a:r>
              <a:rPr lang="en-GB" sz="1400" dirty="0"/>
              <a:t> </a:t>
            </a:r>
            <a:r>
              <a:rPr lang="en-GB" sz="1400" dirty="0" err="1"/>
              <a:t>yengillashtiruvchi</a:t>
            </a:r>
            <a:r>
              <a:rPr lang="en-GB" sz="1400" dirty="0"/>
              <a:t> </a:t>
            </a:r>
            <a:r>
              <a:rPr lang="en-GB" sz="1400" dirty="0" err="1"/>
              <a:t>holatlarning</a:t>
            </a:r>
            <a:r>
              <a:rPr lang="en-GB" sz="1400" dirty="0"/>
              <a:t>, </a:t>
            </a:r>
            <a:r>
              <a:rPr lang="en-GB" sz="1400" dirty="0" err="1"/>
              <a:t>bir</a:t>
            </a:r>
            <a:r>
              <a:rPr lang="en-GB" sz="1400" dirty="0"/>
              <a:t> </a:t>
            </a:r>
            <a:r>
              <a:rPr lang="en-GB" sz="1400" dirty="0" err="1"/>
              <a:t>tomonidan</a:t>
            </a:r>
            <a:r>
              <a:rPr lang="en-GB" sz="1400" dirty="0"/>
              <a:t> real </a:t>
            </a:r>
            <a:r>
              <a:rPr lang="en-GB" sz="1400" dirty="0" err="1"/>
              <a:t>xayotda</a:t>
            </a:r>
            <a:r>
              <a:rPr lang="en-GB" sz="1400" dirty="0"/>
              <a:t> </a:t>
            </a:r>
            <a:r>
              <a:rPr lang="en-GB" sz="1400" dirty="0" err="1"/>
              <a:t>ko`proq</a:t>
            </a:r>
            <a:r>
              <a:rPr lang="en-GB" sz="1400" dirty="0"/>
              <a:t> </a:t>
            </a:r>
            <a:r>
              <a:rPr lang="en-GB" sz="1400" dirty="0" err="1"/>
              <a:t>uchraydigan</a:t>
            </a:r>
            <a:r>
              <a:rPr lang="en-GB" sz="1400" dirty="0"/>
              <a:t> </a:t>
            </a:r>
            <a:r>
              <a:rPr lang="en-GB" sz="1400" dirty="0" err="1"/>
              <a:t>turlari</a:t>
            </a:r>
            <a:r>
              <a:rPr lang="en-GB" sz="1400" dirty="0"/>
              <a:t> </a:t>
            </a:r>
            <a:r>
              <a:rPr lang="en-GB" sz="1400" dirty="0" err="1"/>
              <a:t>va</a:t>
            </a:r>
            <a:r>
              <a:rPr lang="en-GB" sz="1400" dirty="0"/>
              <a:t> </a:t>
            </a:r>
            <a:r>
              <a:rPr lang="en-GB" sz="1400" dirty="0" err="1"/>
              <a:t>turli-tuman</a:t>
            </a:r>
            <a:r>
              <a:rPr lang="en-GB" sz="1400" dirty="0"/>
              <a:t> </a:t>
            </a:r>
            <a:r>
              <a:rPr lang="en-GB" sz="1400" dirty="0" err="1"/>
              <a:t>jinoyatlar</a:t>
            </a:r>
            <a:r>
              <a:rPr lang="en-GB" sz="1400" dirty="0"/>
              <a:t>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qilish</a:t>
            </a:r>
            <a:r>
              <a:rPr lang="en-GB" sz="1400" dirty="0"/>
              <a:t> </a:t>
            </a:r>
            <a:r>
              <a:rPr lang="en-GB" sz="1400" dirty="0" err="1"/>
              <a:t>uchun</a:t>
            </a:r>
            <a:r>
              <a:rPr lang="en-GB" sz="1400" dirty="0"/>
              <a:t> </a:t>
            </a:r>
            <a:r>
              <a:rPr lang="en-GB" sz="1400" dirty="0" err="1"/>
              <a:t>tipik</a:t>
            </a:r>
            <a:r>
              <a:rPr lang="en-GB" sz="1400" dirty="0"/>
              <a:t> </a:t>
            </a:r>
            <a:r>
              <a:rPr lang="en-GB" sz="1400" dirty="0" err="1"/>
              <a:t>bo`lgan</a:t>
            </a:r>
            <a:r>
              <a:rPr lang="en-GB" sz="1400" dirty="0"/>
              <a:t> </a:t>
            </a:r>
            <a:r>
              <a:rPr lang="en-GB" sz="1400" dirty="0" err="1"/>
              <a:t>holatlar</a:t>
            </a:r>
            <a:r>
              <a:rPr lang="en-GB" sz="1400" dirty="0"/>
              <a:t> </a:t>
            </a:r>
            <a:r>
              <a:rPr lang="en-GB" sz="1400" dirty="0" err="1"/>
              <a:t>olingan</a:t>
            </a:r>
            <a:r>
              <a:rPr lang="en-GB" sz="1400" dirty="0"/>
              <a:t> </a:t>
            </a:r>
            <a:r>
              <a:rPr lang="en-GB" sz="1400" dirty="0" err="1"/>
              <a:t>bo`lsa</a:t>
            </a:r>
            <a:r>
              <a:rPr lang="en-GB" sz="1400" dirty="0"/>
              <a:t>, </a:t>
            </a:r>
            <a:r>
              <a:rPr lang="en-GB" sz="1400" dirty="0" err="1"/>
              <a:t>ikkinchi</a:t>
            </a:r>
            <a:r>
              <a:rPr lang="en-GB" sz="1400" dirty="0"/>
              <a:t> </a:t>
            </a:r>
            <a:r>
              <a:rPr lang="en-GB" sz="1400" dirty="0" err="1"/>
              <a:t>tomondan</a:t>
            </a:r>
            <a:r>
              <a:rPr lang="en-GB" sz="1400" dirty="0"/>
              <a:t>, </a:t>
            </a:r>
            <a:r>
              <a:rPr lang="en-GB" sz="1400" dirty="0" err="1"/>
              <a:t>qonun</a:t>
            </a:r>
            <a:r>
              <a:rPr lang="en-GB" sz="1400" dirty="0"/>
              <a:t> </a:t>
            </a:r>
            <a:r>
              <a:rPr lang="en-GB" sz="1400" dirty="0" err="1"/>
              <a:t>chiqaruvchi</a:t>
            </a:r>
            <a:r>
              <a:rPr lang="en-GB" sz="1400" dirty="0"/>
              <a:t> organ </a:t>
            </a: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etish</a:t>
            </a:r>
            <a:r>
              <a:rPr lang="en-GB" sz="1400" dirty="0"/>
              <a:t> </a:t>
            </a:r>
            <a:r>
              <a:rPr lang="en-GB" sz="1400" dirty="0" err="1"/>
              <a:t>va</a:t>
            </a:r>
            <a:r>
              <a:rPr lang="en-GB" sz="1400" dirty="0"/>
              <a:t> </a:t>
            </a:r>
            <a:r>
              <a:rPr lang="en-GB" sz="1400" dirty="0" err="1"/>
              <a:t>jinoyatchi</a:t>
            </a:r>
            <a:r>
              <a:rPr lang="en-GB" sz="1400" dirty="0"/>
              <a:t> </a:t>
            </a:r>
            <a:r>
              <a:rPr lang="en-GB" sz="1400" dirty="0" err="1"/>
              <a:t>shaxsiga</a:t>
            </a:r>
            <a:r>
              <a:rPr lang="en-GB" sz="1400" dirty="0"/>
              <a:t> </a:t>
            </a:r>
            <a:r>
              <a:rPr lang="en-GB" sz="1400" dirty="0" err="1"/>
              <a:t>jiddiy</a:t>
            </a:r>
            <a:r>
              <a:rPr lang="en-GB" sz="1400" dirty="0"/>
              <a:t> </a:t>
            </a:r>
            <a:r>
              <a:rPr lang="en-GB" sz="1400" dirty="0" err="1"/>
              <a:t>ta`sir</a:t>
            </a:r>
            <a:r>
              <a:rPr lang="en-GB" sz="1400" dirty="0"/>
              <a:t> </a:t>
            </a:r>
            <a:r>
              <a:rPr lang="en-GB" sz="1400" dirty="0" err="1"/>
              <a:t>qiladigan</a:t>
            </a:r>
            <a:r>
              <a:rPr lang="en-GB" sz="1400" dirty="0"/>
              <a:t> </a:t>
            </a:r>
            <a:r>
              <a:rPr lang="en-GB" sz="1400" dirty="0" err="1"/>
              <a:t>holatlarnigiga</a:t>
            </a:r>
            <a:r>
              <a:rPr lang="en-GB" sz="1400" dirty="0"/>
              <a:t> </a:t>
            </a:r>
            <a:r>
              <a:rPr lang="en-GB" sz="1400" dirty="0" err="1"/>
              <a:t>jazoni</a:t>
            </a:r>
            <a:r>
              <a:rPr lang="en-GB" sz="1400" dirty="0"/>
              <a:t> </a:t>
            </a:r>
            <a:r>
              <a:rPr lang="en-GB" sz="1400" dirty="0" err="1"/>
              <a:t>yengillashtiruvchi</a:t>
            </a:r>
            <a:r>
              <a:rPr lang="en-GB" sz="1400" dirty="0"/>
              <a:t> </a:t>
            </a:r>
            <a:r>
              <a:rPr lang="en-GB" sz="1400" dirty="0" err="1"/>
              <a:t>holatlar</a:t>
            </a:r>
            <a:r>
              <a:rPr lang="en-GB" sz="1400" dirty="0"/>
              <a:t> </a:t>
            </a:r>
            <a:r>
              <a:rPr lang="en-GB" sz="1400" dirty="0" err="1"/>
              <a:t>ro`yxatiga</a:t>
            </a:r>
            <a:r>
              <a:rPr lang="en-GB" sz="1400" dirty="0"/>
              <a:t> </a:t>
            </a:r>
            <a:r>
              <a:rPr lang="en-GB" sz="1400" dirty="0" err="1"/>
              <a:t>kiritgan</a:t>
            </a:r>
            <a:r>
              <a:rPr lang="en-GB" sz="1400" dirty="0"/>
              <a:t>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huquqi</a:t>
            </a:r>
            <a:r>
              <a:rPr lang="en-GB" sz="1400" dirty="0"/>
              <a:t> </a:t>
            </a:r>
            <a:r>
              <a:rPr lang="en-GB" sz="1400" dirty="0" err="1"/>
              <a:t>nazariyasida</a:t>
            </a:r>
            <a:r>
              <a:rPr lang="en-GB" sz="1400" dirty="0"/>
              <a:t> </a:t>
            </a:r>
            <a:r>
              <a:rPr lang="en-GB" sz="1400" dirty="0" err="1"/>
              <a:t>jazoni</a:t>
            </a:r>
            <a:r>
              <a:rPr lang="en-GB" sz="1400" dirty="0"/>
              <a:t> </a:t>
            </a:r>
            <a:r>
              <a:rPr lang="en-GB" sz="1400" dirty="0" err="1"/>
              <a:t>yengillashtiruvchi</a:t>
            </a:r>
            <a:r>
              <a:rPr lang="en-GB" sz="1400" dirty="0"/>
              <a:t> </a:t>
            </a:r>
            <a:r>
              <a:rPr lang="en-GB" sz="1400" dirty="0" err="1"/>
              <a:t>holatlarning</a:t>
            </a:r>
            <a:r>
              <a:rPr lang="en-GB" sz="1400" dirty="0"/>
              <a:t> </a:t>
            </a:r>
            <a:r>
              <a:rPr lang="en-GB" sz="1400" dirty="0" err="1"/>
              <a:t>roli</a:t>
            </a:r>
            <a:r>
              <a:rPr lang="en-GB" sz="1400" dirty="0"/>
              <a:t> </a:t>
            </a:r>
            <a:r>
              <a:rPr lang="en-GB" sz="1400" dirty="0" err="1"/>
              <a:t>xaqida</a:t>
            </a:r>
            <a:r>
              <a:rPr lang="en-GB" sz="1400" dirty="0"/>
              <a:t> </a:t>
            </a:r>
            <a:r>
              <a:rPr lang="en-GB" sz="1400" dirty="0" err="1"/>
              <a:t>yagona</a:t>
            </a:r>
            <a:r>
              <a:rPr lang="en-GB" sz="1400" dirty="0"/>
              <a:t> </a:t>
            </a:r>
            <a:r>
              <a:rPr lang="en-GB" sz="1400" dirty="0" err="1"/>
              <a:t>fikr</a:t>
            </a:r>
            <a:r>
              <a:rPr lang="en-GB" sz="1400" dirty="0"/>
              <a:t> </a:t>
            </a:r>
            <a:r>
              <a:rPr lang="en-GB" sz="1400" dirty="0" err="1"/>
              <a:t>mavjud</a:t>
            </a:r>
            <a:r>
              <a:rPr lang="en-GB" sz="1400" dirty="0"/>
              <a:t> </a:t>
            </a:r>
            <a:r>
              <a:rPr lang="en-GB" sz="1400" dirty="0" err="1"/>
              <a:t>emas</a:t>
            </a:r>
            <a:r>
              <a:rPr lang="en-GB" sz="1400" dirty="0"/>
              <a:t>. </a:t>
            </a:r>
            <a:r>
              <a:rPr lang="en-GB" sz="1400" dirty="0" err="1"/>
              <a:t>Ayrim</a:t>
            </a:r>
            <a:r>
              <a:rPr lang="en-GB" sz="1400" dirty="0"/>
              <a:t> </a:t>
            </a:r>
            <a:r>
              <a:rPr lang="en-GB" sz="1400" dirty="0" err="1"/>
              <a:t>mualliflar</a:t>
            </a:r>
            <a:r>
              <a:rPr lang="en-GB" sz="1400" dirty="0"/>
              <a:t> </a:t>
            </a:r>
            <a:r>
              <a:rPr lang="en-GB" sz="1400" dirty="0" err="1"/>
              <a:t>yengillashtiruvchi</a:t>
            </a:r>
            <a:r>
              <a:rPr lang="en-GB" sz="1400" dirty="0"/>
              <a:t> </a:t>
            </a:r>
            <a:r>
              <a:rPr lang="en-GB" sz="1400" dirty="0" err="1"/>
              <a:t>holatlar</a:t>
            </a:r>
            <a:r>
              <a:rPr lang="en-GB" sz="1400" dirty="0"/>
              <a:t> </a:t>
            </a:r>
            <a:r>
              <a:rPr lang="en-GB" sz="1400" dirty="0" err="1"/>
              <a:t>aybning</a:t>
            </a:r>
            <a:r>
              <a:rPr lang="en-GB" sz="1400" dirty="0"/>
              <a:t> </a:t>
            </a:r>
            <a:r>
              <a:rPr lang="en-GB" sz="1400" dirty="0" err="1"/>
              <a:t>darajasiga</a:t>
            </a:r>
            <a:r>
              <a:rPr lang="en-GB" sz="1400" dirty="0"/>
              <a:t> </a:t>
            </a:r>
            <a:r>
              <a:rPr lang="en-GB" sz="1400" dirty="0" err="1"/>
              <a:t>ta`sir</a:t>
            </a:r>
            <a:r>
              <a:rPr lang="en-GB" sz="1400" dirty="0"/>
              <a:t> </a:t>
            </a:r>
            <a:r>
              <a:rPr lang="en-GB" sz="1400" dirty="0" err="1"/>
              <a:t>qiladi</a:t>
            </a:r>
            <a:r>
              <a:rPr lang="en-GB" sz="1400" dirty="0"/>
              <a:t> </a:t>
            </a:r>
            <a:r>
              <a:rPr lang="en-GB" sz="1400" dirty="0" err="1"/>
              <a:t>desa</a:t>
            </a:r>
            <a:r>
              <a:rPr lang="en-GB" sz="1400" dirty="0"/>
              <a:t>, </a:t>
            </a:r>
            <a:r>
              <a:rPr lang="en-GB" sz="1400" dirty="0" err="1"/>
              <a:t>boshqa</a:t>
            </a:r>
            <a:r>
              <a:rPr lang="en-GB" sz="1400" dirty="0"/>
              <a:t> </a:t>
            </a:r>
            <a:r>
              <a:rPr lang="en-GB" sz="1400" dirty="0" err="1"/>
              <a:t>birlari</a:t>
            </a:r>
            <a:r>
              <a:rPr lang="en-GB" sz="1400" dirty="0"/>
              <a:t> </a:t>
            </a:r>
            <a:r>
              <a:rPr lang="en-GB" sz="1400" dirty="0" err="1"/>
              <a:t>sud</a:t>
            </a:r>
            <a:r>
              <a:rPr lang="en-GB" sz="1400" dirty="0"/>
              <a:t> </a:t>
            </a:r>
            <a:r>
              <a:rPr lang="en-GB" sz="1400" dirty="0" err="1"/>
              <a:t>tomonidan</a:t>
            </a:r>
            <a:r>
              <a:rPr lang="en-GB" sz="1400" dirty="0"/>
              <a:t> </a:t>
            </a:r>
            <a:r>
              <a:rPr lang="en-GB" sz="1400" dirty="0" err="1"/>
              <a:t>tayinlanadigan</a:t>
            </a:r>
            <a:r>
              <a:rPr lang="en-GB" sz="1400" dirty="0"/>
              <a:t> </a:t>
            </a:r>
            <a:r>
              <a:rPr lang="en-GB" sz="1400" dirty="0" err="1"/>
              <a:t>jazoni</a:t>
            </a:r>
            <a:r>
              <a:rPr lang="en-GB" sz="1400" dirty="0"/>
              <a:t> </a:t>
            </a:r>
            <a:r>
              <a:rPr lang="en-GB" sz="1400" dirty="0" err="1"/>
              <a:t>yengillashtiradi</a:t>
            </a:r>
            <a:r>
              <a:rPr lang="en-GB" sz="1400" dirty="0"/>
              <a:t> deb </a:t>
            </a:r>
            <a:r>
              <a:rPr lang="en-GB" sz="1400" dirty="0" err="1"/>
              <a:t>hisoblaydilar</a:t>
            </a:r>
            <a:r>
              <a:rPr lang="en-GB" sz="1400" dirty="0"/>
              <a:t>. Yana </a:t>
            </a:r>
            <a:r>
              <a:rPr lang="en-GB" sz="1400" dirty="0" err="1"/>
              <a:t>boshqalari</a:t>
            </a:r>
            <a:r>
              <a:rPr lang="en-GB" sz="1400" dirty="0"/>
              <a:t> </a:t>
            </a:r>
            <a:r>
              <a:rPr lang="en-GB" sz="1400" dirty="0" err="1"/>
              <a:t>esa</a:t>
            </a:r>
            <a:r>
              <a:rPr lang="en-GB" sz="1400" dirty="0"/>
              <a:t> </a:t>
            </a:r>
            <a:r>
              <a:rPr lang="en-GB" sz="1400" dirty="0" err="1"/>
              <a:t>yengillashtiruvchi</a:t>
            </a:r>
            <a:r>
              <a:rPr lang="en-GB" sz="1400" dirty="0"/>
              <a:t> </a:t>
            </a:r>
            <a:r>
              <a:rPr lang="en-GB" sz="1400" dirty="0" err="1"/>
              <a:t>va</a:t>
            </a:r>
            <a:r>
              <a:rPr lang="en-GB" sz="1400" dirty="0"/>
              <a:t> </a:t>
            </a:r>
            <a:r>
              <a:rPr lang="en-GB" sz="1400" dirty="0" err="1"/>
              <a:t>og`irlashtiruvchi</a:t>
            </a:r>
            <a:r>
              <a:rPr lang="en-GB" sz="1400" dirty="0"/>
              <a:t> </a:t>
            </a:r>
            <a:r>
              <a:rPr lang="en-GB" sz="1400" dirty="0" err="1"/>
              <a:t>holatlar</a:t>
            </a:r>
            <a:r>
              <a:rPr lang="en-GB" sz="1400" dirty="0"/>
              <a:t> </a:t>
            </a:r>
            <a:r>
              <a:rPr lang="en-GB" sz="1400" dirty="0" err="1"/>
              <a:t>qilmishning</a:t>
            </a:r>
            <a:r>
              <a:rPr lang="en-GB" sz="1400" dirty="0"/>
              <a:t> </a:t>
            </a:r>
            <a:r>
              <a:rPr lang="en-GB" sz="1400" dirty="0" err="1"/>
              <a:t>ijtimoiy</a:t>
            </a:r>
            <a:r>
              <a:rPr lang="en-GB" sz="1400" dirty="0"/>
              <a:t> </a:t>
            </a:r>
            <a:r>
              <a:rPr lang="en-GB" sz="1400" dirty="0" err="1"/>
              <a:t>xavflilik</a:t>
            </a:r>
            <a:r>
              <a:rPr lang="en-GB" sz="1400" dirty="0"/>
              <a:t> </a:t>
            </a:r>
            <a:r>
              <a:rPr lang="en-GB" sz="1400" dirty="0" err="1"/>
              <a:t>darajasini</a:t>
            </a:r>
            <a:r>
              <a:rPr lang="en-GB" sz="1400" dirty="0"/>
              <a:t> </a:t>
            </a:r>
            <a:r>
              <a:rPr lang="en-GB" sz="1400" dirty="0" err="1"/>
              <a:t>belgilaydi</a:t>
            </a:r>
            <a:r>
              <a:rPr lang="en-GB" sz="1400" dirty="0"/>
              <a:t>, deb </a:t>
            </a:r>
            <a:r>
              <a:rPr lang="en-GB" sz="1400" dirty="0" err="1"/>
              <a:t>hisobaydilar</a:t>
            </a:r>
            <a:r>
              <a:rPr lang="en-GB" sz="1400" dirty="0"/>
              <a:t>. G. L. </a:t>
            </a:r>
            <a:r>
              <a:rPr lang="en-GB" sz="1400" dirty="0" err="1"/>
              <a:t>Kriger</a:t>
            </a:r>
            <a:r>
              <a:rPr lang="en-GB" sz="1400" dirty="0"/>
              <a:t> </a:t>
            </a:r>
            <a:r>
              <a:rPr lang="en-GB" sz="1400" dirty="0" err="1"/>
              <a:t>esa</a:t>
            </a:r>
            <a:r>
              <a:rPr lang="en-GB" sz="1400" dirty="0"/>
              <a:t> </a:t>
            </a:r>
            <a:r>
              <a:rPr lang="en-GB" sz="1400" dirty="0" err="1"/>
              <a:t>javobgarlikni</a:t>
            </a:r>
            <a:r>
              <a:rPr lang="en-GB" sz="1400" dirty="0"/>
              <a:t> </a:t>
            </a:r>
            <a:r>
              <a:rPr lang="en-GB" sz="1400" dirty="0" err="1"/>
              <a:t>yengillashtiruvchi</a:t>
            </a:r>
            <a:r>
              <a:rPr lang="en-GB" sz="1400" dirty="0"/>
              <a:t> </a:t>
            </a:r>
            <a:r>
              <a:rPr lang="en-GB" sz="1400" dirty="0" err="1"/>
              <a:t>holatlar</a:t>
            </a:r>
            <a:r>
              <a:rPr lang="en-GB" sz="1400" dirty="0"/>
              <a:t> </a:t>
            </a:r>
            <a:r>
              <a:rPr lang="en-GB" sz="1400" dirty="0" err="1"/>
              <a:t>faqat</a:t>
            </a:r>
            <a:r>
              <a:rPr lang="en-GB" sz="1400" dirty="0"/>
              <a:t> </a:t>
            </a:r>
            <a:r>
              <a:rPr lang="en-GB" sz="1400" dirty="0" err="1"/>
              <a:t>ayb</a:t>
            </a:r>
            <a:r>
              <a:rPr lang="en-GB" sz="1400" dirty="0"/>
              <a:t> </a:t>
            </a:r>
            <a:r>
              <a:rPr lang="en-GB" sz="1400" dirty="0" err="1"/>
              <a:t>darajasiga</a:t>
            </a:r>
            <a:r>
              <a:rPr lang="en-GB" sz="1400" dirty="0"/>
              <a:t>, </a:t>
            </a:r>
            <a:r>
              <a:rPr lang="en-GB" sz="1400" dirty="0" err="1"/>
              <a:t>jazo</a:t>
            </a:r>
            <a:r>
              <a:rPr lang="en-GB" sz="1400" dirty="0"/>
              <a:t> </a:t>
            </a:r>
            <a:r>
              <a:rPr lang="en-GB" sz="1400" dirty="0" err="1"/>
              <a:t>miqdoriga</a:t>
            </a:r>
            <a:r>
              <a:rPr lang="en-GB" sz="1400" dirty="0"/>
              <a:t> </a:t>
            </a:r>
            <a:r>
              <a:rPr lang="en-GB" sz="1400" dirty="0" err="1"/>
              <a:t>yoki</a:t>
            </a:r>
            <a:r>
              <a:rPr lang="en-GB" sz="1400" dirty="0"/>
              <a:t>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etilgan</a:t>
            </a:r>
            <a:r>
              <a:rPr lang="en-GB" sz="1400" dirty="0"/>
              <a:t> </a:t>
            </a:r>
            <a:r>
              <a:rPr lang="en-GB" sz="1400" dirty="0" err="1"/>
              <a:t>qilmishning</a:t>
            </a:r>
            <a:r>
              <a:rPr lang="en-GB" sz="1400" dirty="0"/>
              <a:t> </a:t>
            </a:r>
            <a:r>
              <a:rPr lang="en-GB" sz="1400" dirty="0" err="1"/>
              <a:t>ijtimoiy</a:t>
            </a:r>
            <a:r>
              <a:rPr lang="en-GB" sz="1400" dirty="0"/>
              <a:t> </a:t>
            </a:r>
            <a:r>
              <a:rPr lang="en-GB" sz="1400" dirty="0" err="1"/>
              <a:t>xavflilik</a:t>
            </a:r>
            <a:r>
              <a:rPr lang="en-GB" sz="1400" dirty="0"/>
              <a:t> </a:t>
            </a:r>
            <a:r>
              <a:rPr lang="en-GB" sz="1400" dirty="0" err="1"/>
              <a:t>darajasigagina</a:t>
            </a:r>
            <a:r>
              <a:rPr lang="en-GB" sz="1400" dirty="0"/>
              <a:t> </a:t>
            </a:r>
            <a:r>
              <a:rPr lang="en-GB" sz="1400" dirty="0" err="1"/>
              <a:t>ta`sir</a:t>
            </a:r>
            <a:r>
              <a:rPr lang="en-GB" sz="1400" dirty="0"/>
              <a:t> </a:t>
            </a:r>
            <a:r>
              <a:rPr lang="en-GB" sz="1400" dirty="0" err="1"/>
              <a:t>qilmasdan</a:t>
            </a:r>
            <a:r>
              <a:rPr lang="en-GB" sz="1400" dirty="0"/>
              <a:t>, </a:t>
            </a:r>
            <a:r>
              <a:rPr lang="en-GB" sz="1400" dirty="0" err="1"/>
              <a:t>balki</a:t>
            </a:r>
            <a:r>
              <a:rPr lang="en-GB" sz="1400" dirty="0"/>
              <a:t> </a:t>
            </a:r>
            <a:r>
              <a:rPr lang="en-GB" sz="1400" dirty="0" err="1"/>
              <a:t>javobgarlik</a:t>
            </a:r>
            <a:r>
              <a:rPr lang="en-GB" sz="1400" dirty="0"/>
              <a:t> </a:t>
            </a:r>
            <a:r>
              <a:rPr lang="en-GB" sz="1400" dirty="0" err="1"/>
              <a:t>va</a:t>
            </a:r>
            <a:r>
              <a:rPr lang="en-GB" sz="1400" dirty="0"/>
              <a:t> </a:t>
            </a:r>
            <a:r>
              <a:rPr lang="en-GB" sz="1400" dirty="0" err="1"/>
              <a:t>jazodan</a:t>
            </a:r>
            <a:r>
              <a:rPr lang="en-GB" sz="1400" dirty="0"/>
              <a:t> </a:t>
            </a:r>
            <a:r>
              <a:rPr lang="en-GB" sz="1400" dirty="0" err="1"/>
              <a:t>ozod</a:t>
            </a:r>
            <a:r>
              <a:rPr lang="en-GB" sz="1400" dirty="0"/>
              <a:t> </a:t>
            </a:r>
            <a:r>
              <a:rPr lang="en-GB" sz="1400" dirty="0" err="1"/>
              <a:t>qilishning</a:t>
            </a:r>
            <a:r>
              <a:rPr lang="en-GB" sz="1400" dirty="0"/>
              <a:t> </a:t>
            </a:r>
            <a:r>
              <a:rPr lang="en-GB" sz="1400" dirty="0" err="1"/>
              <a:t>muhim</a:t>
            </a:r>
            <a:r>
              <a:rPr lang="en-GB" sz="1400" dirty="0"/>
              <a:t> </a:t>
            </a:r>
            <a:r>
              <a:rPr lang="en-GB" sz="1400" dirty="0" err="1"/>
              <a:t>shartlari</a:t>
            </a:r>
            <a:r>
              <a:rPr lang="en-GB" sz="1400" dirty="0"/>
              <a:t> ham </a:t>
            </a:r>
            <a:r>
              <a:rPr lang="uz-Cyrl-UZ" sz="1400" dirty="0"/>
              <a:t>hisoblanadi</a:t>
            </a:r>
            <a:r>
              <a:rPr lang="en-GB" sz="1400" dirty="0" smtClean="0"/>
              <a:t>», </a:t>
            </a:r>
            <a:r>
              <a:rPr lang="en-GB" sz="1400" dirty="0"/>
              <a:t>deb </a:t>
            </a:r>
            <a:r>
              <a:rPr lang="en-GB" sz="1400" dirty="0" err="1"/>
              <a:t>yozadi</a:t>
            </a:r>
            <a:r>
              <a:rPr lang="en-GB" sz="1400" dirty="0" smtClean="0"/>
              <a:t>.</a:t>
            </a:r>
            <a:br>
              <a:rPr lang="en-GB" sz="1400" dirty="0" smtClean="0"/>
            </a:br>
            <a:r>
              <a:rPr lang="en-GB" sz="1400" dirty="0" smtClean="0"/>
              <a:t>         M</a:t>
            </a:r>
            <a:r>
              <a:rPr lang="en-GB" sz="1400" dirty="0"/>
              <a:t>. A. </a:t>
            </a:r>
            <a:r>
              <a:rPr lang="en-GB" sz="1400" dirty="0" err="1"/>
              <a:t>Skryabin</a:t>
            </a:r>
            <a:r>
              <a:rPr lang="en-GB" sz="1400" dirty="0"/>
              <a:t> </a:t>
            </a:r>
            <a:r>
              <a:rPr lang="en-GB" sz="1400" dirty="0" err="1"/>
              <a:t>esa</a:t>
            </a:r>
            <a:r>
              <a:rPr lang="en-GB" sz="1400" dirty="0"/>
              <a:t> </a:t>
            </a:r>
            <a:r>
              <a:rPr lang="en-GB" sz="1400" dirty="0" err="1"/>
              <a:t>javobgarlikni</a:t>
            </a:r>
            <a:r>
              <a:rPr lang="en-GB" sz="1400" dirty="0"/>
              <a:t> </a:t>
            </a:r>
            <a:r>
              <a:rPr lang="en-GB" sz="1400" dirty="0" err="1"/>
              <a:t>yengillashtiruvchi</a:t>
            </a:r>
            <a:r>
              <a:rPr lang="en-GB" sz="1400" dirty="0"/>
              <a:t> </a:t>
            </a:r>
            <a:r>
              <a:rPr lang="en-GB" sz="1400" dirty="0" err="1"/>
              <a:t>va</a:t>
            </a:r>
            <a:r>
              <a:rPr lang="en-GB" sz="1400" dirty="0"/>
              <a:t> </a:t>
            </a:r>
            <a:r>
              <a:rPr lang="en-GB" sz="1400" dirty="0" err="1"/>
              <a:t>og`irlashtiruvchi</a:t>
            </a:r>
            <a:r>
              <a:rPr lang="en-GB" sz="1400" dirty="0"/>
              <a:t> </a:t>
            </a:r>
            <a:r>
              <a:rPr lang="en-GB" sz="1400" dirty="0" err="1"/>
              <a:t>holatlar</a:t>
            </a:r>
            <a:r>
              <a:rPr lang="en-GB" sz="1400" dirty="0"/>
              <a:t> </a:t>
            </a: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tarkibidan</a:t>
            </a:r>
            <a:r>
              <a:rPr lang="en-GB" sz="1400" dirty="0"/>
              <a:t> </a:t>
            </a:r>
            <a:r>
              <a:rPr lang="en-GB" sz="1400" dirty="0" err="1"/>
              <a:t>tashqaridagi</a:t>
            </a:r>
            <a:r>
              <a:rPr lang="en-GB" sz="1400" dirty="0"/>
              <a:t> </a:t>
            </a:r>
            <a:r>
              <a:rPr lang="en-GB" sz="1400" dirty="0" err="1"/>
              <a:t>holatlar</a:t>
            </a:r>
            <a:r>
              <a:rPr lang="en-GB" sz="1400" dirty="0"/>
              <a:t> </a:t>
            </a:r>
            <a:r>
              <a:rPr lang="en-GB" sz="1400" dirty="0" err="1"/>
              <a:t>bo`lib</a:t>
            </a:r>
            <a:r>
              <a:rPr lang="en-GB" sz="1400" dirty="0"/>
              <a:t>,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etilgan</a:t>
            </a:r>
            <a:r>
              <a:rPr lang="en-GB" sz="1400" dirty="0"/>
              <a:t> </a:t>
            </a:r>
            <a:r>
              <a:rPr lang="en-GB" sz="1400" dirty="0" err="1"/>
              <a:t>jinoyatga</a:t>
            </a:r>
            <a:r>
              <a:rPr lang="en-GB" sz="1400" dirty="0"/>
              <a:t> </a:t>
            </a:r>
            <a:r>
              <a:rPr lang="en-GB" sz="1400" dirty="0" err="1"/>
              <a:t>yoki</a:t>
            </a:r>
            <a:r>
              <a:rPr lang="en-GB" sz="1400" dirty="0"/>
              <a:t> </a:t>
            </a: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etgan</a:t>
            </a:r>
            <a:r>
              <a:rPr lang="en-GB" sz="1400" dirty="0"/>
              <a:t> </a:t>
            </a:r>
            <a:r>
              <a:rPr lang="en-GB" sz="1400" dirty="0" err="1"/>
              <a:t>kishining</a:t>
            </a:r>
            <a:r>
              <a:rPr lang="en-GB" sz="1400" dirty="0"/>
              <a:t> </a:t>
            </a:r>
            <a:r>
              <a:rPr lang="en-GB" sz="1400" dirty="0" err="1"/>
              <a:t>shaxsiga</a:t>
            </a:r>
            <a:r>
              <a:rPr lang="en-GB" sz="1400" dirty="0"/>
              <a:t> </a:t>
            </a:r>
            <a:r>
              <a:rPr lang="en-GB" sz="1400" dirty="0" err="1"/>
              <a:t>bevosita</a:t>
            </a:r>
            <a:r>
              <a:rPr lang="en-GB" sz="1400" dirty="0"/>
              <a:t> </a:t>
            </a:r>
            <a:r>
              <a:rPr lang="en-GB" sz="1400" dirty="0" err="1"/>
              <a:t>yoki</a:t>
            </a:r>
            <a:r>
              <a:rPr lang="en-GB" sz="1400" dirty="0"/>
              <a:t> </a:t>
            </a:r>
            <a:r>
              <a:rPr lang="en-GB" sz="1400" dirty="0" err="1"/>
              <a:t>bilvosita</a:t>
            </a:r>
            <a:r>
              <a:rPr lang="en-GB" sz="1400" dirty="0"/>
              <a:t> </a:t>
            </a:r>
            <a:r>
              <a:rPr lang="en-GB" sz="1400" dirty="0" err="1"/>
              <a:t>tegishli</a:t>
            </a:r>
            <a:r>
              <a:rPr lang="en-GB" sz="1400" dirty="0"/>
              <a:t> </a:t>
            </a:r>
            <a:r>
              <a:rPr lang="en-GB" sz="1400" dirty="0" err="1"/>
              <a:t>bo`lib</a:t>
            </a:r>
            <a:r>
              <a:rPr lang="en-GB" sz="1400" dirty="0"/>
              <a:t>, </a:t>
            </a:r>
            <a:r>
              <a:rPr lang="en-GB" sz="1400" dirty="0" err="1"/>
              <a:t>qilmishning</a:t>
            </a:r>
            <a:r>
              <a:rPr lang="en-GB" sz="1400" dirty="0"/>
              <a:t> </a:t>
            </a:r>
            <a:r>
              <a:rPr lang="en-GB" sz="1400" dirty="0" err="1"/>
              <a:t>ijtimoiy</a:t>
            </a:r>
            <a:r>
              <a:rPr lang="en-GB" sz="1400" dirty="0"/>
              <a:t> </a:t>
            </a:r>
            <a:r>
              <a:rPr lang="en-GB" sz="1400" dirty="0" err="1"/>
              <a:t>xavflilik</a:t>
            </a:r>
            <a:r>
              <a:rPr lang="en-GB" sz="1400" dirty="0"/>
              <a:t> </a:t>
            </a:r>
            <a:r>
              <a:rPr lang="en-GB" sz="1400" dirty="0" err="1"/>
              <a:t>darajasini</a:t>
            </a:r>
            <a:r>
              <a:rPr lang="en-GB" sz="1400" dirty="0"/>
              <a:t> </a:t>
            </a:r>
            <a:r>
              <a:rPr lang="en-GB" sz="1400" dirty="0" err="1"/>
              <a:t>kamaytiradi</a:t>
            </a:r>
            <a:r>
              <a:rPr lang="en-GB" sz="1400" dirty="0"/>
              <a:t>, (</a:t>
            </a:r>
            <a:r>
              <a:rPr lang="en-GB" sz="1400" dirty="0" err="1"/>
              <a:t>yengillashtiruvchi</a:t>
            </a:r>
            <a:r>
              <a:rPr lang="en-GB" sz="1400" dirty="0"/>
              <a:t> </a:t>
            </a:r>
            <a:r>
              <a:rPr lang="en-GB" sz="1400" dirty="0" err="1"/>
              <a:t>holatlar</a:t>
            </a:r>
            <a:r>
              <a:rPr lang="en-GB" sz="1400" dirty="0"/>
              <a:t>) </a:t>
            </a:r>
            <a:r>
              <a:rPr lang="en-GB" sz="1400" dirty="0" err="1"/>
              <a:t>yoki</a:t>
            </a:r>
            <a:r>
              <a:rPr lang="en-GB" sz="1400" dirty="0"/>
              <a:t> </a:t>
            </a:r>
            <a:r>
              <a:rPr lang="en-GB" sz="1400" dirty="0" err="1"/>
              <a:t>oshiradi</a:t>
            </a:r>
            <a:r>
              <a:rPr lang="en-GB" sz="1400" dirty="0"/>
              <a:t>, (</a:t>
            </a:r>
            <a:r>
              <a:rPr lang="en-GB" sz="1400" dirty="0" err="1"/>
              <a:t>ogrilashtiruvchi</a:t>
            </a:r>
            <a:r>
              <a:rPr lang="en-GB" sz="1400" dirty="0"/>
              <a:t> </a:t>
            </a:r>
            <a:r>
              <a:rPr lang="en-GB" sz="1400" dirty="0" err="1"/>
              <a:t>holatlar</a:t>
            </a:r>
            <a:r>
              <a:rPr lang="en-GB" sz="1400" dirty="0"/>
              <a:t>) </a:t>
            </a:r>
            <a:r>
              <a:rPr lang="en-GB" sz="1400" dirty="0" err="1"/>
              <a:t>va</a:t>
            </a:r>
            <a:r>
              <a:rPr lang="en-GB" sz="1400" dirty="0"/>
              <a:t> </a:t>
            </a:r>
            <a:r>
              <a:rPr lang="en-GB" sz="1400" dirty="0" err="1"/>
              <a:t>javobgarlik</a:t>
            </a:r>
            <a:r>
              <a:rPr lang="en-GB" sz="1400" dirty="0"/>
              <a:t> </a:t>
            </a:r>
            <a:r>
              <a:rPr lang="en-GB" sz="1400" dirty="0" err="1"/>
              <a:t>va</a:t>
            </a:r>
            <a:r>
              <a:rPr lang="en-GB" sz="1400" dirty="0"/>
              <a:t> </a:t>
            </a:r>
            <a:r>
              <a:rPr lang="en-GB" sz="1400" dirty="0" err="1"/>
              <a:t>jazoga</a:t>
            </a:r>
            <a:r>
              <a:rPr lang="en-GB" sz="1400" dirty="0"/>
              <a:t> </a:t>
            </a:r>
            <a:r>
              <a:rPr lang="en-GB" sz="1400" dirty="0" err="1"/>
              <a:t>ta`sir</a:t>
            </a:r>
            <a:r>
              <a:rPr lang="en-GB" sz="1400" dirty="0"/>
              <a:t> </a:t>
            </a:r>
            <a:r>
              <a:rPr lang="en-GB" sz="1400" dirty="0" err="1"/>
              <a:t>qiladi</a:t>
            </a:r>
            <a:r>
              <a:rPr lang="en-GB" sz="1400" dirty="0" smtClean="0"/>
              <a:t>»</a:t>
            </a:r>
            <a:r>
              <a:rPr lang="en-GB" sz="1400" baseline="30000" dirty="0" smtClean="0"/>
              <a:t>[</a:t>
            </a:r>
            <a:r>
              <a:rPr lang="en-GB" sz="1400" dirty="0" smtClean="0"/>
              <a:t>, </a:t>
            </a:r>
            <a:r>
              <a:rPr lang="en-GB" sz="1400" dirty="0"/>
              <a:t>deb </a:t>
            </a:r>
            <a:r>
              <a:rPr lang="en-GB" sz="1400" dirty="0" err="1"/>
              <a:t>yozadi</a:t>
            </a:r>
            <a:r>
              <a:rPr lang="en-GB" sz="1400" dirty="0"/>
              <a:t>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en-GB" sz="1400" dirty="0" err="1"/>
              <a:t>Yuqoridagi</a:t>
            </a:r>
            <a:r>
              <a:rPr lang="en-GB" sz="1400" dirty="0"/>
              <a:t> </a:t>
            </a:r>
            <a:r>
              <a:rPr lang="en-GB" sz="1400" dirty="0" err="1"/>
              <a:t>aytilganlardan</a:t>
            </a:r>
            <a:r>
              <a:rPr lang="en-GB" sz="1400" dirty="0"/>
              <a:t> </a:t>
            </a:r>
            <a:r>
              <a:rPr lang="en-GB" sz="1400" dirty="0" err="1"/>
              <a:t>ko`rinib</a:t>
            </a:r>
            <a:r>
              <a:rPr lang="en-GB" sz="1400" dirty="0"/>
              <a:t> </a:t>
            </a:r>
            <a:r>
              <a:rPr lang="en-GB" sz="1400" dirty="0" err="1"/>
              <a:t>turibdiki</a:t>
            </a:r>
            <a:r>
              <a:rPr lang="en-GB" sz="1400" dirty="0"/>
              <a:t>, </a:t>
            </a:r>
            <a:r>
              <a:rPr lang="en-GB" sz="1400" dirty="0" err="1"/>
              <a:t>yengillashtiruvchi</a:t>
            </a:r>
            <a:r>
              <a:rPr lang="en-GB" sz="1400" dirty="0"/>
              <a:t> </a:t>
            </a:r>
            <a:r>
              <a:rPr lang="en-GB" sz="1400" dirty="0" err="1"/>
              <a:t>holatlarning</a:t>
            </a:r>
            <a:r>
              <a:rPr lang="en-GB" sz="1400" dirty="0"/>
              <a:t> </a:t>
            </a:r>
            <a:r>
              <a:rPr lang="en-GB" sz="1400" dirty="0" err="1"/>
              <a:t>jinoyat-huquqiy</a:t>
            </a:r>
            <a:r>
              <a:rPr lang="en-GB" sz="1400" dirty="0"/>
              <a:t> </a:t>
            </a:r>
            <a:r>
              <a:rPr lang="en-GB" sz="1400" dirty="0" err="1"/>
              <a:t>ahamiyati</a:t>
            </a:r>
            <a:r>
              <a:rPr lang="en-GB" sz="1400" dirty="0"/>
              <a:t> </a:t>
            </a:r>
            <a:r>
              <a:rPr lang="en-GB" sz="1400" dirty="0" err="1"/>
              <a:t>xaqida</a:t>
            </a:r>
            <a:r>
              <a:rPr lang="en-GB" sz="1400" dirty="0"/>
              <a:t> </a:t>
            </a:r>
            <a:r>
              <a:rPr lang="en-GB" sz="1400" dirty="0" err="1"/>
              <a:t>yuridik</a:t>
            </a:r>
            <a:r>
              <a:rPr lang="en-GB" sz="1400" dirty="0"/>
              <a:t> </a:t>
            </a:r>
            <a:r>
              <a:rPr lang="en-GB" sz="1400" dirty="0" err="1"/>
              <a:t>adabiyotlarda</a:t>
            </a:r>
            <a:r>
              <a:rPr lang="en-GB" sz="1400" dirty="0"/>
              <a:t> </a:t>
            </a:r>
            <a:r>
              <a:rPr lang="en-GB" sz="1400" dirty="0" err="1"/>
              <a:t>turli</a:t>
            </a:r>
            <a:r>
              <a:rPr lang="en-GB" sz="1400" dirty="0"/>
              <a:t> </a:t>
            </a:r>
            <a:r>
              <a:rPr lang="en-GB" sz="1400" dirty="0" err="1"/>
              <a:t>fikrlar</a:t>
            </a:r>
            <a:r>
              <a:rPr lang="en-GB" sz="1400" dirty="0"/>
              <a:t> </a:t>
            </a:r>
            <a:r>
              <a:rPr lang="en-GB" sz="1400" dirty="0" err="1"/>
              <a:t>bildirilgan</a:t>
            </a:r>
            <a:r>
              <a:rPr lang="en-GB" sz="1400" dirty="0"/>
              <a:t>. </a:t>
            </a:r>
            <a:r>
              <a:rPr lang="en-GB" sz="1400" dirty="0" err="1"/>
              <a:t>Ularning</a:t>
            </a:r>
            <a:r>
              <a:rPr lang="en-GB" sz="1400" dirty="0"/>
              <a:t> </a:t>
            </a:r>
            <a:r>
              <a:rPr lang="en-GB" sz="1400" dirty="0" err="1"/>
              <a:t>barchasi</a:t>
            </a:r>
            <a:r>
              <a:rPr lang="en-GB" sz="1400" dirty="0"/>
              <a:t> </a:t>
            </a:r>
            <a:r>
              <a:rPr lang="en-GB" sz="1400" dirty="0" err="1"/>
              <a:t>yengillashtiruvchi</a:t>
            </a:r>
            <a:r>
              <a:rPr lang="en-GB" sz="1400" dirty="0"/>
              <a:t> </a:t>
            </a:r>
            <a:r>
              <a:rPr lang="en-GB" sz="1400" dirty="0" err="1"/>
              <a:t>holatlarni</a:t>
            </a:r>
            <a:r>
              <a:rPr lang="en-GB" sz="1400" dirty="0"/>
              <a:t> </a:t>
            </a:r>
            <a:r>
              <a:rPr lang="en-GB" sz="1400" dirty="0" err="1"/>
              <a:t>qilmish</a:t>
            </a:r>
            <a:r>
              <a:rPr lang="en-GB" sz="1400" dirty="0"/>
              <a:t> </a:t>
            </a:r>
            <a:r>
              <a:rPr lang="en-GB" sz="1400" dirty="0" err="1"/>
              <a:t>va</a:t>
            </a:r>
            <a:r>
              <a:rPr lang="en-GB" sz="1400" dirty="0"/>
              <a:t> </a:t>
            </a:r>
            <a:r>
              <a:rPr lang="en-GB" sz="1400" dirty="0" err="1"/>
              <a:t>aybdorning</a:t>
            </a:r>
            <a:r>
              <a:rPr lang="en-GB" sz="1400" dirty="0"/>
              <a:t> </a:t>
            </a:r>
            <a:r>
              <a:rPr lang="en-GB" sz="1400" dirty="0" err="1"/>
              <a:t>shaxsi</a:t>
            </a:r>
            <a:r>
              <a:rPr lang="en-GB" sz="1400" dirty="0"/>
              <a:t> </a:t>
            </a:r>
            <a:r>
              <a:rPr lang="en-GB" sz="1400" dirty="0" err="1"/>
              <a:t>bilan</a:t>
            </a:r>
            <a:r>
              <a:rPr lang="en-GB" sz="1400" dirty="0"/>
              <a:t> </a:t>
            </a:r>
            <a:r>
              <a:rPr lang="en-GB" sz="1400" dirty="0" err="1"/>
              <a:t>bog`lab</a:t>
            </a:r>
            <a:r>
              <a:rPr lang="en-GB" sz="1400" dirty="0"/>
              <a:t> </a:t>
            </a:r>
            <a:r>
              <a:rPr lang="en-GB" sz="1400" dirty="0" err="1"/>
              <a:t>tushuntirganlar</a:t>
            </a:r>
            <a:r>
              <a:rPr lang="en-GB" sz="1400" dirty="0"/>
              <a:t>.</a:t>
            </a:r>
            <a:r>
              <a:rPr lang="ru-RU" sz="1400" dirty="0"/>
              <a:t> </a:t>
            </a:r>
            <a:br>
              <a:rPr lang="ru-RU" sz="1400" dirty="0"/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59404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517232"/>
            <a:ext cx="7467600" cy="1143000"/>
          </a:xfrm>
        </p:spPr>
        <p:txBody>
          <a:bodyPr>
            <a:noAutofit/>
          </a:bodyPr>
          <a:lstStyle/>
          <a:p>
            <a:r>
              <a:rPr lang="en-GB" sz="1400" dirty="0" smtClean="0"/>
              <a:t>            </a:t>
            </a:r>
            <a:r>
              <a:rPr lang="en-GB" sz="1400" dirty="0" err="1" smtClean="0"/>
              <a:t>Yengillashtiruvchi</a:t>
            </a:r>
            <a:r>
              <a:rPr lang="en-GB" sz="1400" dirty="0" smtClean="0"/>
              <a:t> </a:t>
            </a:r>
            <a:r>
              <a:rPr lang="en-GB" sz="1400" dirty="0" err="1"/>
              <a:t>holatlarni</a:t>
            </a:r>
            <a:r>
              <a:rPr lang="en-GB" sz="1400" dirty="0"/>
              <a:t> </a:t>
            </a:r>
            <a:r>
              <a:rPr lang="en-GB" sz="1400" dirty="0" err="1"/>
              <a:t>tavsiflash</a:t>
            </a:r>
            <a:r>
              <a:rPr lang="en-GB" sz="1400" dirty="0"/>
              <a:t> </a:t>
            </a:r>
            <a:r>
              <a:rPr lang="en-GB" sz="1400" dirty="0" err="1"/>
              <a:t>masalalariga</a:t>
            </a:r>
            <a:r>
              <a:rPr lang="en-GB" sz="1400" dirty="0"/>
              <a:t> ham </a:t>
            </a:r>
            <a:r>
              <a:rPr lang="en-GB" sz="1400" dirty="0" err="1"/>
              <a:t>mualliflar</a:t>
            </a:r>
            <a:r>
              <a:rPr lang="en-GB" sz="1400" dirty="0"/>
              <a:t> </a:t>
            </a:r>
            <a:r>
              <a:rPr lang="en-GB" sz="1400" dirty="0" err="1"/>
              <a:t>turlicha</a:t>
            </a:r>
            <a:r>
              <a:rPr lang="en-GB" sz="1400" dirty="0"/>
              <a:t> </a:t>
            </a:r>
            <a:r>
              <a:rPr lang="en-GB" sz="1400" dirty="0" err="1"/>
              <a:t>yondoshganlar</a:t>
            </a:r>
            <a:r>
              <a:rPr lang="en-GB" sz="1400" dirty="0"/>
              <a:t>. </a:t>
            </a:r>
            <a:r>
              <a:rPr lang="en-GB" sz="1400" dirty="0" err="1"/>
              <a:t>M.A.Skryabin</a:t>
            </a:r>
            <a:r>
              <a:rPr lang="en-GB" sz="1400" dirty="0"/>
              <a:t> «</a:t>
            </a:r>
            <a:r>
              <a:rPr lang="en-GB" sz="1400" dirty="0" err="1"/>
              <a:t>Qonun</a:t>
            </a:r>
            <a:r>
              <a:rPr lang="en-GB" sz="1400" dirty="0"/>
              <a:t> </a:t>
            </a:r>
            <a:r>
              <a:rPr lang="en-GB" sz="1400" dirty="0" err="1"/>
              <a:t>jazo</a:t>
            </a:r>
            <a:r>
              <a:rPr lang="en-GB" sz="1400" dirty="0"/>
              <a:t> </a:t>
            </a:r>
            <a:r>
              <a:rPr lang="en-GB" sz="1400" dirty="0" err="1"/>
              <a:t>tayinlashda</a:t>
            </a:r>
            <a:r>
              <a:rPr lang="en-GB" sz="1400" dirty="0"/>
              <a:t> </a:t>
            </a:r>
            <a:r>
              <a:rPr lang="en-GB" sz="1400" dirty="0" err="1"/>
              <a:t>huquqqa</a:t>
            </a:r>
            <a:r>
              <a:rPr lang="en-GB" sz="1400" dirty="0"/>
              <a:t> </a:t>
            </a:r>
            <a:r>
              <a:rPr lang="en-GB" sz="1400" dirty="0" err="1"/>
              <a:t>xilof</a:t>
            </a:r>
            <a:r>
              <a:rPr lang="en-GB" sz="1400" dirty="0"/>
              <a:t> </a:t>
            </a:r>
            <a:r>
              <a:rPr lang="en-GB" sz="1400" dirty="0" err="1"/>
              <a:t>qilmish</a:t>
            </a:r>
            <a:r>
              <a:rPr lang="en-GB" sz="1400" dirty="0"/>
              <a:t> </a:t>
            </a:r>
            <a:r>
              <a:rPr lang="en-GB" sz="1400" dirty="0" err="1"/>
              <a:t>va</a:t>
            </a:r>
            <a:r>
              <a:rPr lang="en-GB" sz="1400" dirty="0"/>
              <a:t> </a:t>
            </a:r>
            <a:r>
              <a:rPr lang="en-GB" sz="1400" dirty="0" err="1"/>
              <a:t>jinoyatchi</a:t>
            </a:r>
            <a:r>
              <a:rPr lang="en-GB" sz="1400" dirty="0"/>
              <a:t> </a:t>
            </a:r>
            <a:r>
              <a:rPr lang="en-GB" sz="1400" dirty="0" err="1"/>
              <a:t>shaxsini</a:t>
            </a:r>
            <a:r>
              <a:rPr lang="en-GB" sz="1400" dirty="0"/>
              <a:t> </a:t>
            </a:r>
            <a:r>
              <a:rPr lang="en-GB" sz="1400" dirty="0" err="1"/>
              <a:t>xususiyatlovchi</a:t>
            </a:r>
            <a:r>
              <a:rPr lang="en-GB" sz="1400" dirty="0"/>
              <a:t> </a:t>
            </a:r>
            <a:r>
              <a:rPr lang="en-GB" sz="1400" dirty="0" err="1"/>
              <a:t>holatlarga</a:t>
            </a:r>
            <a:r>
              <a:rPr lang="en-GB" sz="1400" dirty="0"/>
              <a:t> </a:t>
            </a:r>
            <a:r>
              <a:rPr lang="en-GB" sz="1400" dirty="0" err="1"/>
              <a:t>ahamiyat</a:t>
            </a:r>
            <a:r>
              <a:rPr lang="en-GB" sz="1400" dirty="0"/>
              <a:t> </a:t>
            </a:r>
            <a:r>
              <a:rPr lang="en-GB" sz="1400" dirty="0" err="1"/>
              <a:t>beradi</a:t>
            </a:r>
            <a:r>
              <a:rPr lang="en-GB" sz="1400" dirty="0"/>
              <a:t>. </a:t>
            </a:r>
            <a:r>
              <a:rPr lang="en-GB" sz="1400" dirty="0" err="1"/>
              <a:t>Og`irlashtiruvchi</a:t>
            </a:r>
            <a:r>
              <a:rPr lang="en-GB" sz="1400" dirty="0"/>
              <a:t> </a:t>
            </a:r>
            <a:r>
              <a:rPr lang="en-GB" sz="1400" dirty="0" err="1"/>
              <a:t>va</a:t>
            </a:r>
            <a:r>
              <a:rPr lang="en-GB" sz="1400" dirty="0"/>
              <a:t> </a:t>
            </a:r>
            <a:r>
              <a:rPr lang="en-GB" sz="1400" dirty="0" err="1"/>
              <a:t>yengillashtiruvchi</a:t>
            </a:r>
            <a:r>
              <a:rPr lang="en-GB" sz="1400" dirty="0"/>
              <a:t> </a:t>
            </a:r>
            <a:r>
              <a:rPr lang="en-GB" sz="1400" dirty="0" err="1"/>
              <a:t>holatlarni</a:t>
            </a:r>
            <a:r>
              <a:rPr lang="en-GB" sz="1400" dirty="0"/>
              <a:t> </a:t>
            </a:r>
            <a:r>
              <a:rPr lang="en-GB" sz="1400" dirty="0" err="1"/>
              <a:t>quyidagicha</a:t>
            </a:r>
            <a:r>
              <a:rPr lang="en-GB" sz="1400" dirty="0"/>
              <a:t> </a:t>
            </a:r>
            <a:r>
              <a:rPr lang="en-GB" sz="1400" dirty="0" err="1"/>
              <a:t>ifodalashni</a:t>
            </a:r>
            <a:r>
              <a:rPr lang="en-GB" sz="1400" dirty="0"/>
              <a:t> </a:t>
            </a:r>
            <a:r>
              <a:rPr lang="en-GB" sz="1400" dirty="0" err="1"/>
              <a:t>taklif</a:t>
            </a:r>
            <a:r>
              <a:rPr lang="en-GB" sz="1400" dirty="0"/>
              <a:t> </a:t>
            </a:r>
            <a:r>
              <a:rPr lang="en-GB" sz="1400" dirty="0" err="1"/>
              <a:t>qiladi</a:t>
            </a:r>
            <a:r>
              <a:rPr lang="en-GB" sz="1400" dirty="0"/>
              <a:t>: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en-GB" sz="1400" dirty="0"/>
              <a:t>A) </a:t>
            </a:r>
            <a:r>
              <a:rPr lang="en-GB" sz="1400" dirty="0" err="1"/>
              <a:t>faqat</a:t>
            </a:r>
            <a:r>
              <a:rPr lang="en-GB" sz="1400" dirty="0"/>
              <a:t> </a:t>
            </a:r>
            <a:r>
              <a:rPr lang="en-GB" sz="1400" dirty="0" err="1"/>
              <a:t>jinoyatning</a:t>
            </a:r>
            <a:r>
              <a:rPr lang="en-GB" sz="1400" dirty="0"/>
              <a:t> </a:t>
            </a:r>
            <a:r>
              <a:rPr lang="en-GB" sz="1400" dirty="0" err="1"/>
              <a:t>o`ziga</a:t>
            </a:r>
            <a:r>
              <a:rPr lang="en-GB" sz="1400" dirty="0"/>
              <a:t> </a:t>
            </a:r>
            <a:r>
              <a:rPr lang="en-GB" sz="1400" dirty="0" err="1"/>
              <a:t>tegishli</a:t>
            </a:r>
            <a:r>
              <a:rPr lang="en-GB" sz="1400" dirty="0"/>
              <a:t> </a:t>
            </a:r>
            <a:r>
              <a:rPr lang="en-GB" sz="1400" dirty="0" err="1"/>
              <a:t>bo`lgan</a:t>
            </a:r>
            <a:r>
              <a:rPr lang="en-GB" sz="1400" dirty="0"/>
              <a:t> </a:t>
            </a:r>
            <a:r>
              <a:rPr lang="en-GB" sz="1400" dirty="0" err="1"/>
              <a:t>holatlar</a:t>
            </a:r>
            <a:r>
              <a:rPr lang="en-GB" sz="1400" dirty="0"/>
              <a:t>;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en-GB" sz="1400" dirty="0"/>
              <a:t>B) </a:t>
            </a:r>
            <a:r>
              <a:rPr lang="en-GB" sz="1400" dirty="0" err="1"/>
              <a:t>faqat</a:t>
            </a:r>
            <a:r>
              <a:rPr lang="en-GB" sz="1400" dirty="0"/>
              <a:t> </a:t>
            </a:r>
            <a:r>
              <a:rPr lang="en-GB" sz="1400" dirty="0" err="1"/>
              <a:t>aybdorning</a:t>
            </a:r>
            <a:r>
              <a:rPr lang="en-GB" sz="1400" dirty="0"/>
              <a:t> </a:t>
            </a:r>
            <a:r>
              <a:rPr lang="en-GB" sz="1400" dirty="0" err="1"/>
              <a:t>shaxsiga</a:t>
            </a:r>
            <a:r>
              <a:rPr lang="en-GB" sz="1400" dirty="0"/>
              <a:t> </a:t>
            </a:r>
            <a:r>
              <a:rPr lang="en-GB" sz="1400" dirty="0" err="1"/>
              <a:t>tegishli</a:t>
            </a:r>
            <a:r>
              <a:rPr lang="en-GB" sz="1400" dirty="0"/>
              <a:t> </a:t>
            </a:r>
            <a:r>
              <a:rPr lang="en-GB" sz="1400" dirty="0" err="1"/>
              <a:t>bo`lgan</a:t>
            </a:r>
            <a:r>
              <a:rPr lang="en-GB" sz="1400" dirty="0"/>
              <a:t> </a:t>
            </a:r>
            <a:r>
              <a:rPr lang="en-GB" sz="1400" dirty="0" err="1"/>
              <a:t>holatlar</a:t>
            </a:r>
            <a:r>
              <a:rPr lang="en-GB" sz="1400" dirty="0"/>
              <a:t>;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en-GB" sz="1400" dirty="0"/>
              <a:t>V) </a:t>
            </a:r>
            <a:r>
              <a:rPr lang="en-GB" sz="1400" dirty="0" err="1"/>
              <a:t>aybdorning</a:t>
            </a:r>
            <a:r>
              <a:rPr lang="en-GB" sz="1400" dirty="0"/>
              <a:t> </a:t>
            </a:r>
            <a:r>
              <a:rPr lang="en-GB" sz="1400" dirty="0" err="1"/>
              <a:t>shaxsiga</a:t>
            </a:r>
            <a:r>
              <a:rPr lang="en-GB" sz="1400" dirty="0"/>
              <a:t> </a:t>
            </a:r>
            <a:r>
              <a:rPr lang="en-GB" sz="1400" dirty="0" err="1"/>
              <a:t>va</a:t>
            </a:r>
            <a:r>
              <a:rPr lang="en-GB" sz="1400" dirty="0"/>
              <a:t> </a:t>
            </a:r>
            <a:r>
              <a:rPr lang="en-GB" sz="1400" dirty="0" err="1"/>
              <a:t>jinoyatga</a:t>
            </a:r>
            <a:r>
              <a:rPr lang="en-GB" sz="1400" dirty="0"/>
              <a:t> </a:t>
            </a:r>
            <a:r>
              <a:rPr lang="en-GB" sz="1400" dirty="0" err="1"/>
              <a:t>tegishli</a:t>
            </a:r>
            <a:r>
              <a:rPr lang="en-GB" sz="1400" dirty="0"/>
              <a:t> </a:t>
            </a:r>
            <a:r>
              <a:rPr lang="en-GB" sz="1400" dirty="0" err="1"/>
              <a:t>bo`lgan</a:t>
            </a:r>
            <a:r>
              <a:rPr lang="en-GB" sz="1400" dirty="0"/>
              <a:t> </a:t>
            </a:r>
            <a:r>
              <a:rPr lang="en-GB" sz="1400" dirty="0" err="1"/>
              <a:t>holatlar</a:t>
            </a:r>
            <a:r>
              <a:rPr lang="en-GB" sz="1400" dirty="0"/>
              <a:t>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en-GB" sz="1400" dirty="0" err="1"/>
              <a:t>Bizning</a:t>
            </a:r>
            <a:r>
              <a:rPr lang="en-GB" sz="1400" dirty="0"/>
              <a:t> </a:t>
            </a:r>
            <a:r>
              <a:rPr lang="en-GB" sz="1400" dirty="0" err="1"/>
              <a:t>nazarimizda</a:t>
            </a:r>
            <a:r>
              <a:rPr lang="en-GB" sz="1400" dirty="0"/>
              <a:t>, </a:t>
            </a:r>
            <a:r>
              <a:rPr lang="en-GB" sz="1400" dirty="0" err="1"/>
              <a:t>yengillashtiruvchi</a:t>
            </a:r>
            <a:r>
              <a:rPr lang="en-GB" sz="1400" dirty="0"/>
              <a:t> </a:t>
            </a:r>
            <a:r>
              <a:rPr lang="en-GB" sz="1400" dirty="0" err="1"/>
              <a:t>holatlarni</a:t>
            </a:r>
            <a:r>
              <a:rPr lang="en-GB" sz="1400" dirty="0"/>
              <a:t> </a:t>
            </a:r>
            <a:r>
              <a:rPr lang="en-GB" sz="1400" dirty="0" err="1"/>
              <a:t>bunday</a:t>
            </a:r>
            <a:r>
              <a:rPr lang="en-GB" sz="1400" dirty="0"/>
              <a:t> </a:t>
            </a:r>
            <a:r>
              <a:rPr lang="en-GB" sz="1400" dirty="0" err="1"/>
              <a:t>tasniflash</a:t>
            </a:r>
            <a:r>
              <a:rPr lang="en-GB" sz="1400" dirty="0"/>
              <a:t> </a:t>
            </a:r>
            <a:r>
              <a:rPr lang="en-GB" sz="1400" dirty="0" err="1"/>
              <a:t>amaldagi</a:t>
            </a:r>
            <a:r>
              <a:rPr lang="en-GB" sz="1400" dirty="0"/>
              <a:t> </a:t>
            </a: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kodeksidagi</a:t>
            </a:r>
            <a:r>
              <a:rPr lang="en-GB" sz="1400" dirty="0"/>
              <a:t> 55-modda </a:t>
            </a:r>
            <a:r>
              <a:rPr lang="en-GB" sz="1400" dirty="0" err="1"/>
              <a:t>ko`rsatilgan</a:t>
            </a:r>
            <a:r>
              <a:rPr lang="en-GB" sz="1400" dirty="0"/>
              <a:t> </a:t>
            </a:r>
            <a:r>
              <a:rPr lang="en-GB" sz="1400" dirty="0" err="1"/>
              <a:t>yengillashtiruvchi</a:t>
            </a:r>
            <a:r>
              <a:rPr lang="en-GB" sz="1400" dirty="0"/>
              <a:t> </a:t>
            </a:r>
            <a:r>
              <a:rPr lang="en-GB" sz="1400" dirty="0" err="1"/>
              <a:t>holatlarga</a:t>
            </a:r>
            <a:r>
              <a:rPr lang="en-GB" sz="1400" dirty="0"/>
              <a:t> ham </a:t>
            </a:r>
            <a:r>
              <a:rPr lang="en-GB" sz="1400" dirty="0" err="1"/>
              <a:t>to`g`ri</a:t>
            </a:r>
            <a:r>
              <a:rPr lang="en-GB" sz="1400" dirty="0"/>
              <a:t> </a:t>
            </a:r>
            <a:r>
              <a:rPr lang="en-GB" sz="1400" dirty="0" err="1"/>
              <a:t>keladi</a:t>
            </a:r>
            <a:r>
              <a:rPr lang="en-GB" sz="1400" dirty="0"/>
              <a:t>. </a:t>
            </a:r>
            <a:r>
              <a:rPr lang="en-GB" sz="1400" dirty="0" err="1"/>
              <a:t>Masalan</a:t>
            </a:r>
            <a:r>
              <a:rPr lang="en-GB" sz="1400" dirty="0"/>
              <a:t>, </a:t>
            </a:r>
            <a:r>
              <a:rPr lang="en-GB" sz="1400" dirty="0" err="1"/>
              <a:t>voyaga</a:t>
            </a:r>
            <a:r>
              <a:rPr lang="en-GB" sz="1400" dirty="0"/>
              <a:t> </a:t>
            </a:r>
            <a:r>
              <a:rPr lang="en-GB" sz="1400" dirty="0" err="1"/>
              <a:t>yetmaganning</a:t>
            </a:r>
            <a:r>
              <a:rPr lang="en-GB" sz="1400" dirty="0"/>
              <a:t> </a:t>
            </a: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etishi</a:t>
            </a:r>
            <a:r>
              <a:rPr lang="en-GB" sz="1400" dirty="0"/>
              <a:t> (JK 55-modda «j» </a:t>
            </a:r>
            <a:r>
              <a:rPr lang="en-GB" sz="1400" dirty="0" err="1"/>
              <a:t>bandi</a:t>
            </a:r>
            <a:r>
              <a:rPr lang="en-GB" sz="1400" dirty="0"/>
              <a:t>) </a:t>
            </a:r>
            <a:r>
              <a:rPr lang="en-GB" sz="1400" dirty="0" err="1"/>
              <a:t>va</a:t>
            </a:r>
            <a:r>
              <a:rPr lang="en-GB" sz="1400" dirty="0"/>
              <a:t> </a:t>
            </a:r>
            <a:r>
              <a:rPr lang="en-GB" sz="1400" dirty="0" err="1"/>
              <a:t>homilador</a:t>
            </a:r>
            <a:r>
              <a:rPr lang="en-GB" sz="1400" dirty="0"/>
              <a:t> </a:t>
            </a:r>
            <a:r>
              <a:rPr lang="en-GB" sz="1400" dirty="0" err="1"/>
              <a:t>ayolning</a:t>
            </a:r>
            <a:r>
              <a:rPr lang="en-GB" sz="1400" dirty="0"/>
              <a:t> </a:t>
            </a: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etishi</a:t>
            </a:r>
            <a:r>
              <a:rPr lang="en-GB" sz="1400" dirty="0"/>
              <a:t> (JK 55-modda </a:t>
            </a:r>
            <a:r>
              <a:rPr lang="uz-Cyrl-UZ" sz="1400" dirty="0"/>
              <a:t>“</a:t>
            </a:r>
            <a:r>
              <a:rPr lang="en-GB" sz="1400" dirty="0"/>
              <a:t>z</a:t>
            </a:r>
            <a:r>
              <a:rPr lang="uz-Cyrl-UZ" sz="1400" dirty="0"/>
              <a:t>”</a:t>
            </a:r>
            <a:r>
              <a:rPr lang="en-GB" sz="1400" dirty="0"/>
              <a:t> </a:t>
            </a:r>
            <a:r>
              <a:rPr lang="en-GB" sz="1400" dirty="0" err="1"/>
              <a:t>bandi</a:t>
            </a:r>
            <a:r>
              <a:rPr lang="en-GB" sz="1400" dirty="0"/>
              <a:t>) </a:t>
            </a:r>
            <a:r>
              <a:rPr lang="en-GB" sz="1400" dirty="0" err="1"/>
              <a:t>faqat</a:t>
            </a:r>
            <a:r>
              <a:rPr lang="en-GB" sz="1400" dirty="0"/>
              <a:t> </a:t>
            </a:r>
            <a:r>
              <a:rPr lang="en-GB" sz="1400" dirty="0" err="1"/>
              <a:t>shaxsga</a:t>
            </a:r>
            <a:r>
              <a:rPr lang="en-GB" sz="1400" dirty="0"/>
              <a:t> </a:t>
            </a:r>
            <a:r>
              <a:rPr lang="en-GB" sz="1400" dirty="0" err="1"/>
              <a:t>tegishli</a:t>
            </a:r>
            <a:r>
              <a:rPr lang="en-GB" sz="1400" dirty="0"/>
              <a:t> </a:t>
            </a:r>
            <a:r>
              <a:rPr lang="en-GB" sz="1400" dirty="0" err="1"/>
              <a:t>bo`lgan</a:t>
            </a:r>
            <a:r>
              <a:rPr lang="en-GB" sz="1400" dirty="0"/>
              <a:t> </a:t>
            </a:r>
            <a:r>
              <a:rPr lang="en-GB" sz="1400" dirty="0" err="1"/>
              <a:t>yengillashtiruvchi</a:t>
            </a:r>
            <a:r>
              <a:rPr lang="en-GB" sz="1400" dirty="0"/>
              <a:t> </a:t>
            </a:r>
            <a:r>
              <a:rPr lang="en-GB" sz="1400" dirty="0" err="1"/>
              <a:t>holat</a:t>
            </a:r>
            <a:r>
              <a:rPr lang="en-GB" sz="1400" dirty="0"/>
              <a:t> </a:t>
            </a:r>
            <a:r>
              <a:rPr lang="en-GB" sz="1400" dirty="0" err="1"/>
              <a:t>hisobansa</a:t>
            </a:r>
            <a:r>
              <a:rPr lang="en-GB" sz="1400" dirty="0"/>
              <a:t>, </a:t>
            </a:r>
            <a:r>
              <a:rPr lang="en-GB" sz="1400" dirty="0" err="1"/>
              <a:t>majburlash</a:t>
            </a:r>
            <a:r>
              <a:rPr lang="en-GB" sz="1400" dirty="0"/>
              <a:t> </a:t>
            </a:r>
            <a:r>
              <a:rPr lang="en-GB" sz="1400" dirty="0" err="1"/>
              <a:t>yoki</a:t>
            </a:r>
            <a:r>
              <a:rPr lang="en-GB" sz="1400" dirty="0"/>
              <a:t> </a:t>
            </a:r>
            <a:r>
              <a:rPr lang="en-GB" sz="1400" dirty="0" err="1"/>
              <a:t>moddiy</a:t>
            </a:r>
            <a:r>
              <a:rPr lang="en-GB" sz="1400" dirty="0"/>
              <a:t> </a:t>
            </a:r>
            <a:r>
              <a:rPr lang="en-GB" sz="1400" dirty="0" err="1"/>
              <a:t>tomondan</a:t>
            </a:r>
            <a:r>
              <a:rPr lang="en-GB" sz="1400" dirty="0"/>
              <a:t>, </a:t>
            </a:r>
            <a:r>
              <a:rPr lang="en-GB" sz="1400" dirty="0" err="1"/>
              <a:t>xizmat</a:t>
            </a:r>
            <a:r>
              <a:rPr lang="en-GB" sz="1400" dirty="0"/>
              <a:t> </a:t>
            </a:r>
            <a:r>
              <a:rPr lang="en-GB" sz="1400" dirty="0" err="1"/>
              <a:t>jihatdan</a:t>
            </a:r>
            <a:r>
              <a:rPr lang="en-GB" sz="1400" dirty="0"/>
              <a:t> </a:t>
            </a:r>
            <a:r>
              <a:rPr lang="en-GB" sz="1400" dirty="0" err="1"/>
              <a:t>yoxud</a:t>
            </a:r>
            <a:r>
              <a:rPr lang="en-GB" sz="1400" dirty="0"/>
              <a:t> </a:t>
            </a:r>
            <a:r>
              <a:rPr lang="en-GB" sz="1400" dirty="0" err="1"/>
              <a:t>boshqa</a:t>
            </a:r>
            <a:r>
              <a:rPr lang="en-GB" sz="1400" dirty="0"/>
              <a:t> </a:t>
            </a:r>
            <a:r>
              <a:rPr lang="en-GB" sz="1400" dirty="0" err="1"/>
              <a:t>jihatdan</a:t>
            </a:r>
            <a:r>
              <a:rPr lang="en-GB" sz="1400" dirty="0"/>
              <a:t> </a:t>
            </a:r>
            <a:r>
              <a:rPr lang="en-GB" sz="1400" dirty="0" err="1"/>
              <a:t>qaramlik</a:t>
            </a:r>
            <a:r>
              <a:rPr lang="en-GB" sz="1400" dirty="0"/>
              <a:t> </a:t>
            </a:r>
            <a:r>
              <a:rPr lang="en-GB" sz="1400" dirty="0" err="1"/>
              <a:t>sababli</a:t>
            </a:r>
            <a:r>
              <a:rPr lang="en-GB" sz="1400" dirty="0"/>
              <a:t> </a:t>
            </a: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qilish</a:t>
            </a:r>
            <a:r>
              <a:rPr lang="en-GB" sz="1400" dirty="0"/>
              <a:t> </a:t>
            </a:r>
            <a:r>
              <a:rPr lang="en-GB" sz="1400" dirty="0" err="1"/>
              <a:t>faqat</a:t>
            </a:r>
            <a:r>
              <a:rPr lang="en-GB" sz="1400" dirty="0"/>
              <a:t> </a:t>
            </a:r>
            <a:r>
              <a:rPr lang="en-GB" sz="1400" dirty="0" err="1"/>
              <a:t>jinoyatga</a:t>
            </a:r>
            <a:r>
              <a:rPr lang="en-GB" sz="1400" dirty="0"/>
              <a:t> </a:t>
            </a:r>
            <a:r>
              <a:rPr lang="en-GB" sz="1400" dirty="0" err="1"/>
              <a:t>tegishli</a:t>
            </a:r>
            <a:r>
              <a:rPr lang="en-GB" sz="1400" dirty="0"/>
              <a:t> </a:t>
            </a:r>
            <a:r>
              <a:rPr lang="en-GB" sz="1400" dirty="0" err="1"/>
              <a:t>bo`lgan</a:t>
            </a:r>
            <a:r>
              <a:rPr lang="en-GB" sz="1400" dirty="0"/>
              <a:t> </a:t>
            </a:r>
            <a:r>
              <a:rPr lang="en-GB" sz="1400" dirty="0" err="1"/>
              <a:t>yengillashtiruvchi</a:t>
            </a:r>
            <a:r>
              <a:rPr lang="en-GB" sz="1400" dirty="0"/>
              <a:t> </a:t>
            </a:r>
            <a:r>
              <a:rPr lang="en-GB" sz="1400" dirty="0" err="1"/>
              <a:t>holat</a:t>
            </a:r>
            <a:r>
              <a:rPr lang="en-GB" sz="1400" dirty="0"/>
              <a:t> </a:t>
            </a:r>
            <a:r>
              <a:rPr lang="en-GB" sz="1400" dirty="0" err="1"/>
              <a:t>hisobansa</a:t>
            </a:r>
            <a:r>
              <a:rPr lang="en-GB" sz="1400" dirty="0"/>
              <a:t>, </a:t>
            </a:r>
            <a:r>
              <a:rPr lang="en-GB" sz="1400" dirty="0" err="1"/>
              <a:t>aybini</a:t>
            </a:r>
            <a:r>
              <a:rPr lang="en-GB" sz="1400" dirty="0"/>
              <a:t> </a:t>
            </a:r>
            <a:r>
              <a:rPr lang="en-GB" sz="1400" dirty="0" err="1"/>
              <a:t>bo`yniga</a:t>
            </a:r>
            <a:r>
              <a:rPr lang="en-GB" sz="1400" dirty="0"/>
              <a:t> </a:t>
            </a:r>
            <a:r>
              <a:rPr lang="en-GB" sz="1400" dirty="0" err="1"/>
              <a:t>olish</a:t>
            </a:r>
            <a:r>
              <a:rPr lang="en-GB" sz="1400" dirty="0"/>
              <a:t> </a:t>
            </a:r>
            <a:r>
              <a:rPr lang="en-GB" sz="1400" dirty="0" err="1"/>
              <a:t>to`g`risida</a:t>
            </a:r>
            <a:r>
              <a:rPr lang="en-GB" sz="1400" dirty="0"/>
              <a:t> </a:t>
            </a:r>
            <a:r>
              <a:rPr lang="en-GB" sz="1400" dirty="0" err="1"/>
              <a:t>arz</a:t>
            </a:r>
            <a:r>
              <a:rPr lang="en-GB" sz="1400" dirty="0"/>
              <a:t> </a:t>
            </a:r>
            <a:r>
              <a:rPr lang="en-GB" sz="1400" dirty="0" err="1"/>
              <a:t>qilish</a:t>
            </a:r>
            <a:r>
              <a:rPr lang="en-GB" sz="1400" dirty="0"/>
              <a:t> </a:t>
            </a:r>
            <a:r>
              <a:rPr lang="en-GB" sz="1400" dirty="0" err="1"/>
              <a:t>yoki</a:t>
            </a:r>
            <a:r>
              <a:rPr lang="en-GB" sz="1400" dirty="0"/>
              <a:t> </a:t>
            </a:r>
            <a:r>
              <a:rPr lang="en-GB" sz="1400" dirty="0" err="1"/>
              <a:t>jinoyatni</a:t>
            </a:r>
            <a:r>
              <a:rPr lang="en-GB" sz="1400" dirty="0"/>
              <a:t> </a:t>
            </a:r>
            <a:r>
              <a:rPr lang="en-GB" sz="1400" dirty="0" err="1"/>
              <a:t>ochish</a:t>
            </a:r>
            <a:r>
              <a:rPr lang="en-GB" sz="1400" dirty="0"/>
              <a:t> </a:t>
            </a:r>
            <a:r>
              <a:rPr lang="en-GB" sz="1400" dirty="0" err="1"/>
              <a:t>uchun</a:t>
            </a:r>
            <a:r>
              <a:rPr lang="en-GB" sz="1400" dirty="0"/>
              <a:t> </a:t>
            </a:r>
            <a:r>
              <a:rPr lang="en-GB" sz="1400" dirty="0" err="1"/>
              <a:t>faol</a:t>
            </a:r>
            <a:r>
              <a:rPr lang="en-GB" sz="1400" dirty="0"/>
              <a:t> </a:t>
            </a:r>
            <a:r>
              <a:rPr lang="en-GB" sz="1400" dirty="0" err="1"/>
              <a:t>yordam</a:t>
            </a:r>
            <a:r>
              <a:rPr lang="en-GB" sz="1400" dirty="0"/>
              <a:t> </a:t>
            </a:r>
            <a:r>
              <a:rPr lang="en-GB" sz="1400" dirty="0" err="1"/>
              <a:t>berish</a:t>
            </a:r>
            <a:r>
              <a:rPr lang="en-GB" sz="1400" dirty="0"/>
              <a:t> ham </a:t>
            </a:r>
            <a:r>
              <a:rPr lang="en-GB" sz="1400" dirty="0" err="1"/>
              <a:t>jinoyatga</a:t>
            </a:r>
            <a:r>
              <a:rPr lang="en-GB" sz="1400" dirty="0"/>
              <a:t>, ham </a:t>
            </a:r>
            <a:r>
              <a:rPr lang="en-GB" sz="1400" dirty="0" err="1"/>
              <a:t>shaxsga</a:t>
            </a:r>
            <a:r>
              <a:rPr lang="en-GB" sz="1400" dirty="0"/>
              <a:t> </a:t>
            </a:r>
            <a:r>
              <a:rPr lang="en-GB" sz="1400" dirty="0" err="1"/>
              <a:t>tegishli</a:t>
            </a:r>
            <a:r>
              <a:rPr lang="en-GB" sz="1400" dirty="0"/>
              <a:t> </a:t>
            </a:r>
            <a:r>
              <a:rPr lang="en-GB" sz="1400" dirty="0" err="1"/>
              <a:t>bo`lgan</a:t>
            </a:r>
            <a:r>
              <a:rPr lang="en-GB" sz="1400" dirty="0"/>
              <a:t> </a:t>
            </a:r>
            <a:r>
              <a:rPr lang="en-GB" sz="1400" dirty="0" err="1"/>
              <a:t>yengillashtiruvchi</a:t>
            </a:r>
            <a:r>
              <a:rPr lang="en-GB" sz="1400" dirty="0"/>
              <a:t> </a:t>
            </a:r>
            <a:r>
              <a:rPr lang="en-GB" sz="1400" dirty="0" err="1"/>
              <a:t>holat</a:t>
            </a:r>
            <a:r>
              <a:rPr lang="en-GB" sz="1400" dirty="0"/>
              <a:t> </a:t>
            </a:r>
            <a:r>
              <a:rPr lang="en-GB" sz="1400" dirty="0" err="1"/>
              <a:t>hisobanadi</a:t>
            </a:r>
            <a:r>
              <a:rPr lang="en-GB" sz="1400" dirty="0" smtClean="0"/>
              <a:t>.</a:t>
            </a:r>
            <a:br>
              <a:rPr lang="en-GB" sz="1400" dirty="0" smtClean="0"/>
            </a:br>
            <a:r>
              <a:rPr lang="en-GB" sz="1400" dirty="0" smtClean="0"/>
              <a:t>           </a:t>
            </a:r>
            <a:r>
              <a:rPr lang="en-GB" sz="1400" dirty="0" err="1" smtClean="0"/>
              <a:t>Jazoni</a:t>
            </a:r>
            <a:r>
              <a:rPr lang="en-GB" sz="1400" dirty="0" smtClean="0"/>
              <a:t> </a:t>
            </a:r>
            <a:r>
              <a:rPr lang="en-GB" sz="1400" dirty="0" err="1"/>
              <a:t>yengillashtiruvchi</a:t>
            </a:r>
            <a:r>
              <a:rPr lang="en-GB" sz="1400" dirty="0"/>
              <a:t> </a:t>
            </a:r>
            <a:r>
              <a:rPr lang="en-GB" sz="1400" dirty="0" err="1"/>
              <a:t>holatlar</a:t>
            </a:r>
            <a:r>
              <a:rPr lang="en-GB" sz="1400" dirty="0"/>
              <a:t> </a:t>
            </a:r>
            <a:r>
              <a:rPr lang="en-GB" sz="1400" dirty="0" err="1"/>
              <a:t>faqatgina</a:t>
            </a:r>
            <a:r>
              <a:rPr lang="en-GB" sz="1400" dirty="0"/>
              <a:t> </a:t>
            </a:r>
            <a:r>
              <a:rPr lang="en-GB" sz="1400" dirty="0" err="1"/>
              <a:t>jazoni</a:t>
            </a:r>
            <a:r>
              <a:rPr lang="en-GB" sz="1400" dirty="0"/>
              <a:t> </a:t>
            </a:r>
            <a:r>
              <a:rPr lang="en-GB" sz="1400" dirty="0" err="1"/>
              <a:t>yengillashtirishning</a:t>
            </a:r>
            <a:r>
              <a:rPr lang="en-GB" sz="1400" dirty="0"/>
              <a:t> </a:t>
            </a:r>
            <a:r>
              <a:rPr lang="en-GB" sz="1400" dirty="0" err="1"/>
              <a:t>o`zi</a:t>
            </a:r>
            <a:r>
              <a:rPr lang="en-GB" sz="1400" dirty="0"/>
              <a:t> </a:t>
            </a:r>
            <a:r>
              <a:rPr lang="en-GB" sz="1400" dirty="0" err="1"/>
              <a:t>uchun</a:t>
            </a:r>
            <a:r>
              <a:rPr lang="en-GB" sz="1400" dirty="0"/>
              <a:t> </a:t>
            </a:r>
            <a:r>
              <a:rPr lang="en-GB" sz="1400" dirty="0" err="1"/>
              <a:t>asos</a:t>
            </a:r>
            <a:r>
              <a:rPr lang="en-GB" sz="1400" dirty="0"/>
              <a:t> </a:t>
            </a:r>
            <a:r>
              <a:rPr lang="en-GB" sz="1400" dirty="0" err="1"/>
              <a:t>bo`lmasdan</a:t>
            </a:r>
            <a:r>
              <a:rPr lang="en-GB" sz="1400" dirty="0"/>
              <a:t>, </a:t>
            </a:r>
            <a:r>
              <a:rPr lang="en-GB" sz="1400" dirty="0" err="1"/>
              <a:t>balki</a:t>
            </a:r>
            <a:r>
              <a:rPr lang="en-GB" sz="1400" dirty="0"/>
              <a:t> </a:t>
            </a:r>
            <a:r>
              <a:rPr lang="en-GB" sz="1400" dirty="0" err="1"/>
              <a:t>jinoiy</a:t>
            </a:r>
            <a:r>
              <a:rPr lang="en-GB" sz="1400" dirty="0"/>
              <a:t> </a:t>
            </a:r>
            <a:r>
              <a:rPr lang="en-GB" sz="1400" dirty="0" err="1"/>
              <a:t>javobgarlikdan</a:t>
            </a:r>
            <a:r>
              <a:rPr lang="en-GB" sz="1400" dirty="0"/>
              <a:t> </a:t>
            </a:r>
            <a:r>
              <a:rPr lang="en-GB" sz="1400" dirty="0" err="1"/>
              <a:t>yoki</a:t>
            </a:r>
            <a:r>
              <a:rPr lang="en-GB" sz="1400" dirty="0"/>
              <a:t> </a:t>
            </a:r>
            <a:r>
              <a:rPr lang="en-GB" sz="1400" dirty="0" err="1"/>
              <a:t>jazodan</a:t>
            </a:r>
            <a:r>
              <a:rPr lang="en-GB" sz="1400" dirty="0"/>
              <a:t> </a:t>
            </a:r>
            <a:r>
              <a:rPr lang="en-GB" sz="1400" dirty="0" err="1"/>
              <a:t>ozod</a:t>
            </a:r>
            <a:r>
              <a:rPr lang="en-GB" sz="1400" dirty="0"/>
              <a:t> </a:t>
            </a:r>
            <a:r>
              <a:rPr lang="en-GB" sz="1400" dirty="0" err="1"/>
              <a:t>qilish</a:t>
            </a:r>
            <a:r>
              <a:rPr lang="en-GB" sz="1400" dirty="0"/>
              <a:t> </a:t>
            </a:r>
            <a:r>
              <a:rPr lang="en-GB" sz="1400" dirty="0" err="1"/>
              <a:t>uchun</a:t>
            </a:r>
            <a:r>
              <a:rPr lang="en-GB" sz="1400" dirty="0"/>
              <a:t> ham </a:t>
            </a:r>
            <a:r>
              <a:rPr lang="en-GB" sz="1400" dirty="0" err="1"/>
              <a:t>asos</a:t>
            </a:r>
            <a:r>
              <a:rPr lang="en-GB" sz="1400" dirty="0"/>
              <a:t> </a:t>
            </a:r>
            <a:r>
              <a:rPr lang="en-GB" sz="1400" dirty="0" err="1"/>
              <a:t>bo`lishi</a:t>
            </a:r>
            <a:r>
              <a:rPr lang="en-GB" sz="1400" dirty="0"/>
              <a:t> </a:t>
            </a:r>
            <a:r>
              <a:rPr lang="en-GB" sz="1400" dirty="0" err="1"/>
              <a:t>mumkin</a:t>
            </a:r>
            <a:r>
              <a:rPr lang="en-GB" sz="1400" dirty="0"/>
              <a:t>. </a:t>
            </a:r>
            <a:r>
              <a:rPr lang="en-GB" sz="1400" dirty="0" err="1"/>
              <a:t>Jumladan</a:t>
            </a:r>
            <a:r>
              <a:rPr lang="en-GB" sz="1400" dirty="0"/>
              <a:t>, chin </a:t>
            </a:r>
            <a:r>
              <a:rPr lang="en-GB" sz="1400" dirty="0" err="1"/>
              <a:t>ko`ngildan</a:t>
            </a:r>
            <a:r>
              <a:rPr lang="en-GB" sz="1400" dirty="0"/>
              <a:t> </a:t>
            </a:r>
            <a:r>
              <a:rPr lang="en-GB" sz="1400" dirty="0" err="1"/>
              <a:t>pushaymon</a:t>
            </a:r>
            <a:r>
              <a:rPr lang="en-GB" sz="1400" dirty="0"/>
              <a:t> </a:t>
            </a:r>
            <a:r>
              <a:rPr lang="en-GB" sz="1400" dirty="0" err="1"/>
              <a:t>bo`lish</a:t>
            </a:r>
            <a:r>
              <a:rPr lang="en-GB" sz="1400" dirty="0"/>
              <a:t> </a:t>
            </a:r>
            <a:r>
              <a:rPr lang="en-GB" sz="1400" dirty="0" err="1"/>
              <a:t>yoki</a:t>
            </a:r>
            <a:r>
              <a:rPr lang="en-GB" sz="1400" dirty="0"/>
              <a:t> </a:t>
            </a:r>
            <a:r>
              <a:rPr lang="en-GB" sz="1400" dirty="0" err="1"/>
              <a:t>jinoyatni</a:t>
            </a:r>
            <a:r>
              <a:rPr lang="en-GB" sz="1400" dirty="0"/>
              <a:t> </a:t>
            </a:r>
            <a:r>
              <a:rPr lang="en-GB" sz="1400" dirty="0" err="1"/>
              <a:t>ochish</a:t>
            </a:r>
            <a:r>
              <a:rPr lang="en-GB" sz="1400" dirty="0"/>
              <a:t> </a:t>
            </a:r>
            <a:r>
              <a:rPr lang="en-GB" sz="1400" dirty="0" err="1"/>
              <a:t>uchun</a:t>
            </a:r>
            <a:r>
              <a:rPr lang="en-GB" sz="1400" dirty="0"/>
              <a:t> </a:t>
            </a:r>
            <a:r>
              <a:rPr lang="en-GB" sz="1400" dirty="0" err="1"/>
              <a:t>faol</a:t>
            </a:r>
            <a:r>
              <a:rPr lang="en-GB" sz="1400" dirty="0"/>
              <a:t> </a:t>
            </a:r>
            <a:r>
              <a:rPr lang="en-GB" sz="1400" dirty="0" err="1"/>
              <a:t>yordam</a:t>
            </a:r>
            <a:r>
              <a:rPr lang="en-GB" sz="1400" dirty="0"/>
              <a:t> </a:t>
            </a:r>
            <a:r>
              <a:rPr lang="en-GB" sz="1400" dirty="0" err="1"/>
              <a:t>berish</a:t>
            </a:r>
            <a:r>
              <a:rPr lang="en-GB" sz="1400" dirty="0"/>
              <a:t>, </a:t>
            </a:r>
            <a:r>
              <a:rPr lang="en-GB" sz="1400" dirty="0" err="1"/>
              <a:t>O`zbekiston</a:t>
            </a:r>
            <a:r>
              <a:rPr lang="en-GB" sz="1400" dirty="0"/>
              <a:t> </a:t>
            </a:r>
            <a:r>
              <a:rPr lang="en-GB" sz="1400" dirty="0" err="1"/>
              <a:t>Respublikasi</a:t>
            </a:r>
            <a:r>
              <a:rPr lang="en-GB" sz="1400" dirty="0"/>
              <a:t> </a:t>
            </a: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kodeksining</a:t>
            </a:r>
            <a:r>
              <a:rPr lang="en-GB" sz="1400" dirty="0"/>
              <a:t> 66-moddasi </a:t>
            </a:r>
            <a:r>
              <a:rPr lang="en-GB" sz="1400" dirty="0" err="1"/>
              <a:t>asosida</a:t>
            </a:r>
            <a:r>
              <a:rPr lang="en-GB" sz="1400" dirty="0"/>
              <a:t> </a:t>
            </a:r>
            <a:r>
              <a:rPr lang="en-GB" sz="1400" dirty="0" err="1"/>
              <a:t>javobgarlikdan</a:t>
            </a:r>
            <a:r>
              <a:rPr lang="en-GB" sz="1400" dirty="0"/>
              <a:t> </a:t>
            </a:r>
            <a:r>
              <a:rPr lang="en-GB" sz="1400" dirty="0" err="1"/>
              <a:t>ozod</a:t>
            </a:r>
            <a:r>
              <a:rPr lang="en-GB" sz="1400" dirty="0"/>
              <a:t> </a:t>
            </a:r>
            <a:r>
              <a:rPr lang="en-GB" sz="1400" dirty="0" err="1"/>
              <a:t>qilish</a:t>
            </a:r>
            <a:r>
              <a:rPr lang="en-GB" sz="1400" dirty="0"/>
              <a:t> </a:t>
            </a:r>
            <a:r>
              <a:rPr lang="en-GB" sz="1400" dirty="0" err="1"/>
              <a:t>yoki</a:t>
            </a:r>
            <a:r>
              <a:rPr lang="en-GB" sz="1400" dirty="0"/>
              <a:t> 71-moddasi </a:t>
            </a:r>
            <a:r>
              <a:rPr lang="en-GB" sz="1400" dirty="0" err="1"/>
              <a:t>qoidalariga</a:t>
            </a:r>
            <a:r>
              <a:rPr lang="en-GB" sz="1400" dirty="0"/>
              <a:t> </a:t>
            </a:r>
            <a:r>
              <a:rPr lang="en-GB" sz="1400" dirty="0" err="1"/>
              <a:t>ko`ra</a:t>
            </a:r>
            <a:r>
              <a:rPr lang="en-GB" sz="1400" dirty="0"/>
              <a:t>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etilgan</a:t>
            </a:r>
            <a:r>
              <a:rPr lang="en-GB" sz="1400" dirty="0"/>
              <a:t> </a:t>
            </a:r>
            <a:r>
              <a:rPr lang="en-GB" sz="1400" dirty="0" err="1"/>
              <a:t>jinoyatning</a:t>
            </a:r>
            <a:r>
              <a:rPr lang="en-GB" sz="1400" dirty="0"/>
              <a:t> </a:t>
            </a:r>
            <a:r>
              <a:rPr lang="en-GB" sz="1400" dirty="0" err="1"/>
              <a:t>ijtimoiy</a:t>
            </a:r>
            <a:r>
              <a:rPr lang="en-GB" sz="1400" dirty="0"/>
              <a:t> </a:t>
            </a:r>
            <a:r>
              <a:rPr lang="en-GB" sz="1400" dirty="0" err="1"/>
              <a:t>xavfi</a:t>
            </a:r>
            <a:r>
              <a:rPr lang="en-GB" sz="1400" dirty="0"/>
              <a:t> </a:t>
            </a:r>
            <a:r>
              <a:rPr lang="en-GB" sz="1400" dirty="0" err="1"/>
              <a:t>katta</a:t>
            </a:r>
            <a:r>
              <a:rPr lang="en-GB" sz="1400" dirty="0"/>
              <a:t> </a:t>
            </a:r>
            <a:r>
              <a:rPr lang="en-GB" sz="1400" dirty="0" err="1"/>
              <a:t>bo`lmasligi</a:t>
            </a:r>
            <a:r>
              <a:rPr lang="en-GB" sz="1400" dirty="0"/>
              <a:t> </a:t>
            </a:r>
            <a:r>
              <a:rPr lang="en-GB" sz="1400" dirty="0" err="1"/>
              <a:t>yoki</a:t>
            </a:r>
            <a:r>
              <a:rPr lang="en-GB" sz="1400" dirty="0"/>
              <a:t> </a:t>
            </a: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uncha</a:t>
            </a:r>
            <a:r>
              <a:rPr lang="en-GB" sz="1400" dirty="0"/>
              <a:t> </a:t>
            </a:r>
            <a:r>
              <a:rPr lang="en-GB" sz="1400" dirty="0" err="1"/>
              <a:t>og`ir</a:t>
            </a:r>
            <a:r>
              <a:rPr lang="en-GB" sz="1400" dirty="0"/>
              <a:t> </a:t>
            </a:r>
            <a:r>
              <a:rPr lang="en-GB" sz="1400" dirty="0" err="1"/>
              <a:t>bo`lmasligi</a:t>
            </a:r>
            <a:r>
              <a:rPr lang="en-GB" sz="1400" dirty="0"/>
              <a:t> </a:t>
            </a:r>
            <a:r>
              <a:rPr lang="en-GB" sz="1400" dirty="0" err="1"/>
              <a:t>kerak</a:t>
            </a:r>
            <a:r>
              <a:rPr lang="en-GB" sz="1400" dirty="0"/>
              <a:t>. Agar </a:t>
            </a:r>
            <a:r>
              <a:rPr lang="en-GB" sz="1400" dirty="0" err="1"/>
              <a:t>sodir</a:t>
            </a:r>
            <a:r>
              <a:rPr lang="en-GB" sz="1400" dirty="0"/>
              <a:t> </a:t>
            </a:r>
            <a:r>
              <a:rPr lang="en-GB" sz="1400" dirty="0" err="1"/>
              <a:t>etilgan</a:t>
            </a:r>
            <a:r>
              <a:rPr lang="en-GB" sz="1400" dirty="0"/>
              <a:t> </a:t>
            </a:r>
            <a:r>
              <a:rPr lang="en-GB" sz="1400" dirty="0" err="1"/>
              <a:t>jinoyat</a:t>
            </a:r>
            <a:r>
              <a:rPr lang="en-GB" sz="1400" dirty="0"/>
              <a:t> </a:t>
            </a:r>
            <a:r>
              <a:rPr lang="en-GB" sz="1400" dirty="0" err="1"/>
              <a:t>og`ir</a:t>
            </a:r>
            <a:r>
              <a:rPr lang="en-GB" sz="1400" dirty="0"/>
              <a:t> </a:t>
            </a:r>
            <a:r>
              <a:rPr lang="en-GB" sz="1400" dirty="0" err="1"/>
              <a:t>yoki</a:t>
            </a:r>
            <a:r>
              <a:rPr lang="en-GB" sz="1400" dirty="0"/>
              <a:t> </a:t>
            </a:r>
            <a:r>
              <a:rPr lang="en-GB" sz="1400" dirty="0" err="1"/>
              <a:t>o`ta</a:t>
            </a:r>
            <a:r>
              <a:rPr lang="en-GB" sz="1400" dirty="0"/>
              <a:t> </a:t>
            </a:r>
            <a:r>
              <a:rPr lang="en-GB" sz="1400" dirty="0" err="1"/>
              <a:t>og`ir</a:t>
            </a:r>
            <a:r>
              <a:rPr lang="en-GB" sz="1400" dirty="0"/>
              <a:t> </a:t>
            </a:r>
            <a:r>
              <a:rPr lang="en-GB" sz="1400" dirty="0" err="1"/>
              <a:t>bo`lsa</a:t>
            </a:r>
            <a:r>
              <a:rPr lang="en-GB" sz="1400" dirty="0"/>
              <a:t> </a:t>
            </a:r>
            <a:r>
              <a:rPr lang="en-GB" sz="1400" dirty="0" err="1"/>
              <a:t>va</a:t>
            </a:r>
            <a:r>
              <a:rPr lang="en-GB" sz="1400" dirty="0"/>
              <a:t> JK 55- </a:t>
            </a:r>
            <a:r>
              <a:rPr lang="en-GB" sz="1400" dirty="0" err="1"/>
              <a:t>moddasining</a:t>
            </a:r>
            <a:r>
              <a:rPr lang="en-GB" sz="1400" dirty="0"/>
              <a:t> «a» </a:t>
            </a:r>
            <a:r>
              <a:rPr lang="en-GB" sz="1400" dirty="0" err="1"/>
              <a:t>bandidagi</a:t>
            </a:r>
            <a:r>
              <a:rPr lang="en-GB" sz="1400" dirty="0"/>
              <a:t> </a:t>
            </a:r>
            <a:r>
              <a:rPr lang="en-GB" sz="1400" dirty="0" err="1"/>
              <a:t>holat</a:t>
            </a:r>
            <a:r>
              <a:rPr lang="en-GB" sz="1400" dirty="0"/>
              <a:t> </a:t>
            </a:r>
            <a:r>
              <a:rPr lang="en-GB" sz="1400" dirty="0" err="1"/>
              <a:t>mavjud</a:t>
            </a:r>
            <a:r>
              <a:rPr lang="en-GB" sz="1400" dirty="0"/>
              <a:t> </a:t>
            </a:r>
            <a:r>
              <a:rPr lang="en-GB" sz="1400" dirty="0" err="1"/>
              <a:t>bo`lsa</a:t>
            </a:r>
            <a:r>
              <a:rPr lang="en-GB" sz="1400" dirty="0"/>
              <a:t>, </a:t>
            </a:r>
            <a:r>
              <a:rPr lang="en-GB" sz="1400" dirty="0" err="1"/>
              <a:t>sud</a:t>
            </a:r>
            <a:r>
              <a:rPr lang="en-GB" sz="1400" dirty="0"/>
              <a:t> </a:t>
            </a:r>
            <a:r>
              <a:rPr lang="en-GB" sz="1400" dirty="0" err="1"/>
              <a:t>yengillashtiruvchi</a:t>
            </a:r>
            <a:r>
              <a:rPr lang="en-GB" sz="1400" dirty="0"/>
              <a:t> </a:t>
            </a:r>
            <a:r>
              <a:rPr lang="en-GB" sz="1400" dirty="0" err="1"/>
              <a:t>holat</a:t>
            </a:r>
            <a:r>
              <a:rPr lang="en-GB" sz="1400" dirty="0"/>
              <a:t> deb </a:t>
            </a:r>
            <a:r>
              <a:rPr lang="en-GB" sz="1400" dirty="0" err="1"/>
              <a:t>jazo</a:t>
            </a:r>
            <a:r>
              <a:rPr lang="en-GB" sz="1400" dirty="0"/>
              <a:t> </a:t>
            </a:r>
            <a:r>
              <a:rPr lang="en-GB" sz="1400" dirty="0" err="1"/>
              <a:t>tayinlashi</a:t>
            </a:r>
            <a:r>
              <a:rPr lang="en-GB" sz="1400" dirty="0"/>
              <a:t> </a:t>
            </a:r>
            <a:r>
              <a:rPr lang="en-GB" sz="1400" dirty="0" err="1"/>
              <a:t>mumkin</a:t>
            </a:r>
            <a:r>
              <a:rPr lang="en-GB" sz="1400" dirty="0"/>
              <a:t>.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25755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8568952" cy="6858000"/>
          </a:xfrm>
        </p:spPr>
      </p:pic>
    </p:spTree>
    <p:extLst>
      <p:ext uri="{BB962C8B-B14F-4D97-AF65-F5344CB8AC3E}">
        <p14:creationId xmlns:p14="http://schemas.microsoft.com/office/powerpoint/2010/main" val="31082196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</TotalTime>
  <Words>154</Words>
  <Application>Microsoft Office PowerPoint</Application>
  <PresentationFormat>Экран (4:3)</PresentationFormat>
  <Paragraphs>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Эркер</vt:lpstr>
      <vt:lpstr>Jazoni yengillashtiruvchi holatlar</vt:lpstr>
      <vt:lpstr>      Sudlar tomonidan jinoyat ishlarini ko`rishda eng avvalo jinoyat sodir qilish bilan bog`liq bo`lgan barcha holatlarini, uni sodir qilgan shaxsni, qilmishda jinoyat qonunida ko`zda tutilgan barcha belgilarning mavjudligini to`la va batafsil aniqlash, jinoyatni to`g`ri kvalifikatsiya qilish , qonuniylik va adolatlilik prinsipiga rioya qilishning asosiy shartidir. Jazoni yengillashtiruvchi va og`irlashtiruvchi holatlar ma`lum darajada qilmishning ijtimoiy xavfliligini belgilovchi mezon bo`lib ham hisoblanadi.  Quyida jazo tayinlashda e`tiborga olinadigan jazoni yengillashtiruvchi holatlarga to`xtalamiz: a) aybni bo`yniga olish to`g`risida arz qilish, chin ko`ngildan pushaymon bo`lish yoki jinoyatni ochishga faol yordam berish; b) yetkazilgan zararni ixtiyoriy ravishda bartaraf qilish; v) og`ir shaxsiy, oilaviy sharoitlar oqibatida yoki boshqa mushkul ahvolda jinoyat sodir etish; g) majburlash yoki moddiy tomondan, xizmat jihatidan yoxud boshqa jihatdan qaramliligi sababli jinoyat sodir etish; d) jabrlanuvchining zo`rlik, og`ir xakorati yoki boshqacha g`ayriqonuniy harakatlari tufayli vujudga kelgan kuchli ruhiy xayajonlanish holatida jinoyat sodir etish; ye) zaruriy mudofaaning, oxirgi zaruratning asosli chegarasidan chetga chiqib jinoyat sodir etish, ijtimoiy xavfli qilmishni sodir etgan shaxsni ushlashda, kasb yoki xo`jalik faoliyatiga bog`liq bo`lgan asosli tavakkalchilikda zarar yetkazish; j) voyaga yetmaganning jinoyat sodir etishi; z) homilador ayolning jinoyat sodir etishi; i) jabrlanuvchining g`ayriqonuniy yoki ahlokka zid xulq-atvori ta`siri ostida jinoyat sodir etishi.  </vt:lpstr>
      <vt:lpstr>         O`zbekiston Respublikasi Jinoyat kodeksining 55-moddasida jazoni yengillashtiruvchi holatlarning, bir tomonidan real xayotda ko`proq uchraydigan turlari va turli-tuman jinoyatlar sodir qilish uchun tipik bo`lgan holatlar olingan bo`lsa, ikkinchi tomondan, qonun chiqaruvchi organ jinoyat sodir etish va jinoyatchi shaxsiga jiddiy ta`sir qiladigan holatlarnigiga jazoni yengillashtiruvchi holatlar ro`yxatiga kiritgan. Jinoyat huquqi nazariyasida jazoni yengillashtiruvchi holatlarning roli xaqida yagona fikr mavjud emas. Ayrim mualliflar yengillashtiruvchi holatlar aybning darajasiga ta`sir qiladi desa, boshqa birlari sud tomonidan tayinlanadigan jazoni yengillashtiradi deb hisoblaydilar. Yana boshqalari esa yengillashtiruvchi va og`irlashtiruvchi holatlar qilmishning ijtimoiy xavflilik darajasini belgilaydi, deb hisobaydilar. G. L. Kriger esa javobgarlikni yengillashtiruvchi holatlar faqat ayb darajasiga, jazo miqdoriga yoki sodir etilgan qilmishning ijtimoiy xavflilik darajasigagina ta`sir qilmasdan, balki javobgarlik va jazodan ozod qilishning muhim shartlari ham hisoblanadi», deb yozadi.          M. A. Skryabin esa javobgarlikni yengillashtiruvchi va og`irlashtiruvchi holatlar jinoyat tarkibidan tashqaridagi holatlar bo`lib, sodir etilgan jinoyatga yoki jinoyat sodir etgan kishining shaxsiga bevosita yoki bilvosita tegishli bo`lib, qilmishning ijtimoiy xavflilik darajasini kamaytiradi, (yengillashtiruvchi holatlar) yoki oshiradi, (ogrilashtiruvchi holatlar) va javobgarlik va jazoga ta`sir qiladi»[, deb yozadi. Yuqoridagi aytilganlardan ko`rinib turibdiki, yengillashtiruvchi holatlarning jinoyat-huquqiy ahamiyati xaqida yuridik adabiyotlarda turli fikrlar bildirilgan. Ularning barchasi yengillashtiruvchi holatlarni qilmish va aybdorning shaxsi bilan bog`lab tushuntirganlar.  </vt:lpstr>
      <vt:lpstr>            Yengillashtiruvchi holatlarni tavsiflash masalalariga ham mualliflar turlicha yondoshganlar. M.A.Skryabin «Qonun jazo tayinlashda huquqqa xilof qilmish va jinoyatchi shaxsini xususiyatlovchi holatlarga ahamiyat beradi. Og`irlashtiruvchi va yengillashtiruvchi holatlarni quyidagicha ifodalashni taklif qiladi:  A) faqat jinoyatning o`ziga tegishli bo`lgan holatlar;  B) faqat aybdorning shaxsiga tegishli bo`lgan holatlar; V) aybdorning shaxsiga va jinoyatga tegishli bo`lgan holatlar. Bizning nazarimizda, yengillashtiruvchi holatlarni bunday tasniflash amaldagi Jinoyat kodeksidagi 55-modda ko`rsatilgan yengillashtiruvchi holatlarga ham to`g`ri keladi. Masalan, voyaga yetmaganning jinoyat sodir etishi (JK 55-modda «j» bandi) va homilador ayolning jinoyat sodir etishi (JK 55-modda “z” bandi) faqat shaxsga tegishli bo`lgan yengillashtiruvchi holat hisobansa, majburlash yoki moddiy tomondan, xizmat jihatdan yoxud boshqa jihatdan qaramlik sababli jinoyat sodir qilish faqat jinoyatga tegishli bo`lgan yengillashtiruvchi holat hisobansa, aybini bo`yniga olish to`g`risida arz qilish yoki jinoyatni ochish uchun faol yordam berish ham jinoyatga, ham shaxsga tegishli bo`lgan yengillashtiruvchi holat hisobanadi.            Jazoni yengillashtiruvchi holatlar faqatgina jazoni yengillashtirishning o`zi uchun asos bo`lmasdan, balki jinoiy javobgarlikdan yoki jazodan ozod qilish uchun ham asos bo`lishi mumkin. Jumladan, chin ko`ngildan pushaymon bo`lish yoki jinoyatni ochish uchun faol yordam berish, O`zbekiston Respublikasi Jinoyat kodeksining 66-moddasi asosida javobgarlikdan ozod qilish yoki 71-moddasi qoidalariga ko`ra sodir etilgan jinoyatning ijtimoiy xavfi katta bo`lmasligi yoki jinoyat uncha og`ir bo`lmasligi kerak. Agar sodir etilgan jinoyat og`ir yoki o`ta og`ir bo`lsa va JK 55- moddasining «a» bandidagi holat mavjud bo`lsa, sud yengillashtiruvchi holat deb jazo tayinlashi mumkin.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Jazoni yengillashtiruvchi holatlar</dc:title>
  <dc:creator>Пользователь Windows</dc:creator>
  <cp:lastModifiedBy>Пользователь Windows</cp:lastModifiedBy>
  <cp:revision>1</cp:revision>
  <dcterms:created xsi:type="dcterms:W3CDTF">2023-11-19T05:04:12Z</dcterms:created>
  <dcterms:modified xsi:type="dcterms:W3CDTF">2025-01-10T11:47:56Z</dcterms:modified>
</cp:coreProperties>
</file>