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9" r:id="rId4"/>
    <p:sldId id="260" r:id="rId5"/>
    <p:sldId id="266" r:id="rId6"/>
  </p:sldIdLst>
  <p:sldSz cx="9144000" cy="5143500" type="screen16x9"/>
  <p:notesSz cx="6858000" cy="9144000"/>
  <p:embeddedFontLst>
    <p:embeddedFont>
      <p:font typeface="Book Antiqua" pitchFamily="18" charset="0"/>
      <p:regular r:id="rId8"/>
      <p:bold r:id="rId9"/>
      <p:italic r:id="rId10"/>
      <p:boldItalic r:id="rId11"/>
    </p:embeddedFont>
    <p:embeddedFont>
      <p:font typeface="PT Sans Narrow" charset="-52"/>
      <p:regular r:id="rId12"/>
      <p:bold r:id="rId13"/>
    </p:embeddedFont>
    <p:embeddedFont>
      <p:font typeface="Open Sans" charset="0"/>
      <p:regular r:id="rId14"/>
      <p:bold r:id="rId15"/>
      <p:italic r:id="rId16"/>
      <p:boldItalic r:id="rId17"/>
    </p:embeddedFont>
    <p:embeddedFont>
      <p:font typeface="Bookman Old Style" pitchFamily="18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6" d="100"/>
          <a:sy n="126" d="100"/>
        </p:scale>
        <p:origin x="-72" y="-23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14.fntdata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viewProps" Target="viewProps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63A816-C3E1-48B7-BD99-DD0B0276D841}" type="doc">
      <dgm:prSet loTypeId="urn:microsoft.com/office/officeart/2005/8/layout/hList3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CF8DE1FA-E85B-4842-8C13-6D708F90CFA7}">
      <dgm:prSet phldrT="[Текст]"/>
      <dgm:spPr/>
      <dgm:t>
        <a:bodyPr/>
        <a:lstStyle/>
        <a:p>
          <a:r>
            <a:rPr lang="en-US" b="1" dirty="0" smtClean="0">
              <a:solidFill>
                <a:srgbClr val="FFFF00"/>
              </a:solidFill>
            </a:rPr>
            <a:t>“Kim </a:t>
          </a:r>
          <a:r>
            <a:rPr lang="en-US" b="1" dirty="0" err="1" smtClean="0">
              <a:solidFill>
                <a:srgbClr val="FFFF00"/>
              </a:solidFill>
            </a:rPr>
            <a:t>ko‘p</a:t>
          </a:r>
          <a:r>
            <a:rPr lang="en-US" b="1" dirty="0" smtClean="0">
              <a:solidFill>
                <a:srgbClr val="FFFF00"/>
              </a:solidFill>
            </a:rPr>
            <a:t> </a:t>
          </a:r>
          <a:r>
            <a:rPr lang="en-US" b="1" dirty="0" err="1" smtClean="0">
              <a:solidFill>
                <a:srgbClr val="FFFF00"/>
              </a:solidFill>
            </a:rPr>
            <a:t>biladi</a:t>
          </a:r>
          <a:r>
            <a:rPr lang="en-US" b="1" dirty="0" smtClean="0">
              <a:solidFill>
                <a:srgbClr val="FFFF00"/>
              </a:solidFill>
            </a:rPr>
            <a:t>?”</a:t>
          </a:r>
        </a:p>
      </dgm:t>
    </dgm:pt>
    <dgm:pt modelId="{940D718F-BE95-46A1-9E6E-889FB61170CE}" type="parTrans" cxnId="{5A7DCF30-6065-47B5-A2BA-00D50895E34C}">
      <dgm:prSet/>
      <dgm:spPr/>
      <dgm:t>
        <a:bodyPr/>
        <a:lstStyle/>
        <a:p>
          <a:endParaRPr lang="ru-RU"/>
        </a:p>
      </dgm:t>
    </dgm:pt>
    <dgm:pt modelId="{C241A6D0-8AB3-4EE6-9928-84AA215728C4}" type="sibTrans" cxnId="{5A7DCF30-6065-47B5-A2BA-00D50895E34C}">
      <dgm:prSet/>
      <dgm:spPr/>
      <dgm:t>
        <a:bodyPr/>
        <a:lstStyle/>
        <a:p>
          <a:endParaRPr lang="ru-RU"/>
        </a:p>
      </dgm:t>
    </dgm:pt>
    <dgm:pt modelId="{E7CAC17B-6F92-4F98-BF23-6440FB47EBAE}">
      <dgm:prSet phldrT="[Текст]"/>
      <dgm:spPr/>
      <dgm:t>
        <a:bodyPr/>
        <a:lstStyle/>
        <a:p>
          <a:r>
            <a:rPr lang="en-US" b="1" dirty="0" err="1" smtClean="0"/>
            <a:t>Kitob</a:t>
          </a:r>
          <a:r>
            <a:rPr lang="en-US" b="1" dirty="0" smtClean="0"/>
            <a:t> </a:t>
          </a:r>
          <a:r>
            <a:rPr lang="en-US" b="1" dirty="0" err="1" smtClean="0"/>
            <a:t>va</a:t>
          </a:r>
          <a:r>
            <a:rPr lang="en-US" b="1" dirty="0" smtClean="0"/>
            <a:t> </a:t>
          </a:r>
          <a:r>
            <a:rPr lang="en-US" b="1" dirty="0" err="1" smtClean="0"/>
            <a:t>ilm</a:t>
          </a:r>
          <a:r>
            <a:rPr lang="en-US" b="1" dirty="0" smtClean="0"/>
            <a:t> </a:t>
          </a:r>
          <a:r>
            <a:rPr lang="en-US" b="1" dirty="0" err="1" smtClean="0"/>
            <a:t>haqida</a:t>
          </a:r>
          <a:r>
            <a:rPr lang="en-US" b="1" dirty="0" smtClean="0"/>
            <a:t> </a:t>
          </a:r>
          <a:r>
            <a:rPr lang="en-US" b="1" dirty="0" err="1" smtClean="0"/>
            <a:t>maqol</a:t>
          </a:r>
          <a:r>
            <a:rPr lang="en-US" b="1" dirty="0" smtClean="0"/>
            <a:t> </a:t>
          </a:r>
          <a:r>
            <a:rPr lang="en-US" b="1" dirty="0" err="1" smtClean="0"/>
            <a:t>yoki</a:t>
          </a:r>
          <a:r>
            <a:rPr lang="en-US" b="1" dirty="0" smtClean="0"/>
            <a:t> </a:t>
          </a:r>
          <a:r>
            <a:rPr lang="en-US" b="1" dirty="0" err="1" smtClean="0"/>
            <a:t>aforizmlar</a:t>
          </a:r>
          <a:r>
            <a:rPr lang="en-US" b="1" dirty="0" smtClean="0"/>
            <a:t> </a:t>
          </a:r>
          <a:endParaRPr lang="ru-RU" b="1" dirty="0"/>
        </a:p>
      </dgm:t>
    </dgm:pt>
    <dgm:pt modelId="{D9614D85-B0F6-42B9-9266-F8F1AB3060A5}" type="parTrans" cxnId="{20BDAFE3-1FE5-439C-898F-A7ACB9945C22}">
      <dgm:prSet/>
      <dgm:spPr/>
      <dgm:t>
        <a:bodyPr/>
        <a:lstStyle/>
        <a:p>
          <a:endParaRPr lang="ru-RU"/>
        </a:p>
      </dgm:t>
    </dgm:pt>
    <dgm:pt modelId="{36C3BBEF-03E8-4C05-9FCA-8B6F1402E99C}" type="sibTrans" cxnId="{20BDAFE3-1FE5-439C-898F-A7ACB9945C22}">
      <dgm:prSet/>
      <dgm:spPr/>
      <dgm:t>
        <a:bodyPr/>
        <a:lstStyle/>
        <a:p>
          <a:endParaRPr lang="ru-RU"/>
        </a:p>
      </dgm:t>
    </dgm:pt>
    <dgm:pt modelId="{D7CD3569-3C35-4BF5-BAE0-E7F087773ED2}">
      <dgm:prSet phldrT="[Текст]"/>
      <dgm:spPr/>
      <dgm:t>
        <a:bodyPr/>
        <a:lstStyle/>
        <a:p>
          <a:r>
            <a:rPr lang="en-US" b="1" dirty="0" err="1" smtClean="0"/>
            <a:t>Muallif</a:t>
          </a:r>
          <a:r>
            <a:rPr lang="en-US" b="1" dirty="0" smtClean="0"/>
            <a:t> </a:t>
          </a:r>
          <a:r>
            <a:rPr lang="en-US" b="1" dirty="0" err="1" smtClean="0"/>
            <a:t>va</a:t>
          </a:r>
          <a:r>
            <a:rPr lang="en-US" b="1" dirty="0" smtClean="0"/>
            <a:t> </a:t>
          </a:r>
          <a:r>
            <a:rPr lang="en-US" b="1" dirty="0" err="1" smtClean="0"/>
            <a:t>uning</a:t>
          </a:r>
          <a:r>
            <a:rPr lang="en-US" b="1" dirty="0" smtClean="0"/>
            <a:t> </a:t>
          </a:r>
          <a:r>
            <a:rPr lang="en-US" b="1" dirty="0" err="1" smtClean="0"/>
            <a:t>kitobi</a:t>
          </a:r>
          <a:endParaRPr lang="ru-RU" b="1" dirty="0"/>
        </a:p>
      </dgm:t>
    </dgm:pt>
    <dgm:pt modelId="{D84DA841-8159-4407-B05A-68151705CE69}" type="parTrans" cxnId="{5AAE286A-F75F-4BAC-BC34-E3146B904D5E}">
      <dgm:prSet/>
      <dgm:spPr/>
      <dgm:t>
        <a:bodyPr/>
        <a:lstStyle/>
        <a:p>
          <a:endParaRPr lang="ru-RU"/>
        </a:p>
      </dgm:t>
    </dgm:pt>
    <dgm:pt modelId="{209E2E11-0DA8-4C39-AEA7-A25E06085F6C}" type="sibTrans" cxnId="{5AAE286A-F75F-4BAC-BC34-E3146B904D5E}">
      <dgm:prSet/>
      <dgm:spPr/>
      <dgm:t>
        <a:bodyPr/>
        <a:lstStyle/>
        <a:p>
          <a:endParaRPr lang="ru-RU"/>
        </a:p>
      </dgm:t>
    </dgm:pt>
    <dgm:pt modelId="{1F755CF5-5258-4955-919D-C1DA8A151F3D}">
      <dgm:prSet phldrT="[Текст]"/>
      <dgm:spPr/>
      <dgm:t>
        <a:bodyPr/>
        <a:lstStyle/>
        <a:p>
          <a:r>
            <a:rPr lang="en-US" b="1" dirty="0" err="1" smtClean="0"/>
            <a:t>Nashriyot</a:t>
          </a:r>
          <a:r>
            <a:rPr lang="en-US" b="1" dirty="0" smtClean="0"/>
            <a:t> </a:t>
          </a:r>
          <a:r>
            <a:rPr lang="en-US" b="1" dirty="0" err="1" smtClean="0"/>
            <a:t>va</a:t>
          </a:r>
          <a:r>
            <a:rPr lang="en-US" b="1" dirty="0" smtClean="0"/>
            <a:t> </a:t>
          </a:r>
          <a:r>
            <a:rPr lang="en-US" b="1" dirty="0" err="1" smtClean="0"/>
            <a:t>saytlar</a:t>
          </a:r>
          <a:endParaRPr lang="ru-RU" b="1" dirty="0"/>
        </a:p>
      </dgm:t>
    </dgm:pt>
    <dgm:pt modelId="{B8F19BC7-17DA-407F-9021-EA968BB8FE35}" type="sibTrans" cxnId="{6DAC1626-5327-41B0-B7D4-707E582D1DA7}">
      <dgm:prSet/>
      <dgm:spPr/>
      <dgm:t>
        <a:bodyPr/>
        <a:lstStyle/>
        <a:p>
          <a:endParaRPr lang="ru-RU"/>
        </a:p>
      </dgm:t>
    </dgm:pt>
    <dgm:pt modelId="{FAF1C006-A94F-4037-A6FA-4FCF48B6A3F8}" type="parTrans" cxnId="{6DAC1626-5327-41B0-B7D4-707E582D1DA7}">
      <dgm:prSet/>
      <dgm:spPr/>
      <dgm:t>
        <a:bodyPr/>
        <a:lstStyle/>
        <a:p>
          <a:endParaRPr lang="ru-RU"/>
        </a:p>
      </dgm:t>
    </dgm:pt>
    <dgm:pt modelId="{388856AE-5AB0-46C6-8532-A632D5778C11}" type="pres">
      <dgm:prSet presAssocID="{0C63A816-C3E1-48B7-BD99-DD0B0276D84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753D2E-D82D-438B-BCFD-17E4677DC0E1}" type="pres">
      <dgm:prSet presAssocID="{CF8DE1FA-E85B-4842-8C13-6D708F90CFA7}" presName="roof" presStyleLbl="dkBgShp" presStyleIdx="0" presStyleCnt="2" custLinFactNeighborX="-852" custLinFactNeighborY="-28125"/>
      <dgm:spPr/>
      <dgm:t>
        <a:bodyPr/>
        <a:lstStyle/>
        <a:p>
          <a:endParaRPr lang="ru-RU"/>
        </a:p>
      </dgm:t>
    </dgm:pt>
    <dgm:pt modelId="{834A5D52-AC58-4E11-B284-A25C70F42C6E}" type="pres">
      <dgm:prSet presAssocID="{CF8DE1FA-E85B-4842-8C13-6D708F90CFA7}" presName="pillars" presStyleCnt="0"/>
      <dgm:spPr/>
    </dgm:pt>
    <dgm:pt modelId="{E1D53231-9FF6-4A6B-A619-E75E701106B0}" type="pres">
      <dgm:prSet presAssocID="{CF8DE1FA-E85B-4842-8C13-6D708F90CFA7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A42842-50DC-4342-B700-671E9FD60928}" type="pres">
      <dgm:prSet presAssocID="{D7CD3569-3C35-4BF5-BAE0-E7F087773ED2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B8AF38-14E7-42C4-A0F4-53203119F3A8}" type="pres">
      <dgm:prSet presAssocID="{1F755CF5-5258-4955-919D-C1DA8A151F3D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E94D6A-5404-4BAE-9F84-200870128DA6}" type="pres">
      <dgm:prSet presAssocID="{CF8DE1FA-E85B-4842-8C13-6D708F90CFA7}" presName="base" presStyleLbl="dkBgShp" presStyleIdx="1" presStyleCnt="2"/>
      <dgm:spPr/>
    </dgm:pt>
  </dgm:ptLst>
  <dgm:cxnLst>
    <dgm:cxn modelId="{5AAE286A-F75F-4BAC-BC34-E3146B904D5E}" srcId="{CF8DE1FA-E85B-4842-8C13-6D708F90CFA7}" destId="{D7CD3569-3C35-4BF5-BAE0-E7F087773ED2}" srcOrd="1" destOrd="0" parTransId="{D84DA841-8159-4407-B05A-68151705CE69}" sibTransId="{209E2E11-0DA8-4C39-AEA7-A25E06085F6C}"/>
    <dgm:cxn modelId="{190E9439-147C-494E-9623-6E03768FC80B}" type="presOf" srcId="{CF8DE1FA-E85B-4842-8C13-6D708F90CFA7}" destId="{C2753D2E-D82D-438B-BCFD-17E4677DC0E1}" srcOrd="0" destOrd="0" presId="urn:microsoft.com/office/officeart/2005/8/layout/hList3"/>
    <dgm:cxn modelId="{5A7DCF30-6065-47B5-A2BA-00D50895E34C}" srcId="{0C63A816-C3E1-48B7-BD99-DD0B0276D841}" destId="{CF8DE1FA-E85B-4842-8C13-6D708F90CFA7}" srcOrd="0" destOrd="0" parTransId="{940D718F-BE95-46A1-9E6E-889FB61170CE}" sibTransId="{C241A6D0-8AB3-4EE6-9928-84AA215728C4}"/>
    <dgm:cxn modelId="{D4CEB102-8887-419A-977B-F8F02649F476}" type="presOf" srcId="{D7CD3569-3C35-4BF5-BAE0-E7F087773ED2}" destId="{D8A42842-50DC-4342-B700-671E9FD60928}" srcOrd="0" destOrd="0" presId="urn:microsoft.com/office/officeart/2005/8/layout/hList3"/>
    <dgm:cxn modelId="{8DEE83A2-39E0-4230-A125-E653D11F2406}" type="presOf" srcId="{1F755CF5-5258-4955-919D-C1DA8A151F3D}" destId="{CBB8AF38-14E7-42C4-A0F4-53203119F3A8}" srcOrd="0" destOrd="0" presId="urn:microsoft.com/office/officeart/2005/8/layout/hList3"/>
    <dgm:cxn modelId="{6DAC1626-5327-41B0-B7D4-707E582D1DA7}" srcId="{CF8DE1FA-E85B-4842-8C13-6D708F90CFA7}" destId="{1F755CF5-5258-4955-919D-C1DA8A151F3D}" srcOrd="2" destOrd="0" parTransId="{FAF1C006-A94F-4037-A6FA-4FCF48B6A3F8}" sibTransId="{B8F19BC7-17DA-407F-9021-EA968BB8FE35}"/>
    <dgm:cxn modelId="{3CD20973-A7E6-44BE-AADE-139AEE335486}" type="presOf" srcId="{E7CAC17B-6F92-4F98-BF23-6440FB47EBAE}" destId="{E1D53231-9FF6-4A6B-A619-E75E701106B0}" srcOrd="0" destOrd="0" presId="urn:microsoft.com/office/officeart/2005/8/layout/hList3"/>
    <dgm:cxn modelId="{CB658B6C-E241-47F2-B352-2CBB10325581}" type="presOf" srcId="{0C63A816-C3E1-48B7-BD99-DD0B0276D841}" destId="{388856AE-5AB0-46C6-8532-A632D5778C11}" srcOrd="0" destOrd="0" presId="urn:microsoft.com/office/officeart/2005/8/layout/hList3"/>
    <dgm:cxn modelId="{20BDAFE3-1FE5-439C-898F-A7ACB9945C22}" srcId="{CF8DE1FA-E85B-4842-8C13-6D708F90CFA7}" destId="{E7CAC17B-6F92-4F98-BF23-6440FB47EBAE}" srcOrd="0" destOrd="0" parTransId="{D9614D85-B0F6-42B9-9266-F8F1AB3060A5}" sibTransId="{36C3BBEF-03E8-4C05-9FCA-8B6F1402E99C}"/>
    <dgm:cxn modelId="{2B861DE4-4D12-43DB-AE07-60B2622D93FF}" type="presParOf" srcId="{388856AE-5AB0-46C6-8532-A632D5778C11}" destId="{C2753D2E-D82D-438B-BCFD-17E4677DC0E1}" srcOrd="0" destOrd="0" presId="urn:microsoft.com/office/officeart/2005/8/layout/hList3"/>
    <dgm:cxn modelId="{8462FF5F-D438-4306-B728-B9ECFF220298}" type="presParOf" srcId="{388856AE-5AB0-46C6-8532-A632D5778C11}" destId="{834A5D52-AC58-4E11-B284-A25C70F42C6E}" srcOrd="1" destOrd="0" presId="urn:microsoft.com/office/officeart/2005/8/layout/hList3"/>
    <dgm:cxn modelId="{AD31BBB0-A662-439F-A03A-68DE7EE8C490}" type="presParOf" srcId="{834A5D52-AC58-4E11-B284-A25C70F42C6E}" destId="{E1D53231-9FF6-4A6B-A619-E75E701106B0}" srcOrd="0" destOrd="0" presId="urn:microsoft.com/office/officeart/2005/8/layout/hList3"/>
    <dgm:cxn modelId="{8AB596AD-AFC3-44AA-8183-0809488F24A9}" type="presParOf" srcId="{834A5D52-AC58-4E11-B284-A25C70F42C6E}" destId="{D8A42842-50DC-4342-B700-671E9FD60928}" srcOrd="1" destOrd="0" presId="urn:microsoft.com/office/officeart/2005/8/layout/hList3"/>
    <dgm:cxn modelId="{1DB4629C-0B50-421A-AB5D-FFB57DD7EDF3}" type="presParOf" srcId="{834A5D52-AC58-4E11-B284-A25C70F42C6E}" destId="{CBB8AF38-14E7-42C4-A0F4-53203119F3A8}" srcOrd="2" destOrd="0" presId="urn:microsoft.com/office/officeart/2005/8/layout/hList3"/>
    <dgm:cxn modelId="{41506C06-6C9E-48FE-9FA0-5BC334B4BD21}" type="presParOf" srcId="{388856AE-5AB0-46C6-8532-A632D5778C11}" destId="{C5E94D6A-5404-4BAE-9F84-200870128DA6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753D2E-D82D-438B-BCFD-17E4677DC0E1}">
      <dsp:nvSpPr>
        <dsp:cNvPr id="0" name=""/>
        <dsp:cNvSpPr/>
      </dsp:nvSpPr>
      <dsp:spPr>
        <a:xfrm>
          <a:off x="0" y="0"/>
          <a:ext cx="8586354" cy="1377834"/>
        </a:xfrm>
        <a:prstGeom prst="rect">
          <a:avLst/>
        </a:prstGeom>
        <a:solidFill>
          <a:schemeClr val="dk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1" kern="1200" dirty="0" smtClean="0">
              <a:solidFill>
                <a:srgbClr val="FFFF00"/>
              </a:solidFill>
            </a:rPr>
            <a:t>“Kim </a:t>
          </a:r>
          <a:r>
            <a:rPr lang="en-US" sz="6500" b="1" kern="1200" dirty="0" err="1" smtClean="0">
              <a:solidFill>
                <a:srgbClr val="FFFF00"/>
              </a:solidFill>
            </a:rPr>
            <a:t>ko‘p</a:t>
          </a:r>
          <a:r>
            <a:rPr lang="en-US" sz="6500" b="1" kern="1200" dirty="0" smtClean="0">
              <a:solidFill>
                <a:srgbClr val="FFFF00"/>
              </a:solidFill>
            </a:rPr>
            <a:t> </a:t>
          </a:r>
          <a:r>
            <a:rPr lang="en-US" sz="6500" b="1" kern="1200" dirty="0" err="1" smtClean="0">
              <a:solidFill>
                <a:srgbClr val="FFFF00"/>
              </a:solidFill>
            </a:rPr>
            <a:t>biladi</a:t>
          </a:r>
          <a:r>
            <a:rPr lang="en-US" sz="6500" b="1" kern="1200" dirty="0" smtClean="0">
              <a:solidFill>
                <a:srgbClr val="FFFF00"/>
              </a:solidFill>
            </a:rPr>
            <a:t>?”</a:t>
          </a:r>
        </a:p>
      </dsp:txBody>
      <dsp:txXfrm>
        <a:off x="0" y="0"/>
        <a:ext cx="8586354" cy="1377834"/>
      </dsp:txXfrm>
    </dsp:sp>
    <dsp:sp modelId="{E1D53231-9FF6-4A6B-A619-E75E701106B0}">
      <dsp:nvSpPr>
        <dsp:cNvPr id="0" name=""/>
        <dsp:cNvSpPr/>
      </dsp:nvSpPr>
      <dsp:spPr>
        <a:xfrm>
          <a:off x="4192" y="1377834"/>
          <a:ext cx="2859322" cy="28934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b="1" kern="1200" dirty="0" err="1" smtClean="0"/>
            <a:t>Kitob</a:t>
          </a:r>
          <a:r>
            <a:rPr lang="en-US" sz="3900" b="1" kern="1200" dirty="0" smtClean="0"/>
            <a:t> </a:t>
          </a:r>
          <a:r>
            <a:rPr lang="en-US" sz="3900" b="1" kern="1200" dirty="0" err="1" smtClean="0"/>
            <a:t>va</a:t>
          </a:r>
          <a:r>
            <a:rPr lang="en-US" sz="3900" b="1" kern="1200" dirty="0" smtClean="0"/>
            <a:t> </a:t>
          </a:r>
          <a:r>
            <a:rPr lang="en-US" sz="3900" b="1" kern="1200" dirty="0" err="1" smtClean="0"/>
            <a:t>ilm</a:t>
          </a:r>
          <a:r>
            <a:rPr lang="en-US" sz="3900" b="1" kern="1200" dirty="0" smtClean="0"/>
            <a:t> </a:t>
          </a:r>
          <a:r>
            <a:rPr lang="en-US" sz="3900" b="1" kern="1200" dirty="0" err="1" smtClean="0"/>
            <a:t>haqida</a:t>
          </a:r>
          <a:r>
            <a:rPr lang="en-US" sz="3900" b="1" kern="1200" dirty="0" smtClean="0"/>
            <a:t> </a:t>
          </a:r>
          <a:r>
            <a:rPr lang="en-US" sz="3900" b="1" kern="1200" dirty="0" err="1" smtClean="0"/>
            <a:t>maqol</a:t>
          </a:r>
          <a:r>
            <a:rPr lang="en-US" sz="3900" b="1" kern="1200" dirty="0" smtClean="0"/>
            <a:t> </a:t>
          </a:r>
          <a:r>
            <a:rPr lang="en-US" sz="3900" b="1" kern="1200" dirty="0" err="1" smtClean="0"/>
            <a:t>yoki</a:t>
          </a:r>
          <a:r>
            <a:rPr lang="en-US" sz="3900" b="1" kern="1200" dirty="0" smtClean="0"/>
            <a:t> </a:t>
          </a:r>
          <a:r>
            <a:rPr lang="en-US" sz="3900" b="1" kern="1200" dirty="0" err="1" smtClean="0"/>
            <a:t>aforizmlar</a:t>
          </a:r>
          <a:r>
            <a:rPr lang="en-US" sz="3900" b="1" kern="1200" dirty="0" smtClean="0"/>
            <a:t> </a:t>
          </a:r>
          <a:endParaRPr lang="ru-RU" sz="3900" b="1" kern="1200" dirty="0"/>
        </a:p>
      </dsp:txBody>
      <dsp:txXfrm>
        <a:off x="4192" y="1377834"/>
        <a:ext cx="2859322" cy="2893453"/>
      </dsp:txXfrm>
    </dsp:sp>
    <dsp:sp modelId="{D8A42842-50DC-4342-B700-671E9FD60928}">
      <dsp:nvSpPr>
        <dsp:cNvPr id="0" name=""/>
        <dsp:cNvSpPr/>
      </dsp:nvSpPr>
      <dsp:spPr>
        <a:xfrm>
          <a:off x="2863515" y="1377834"/>
          <a:ext cx="2859322" cy="28934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b="1" kern="1200" dirty="0" err="1" smtClean="0"/>
            <a:t>Muallif</a:t>
          </a:r>
          <a:r>
            <a:rPr lang="en-US" sz="3900" b="1" kern="1200" dirty="0" smtClean="0"/>
            <a:t> </a:t>
          </a:r>
          <a:r>
            <a:rPr lang="en-US" sz="3900" b="1" kern="1200" dirty="0" err="1" smtClean="0"/>
            <a:t>va</a:t>
          </a:r>
          <a:r>
            <a:rPr lang="en-US" sz="3900" b="1" kern="1200" dirty="0" smtClean="0"/>
            <a:t> </a:t>
          </a:r>
          <a:r>
            <a:rPr lang="en-US" sz="3900" b="1" kern="1200" dirty="0" err="1" smtClean="0"/>
            <a:t>uning</a:t>
          </a:r>
          <a:r>
            <a:rPr lang="en-US" sz="3900" b="1" kern="1200" dirty="0" smtClean="0"/>
            <a:t> </a:t>
          </a:r>
          <a:r>
            <a:rPr lang="en-US" sz="3900" b="1" kern="1200" dirty="0" err="1" smtClean="0"/>
            <a:t>kitobi</a:t>
          </a:r>
          <a:endParaRPr lang="ru-RU" sz="3900" b="1" kern="1200" dirty="0"/>
        </a:p>
      </dsp:txBody>
      <dsp:txXfrm>
        <a:off x="2863515" y="1377834"/>
        <a:ext cx="2859322" cy="2893453"/>
      </dsp:txXfrm>
    </dsp:sp>
    <dsp:sp modelId="{CBB8AF38-14E7-42C4-A0F4-53203119F3A8}">
      <dsp:nvSpPr>
        <dsp:cNvPr id="0" name=""/>
        <dsp:cNvSpPr/>
      </dsp:nvSpPr>
      <dsp:spPr>
        <a:xfrm>
          <a:off x="5722838" y="1377834"/>
          <a:ext cx="2859322" cy="28934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b="1" kern="1200" dirty="0" err="1" smtClean="0"/>
            <a:t>Nashriyot</a:t>
          </a:r>
          <a:r>
            <a:rPr lang="en-US" sz="3900" b="1" kern="1200" dirty="0" smtClean="0"/>
            <a:t> </a:t>
          </a:r>
          <a:r>
            <a:rPr lang="en-US" sz="3900" b="1" kern="1200" dirty="0" err="1" smtClean="0"/>
            <a:t>va</a:t>
          </a:r>
          <a:r>
            <a:rPr lang="en-US" sz="3900" b="1" kern="1200" dirty="0" smtClean="0"/>
            <a:t> </a:t>
          </a:r>
          <a:r>
            <a:rPr lang="en-US" sz="3900" b="1" kern="1200" dirty="0" err="1" smtClean="0"/>
            <a:t>saytlar</a:t>
          </a:r>
          <a:endParaRPr lang="ru-RU" sz="3900" b="1" kern="1200" dirty="0"/>
        </a:p>
      </dsp:txBody>
      <dsp:txXfrm>
        <a:off x="5722838" y="1377834"/>
        <a:ext cx="2859322" cy="2893453"/>
      </dsp:txXfrm>
    </dsp:sp>
    <dsp:sp modelId="{C5E94D6A-5404-4BAE-9F84-200870128DA6}">
      <dsp:nvSpPr>
        <dsp:cNvPr id="0" name=""/>
        <dsp:cNvSpPr/>
      </dsp:nvSpPr>
      <dsp:spPr>
        <a:xfrm>
          <a:off x="0" y="4271288"/>
          <a:ext cx="8586354" cy="321494"/>
        </a:xfrm>
        <a:prstGeom prst="rect">
          <a:avLst/>
        </a:prstGeom>
        <a:solidFill>
          <a:schemeClr val="dk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467744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23e58e3018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23e58e3018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23e58e3018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23e58e3018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23e58e3018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123e58e3018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23e58e3018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23e58e3018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721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3757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3" r:id="rId4"/>
    <p:sldLayoutId id="2147483655" r:id="rId5"/>
    <p:sldLayoutId id="2147483656" r:id="rId6"/>
    <p:sldLayoutId id="2147483660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ctrTitle"/>
          </p:nvPr>
        </p:nvSpPr>
        <p:spPr>
          <a:xfrm>
            <a:off x="815200" y="1085378"/>
            <a:ext cx="7136700" cy="20054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b" anchorCtr="0">
            <a:normAutofit/>
          </a:bodyPr>
          <a:lstStyle/>
          <a:p>
            <a:r>
              <a:rPr lang="en-US" dirty="0" smtClean="0"/>
              <a:t>KITOB MUTOLAASI</a:t>
            </a:r>
            <a:endParaRPr lang="en-US" sz="4400" dirty="0">
              <a:solidFill>
                <a:srgbClr val="7030A0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algn="r"/>
            <a:r>
              <a:rPr lang="en-US" sz="2000" i="1" dirty="0" err="1">
                <a:latin typeface="Book Antiqua" panose="02040602050305030304" pitchFamily="18" charset="0"/>
              </a:rPr>
              <a:t>Kitobxonlik</a:t>
            </a:r>
            <a:r>
              <a:rPr lang="en-US" sz="2000" i="1" dirty="0">
                <a:latin typeface="Book Antiqua" panose="02040602050305030304" pitchFamily="18" charset="0"/>
              </a:rPr>
              <a:t> </a:t>
            </a:r>
            <a:r>
              <a:rPr lang="en-US" sz="2000" i="1" dirty="0" err="1">
                <a:latin typeface="Book Antiqua" panose="02040602050305030304" pitchFamily="18" charset="0"/>
              </a:rPr>
              <a:t>madaniyatini</a:t>
            </a:r>
            <a:r>
              <a:rPr lang="en-US" sz="2000" i="1" dirty="0">
                <a:latin typeface="Book Antiqua" panose="02040602050305030304" pitchFamily="18" charset="0"/>
              </a:rPr>
              <a:t> </a:t>
            </a:r>
            <a:r>
              <a:rPr lang="en-US" sz="2000" i="1" dirty="0" err="1">
                <a:latin typeface="Book Antiqua" panose="02040602050305030304" pitchFamily="18" charset="0"/>
              </a:rPr>
              <a:t>yuksaltirish</a:t>
            </a:r>
            <a:r>
              <a:rPr lang="en-US" sz="2000" i="1" dirty="0">
                <a:latin typeface="Book Antiqua" panose="02040602050305030304" pitchFamily="18" charset="0"/>
              </a:rPr>
              <a:t> – </a:t>
            </a:r>
            <a:r>
              <a:rPr lang="en-US" sz="2000" i="1" dirty="0" err="1" smtClean="0">
                <a:latin typeface="Book Antiqua" panose="02040602050305030304" pitchFamily="18" charset="0"/>
              </a:rPr>
              <a:t>buyuk</a:t>
            </a:r>
            <a:r>
              <a:rPr lang="en-US" sz="2000" i="1" dirty="0" smtClean="0">
                <a:latin typeface="Book Antiqua" panose="02040602050305030304" pitchFamily="18" charset="0"/>
              </a:rPr>
              <a:t> </a:t>
            </a:r>
            <a:r>
              <a:rPr lang="en-US" sz="2000" i="1" dirty="0" err="1" smtClean="0">
                <a:latin typeface="Book Antiqua" panose="02040602050305030304" pitchFamily="18" charset="0"/>
              </a:rPr>
              <a:t>maqsadlarimizga</a:t>
            </a:r>
            <a:r>
              <a:rPr lang="en-US" sz="2000" i="1" dirty="0" smtClean="0">
                <a:latin typeface="Book Antiqua" panose="02040602050305030304" pitchFamily="18" charset="0"/>
              </a:rPr>
              <a:t> </a:t>
            </a:r>
            <a:br>
              <a:rPr lang="en-US" sz="2000" i="1" dirty="0" smtClean="0">
                <a:latin typeface="Book Antiqua" panose="02040602050305030304" pitchFamily="18" charset="0"/>
              </a:rPr>
            </a:br>
            <a:r>
              <a:rPr lang="en-US" sz="2000" i="1" dirty="0" err="1" smtClean="0">
                <a:latin typeface="Book Antiqua" panose="02040602050305030304" pitchFamily="18" charset="0"/>
              </a:rPr>
              <a:t>erishishning</a:t>
            </a:r>
            <a:r>
              <a:rPr lang="en-US" sz="2000" i="1" dirty="0" smtClean="0">
                <a:latin typeface="Book Antiqua" panose="02040602050305030304" pitchFamily="18" charset="0"/>
              </a:rPr>
              <a:t> </a:t>
            </a:r>
            <a:r>
              <a:rPr lang="en-US" sz="2000" i="1" dirty="0" err="1">
                <a:latin typeface="Book Antiqua" panose="02040602050305030304" pitchFamily="18" charset="0"/>
              </a:rPr>
              <a:t>muhim</a:t>
            </a:r>
            <a:r>
              <a:rPr lang="en-US" sz="2000" i="1" dirty="0">
                <a:latin typeface="Book Antiqua" panose="02040602050305030304" pitchFamily="18" charset="0"/>
              </a:rPr>
              <a:t> </a:t>
            </a:r>
            <a:r>
              <a:rPr lang="en-US" sz="2000" i="1" dirty="0" err="1" smtClean="0">
                <a:latin typeface="Book Antiqua" panose="02040602050305030304" pitchFamily="18" charset="0"/>
              </a:rPr>
              <a:t>kafolatidir</a:t>
            </a:r>
            <a:r>
              <a:rPr lang="en-US" sz="2000" i="1" dirty="0">
                <a:latin typeface="Book Antiqua" panose="02040602050305030304" pitchFamily="18" charset="0"/>
              </a:rPr>
              <a:t> </a:t>
            </a:r>
            <a:r>
              <a:rPr lang="en-US" sz="2000" i="1" dirty="0" smtClean="0">
                <a:latin typeface="Book Antiqua" panose="02040602050305030304" pitchFamily="18" charset="0"/>
              </a:rPr>
              <a:t>(</a:t>
            </a:r>
            <a:r>
              <a:rPr lang="en-US" sz="2000" i="1" dirty="0" err="1" smtClean="0">
                <a:latin typeface="Book Antiqua" panose="02040602050305030304" pitchFamily="18" charset="0"/>
              </a:rPr>
              <a:t>Shavkat</a:t>
            </a:r>
            <a:r>
              <a:rPr lang="en-US" sz="2000" i="1" dirty="0" smtClean="0">
                <a:latin typeface="Book Antiqua" panose="02040602050305030304" pitchFamily="18" charset="0"/>
              </a:rPr>
              <a:t> </a:t>
            </a:r>
            <a:r>
              <a:rPr lang="en-US" sz="2000" i="1" dirty="0" err="1" smtClean="0">
                <a:latin typeface="Book Antiqua" panose="02040602050305030304" pitchFamily="18" charset="0"/>
              </a:rPr>
              <a:t>Mirziyoyev</a:t>
            </a:r>
            <a:r>
              <a:rPr lang="en-US" sz="2000" i="1" dirty="0" smtClean="0">
                <a:latin typeface="Book Antiqua" panose="02040602050305030304" pitchFamily="18" charset="0"/>
              </a:rPr>
              <a:t>) </a:t>
            </a:r>
            <a:r>
              <a:rPr lang="ru-RU" dirty="0"/>
              <a:t/>
            </a:r>
            <a:br>
              <a:rPr lang="ru-RU" dirty="0"/>
            </a:br>
            <a:endParaRPr dirty="0"/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>
            <a:off x="135082" y="1042812"/>
            <a:ext cx="4051418" cy="37785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lnSpc>
                <a:spcPct val="110000"/>
              </a:lnSpc>
              <a:buNone/>
            </a:pPr>
            <a:r>
              <a:rPr lang="ru" sz="2400" b="1" dirty="0">
                <a:solidFill>
                  <a:srgbClr val="00B0F0"/>
                </a:solidFill>
                <a:latin typeface="Book Antiqua" panose="02040602050305030304" pitchFamily="18" charset="0"/>
              </a:rPr>
              <a:t>“Mutolaa”  bu nima</a:t>
            </a:r>
            <a:r>
              <a:rPr lang="ru" sz="2400" b="1" dirty="0" smtClean="0">
                <a:solidFill>
                  <a:srgbClr val="00B0F0"/>
                </a:solidFill>
                <a:latin typeface="Book Antiqua" panose="02040602050305030304" pitchFamily="18" charset="0"/>
              </a:rPr>
              <a:t>?</a:t>
            </a:r>
            <a:endParaRPr lang="en-US" sz="2400" b="1" dirty="0" smtClean="0">
              <a:solidFill>
                <a:srgbClr val="00B0F0"/>
              </a:solidFill>
              <a:latin typeface="Book Antiqua" panose="02040602050305030304" pitchFamily="18" charset="0"/>
            </a:endParaRPr>
          </a:p>
          <a:p>
            <a:pPr marL="0" lvl="0" indent="0" algn="ctr">
              <a:lnSpc>
                <a:spcPct val="110000"/>
              </a:lnSpc>
              <a:buNone/>
            </a:pPr>
            <a:endParaRPr lang="en-US" sz="800" b="1" dirty="0" smtClean="0">
              <a:solidFill>
                <a:srgbClr val="00B0F0"/>
              </a:solidFill>
              <a:latin typeface="Book Antiqua" panose="02040602050305030304" pitchFamily="18" charset="0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buNone/>
            </a:pPr>
            <a:r>
              <a:rPr lang="ru" sz="2400" b="1" dirty="0" smtClean="0">
                <a:latin typeface="Book Antiqua" panose="02040602050305030304" pitchFamily="18" charset="0"/>
              </a:rPr>
              <a:t>“</a:t>
            </a:r>
            <a:r>
              <a:rPr lang="ru" sz="2400" b="1" dirty="0">
                <a:latin typeface="Book Antiqua" panose="02040602050305030304" pitchFamily="18" charset="0"/>
              </a:rPr>
              <a:t>Mutolaa”</a:t>
            </a:r>
            <a:r>
              <a:rPr lang="ru" sz="2400" dirty="0">
                <a:latin typeface="Book Antiqua" panose="02040602050305030304" pitchFamily="18" charset="0"/>
              </a:rPr>
              <a:t> so`zi arabcha so`zdan olingan bo`lib,</a:t>
            </a:r>
            <a:r>
              <a:rPr lang="ru" sz="2400" b="1" dirty="0">
                <a:latin typeface="Book Antiqua" panose="02040602050305030304" pitchFamily="18" charset="0"/>
              </a:rPr>
              <a:t> “diqqat bilan o`qish,</a:t>
            </a:r>
            <a:r>
              <a:rPr lang="ru" sz="2400" dirty="0">
                <a:latin typeface="Book Antiqua" panose="02040602050305030304" pitchFamily="18" charset="0"/>
              </a:rPr>
              <a:t> </a:t>
            </a:r>
            <a:r>
              <a:rPr lang="ru" sz="2400" b="1" dirty="0">
                <a:latin typeface="Book Antiqua" panose="02040602050305030304" pitchFamily="18" charset="0"/>
              </a:rPr>
              <a:t>o`rganish” </a:t>
            </a:r>
            <a:r>
              <a:rPr lang="ru" sz="2400" dirty="0">
                <a:latin typeface="Book Antiqua" panose="02040602050305030304" pitchFamily="18" charset="0"/>
              </a:rPr>
              <a:t>degan ma’noni anglatadi. Mutolaa bilan shug`ullanuvchilar </a:t>
            </a:r>
            <a:r>
              <a:rPr lang="ru" sz="2400" b="1" i="1" dirty="0">
                <a:latin typeface="Book Antiqua" panose="02040602050305030304" pitchFamily="18" charset="0"/>
              </a:rPr>
              <a:t>kitobxonlar</a:t>
            </a:r>
            <a:r>
              <a:rPr lang="ru" sz="2400" dirty="0">
                <a:latin typeface="Book Antiqua" panose="02040602050305030304" pitchFamily="18" charset="0"/>
              </a:rPr>
              <a:t> deb nomlanadi.</a:t>
            </a:r>
            <a:endParaRPr sz="2400" dirty="0">
              <a:latin typeface="Book Antiqua" panose="02040602050305030304" pitchFamily="18" charset="0"/>
            </a:endParaRPr>
          </a:p>
        </p:txBody>
      </p:sp>
      <p:pic>
        <p:nvPicPr>
          <p:cNvPr id="74" name="Google Shape;7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6500" y="1202400"/>
            <a:ext cx="4652700" cy="3099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311700" y="686445"/>
            <a:ext cx="8385494" cy="4903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359" dirty="0" smtClean="0">
                <a:solidFill>
                  <a:srgbClr val="002060"/>
                </a:solidFill>
              </a:rPr>
              <a:t>Sodda kitobxon            </a:t>
            </a:r>
            <a:r>
              <a:rPr lang="en-US" sz="3359" dirty="0" smtClean="0">
                <a:solidFill>
                  <a:srgbClr val="002060"/>
                </a:solidFill>
              </a:rPr>
              <a:t>            </a:t>
            </a:r>
            <a:r>
              <a:rPr lang="en-US" sz="3359" dirty="0" err="1" smtClean="0">
                <a:solidFill>
                  <a:srgbClr val="002060"/>
                </a:solidFill>
              </a:rPr>
              <a:t>Ikkinchi</a:t>
            </a:r>
            <a:r>
              <a:rPr lang="en-US" sz="3359" dirty="0" smtClean="0">
                <a:solidFill>
                  <a:srgbClr val="002060"/>
                </a:solidFill>
              </a:rPr>
              <a:t> </a:t>
            </a:r>
            <a:r>
              <a:rPr lang="en-US" sz="3359" dirty="0" err="1" smtClean="0">
                <a:solidFill>
                  <a:srgbClr val="002060"/>
                </a:solidFill>
              </a:rPr>
              <a:t>turdagi</a:t>
            </a:r>
            <a:r>
              <a:rPr lang="en-US" sz="3359" dirty="0" smtClean="0">
                <a:solidFill>
                  <a:srgbClr val="002060"/>
                </a:solidFill>
              </a:rPr>
              <a:t> </a:t>
            </a:r>
            <a:r>
              <a:rPr lang="ru" sz="3359" dirty="0" smtClean="0">
                <a:solidFill>
                  <a:srgbClr val="002060"/>
                </a:solidFill>
              </a:rPr>
              <a:t>kitobxon</a:t>
            </a:r>
            <a:endParaRPr sz="4600" dirty="0">
              <a:solidFill>
                <a:srgbClr val="002060"/>
              </a:solidFill>
            </a:endParaRPr>
          </a:p>
        </p:txBody>
      </p:sp>
      <p:sp>
        <p:nvSpPr>
          <p:cNvPr id="85" name="Google Shape;85;p16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chemeClr val="bg2">
                    <a:lumMod val="50000"/>
                  </a:schemeClr>
                </a:solidFill>
              </a:rPr>
              <a:t>Bunday kitobxonlar – hindular haqidagi kitobchani oʻqiyotgan </a:t>
            </a:r>
            <a:r>
              <a:rPr lang="ru" sz="1800" dirty="0" smtClean="0">
                <a:solidFill>
                  <a:schemeClr val="bg2">
                    <a:lumMod val="50000"/>
                  </a:schemeClr>
                </a:solidFill>
              </a:rPr>
              <a:t>bolakay</a:t>
            </a:r>
            <a:r>
              <a:rPr lang="en-US" sz="1800" dirty="0" smtClean="0">
                <a:solidFill>
                  <a:schemeClr val="bg2">
                    <a:lumMod val="50000"/>
                  </a:schemeClr>
                </a:solidFill>
              </a:rPr>
              <a:t>,</a:t>
            </a:r>
            <a:r>
              <a:rPr lang="ru" sz="1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" sz="1800" dirty="0">
                <a:solidFill>
                  <a:schemeClr val="bg2">
                    <a:lumMod val="50000"/>
                  </a:schemeClr>
                </a:solidFill>
              </a:rPr>
              <a:t>yo graf ayol hayoti toʻgʻrisida hikoya qiluvchi romanni mutolaa qilayotgan </a:t>
            </a:r>
            <a:r>
              <a:rPr lang="ru" sz="1800" dirty="0" smtClean="0">
                <a:solidFill>
                  <a:schemeClr val="bg2">
                    <a:lumMod val="50000"/>
                  </a:schemeClr>
                </a:solidFill>
              </a:rPr>
              <a:t>oqsoch</a:t>
            </a:r>
            <a:r>
              <a:rPr lang="en-US" sz="1800" dirty="0" smtClean="0">
                <a:solidFill>
                  <a:schemeClr val="bg2">
                    <a:lumMod val="50000"/>
                  </a:schemeClr>
                </a:solidFill>
              </a:rPr>
              <a:t>,</a:t>
            </a:r>
            <a:r>
              <a:rPr lang="ru" sz="1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" sz="1800" dirty="0">
                <a:solidFill>
                  <a:schemeClr val="bg2">
                    <a:lumMod val="50000"/>
                  </a:schemeClr>
                </a:solidFill>
              </a:rPr>
              <a:t>yoki Shopenhauerni oʻrganishga kirishgan talaba – barchasi, ovqatni paqqos tushiradigan sertomoq xoʻranda </a:t>
            </a:r>
            <a:r>
              <a:rPr lang="ru" sz="1800" dirty="0" smtClean="0">
                <a:solidFill>
                  <a:schemeClr val="bg2">
                    <a:lumMod val="50000"/>
                  </a:schemeClr>
                </a:solidFill>
              </a:rPr>
              <a:t>singari </a:t>
            </a:r>
            <a:r>
              <a:rPr lang="ru" sz="1800" dirty="0">
                <a:solidFill>
                  <a:schemeClr val="bg2">
                    <a:lumMod val="50000"/>
                  </a:schemeClr>
                </a:solidFill>
              </a:rPr>
              <a:t>kitobni yutib yuboradi.</a:t>
            </a:r>
            <a:endParaRPr sz="1800" dirty="0">
              <a:solidFill>
                <a:schemeClr val="bg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sp>
        <p:nvSpPr>
          <p:cNvPr id="86" name="Google Shape;86;p16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800" dirty="0"/>
              <a:t> </a:t>
            </a:r>
            <a:r>
              <a:rPr lang="ru" sz="1800" dirty="0">
                <a:solidFill>
                  <a:schemeClr val="bg2">
                    <a:lumMod val="50000"/>
                  </a:schemeClr>
                </a:solidFill>
              </a:rPr>
              <a:t>Bu oʻquvchi asar mazmuni yoki shaklini qanchalik qadrlasa, uning haqiqiy, yanada muhimroq qadr-qimmatini ham shunchalik yuqori baholaydi. Bu kitobxon bolalarga oʻxshab, har bir </a:t>
            </a:r>
            <a:r>
              <a:rPr lang="ru" sz="1800" dirty="0" smtClean="0">
                <a:solidFill>
                  <a:schemeClr val="bg2">
                    <a:lumMod val="50000"/>
                  </a:schemeClr>
                </a:solidFill>
              </a:rPr>
              <a:t>narsaning</a:t>
            </a:r>
            <a:r>
              <a:rPr lang="en-US" sz="1800" dirty="0" smtClean="0">
                <a:solidFill>
                  <a:schemeClr val="bg2">
                    <a:lumMod val="50000"/>
                  </a:schemeClr>
                </a:solidFill>
              </a:rPr>
              <a:t>,</a:t>
            </a:r>
            <a:r>
              <a:rPr lang="ru" sz="1800" dirty="0" smtClean="0">
                <a:solidFill>
                  <a:schemeClr val="bg2">
                    <a:lumMod val="50000"/>
                  </a:schemeClr>
                </a:solidFill>
              </a:rPr>
              <a:t> ehtimol</a:t>
            </a:r>
            <a:r>
              <a:rPr lang="en-US" sz="1800" dirty="0" smtClean="0">
                <a:solidFill>
                  <a:schemeClr val="bg2">
                    <a:lumMod val="50000"/>
                  </a:schemeClr>
                </a:solidFill>
              </a:rPr>
              <a:t>,</a:t>
            </a:r>
            <a:r>
              <a:rPr lang="ru" sz="1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" sz="1800" dirty="0">
                <a:solidFill>
                  <a:schemeClr val="bg2">
                    <a:lumMod val="50000"/>
                  </a:schemeClr>
                </a:solidFill>
              </a:rPr>
              <a:t>oʻn yoki </a:t>
            </a:r>
            <a:r>
              <a:rPr lang="ru" sz="1800" dirty="0" smtClean="0">
                <a:solidFill>
                  <a:schemeClr val="bg2">
                    <a:lumMod val="50000"/>
                  </a:schemeClr>
                </a:solidFill>
              </a:rPr>
              <a:t>yuz</a:t>
            </a:r>
            <a:r>
              <a:rPr lang="en-US" sz="1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bg2">
                    <a:lumMod val="50000"/>
                  </a:schemeClr>
                </a:solidFill>
              </a:rPr>
              <a:t>foiz</a:t>
            </a:r>
            <a:r>
              <a:rPr lang="ru" sz="1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" sz="1800" dirty="0">
                <a:solidFill>
                  <a:schemeClr val="bg2">
                    <a:lumMod val="50000"/>
                  </a:schemeClr>
                </a:solidFill>
              </a:rPr>
              <a:t>mazmun-mohiyati, ahamiyati va qadr-qimmati borligini yaxshi biladi.</a:t>
            </a:r>
            <a:endParaRPr sz="1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Google Shape;79;p15"/>
          <p:cNvSpPr txBox="1">
            <a:spLocks/>
          </p:cNvSpPr>
          <p:nvPr/>
        </p:nvSpPr>
        <p:spPr>
          <a:xfrm>
            <a:off x="696190" y="-10391"/>
            <a:ext cx="7875109" cy="696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pPr algn="ctr"/>
            <a:r>
              <a:rPr lang="en-US" dirty="0" smtClean="0"/>
              <a:t> </a:t>
            </a:r>
            <a:r>
              <a:rPr lang="en-US" dirty="0" err="1" smtClean="0"/>
              <a:t>Kitobxonlar</a:t>
            </a:r>
            <a:r>
              <a:rPr lang="en-US" dirty="0" smtClean="0"/>
              <a:t> 3 </a:t>
            </a:r>
            <a:r>
              <a:rPr lang="en-US" dirty="0" err="1" smtClean="0"/>
              <a:t>turga</a:t>
            </a:r>
            <a:r>
              <a:rPr lang="en-US" dirty="0" smtClean="0"/>
              <a:t> </a:t>
            </a:r>
            <a:r>
              <a:rPr lang="en-US" dirty="0" err="1" smtClean="0"/>
              <a:t>bo`linadi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>
            <a:spLocks noGrp="1"/>
          </p:cNvSpPr>
          <p:nvPr>
            <p:ph type="title"/>
          </p:nvPr>
        </p:nvSpPr>
        <p:spPr>
          <a:xfrm>
            <a:off x="311700" y="66300"/>
            <a:ext cx="3293945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>
              <a:buSzPts val="990"/>
            </a:pPr>
            <a:r>
              <a:rPr lang="en-US" dirty="0" err="1" smtClean="0"/>
              <a:t>Uch</a:t>
            </a:r>
            <a:r>
              <a:rPr lang="en-US" dirty="0" err="1"/>
              <a:t>inchi</a:t>
            </a:r>
            <a:r>
              <a:rPr lang="en-US" dirty="0"/>
              <a:t> </a:t>
            </a:r>
            <a:r>
              <a:rPr lang="en-US" dirty="0" err="1"/>
              <a:t>turdagi</a:t>
            </a:r>
            <a:r>
              <a:rPr lang="en-US" dirty="0" smtClean="0"/>
              <a:t> </a:t>
            </a:r>
            <a:r>
              <a:rPr lang="ru" dirty="0" smtClean="0"/>
              <a:t>kitobxon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/>
              <a:t>b</a:t>
            </a:r>
            <a:r>
              <a:rPr lang="en-US" dirty="0" err="1" smtClean="0"/>
              <a:t>arkamol</a:t>
            </a:r>
            <a:r>
              <a:rPr lang="en-US" dirty="0" smtClean="0"/>
              <a:t>)</a:t>
            </a:r>
            <a:endParaRPr dirty="0"/>
          </a:p>
        </p:txBody>
      </p:sp>
      <p:sp>
        <p:nvSpPr>
          <p:cNvPr id="92" name="Google Shape;92;p17"/>
          <p:cNvSpPr txBox="1">
            <a:spLocks noGrp="1"/>
          </p:cNvSpPr>
          <p:nvPr>
            <p:ph type="body" idx="1"/>
          </p:nvPr>
        </p:nvSpPr>
        <p:spPr>
          <a:xfrm>
            <a:off x="232050" y="822000"/>
            <a:ext cx="3977400" cy="420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625" b="1" dirty="0" smtClean="0">
                <a:solidFill>
                  <a:schemeClr val="bg2">
                    <a:lumMod val="50000"/>
                  </a:schemeClr>
                </a:solidFill>
                <a:latin typeface="Bookman Old Style" panose="02050604050505020204" pitchFamily="18" charset="0"/>
              </a:rPr>
              <a:t>Bu </a:t>
            </a:r>
            <a:r>
              <a:rPr lang="ru" sz="1625" b="1" dirty="0">
                <a:solidFill>
                  <a:schemeClr val="bg2">
                    <a:lumMod val="50000"/>
                  </a:schemeClr>
                </a:solidFill>
                <a:latin typeface="Bookman Old Style" panose="02050604050505020204" pitchFamily="18" charset="0"/>
              </a:rPr>
              <a:t>kitobxon shu darajaga yetgan shaxski</a:t>
            </a:r>
            <a:r>
              <a:rPr lang="ru" sz="1625" b="1" dirty="0" smtClean="0">
                <a:solidFill>
                  <a:schemeClr val="bg2">
                    <a:lumMod val="50000"/>
                  </a:schemeClr>
                </a:solidFill>
                <a:latin typeface="Bookman Old Style" panose="02050604050505020204" pitchFamily="18" charset="0"/>
              </a:rPr>
              <a:t>, </a:t>
            </a:r>
            <a:r>
              <a:rPr lang="ru" sz="1625" b="1" dirty="0">
                <a:solidFill>
                  <a:schemeClr val="bg2">
                    <a:lumMod val="50000"/>
                  </a:schemeClr>
                </a:solidFill>
                <a:latin typeface="Bookman Old Style" panose="02050604050505020204" pitchFamily="18" charset="0"/>
              </a:rPr>
              <a:t>hech kimga oʻxshamaydi. U – oʻz mutolaa saltanatida mutlaq hokim, hukamo, hukmdor. </a:t>
            </a:r>
            <a:r>
              <a:rPr lang="ru" sz="1625" b="1" dirty="0" smtClean="0">
                <a:solidFill>
                  <a:schemeClr val="bg2">
                    <a:lumMod val="50000"/>
                  </a:schemeClr>
                </a:solidFill>
                <a:latin typeface="Bookman Old Style" panose="02050604050505020204" pitchFamily="18" charset="0"/>
              </a:rPr>
              <a:t>Kitobdan </a:t>
            </a:r>
            <a:r>
              <a:rPr lang="ru" sz="1625" b="1" dirty="0">
                <a:solidFill>
                  <a:schemeClr val="bg2">
                    <a:lumMod val="50000"/>
                  </a:schemeClr>
                </a:solidFill>
                <a:latin typeface="Bookman Old Style" panose="02050604050505020204" pitchFamily="18" charset="0"/>
              </a:rPr>
              <a:t>bu yorugʻ olamda qolgan boshqa har qanaqangi narsa kabi – faqatgina boshlanish, yoʻnalish nuqtasi sifatida, istak, niyat, mayl sifatida foydalanadi. Unga aslida nima oʻqishning farqi yoʻq. U biror faylasufning asarini unga ishonib, taʼlimotini oʻrganib olmoq yoki uni tanqid qilib, unga qarshi harakat qilmoq uchun oʻqimaydi, biron-bir shoirni dunyoning qanday yaralganini tushuntirib berishi uchun mutolaa qilmaydi. Yoʻq, u hamma narsani oʻzi tushunadi, oʻzi anglay oladi. </a:t>
            </a:r>
            <a:endParaRPr sz="1625" b="1" dirty="0">
              <a:solidFill>
                <a:schemeClr val="bg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93" name="Google Shape;9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1850" y="3156725"/>
            <a:ext cx="1648072" cy="183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6100" y="152400"/>
            <a:ext cx="3940841" cy="285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62322" y="3156725"/>
            <a:ext cx="2727696" cy="1834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560610763"/>
              </p:ext>
            </p:extLst>
          </p:nvPr>
        </p:nvGraphicFramePr>
        <p:xfrm>
          <a:off x="308264" y="249381"/>
          <a:ext cx="8586354" cy="45927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1371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261</Words>
  <Application>Microsoft Office PowerPoint</Application>
  <PresentationFormat>Экран (16:9)</PresentationFormat>
  <Paragraphs>15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Book Antiqua</vt:lpstr>
      <vt:lpstr>PT Sans Narrow</vt:lpstr>
      <vt:lpstr>Open Sans</vt:lpstr>
      <vt:lpstr>Bookman Old Style</vt:lpstr>
      <vt:lpstr>Tropic</vt:lpstr>
      <vt:lpstr>KITOB MUTOLAASI</vt:lpstr>
      <vt:lpstr>Kitobxonlik madaniyatini yuksaltirish – buyuk maqsadlarimizga  erishishning muhim kafolatidir (Shavkat Mirziyoyev)  </vt:lpstr>
      <vt:lpstr>Sodda kitobxon                        Ikkinchi turdagi kitobxon</vt:lpstr>
      <vt:lpstr>Uchinchi turdagi kitobxon (barkamol)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Kitob mutolaasi. Adabiyot – ma'naviyatni yuksaltiruvchi manba</dc:title>
  <dc:creator>user</dc:creator>
  <cp:lastModifiedBy>Пользователь Windows</cp:lastModifiedBy>
  <cp:revision>30</cp:revision>
  <dcterms:modified xsi:type="dcterms:W3CDTF">2025-01-10T15:00:27Z</dcterms:modified>
</cp:coreProperties>
</file>