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86" d="100"/>
          <a:sy n="86" d="100"/>
        </p:scale>
        <p:origin x="5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6/4/2025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6/4/2025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6/4/2025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6/4/2025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6/4/2025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6/4/2025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6/4/2025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6/4/2025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6/4/2025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6/4/2025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6/4/2025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6/4/2025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6/4/2025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lex.uz/ru/docs/6086363"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D82F4C-2DA1-4CC6-9420-7CC3D7E278F1}"/>
              </a:ext>
            </a:extLst>
          </p:cNvPr>
          <p:cNvSpPr>
            <a:spLocks noGrp="1"/>
          </p:cNvSpPr>
          <p:nvPr>
            <p:ph type="title"/>
          </p:nvPr>
        </p:nvSpPr>
        <p:spPr/>
        <p:txBody>
          <a:bodyPr/>
          <a:lstStyle/>
          <a:p>
            <a:r>
              <a:rPr lang="en-US" dirty="0"/>
              <a:t>MAVZU:</a:t>
            </a:r>
            <a:r>
              <a:rPr lang="uz-Cyrl-UZ" dirty="0"/>
              <a:t>Kompleksli yondashuv</a:t>
            </a:r>
            <a:endParaRPr lang="ru-RU" dirty="0"/>
          </a:p>
        </p:txBody>
      </p:sp>
      <p:sp>
        <p:nvSpPr>
          <p:cNvPr id="3" name="Объект 2">
            <a:extLst>
              <a:ext uri="{FF2B5EF4-FFF2-40B4-BE49-F238E27FC236}">
                <a16:creationId xmlns:a16="http://schemas.microsoft.com/office/drawing/2014/main" id="{322E2C06-43C4-4AB2-B4A6-E2D6478384D0}"/>
              </a:ext>
            </a:extLst>
          </p:cNvPr>
          <p:cNvSpPr>
            <a:spLocks noGrp="1"/>
          </p:cNvSpPr>
          <p:nvPr>
            <p:ph idx="1"/>
          </p:nvPr>
        </p:nvSpPr>
        <p:spPr/>
        <p:txBody>
          <a:bodyPr/>
          <a:lstStyle/>
          <a:p>
            <a:r>
              <a:rPr lang="en-US" dirty="0"/>
              <a:t>                                                       REJA:</a:t>
            </a:r>
          </a:p>
          <a:p>
            <a:r>
              <a:rPr lang="en-US" dirty="0"/>
              <a:t>1.Mahallalarda </a:t>
            </a:r>
            <a:r>
              <a:rPr lang="en-US" dirty="0" err="1"/>
              <a:t>kompleks</a:t>
            </a:r>
            <a:r>
              <a:rPr lang="en-US" dirty="0"/>
              <a:t> </a:t>
            </a:r>
            <a:r>
              <a:rPr lang="en-US" dirty="0" err="1"/>
              <a:t>yondashuv</a:t>
            </a:r>
            <a:r>
              <a:rPr lang="en-US" dirty="0"/>
              <a:t> </a:t>
            </a:r>
            <a:r>
              <a:rPr lang="en-US" dirty="0" err="1"/>
              <a:t>asosida</a:t>
            </a:r>
            <a:r>
              <a:rPr lang="en-US" dirty="0"/>
              <a:t> </a:t>
            </a:r>
            <a:r>
              <a:rPr lang="en-US" dirty="0" err="1"/>
              <a:t>ijtimoiy</a:t>
            </a:r>
            <a:r>
              <a:rPr lang="en-US" dirty="0"/>
              <a:t> </a:t>
            </a:r>
            <a:r>
              <a:rPr lang="en-US" dirty="0" err="1"/>
              <a:t>xizmatlarni</a:t>
            </a:r>
            <a:r>
              <a:rPr lang="en-US" dirty="0"/>
              <a:t> </a:t>
            </a:r>
            <a:r>
              <a:rPr lang="en-US" dirty="0" err="1"/>
              <a:t>tashkil</a:t>
            </a:r>
            <a:r>
              <a:rPr lang="en-US" dirty="0"/>
              <a:t> </a:t>
            </a:r>
            <a:r>
              <a:rPr lang="en-US" dirty="0" err="1"/>
              <a:t>etish</a:t>
            </a:r>
            <a:r>
              <a:rPr lang="en-US" dirty="0"/>
              <a:t> </a:t>
            </a:r>
            <a:r>
              <a:rPr lang="en-US" dirty="0" err="1"/>
              <a:t>tizimi</a:t>
            </a:r>
            <a:r>
              <a:rPr lang="en-US" dirty="0"/>
              <a:t> </a:t>
            </a:r>
            <a:r>
              <a:rPr lang="en-US" dirty="0" err="1"/>
              <a:t>bosqichma-bosqich</a:t>
            </a:r>
            <a:r>
              <a:rPr lang="en-US" dirty="0"/>
              <a:t> </a:t>
            </a:r>
            <a:r>
              <a:rPr lang="en-US" dirty="0" err="1"/>
              <a:t>joriy</a:t>
            </a:r>
            <a:r>
              <a:rPr lang="en-US" dirty="0"/>
              <a:t> </a:t>
            </a:r>
            <a:r>
              <a:rPr lang="en-US" dirty="0" err="1"/>
              <a:t>qilinadi</a:t>
            </a:r>
            <a:endParaRPr lang="en-US" dirty="0"/>
          </a:p>
          <a:p>
            <a:r>
              <a:rPr lang="en-US" dirty="0"/>
              <a:t>2.</a:t>
            </a:r>
            <a:r>
              <a:rPr lang="en-US" b="1" dirty="0"/>
              <a:t> </a:t>
            </a:r>
            <a:r>
              <a:rPr lang="en-US" b="1" dirty="0" err="1"/>
              <a:t>Mahallalarda</a:t>
            </a:r>
            <a:r>
              <a:rPr lang="en-US" b="1" dirty="0"/>
              <a:t> </a:t>
            </a:r>
            <a:r>
              <a:rPr lang="en-US" b="1" dirty="0" err="1"/>
              <a:t>ijtimoiy</a:t>
            </a:r>
            <a:r>
              <a:rPr lang="en-US" b="1" dirty="0"/>
              <a:t> </a:t>
            </a:r>
            <a:r>
              <a:rPr lang="en-US" b="1" dirty="0" err="1"/>
              <a:t>xizmatlar</a:t>
            </a:r>
            <a:r>
              <a:rPr lang="en-US" b="1" dirty="0"/>
              <a:t> </a:t>
            </a:r>
            <a:r>
              <a:rPr lang="en-US" b="1" dirty="0" err="1"/>
              <a:t>kompleks</a:t>
            </a:r>
            <a:r>
              <a:rPr lang="en-US" b="1" dirty="0"/>
              <a:t> </a:t>
            </a:r>
            <a:r>
              <a:rPr lang="en-US" b="1" dirty="0" err="1"/>
              <a:t>yondashuv</a:t>
            </a:r>
            <a:r>
              <a:rPr lang="en-US" b="1" dirty="0"/>
              <a:t> </a:t>
            </a:r>
            <a:r>
              <a:rPr lang="en-US" b="1" dirty="0" err="1"/>
              <a:t>asosida</a:t>
            </a:r>
            <a:r>
              <a:rPr lang="en-US" b="1" dirty="0"/>
              <a:t> </a:t>
            </a:r>
            <a:r>
              <a:rPr lang="en-US" b="1" dirty="0" err="1"/>
              <a:t>ko‘rsatiladi</a:t>
            </a:r>
            <a:endParaRPr lang="en-US" b="1" dirty="0"/>
          </a:p>
          <a:p>
            <a:endParaRPr lang="ru-RU" dirty="0"/>
          </a:p>
        </p:txBody>
      </p:sp>
    </p:spTree>
    <p:extLst>
      <p:ext uri="{BB962C8B-B14F-4D97-AF65-F5344CB8AC3E}">
        <p14:creationId xmlns:p14="http://schemas.microsoft.com/office/powerpoint/2010/main" val="3559673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43B9A8C-BCD8-42C5-89B5-FF55D7D23D75}"/>
              </a:ext>
            </a:extLst>
          </p:cNvPr>
          <p:cNvSpPr>
            <a:spLocks noGrp="1"/>
          </p:cNvSpPr>
          <p:nvPr>
            <p:ph idx="1"/>
          </p:nvPr>
        </p:nvSpPr>
        <p:spPr>
          <a:xfrm>
            <a:off x="709475" y="648070"/>
            <a:ext cx="5726836" cy="5227798"/>
          </a:xfrm>
        </p:spPr>
        <p:txBody>
          <a:bodyPr>
            <a:normAutofit fontScale="92500" lnSpcReduction="20000"/>
          </a:bodyPr>
          <a:lstStyle/>
          <a:p>
            <a:r>
              <a:rPr lang="en-US" dirty="0" err="1"/>
              <a:t>mahallalarda</a:t>
            </a:r>
            <a:r>
              <a:rPr lang="en-US" dirty="0"/>
              <a:t> </a:t>
            </a:r>
            <a:r>
              <a:rPr lang="en-US" dirty="0" err="1"/>
              <a:t>oilalarga</a:t>
            </a:r>
            <a:r>
              <a:rPr lang="en-US" dirty="0"/>
              <a:t> </a:t>
            </a:r>
            <a:r>
              <a:rPr lang="en-US" dirty="0" err="1"/>
              <a:t>ijtimoiy</a:t>
            </a:r>
            <a:r>
              <a:rPr lang="en-US" dirty="0"/>
              <a:t> </a:t>
            </a:r>
            <a:r>
              <a:rPr lang="en-US" dirty="0" err="1"/>
              <a:t>xizmatlar</a:t>
            </a:r>
            <a:r>
              <a:rPr lang="en-US" dirty="0"/>
              <a:t> </a:t>
            </a:r>
            <a:r>
              <a:rPr lang="en-US" dirty="0" err="1"/>
              <a:t>ko‘rsatishni</a:t>
            </a:r>
            <a:r>
              <a:rPr lang="en-US" dirty="0"/>
              <a:t> </a:t>
            </a:r>
            <a:r>
              <a:rPr lang="en-US" dirty="0" err="1"/>
              <a:t>axborot-kommunikatsion</a:t>
            </a:r>
            <a:r>
              <a:rPr lang="en-US" dirty="0"/>
              <a:t> </a:t>
            </a:r>
            <a:r>
              <a:rPr lang="en-US" dirty="0" err="1"/>
              <a:t>texnologiyalar</a:t>
            </a:r>
            <a:r>
              <a:rPr lang="en-US" dirty="0"/>
              <a:t> </a:t>
            </a:r>
            <a:r>
              <a:rPr lang="en-US" dirty="0" err="1"/>
              <a:t>asosida</a:t>
            </a:r>
            <a:r>
              <a:rPr lang="en-US" dirty="0"/>
              <a:t> </a:t>
            </a:r>
            <a:r>
              <a:rPr lang="en-US" dirty="0" err="1"/>
              <a:t>amalga</a:t>
            </a:r>
            <a:r>
              <a:rPr lang="en-US" dirty="0"/>
              <a:t> </a:t>
            </a:r>
            <a:r>
              <a:rPr lang="en-US" dirty="0" err="1"/>
              <a:t>oshirish</a:t>
            </a:r>
            <a:r>
              <a:rPr lang="en-US" dirty="0"/>
              <a:t> </a:t>
            </a:r>
            <a:r>
              <a:rPr lang="en-US" dirty="0" err="1"/>
              <a:t>bo‘yicha</a:t>
            </a:r>
            <a:r>
              <a:rPr lang="en-US" dirty="0"/>
              <a:t> </a:t>
            </a:r>
            <a:r>
              <a:rPr lang="en-US" b="1" dirty="0" err="1"/>
              <a:t>maxsus</a:t>
            </a:r>
            <a:r>
              <a:rPr lang="en-US" b="1" dirty="0"/>
              <a:t> </a:t>
            </a:r>
            <a:r>
              <a:rPr lang="en-US" b="1" dirty="0" err="1"/>
              <a:t>elektron</a:t>
            </a:r>
            <a:r>
              <a:rPr lang="en-US" b="1" dirty="0"/>
              <a:t> </a:t>
            </a:r>
            <a:r>
              <a:rPr lang="en-US" b="1" dirty="0" err="1"/>
              <a:t>dasturiy</a:t>
            </a:r>
            <a:r>
              <a:rPr lang="en-US" b="1" dirty="0"/>
              <a:t> </a:t>
            </a:r>
            <a:r>
              <a:rPr lang="en-US" b="1" dirty="0" err="1"/>
              <a:t>ta’minot</a:t>
            </a:r>
            <a:r>
              <a:rPr lang="en-US" b="1" dirty="0"/>
              <a:t> </a:t>
            </a:r>
            <a:r>
              <a:rPr lang="en-US" b="1" dirty="0" err="1"/>
              <a:t>hisoblanadi</a:t>
            </a:r>
            <a:r>
              <a:rPr lang="en-US" dirty="0"/>
              <a:t>;</a:t>
            </a:r>
          </a:p>
          <a:p>
            <a:r>
              <a:rPr lang="en-US" dirty="0" err="1"/>
              <a:t>foydalanuvchisi</a:t>
            </a:r>
            <a:r>
              <a:rPr lang="en-US" dirty="0"/>
              <a:t> </a:t>
            </a:r>
            <a:r>
              <a:rPr lang="en-US" b="1" dirty="0" err="1"/>
              <a:t>Oila</a:t>
            </a:r>
            <a:r>
              <a:rPr lang="en-US" b="1" dirty="0"/>
              <a:t> </a:t>
            </a:r>
            <a:r>
              <a:rPr lang="en-US" b="1" dirty="0" err="1"/>
              <a:t>va</a:t>
            </a:r>
            <a:r>
              <a:rPr lang="en-US" b="1" dirty="0"/>
              <a:t> </a:t>
            </a:r>
            <a:r>
              <a:rPr lang="en-US" b="1" dirty="0" err="1"/>
              <a:t>xotin-qizlar</a:t>
            </a:r>
            <a:r>
              <a:rPr lang="en-US" b="1" dirty="0"/>
              <a:t> </a:t>
            </a:r>
            <a:r>
              <a:rPr lang="en-US" dirty="0" err="1"/>
              <a:t>davlat</a:t>
            </a:r>
            <a:r>
              <a:rPr lang="en-US" dirty="0"/>
              <a:t> </a:t>
            </a:r>
            <a:r>
              <a:rPr lang="en-US" dirty="0" err="1"/>
              <a:t>qo‘mitasi</a:t>
            </a:r>
            <a:r>
              <a:rPr lang="en-US" dirty="0"/>
              <a:t> </a:t>
            </a:r>
            <a:r>
              <a:rPr lang="en-US" dirty="0" err="1"/>
              <a:t>hisoblanadi</a:t>
            </a:r>
            <a:r>
              <a:rPr lang="en-US" dirty="0"/>
              <a:t>;</a:t>
            </a:r>
          </a:p>
          <a:p>
            <a:r>
              <a:rPr lang="en-US" b="1" dirty="0"/>
              <a:t>«</a:t>
            </a:r>
            <a:r>
              <a:rPr lang="en-US" b="1" dirty="0" err="1"/>
              <a:t>Ijtimoiy</a:t>
            </a:r>
            <a:r>
              <a:rPr lang="en-US" b="1" dirty="0"/>
              <a:t> </a:t>
            </a:r>
            <a:r>
              <a:rPr lang="en-US" b="1" dirty="0" err="1"/>
              <a:t>himoya</a:t>
            </a:r>
            <a:r>
              <a:rPr lang="en-US" b="1" dirty="0"/>
              <a:t> yagona </a:t>
            </a:r>
            <a:r>
              <a:rPr lang="en-US" b="1" dirty="0" err="1"/>
              <a:t>reestri</a:t>
            </a:r>
            <a:r>
              <a:rPr lang="en-US" b="1" dirty="0"/>
              <a:t>»</a:t>
            </a:r>
            <a:r>
              <a:rPr lang="en-US" dirty="0"/>
              <a:t> </a:t>
            </a:r>
            <a:r>
              <a:rPr lang="en-US" dirty="0" err="1"/>
              <a:t>axborot</a:t>
            </a:r>
            <a:r>
              <a:rPr lang="en-US" dirty="0"/>
              <a:t> </a:t>
            </a:r>
            <a:r>
              <a:rPr lang="en-US" dirty="0" err="1"/>
              <a:t>tizimining</a:t>
            </a:r>
            <a:r>
              <a:rPr lang="en-US" dirty="0"/>
              <a:t> </a:t>
            </a:r>
            <a:r>
              <a:rPr lang="en-US" dirty="0" err="1"/>
              <a:t>tarkibiy</a:t>
            </a:r>
            <a:r>
              <a:rPr lang="en-US" dirty="0"/>
              <a:t> </a:t>
            </a:r>
            <a:r>
              <a:rPr lang="en-US" dirty="0" err="1"/>
              <a:t>qismi</a:t>
            </a:r>
            <a:r>
              <a:rPr lang="en-US" dirty="0"/>
              <a:t> </a:t>
            </a:r>
            <a:r>
              <a:rPr lang="en-US" dirty="0" err="1"/>
              <a:t>bo‘lib</a:t>
            </a:r>
            <a:r>
              <a:rPr lang="en-US" dirty="0"/>
              <a:t>, </a:t>
            </a:r>
            <a:r>
              <a:rPr lang="en-US" dirty="0" err="1"/>
              <a:t>uning</a:t>
            </a:r>
            <a:r>
              <a:rPr lang="en-US" dirty="0"/>
              <a:t> </a:t>
            </a:r>
            <a:r>
              <a:rPr lang="en-US" dirty="0" err="1"/>
              <a:t>funktsional</a:t>
            </a:r>
            <a:r>
              <a:rPr lang="en-US" dirty="0"/>
              <a:t> </a:t>
            </a:r>
            <a:r>
              <a:rPr lang="en-US" dirty="0" err="1"/>
              <a:t>imkoniyatlarini</a:t>
            </a:r>
            <a:r>
              <a:rPr lang="en-US" dirty="0"/>
              <a:t> </a:t>
            </a:r>
            <a:r>
              <a:rPr lang="en-US" dirty="0" err="1"/>
              <a:t>kengaytirish</a:t>
            </a:r>
            <a:r>
              <a:rPr lang="en-US" dirty="0"/>
              <a:t>, </a:t>
            </a:r>
            <a:r>
              <a:rPr lang="en-US" dirty="0" err="1"/>
              <a:t>takomillashtirish</a:t>
            </a:r>
            <a:r>
              <a:rPr lang="en-US" dirty="0"/>
              <a:t> </a:t>
            </a:r>
            <a:r>
              <a:rPr lang="en-US" dirty="0" err="1"/>
              <a:t>hamda</a:t>
            </a:r>
            <a:r>
              <a:rPr lang="en-US" dirty="0"/>
              <a:t> </a:t>
            </a:r>
            <a:r>
              <a:rPr lang="en-US" dirty="0" err="1"/>
              <a:t>texnik</a:t>
            </a:r>
            <a:r>
              <a:rPr lang="en-US" dirty="0"/>
              <a:t> </a:t>
            </a:r>
            <a:r>
              <a:rPr lang="en-US" dirty="0" err="1"/>
              <a:t>qo‘llab-quvvatlash</a:t>
            </a:r>
            <a:r>
              <a:rPr lang="en-US" dirty="0"/>
              <a:t> </a:t>
            </a:r>
            <a:r>
              <a:rPr lang="en-US" b="1" dirty="0" err="1"/>
              <a:t>Moliya</a:t>
            </a:r>
            <a:r>
              <a:rPr lang="en-US" b="1" dirty="0"/>
              <a:t> </a:t>
            </a:r>
            <a:r>
              <a:rPr lang="en-US" b="1" dirty="0" err="1"/>
              <a:t>vazirligi</a:t>
            </a:r>
            <a:r>
              <a:rPr lang="en-US" dirty="0"/>
              <a:t> </a:t>
            </a:r>
            <a:r>
              <a:rPr lang="en-US" dirty="0" err="1"/>
              <a:t>tomonidan</a:t>
            </a:r>
            <a:r>
              <a:rPr lang="en-US" dirty="0"/>
              <a:t> </a:t>
            </a:r>
            <a:r>
              <a:rPr lang="en-US" dirty="0" err="1"/>
              <a:t>amalga</a:t>
            </a:r>
            <a:r>
              <a:rPr lang="en-US" dirty="0"/>
              <a:t> </a:t>
            </a:r>
            <a:r>
              <a:rPr lang="en-US" dirty="0" err="1"/>
              <a:t>oshiriladi</a:t>
            </a:r>
            <a:r>
              <a:rPr lang="en-US" dirty="0"/>
              <a:t>;</a:t>
            </a:r>
          </a:p>
          <a:p>
            <a:r>
              <a:rPr lang="en-US" b="1" dirty="0" err="1"/>
              <a:t>mahallalarda</a:t>
            </a:r>
            <a:r>
              <a:rPr lang="en-US" b="1" dirty="0"/>
              <a:t> </a:t>
            </a:r>
            <a:r>
              <a:rPr lang="en-US" b="1" dirty="0" err="1"/>
              <a:t>davlat</a:t>
            </a:r>
            <a:r>
              <a:rPr lang="en-US" b="1" dirty="0"/>
              <a:t> </a:t>
            </a:r>
            <a:r>
              <a:rPr lang="en-US" b="1" dirty="0" err="1"/>
              <a:t>ijtimoiy</a:t>
            </a:r>
            <a:r>
              <a:rPr lang="en-US" b="1" dirty="0"/>
              <a:t> </a:t>
            </a:r>
            <a:r>
              <a:rPr lang="en-US" b="1" dirty="0" err="1"/>
              <a:t>xizmatini</a:t>
            </a:r>
            <a:r>
              <a:rPr lang="en-US" dirty="0"/>
              <a:t> </a:t>
            </a:r>
            <a:r>
              <a:rPr lang="en-US" dirty="0" err="1"/>
              <a:t>yoki</a:t>
            </a:r>
            <a:r>
              <a:rPr lang="en-US" dirty="0"/>
              <a:t> </a:t>
            </a:r>
            <a:r>
              <a:rPr lang="en-US" dirty="0" err="1"/>
              <a:t>yordamini</a:t>
            </a:r>
            <a:r>
              <a:rPr lang="en-US" dirty="0"/>
              <a:t> </a:t>
            </a:r>
            <a:r>
              <a:rPr lang="en-US" dirty="0" err="1"/>
              <a:t>ko‘rsatishda</a:t>
            </a:r>
            <a:r>
              <a:rPr lang="en-US" dirty="0"/>
              <a:t> </a:t>
            </a:r>
            <a:r>
              <a:rPr lang="en-US" dirty="0" err="1"/>
              <a:t>davlat</a:t>
            </a:r>
            <a:r>
              <a:rPr lang="en-US" dirty="0"/>
              <a:t> </a:t>
            </a:r>
            <a:r>
              <a:rPr lang="en-US" dirty="0" err="1"/>
              <a:t>organlari</a:t>
            </a:r>
            <a:r>
              <a:rPr lang="en-US" dirty="0"/>
              <a:t> </a:t>
            </a:r>
            <a:r>
              <a:rPr lang="en-US" dirty="0" err="1"/>
              <a:t>va</a:t>
            </a:r>
            <a:r>
              <a:rPr lang="en-US" dirty="0"/>
              <a:t> </a:t>
            </a:r>
            <a:r>
              <a:rPr lang="en-US" dirty="0" err="1"/>
              <a:t>tashkilotlarining</a:t>
            </a:r>
            <a:r>
              <a:rPr lang="en-US" dirty="0"/>
              <a:t> </a:t>
            </a:r>
            <a:r>
              <a:rPr lang="en-US" dirty="0" err="1"/>
              <a:t>idoralararo</a:t>
            </a:r>
            <a:r>
              <a:rPr lang="en-US" dirty="0"/>
              <a:t> </a:t>
            </a:r>
            <a:r>
              <a:rPr lang="en-US" dirty="0" err="1"/>
              <a:t>elektron</a:t>
            </a:r>
            <a:r>
              <a:rPr lang="en-US" dirty="0"/>
              <a:t> </a:t>
            </a:r>
            <a:r>
              <a:rPr lang="en-US" dirty="0" err="1"/>
              <a:t>hamkorligini</a:t>
            </a:r>
            <a:r>
              <a:rPr lang="en-US" dirty="0"/>
              <a:t> </a:t>
            </a:r>
            <a:r>
              <a:rPr lang="en-US" dirty="0" err="1"/>
              <a:t>amalga</a:t>
            </a:r>
            <a:r>
              <a:rPr lang="en-US" dirty="0"/>
              <a:t> </a:t>
            </a:r>
            <a:r>
              <a:rPr lang="en-US" dirty="0" err="1"/>
              <a:t>oshirishga</a:t>
            </a:r>
            <a:r>
              <a:rPr lang="en-US" dirty="0"/>
              <a:t> </a:t>
            </a:r>
            <a:r>
              <a:rPr lang="en-US" dirty="0" err="1"/>
              <a:t>xizmat</a:t>
            </a:r>
            <a:r>
              <a:rPr lang="en-US" dirty="0"/>
              <a:t> </a:t>
            </a:r>
            <a:r>
              <a:rPr lang="en-US" dirty="0" err="1"/>
              <a:t>qiladi</a:t>
            </a:r>
            <a:r>
              <a:rPr lang="en-US" dirty="0"/>
              <a:t>.</a:t>
            </a:r>
          </a:p>
          <a:p>
            <a:endParaRPr lang="ru-RU" dirty="0"/>
          </a:p>
        </p:txBody>
      </p:sp>
      <p:pic>
        <p:nvPicPr>
          <p:cNvPr id="8194" name="Picture 2" descr="Табиий фанларнинг замонавий концепцияси&quot; китоби, Б. Хайриддинов">
            <a:extLst>
              <a:ext uri="{FF2B5EF4-FFF2-40B4-BE49-F238E27FC236}">
                <a16:creationId xmlns:a16="http://schemas.microsoft.com/office/drawing/2014/main" id="{1671EEB3-FD22-4B01-99D2-BEB10D7523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0421" y="648070"/>
            <a:ext cx="4533900" cy="5734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2234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4FBA14E-90BF-4455-9D1D-6FEC8FE8ADB7}"/>
              </a:ext>
            </a:extLst>
          </p:cNvPr>
          <p:cNvSpPr>
            <a:spLocks noGrp="1"/>
          </p:cNvSpPr>
          <p:nvPr>
            <p:ph idx="1"/>
          </p:nvPr>
        </p:nvSpPr>
        <p:spPr>
          <a:xfrm>
            <a:off x="709475" y="532661"/>
            <a:ext cx="4797641" cy="5272186"/>
          </a:xfrm>
        </p:spPr>
        <p:txBody>
          <a:bodyPr>
            <a:normAutofit/>
          </a:bodyPr>
          <a:lstStyle/>
          <a:p>
            <a:r>
              <a:rPr lang="en-US" dirty="0" err="1"/>
              <a:t>Tizimli</a:t>
            </a:r>
            <a:r>
              <a:rPr lang="en-US" dirty="0"/>
              <a:t> </a:t>
            </a:r>
            <a:r>
              <a:rPr lang="en-US" dirty="0" err="1"/>
              <a:t>fikrlash</a:t>
            </a:r>
            <a:r>
              <a:rPr lang="en-US" dirty="0"/>
              <a:t> – </a:t>
            </a:r>
            <a:r>
              <a:rPr lang="en-US" dirty="0" err="1"/>
              <a:t>tashkilot</a:t>
            </a:r>
            <a:r>
              <a:rPr lang="en-US" dirty="0"/>
              <a:t> </a:t>
            </a:r>
            <a:r>
              <a:rPr lang="en-US" dirty="0" err="1"/>
              <a:t>bir</a:t>
            </a:r>
            <a:r>
              <a:rPr lang="en-US" dirty="0"/>
              <a:t> </a:t>
            </a:r>
            <a:r>
              <a:rPr lang="en-US" dirty="0" err="1"/>
              <a:t>butun</a:t>
            </a:r>
            <a:r>
              <a:rPr lang="en-US" dirty="0"/>
              <a:t> </a:t>
            </a:r>
            <a:r>
              <a:rPr lang="en-US" dirty="0" err="1"/>
              <a:t>tizim</a:t>
            </a:r>
            <a:r>
              <a:rPr lang="en-US" dirty="0"/>
              <a:t> </a:t>
            </a:r>
            <a:r>
              <a:rPr lang="en-US" dirty="0" err="1"/>
              <a:t>sifatida</a:t>
            </a:r>
            <a:r>
              <a:rPr lang="en-US" dirty="0"/>
              <a:t> </a:t>
            </a:r>
            <a:r>
              <a:rPr lang="en-US" dirty="0" err="1"/>
              <a:t>qaraladi</a:t>
            </a:r>
            <a:r>
              <a:rPr lang="en-US" dirty="0"/>
              <a:t>, </a:t>
            </a:r>
            <a:r>
              <a:rPr lang="en-US" dirty="0" err="1"/>
              <a:t>uning</a:t>
            </a:r>
            <a:r>
              <a:rPr lang="en-US" dirty="0"/>
              <a:t> har </a:t>
            </a:r>
            <a:r>
              <a:rPr lang="en-US" dirty="0" err="1"/>
              <a:t>bir</a:t>
            </a:r>
            <a:r>
              <a:rPr lang="en-US" dirty="0"/>
              <a:t> </a:t>
            </a:r>
            <a:r>
              <a:rPr lang="en-US" dirty="0" err="1"/>
              <a:t>bo‘g‘ini</a:t>
            </a:r>
            <a:r>
              <a:rPr lang="en-US" dirty="0"/>
              <a:t> (</a:t>
            </a:r>
            <a:r>
              <a:rPr lang="en-US" dirty="0" err="1"/>
              <a:t>bo‘limlari</a:t>
            </a:r>
            <a:r>
              <a:rPr lang="en-US" dirty="0"/>
              <a:t>, </a:t>
            </a:r>
            <a:r>
              <a:rPr lang="en-US" dirty="0" err="1"/>
              <a:t>jarayonlari</a:t>
            </a:r>
            <a:r>
              <a:rPr lang="en-US" dirty="0"/>
              <a:t>, </a:t>
            </a:r>
            <a:r>
              <a:rPr lang="en-US" dirty="0" err="1"/>
              <a:t>resurslari</a:t>
            </a:r>
            <a:r>
              <a:rPr lang="en-US" dirty="0"/>
              <a:t>) </a:t>
            </a:r>
            <a:r>
              <a:rPr lang="en-US" dirty="0" err="1"/>
              <a:t>o‘zaro</a:t>
            </a:r>
            <a:r>
              <a:rPr lang="en-US" dirty="0"/>
              <a:t> </a:t>
            </a:r>
            <a:r>
              <a:rPr lang="en-US" dirty="0" err="1"/>
              <a:t>bog‘liq</a:t>
            </a:r>
            <a:r>
              <a:rPr lang="en-US" dirty="0"/>
              <a:t> </a:t>
            </a:r>
            <a:r>
              <a:rPr lang="en-US" dirty="0" err="1"/>
              <a:t>va</a:t>
            </a:r>
            <a:r>
              <a:rPr lang="en-US" dirty="0"/>
              <a:t> </a:t>
            </a:r>
            <a:r>
              <a:rPr lang="en-US" dirty="0" err="1"/>
              <a:t>muvofiqlashtirilgan</a:t>
            </a:r>
            <a:r>
              <a:rPr lang="en-US" dirty="0"/>
              <a:t> </a:t>
            </a:r>
            <a:r>
              <a:rPr lang="en-US" dirty="0" err="1"/>
              <a:t>bo‘lishi</a:t>
            </a:r>
            <a:r>
              <a:rPr lang="en-US" dirty="0"/>
              <a:t> </a:t>
            </a:r>
            <a:r>
              <a:rPr lang="en-US" dirty="0" err="1"/>
              <a:t>kerak</a:t>
            </a:r>
            <a:r>
              <a:rPr lang="en-US" dirty="0"/>
              <a:t>. </a:t>
            </a:r>
            <a:r>
              <a:rPr lang="en-US" dirty="0" err="1"/>
              <a:t>Ilmiy</a:t>
            </a:r>
            <a:r>
              <a:rPr lang="en-US" dirty="0"/>
              <a:t> </a:t>
            </a:r>
            <a:r>
              <a:rPr lang="en-US" dirty="0" err="1"/>
              <a:t>asoslanganlik</a:t>
            </a:r>
            <a:r>
              <a:rPr lang="en-US" dirty="0"/>
              <a:t> – </a:t>
            </a:r>
            <a:r>
              <a:rPr lang="en-US" dirty="0" err="1"/>
              <a:t>iqtisod</a:t>
            </a:r>
            <a:r>
              <a:rPr lang="en-US" dirty="0"/>
              <a:t>, </a:t>
            </a:r>
            <a:r>
              <a:rPr lang="en-US" dirty="0" err="1"/>
              <a:t>psixologiya</a:t>
            </a:r>
            <a:r>
              <a:rPr lang="en-US" dirty="0"/>
              <a:t>, </a:t>
            </a:r>
            <a:r>
              <a:rPr lang="en-US" dirty="0" err="1"/>
              <a:t>sosiologiya</a:t>
            </a:r>
            <a:r>
              <a:rPr lang="en-US" dirty="0"/>
              <a:t>, </a:t>
            </a:r>
            <a:r>
              <a:rPr lang="en-US" dirty="0" err="1"/>
              <a:t>texnika</a:t>
            </a:r>
            <a:r>
              <a:rPr lang="en-US" dirty="0"/>
              <a:t> </a:t>
            </a:r>
            <a:r>
              <a:rPr lang="en-US" dirty="0" err="1"/>
              <a:t>va</a:t>
            </a:r>
            <a:r>
              <a:rPr lang="en-US" dirty="0"/>
              <a:t> </a:t>
            </a:r>
            <a:r>
              <a:rPr lang="en-US" dirty="0" err="1"/>
              <a:t>boshqa</a:t>
            </a:r>
            <a:r>
              <a:rPr lang="en-US" dirty="0"/>
              <a:t> </a:t>
            </a:r>
            <a:r>
              <a:rPr lang="en-US" dirty="0" err="1"/>
              <a:t>fanlar</a:t>
            </a:r>
            <a:r>
              <a:rPr lang="en-US" dirty="0"/>
              <a:t> </a:t>
            </a:r>
            <a:r>
              <a:rPr lang="en-US" dirty="0" err="1"/>
              <a:t>bilimlaridan</a:t>
            </a:r>
            <a:r>
              <a:rPr lang="en-US" dirty="0"/>
              <a:t> </a:t>
            </a:r>
            <a:r>
              <a:rPr lang="en-US" dirty="0" err="1"/>
              <a:t>foydalaniladi</a:t>
            </a:r>
            <a:r>
              <a:rPr lang="en-US" dirty="0"/>
              <a:t>. </a:t>
            </a:r>
            <a:r>
              <a:rPr lang="en-US" dirty="0" err="1"/>
              <a:t>Muammolarga</a:t>
            </a:r>
            <a:r>
              <a:rPr lang="en-US" dirty="0"/>
              <a:t> </a:t>
            </a:r>
            <a:r>
              <a:rPr lang="en-US" dirty="0" err="1"/>
              <a:t>keng</a:t>
            </a:r>
            <a:r>
              <a:rPr lang="en-US" dirty="0"/>
              <a:t> </a:t>
            </a:r>
            <a:r>
              <a:rPr lang="en-US" dirty="0" err="1"/>
              <a:t>qamrovli</a:t>
            </a:r>
            <a:r>
              <a:rPr lang="en-US" dirty="0"/>
              <a:t> </a:t>
            </a:r>
            <a:r>
              <a:rPr lang="en-US" dirty="0" err="1"/>
              <a:t>yondashuv</a:t>
            </a:r>
            <a:r>
              <a:rPr lang="en-US" dirty="0"/>
              <a:t> – </a:t>
            </a:r>
            <a:r>
              <a:rPr lang="en-US" dirty="0" err="1"/>
              <a:t>muammoning</a:t>
            </a:r>
            <a:r>
              <a:rPr lang="en-US" dirty="0"/>
              <a:t> </a:t>
            </a:r>
            <a:r>
              <a:rPr lang="en-US" dirty="0" err="1"/>
              <a:t>nafaqat</a:t>
            </a:r>
            <a:r>
              <a:rPr lang="en-US" dirty="0"/>
              <a:t> </a:t>
            </a:r>
            <a:r>
              <a:rPr lang="en-US" dirty="0" err="1"/>
              <a:t>iqtisodiy</a:t>
            </a:r>
            <a:r>
              <a:rPr lang="en-US" dirty="0"/>
              <a:t>, </a:t>
            </a:r>
            <a:r>
              <a:rPr lang="en-US" dirty="0" err="1"/>
              <a:t>balki</a:t>
            </a:r>
            <a:r>
              <a:rPr lang="en-US" dirty="0"/>
              <a:t> </a:t>
            </a:r>
            <a:r>
              <a:rPr lang="en-US" dirty="0" err="1"/>
              <a:t>ijtimoiy</a:t>
            </a:r>
            <a:r>
              <a:rPr lang="en-US" dirty="0"/>
              <a:t>, </a:t>
            </a:r>
            <a:r>
              <a:rPr lang="en-US" dirty="0" err="1"/>
              <a:t>ekologik</a:t>
            </a:r>
            <a:r>
              <a:rPr lang="en-US" dirty="0"/>
              <a:t>, </a:t>
            </a:r>
            <a:r>
              <a:rPr lang="en-US" dirty="0" err="1"/>
              <a:t>texnologik</a:t>
            </a:r>
            <a:r>
              <a:rPr lang="en-US" dirty="0"/>
              <a:t>, </a:t>
            </a:r>
            <a:r>
              <a:rPr lang="en-US" dirty="0" err="1"/>
              <a:t>huquqiy</a:t>
            </a:r>
            <a:r>
              <a:rPr lang="en-US" dirty="0"/>
              <a:t> </a:t>
            </a:r>
            <a:r>
              <a:rPr lang="en-US" dirty="0" err="1"/>
              <a:t>jihatlari</a:t>
            </a:r>
            <a:r>
              <a:rPr lang="en-US" dirty="0"/>
              <a:t> ham </a:t>
            </a:r>
            <a:r>
              <a:rPr lang="en-US" dirty="0" err="1"/>
              <a:t>tahlil</a:t>
            </a:r>
            <a:r>
              <a:rPr lang="en-US" dirty="0"/>
              <a:t> </a:t>
            </a:r>
            <a:r>
              <a:rPr lang="en-US" dirty="0" err="1"/>
              <a:t>qilinadi</a:t>
            </a:r>
            <a:r>
              <a:rPr lang="en-US" dirty="0"/>
              <a:t>.</a:t>
            </a:r>
          </a:p>
          <a:p>
            <a:endParaRPr lang="ru-RU" dirty="0"/>
          </a:p>
        </p:txBody>
      </p:sp>
      <p:pic>
        <p:nvPicPr>
          <p:cNvPr id="7170" name="Picture 2" descr="Tabiatshunoslikning zamonaviy paradigmasi va ilmiy-texnik bilimlarda kompleks  yondashuv zarurati">
            <a:extLst>
              <a:ext uri="{FF2B5EF4-FFF2-40B4-BE49-F238E27FC236}">
                <a16:creationId xmlns:a16="http://schemas.microsoft.com/office/drawing/2014/main" id="{B885E209-C479-4923-A848-9D59BB6A4F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2113" y="571500"/>
            <a:ext cx="6383043"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7975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5D62950-5143-4732-8137-9428509F52F1}"/>
              </a:ext>
            </a:extLst>
          </p:cNvPr>
          <p:cNvSpPr>
            <a:spLocks noGrp="1"/>
          </p:cNvSpPr>
          <p:nvPr>
            <p:ph idx="1"/>
          </p:nvPr>
        </p:nvSpPr>
        <p:spPr>
          <a:xfrm>
            <a:off x="1295401" y="2556932"/>
            <a:ext cx="4697026" cy="3318936"/>
          </a:xfrm>
        </p:spPr>
        <p:txBody>
          <a:bodyPr/>
          <a:lstStyle/>
          <a:p>
            <a:r>
              <a:rPr lang="en-US" dirty="0" err="1"/>
              <a:t>Moslashuvchanlik</a:t>
            </a:r>
            <a:r>
              <a:rPr lang="en-US" dirty="0"/>
              <a:t> – </a:t>
            </a:r>
            <a:r>
              <a:rPr lang="en-US" dirty="0" err="1"/>
              <a:t>tashqi</a:t>
            </a:r>
            <a:r>
              <a:rPr lang="en-US" dirty="0"/>
              <a:t> </a:t>
            </a:r>
            <a:r>
              <a:rPr lang="en-US" dirty="0" err="1"/>
              <a:t>va</a:t>
            </a:r>
            <a:r>
              <a:rPr lang="en-US" dirty="0"/>
              <a:t> </a:t>
            </a:r>
            <a:r>
              <a:rPr lang="en-US" dirty="0" err="1"/>
              <a:t>ichki</a:t>
            </a:r>
            <a:r>
              <a:rPr lang="en-US" dirty="0"/>
              <a:t> </a:t>
            </a:r>
            <a:r>
              <a:rPr lang="en-US" dirty="0" err="1"/>
              <a:t>muhit</a:t>
            </a:r>
            <a:r>
              <a:rPr lang="en-US" dirty="0"/>
              <a:t> </a:t>
            </a:r>
            <a:r>
              <a:rPr lang="en-US" dirty="0" err="1"/>
              <a:t>o‘zgarishlariga</a:t>
            </a:r>
            <a:r>
              <a:rPr lang="en-US" dirty="0"/>
              <a:t> </a:t>
            </a:r>
            <a:r>
              <a:rPr lang="en-US" dirty="0" err="1"/>
              <a:t>tezda</a:t>
            </a:r>
            <a:r>
              <a:rPr lang="en-US" dirty="0"/>
              <a:t> </a:t>
            </a:r>
            <a:r>
              <a:rPr lang="en-US" dirty="0" err="1"/>
              <a:t>javob</a:t>
            </a:r>
            <a:r>
              <a:rPr lang="en-US" dirty="0"/>
              <a:t> </a:t>
            </a:r>
            <a:r>
              <a:rPr lang="en-US" dirty="0" err="1"/>
              <a:t>berishga</a:t>
            </a:r>
            <a:r>
              <a:rPr lang="en-US" dirty="0"/>
              <a:t> </a:t>
            </a:r>
            <a:r>
              <a:rPr lang="en-US" dirty="0" err="1"/>
              <a:t>yordam</a:t>
            </a:r>
            <a:r>
              <a:rPr lang="en-US" dirty="0"/>
              <a:t> </a:t>
            </a:r>
            <a:r>
              <a:rPr lang="en-US" dirty="0" err="1"/>
              <a:t>beradi</a:t>
            </a:r>
            <a:r>
              <a:rPr lang="en-US" dirty="0"/>
              <a:t>.</a:t>
            </a:r>
          </a:p>
          <a:p>
            <a:r>
              <a:rPr lang="en-US" dirty="0" err="1"/>
              <a:t>Inson</a:t>
            </a:r>
            <a:r>
              <a:rPr lang="en-US" dirty="0"/>
              <a:t> </a:t>
            </a:r>
            <a:r>
              <a:rPr lang="en-US" dirty="0" err="1"/>
              <a:t>omilini</a:t>
            </a:r>
            <a:r>
              <a:rPr lang="en-US" dirty="0"/>
              <a:t> </a:t>
            </a:r>
            <a:r>
              <a:rPr lang="en-US" dirty="0" err="1"/>
              <a:t>inobatga</a:t>
            </a:r>
            <a:r>
              <a:rPr lang="en-US" dirty="0"/>
              <a:t> </a:t>
            </a:r>
            <a:r>
              <a:rPr lang="en-US" dirty="0" err="1"/>
              <a:t>olish</a:t>
            </a:r>
            <a:r>
              <a:rPr lang="en-US" dirty="0"/>
              <a:t> – </a:t>
            </a:r>
            <a:r>
              <a:rPr lang="en-US" dirty="0" err="1"/>
              <a:t>rahbar</a:t>
            </a:r>
            <a:r>
              <a:rPr lang="en-US" dirty="0"/>
              <a:t> </a:t>
            </a:r>
            <a:r>
              <a:rPr lang="en-US" dirty="0" err="1"/>
              <a:t>va</a:t>
            </a:r>
            <a:r>
              <a:rPr lang="en-US" dirty="0"/>
              <a:t> </a:t>
            </a:r>
            <a:r>
              <a:rPr lang="en-US" dirty="0" err="1"/>
              <a:t>xodimlar</a:t>
            </a:r>
            <a:r>
              <a:rPr lang="en-US" dirty="0"/>
              <a:t> </a:t>
            </a:r>
            <a:r>
              <a:rPr lang="en-US" dirty="0" err="1"/>
              <a:t>o‘rtasidagi</a:t>
            </a:r>
            <a:r>
              <a:rPr lang="en-US" dirty="0"/>
              <a:t> </a:t>
            </a:r>
            <a:r>
              <a:rPr lang="en-US" dirty="0" err="1"/>
              <a:t>munosabatlar</a:t>
            </a:r>
            <a:r>
              <a:rPr lang="en-US" dirty="0"/>
              <a:t>, </a:t>
            </a:r>
            <a:r>
              <a:rPr lang="en-US" dirty="0" err="1"/>
              <a:t>motivatsiya</a:t>
            </a:r>
            <a:r>
              <a:rPr lang="en-US" dirty="0"/>
              <a:t>, </a:t>
            </a:r>
            <a:r>
              <a:rPr lang="en-US" dirty="0" err="1"/>
              <a:t>yetakchilik</a:t>
            </a:r>
            <a:r>
              <a:rPr lang="en-US" dirty="0"/>
              <a:t> </a:t>
            </a:r>
            <a:r>
              <a:rPr lang="en-US" dirty="0" err="1"/>
              <a:t>uslublari</a:t>
            </a:r>
            <a:r>
              <a:rPr lang="en-US" dirty="0"/>
              <a:t> </a:t>
            </a:r>
            <a:r>
              <a:rPr lang="en-US" dirty="0" err="1"/>
              <a:t>hisobga</a:t>
            </a:r>
            <a:r>
              <a:rPr lang="en-US" dirty="0"/>
              <a:t> </a:t>
            </a:r>
            <a:r>
              <a:rPr lang="en-US" dirty="0" err="1"/>
              <a:t>olinadi</a:t>
            </a:r>
            <a:r>
              <a:rPr lang="en-US" dirty="0"/>
              <a:t>.</a:t>
            </a:r>
          </a:p>
          <a:p>
            <a:endParaRPr lang="ru-RU" dirty="0"/>
          </a:p>
        </p:txBody>
      </p:sp>
      <p:pic>
        <p:nvPicPr>
          <p:cNvPr id="5122" name="Picture 2" descr="🔥 OTA ONALAR BILAN KOMPLEKS YONDASHUV ...">
            <a:extLst>
              <a:ext uri="{FF2B5EF4-FFF2-40B4-BE49-F238E27FC236}">
                <a16:creationId xmlns:a16="http://schemas.microsoft.com/office/drawing/2014/main" id="{E0006942-8EDC-4019-9F86-8F8C24F4BE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2427" y="2556932"/>
            <a:ext cx="5610687" cy="3577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6319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7ABAF6C-C47F-43DB-A80D-B5D1D40D970D}"/>
              </a:ext>
            </a:extLst>
          </p:cNvPr>
          <p:cNvSpPr>
            <a:spLocks noGrp="1"/>
          </p:cNvSpPr>
          <p:nvPr>
            <p:ph idx="1"/>
          </p:nvPr>
        </p:nvSpPr>
        <p:spPr>
          <a:xfrm>
            <a:off x="1295402" y="603682"/>
            <a:ext cx="4048956" cy="5272186"/>
          </a:xfrm>
        </p:spPr>
        <p:txBody>
          <a:bodyPr>
            <a:normAutofit/>
          </a:bodyPr>
          <a:lstStyle/>
          <a:p>
            <a:r>
              <a:rPr lang="en-US" dirty="0" err="1"/>
              <a:t>Kompleks</a:t>
            </a:r>
            <a:r>
              <a:rPr lang="en-US" dirty="0"/>
              <a:t> </a:t>
            </a:r>
            <a:r>
              <a:rPr lang="en-US" dirty="0" err="1"/>
              <a:t>yondashuvning</a:t>
            </a:r>
            <a:r>
              <a:rPr lang="en-US" dirty="0"/>
              <a:t> </a:t>
            </a:r>
            <a:r>
              <a:rPr lang="en-US" dirty="0" err="1"/>
              <a:t>afzalliklari</a:t>
            </a:r>
            <a:r>
              <a:rPr lang="en-US" dirty="0"/>
              <a:t>:</a:t>
            </a:r>
          </a:p>
          <a:p>
            <a:r>
              <a:rPr lang="en-US" dirty="0"/>
              <a:t>Har </a:t>
            </a:r>
            <a:r>
              <a:rPr lang="en-US" dirty="0" err="1"/>
              <a:t>tomonlama</a:t>
            </a:r>
            <a:r>
              <a:rPr lang="en-US" dirty="0"/>
              <a:t> </a:t>
            </a:r>
            <a:r>
              <a:rPr lang="en-US" dirty="0" err="1"/>
              <a:t>va</a:t>
            </a:r>
            <a:r>
              <a:rPr lang="en-US" dirty="0"/>
              <a:t> </a:t>
            </a:r>
            <a:r>
              <a:rPr lang="en-US" dirty="0" err="1"/>
              <a:t>chuqur</a:t>
            </a:r>
            <a:r>
              <a:rPr lang="en-US" dirty="0"/>
              <a:t> </a:t>
            </a:r>
            <a:r>
              <a:rPr lang="en-US" dirty="0" err="1"/>
              <a:t>tahlil</a:t>
            </a:r>
            <a:r>
              <a:rPr lang="en-US" dirty="0"/>
              <a:t> </a:t>
            </a:r>
            <a:r>
              <a:rPr lang="en-US" dirty="0" err="1"/>
              <a:t>qilish</a:t>
            </a:r>
            <a:r>
              <a:rPr lang="en-US" dirty="0"/>
              <a:t> </a:t>
            </a:r>
            <a:r>
              <a:rPr lang="en-US" dirty="0" err="1"/>
              <a:t>imkoniyati</a:t>
            </a:r>
            <a:r>
              <a:rPr lang="en-US" dirty="0"/>
              <a:t>;</a:t>
            </a:r>
          </a:p>
          <a:p>
            <a:r>
              <a:rPr lang="en-US" dirty="0" err="1"/>
              <a:t>Aniq</a:t>
            </a:r>
            <a:r>
              <a:rPr lang="en-US" dirty="0"/>
              <a:t> </a:t>
            </a:r>
            <a:r>
              <a:rPr lang="en-US" dirty="0" err="1"/>
              <a:t>va</a:t>
            </a:r>
            <a:r>
              <a:rPr lang="en-US" dirty="0"/>
              <a:t> </a:t>
            </a:r>
            <a:r>
              <a:rPr lang="en-US" dirty="0" err="1"/>
              <a:t>oqilona</a:t>
            </a:r>
            <a:r>
              <a:rPr lang="en-US" dirty="0"/>
              <a:t> </a:t>
            </a:r>
            <a:r>
              <a:rPr lang="en-US" dirty="0" err="1"/>
              <a:t>qarorlar</a:t>
            </a:r>
            <a:r>
              <a:rPr lang="en-US" dirty="0"/>
              <a:t> </a:t>
            </a:r>
            <a:r>
              <a:rPr lang="en-US" dirty="0" err="1"/>
              <a:t>qabul</a:t>
            </a:r>
            <a:r>
              <a:rPr lang="en-US" dirty="0"/>
              <a:t> </a:t>
            </a:r>
            <a:r>
              <a:rPr lang="en-US" dirty="0" err="1"/>
              <a:t>qilishga</a:t>
            </a:r>
            <a:r>
              <a:rPr lang="en-US" dirty="0"/>
              <a:t> </a:t>
            </a:r>
            <a:r>
              <a:rPr lang="en-US" dirty="0" err="1"/>
              <a:t>yordam</a:t>
            </a:r>
            <a:r>
              <a:rPr lang="en-US" dirty="0"/>
              <a:t> </a:t>
            </a:r>
            <a:r>
              <a:rPr lang="en-US" dirty="0" err="1"/>
              <a:t>beradi</a:t>
            </a:r>
            <a:r>
              <a:rPr lang="en-US" dirty="0"/>
              <a:t>;</a:t>
            </a:r>
          </a:p>
          <a:p>
            <a:r>
              <a:rPr lang="en-US" dirty="0" err="1"/>
              <a:t>Resurslardan</a:t>
            </a:r>
            <a:r>
              <a:rPr lang="en-US" dirty="0"/>
              <a:t> </a:t>
            </a:r>
            <a:r>
              <a:rPr lang="en-US" dirty="0" err="1"/>
              <a:t>samarali</a:t>
            </a:r>
            <a:r>
              <a:rPr lang="en-US" dirty="0"/>
              <a:t> </a:t>
            </a:r>
            <a:r>
              <a:rPr lang="en-US" dirty="0" err="1"/>
              <a:t>foydalanishga</a:t>
            </a:r>
            <a:r>
              <a:rPr lang="en-US" dirty="0"/>
              <a:t> </a:t>
            </a:r>
            <a:r>
              <a:rPr lang="en-US" dirty="0" err="1"/>
              <a:t>imkon</a:t>
            </a:r>
            <a:r>
              <a:rPr lang="en-US" dirty="0"/>
              <a:t> </a:t>
            </a:r>
            <a:r>
              <a:rPr lang="en-US" dirty="0" err="1"/>
              <a:t>yaratadi</a:t>
            </a:r>
            <a:endParaRPr lang="en-US" dirty="0"/>
          </a:p>
          <a:p>
            <a:r>
              <a:rPr lang="en-US" dirty="0" err="1"/>
              <a:t>Innovatsion</a:t>
            </a:r>
            <a:r>
              <a:rPr lang="en-US" dirty="0"/>
              <a:t> </a:t>
            </a:r>
            <a:r>
              <a:rPr lang="en-US" dirty="0" err="1"/>
              <a:t>yondashuvni</a:t>
            </a:r>
            <a:r>
              <a:rPr lang="en-US" dirty="0"/>
              <a:t> </a:t>
            </a:r>
            <a:r>
              <a:rPr lang="en-US" dirty="0" err="1"/>
              <a:t>qo‘llab-quvvatlaydi</a:t>
            </a:r>
            <a:r>
              <a:rPr lang="en-US" dirty="0"/>
              <a:t>.</a:t>
            </a:r>
          </a:p>
          <a:p>
            <a:endParaRPr lang="en-US" dirty="0"/>
          </a:p>
          <a:p>
            <a:endParaRPr lang="ru-RU" dirty="0"/>
          </a:p>
        </p:txBody>
      </p:sp>
      <p:pic>
        <p:nvPicPr>
          <p:cNvPr id="6146" name="Picture 2" descr="RIVOJLANISHIDA NUQSONI BO'LGAN BOLALARNI O'RGANISHGA KOMPLEKS YONDASHUV">
            <a:extLst>
              <a:ext uri="{FF2B5EF4-FFF2-40B4-BE49-F238E27FC236}">
                <a16:creationId xmlns:a16="http://schemas.microsoft.com/office/drawing/2014/main" id="{1E92B1F5-8FE4-4C73-98D0-F230658CB9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4358" y="603683"/>
            <a:ext cx="6213212" cy="5525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33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0D4CF5-684A-4BE8-A257-C12F13F2EB46}"/>
              </a:ext>
            </a:extLst>
          </p:cNvPr>
          <p:cNvSpPr>
            <a:spLocks noGrp="1"/>
          </p:cNvSpPr>
          <p:nvPr>
            <p:ph type="title"/>
          </p:nvPr>
        </p:nvSpPr>
        <p:spPr/>
        <p:txBody>
          <a:bodyPr/>
          <a:lstStyle/>
          <a:p>
            <a:r>
              <a:rPr lang="en-US" dirty="0"/>
              <a:t>ETIBOR UCHUN RAHMAT </a:t>
            </a:r>
            <a:endParaRPr lang="ru-RU" dirty="0"/>
          </a:p>
        </p:txBody>
      </p:sp>
      <p:sp>
        <p:nvSpPr>
          <p:cNvPr id="3" name="Объект 2">
            <a:extLst>
              <a:ext uri="{FF2B5EF4-FFF2-40B4-BE49-F238E27FC236}">
                <a16:creationId xmlns:a16="http://schemas.microsoft.com/office/drawing/2014/main" id="{A493EC0D-8277-4CED-8F26-22D9FAEA193D}"/>
              </a:ext>
            </a:extLst>
          </p:cNvPr>
          <p:cNvSpPr>
            <a:spLocks noGrp="1"/>
          </p:cNvSpPr>
          <p:nvPr>
            <p:ph idx="1"/>
          </p:nvPr>
        </p:nvSpPr>
        <p:spPr/>
        <p:txBody>
          <a:bodyPr/>
          <a:lstStyle/>
          <a:p>
            <a:endParaRPr lang="ru-RU" dirty="0"/>
          </a:p>
        </p:txBody>
      </p:sp>
      <p:pic>
        <p:nvPicPr>
          <p:cNvPr id="4100" name="Picture 4" descr="Tashkilotlardagi guruhlarni boshqarish. - ppt download">
            <a:extLst>
              <a:ext uri="{FF2B5EF4-FFF2-40B4-BE49-F238E27FC236}">
                <a16:creationId xmlns:a16="http://schemas.microsoft.com/office/drawing/2014/main" id="{3A3DB481-E3AA-4B2E-97F2-CC9EA82367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906" y="399495"/>
            <a:ext cx="11239130" cy="6458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555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4AFABAB-F2A3-453B-963D-AFFE0E8C3C63}"/>
              </a:ext>
            </a:extLst>
          </p:cNvPr>
          <p:cNvSpPr>
            <a:spLocks noGrp="1"/>
          </p:cNvSpPr>
          <p:nvPr>
            <p:ph idx="1"/>
          </p:nvPr>
        </p:nvSpPr>
        <p:spPr>
          <a:xfrm>
            <a:off x="1295401" y="807868"/>
            <a:ext cx="4590494" cy="5317724"/>
          </a:xfrm>
        </p:spPr>
        <p:txBody>
          <a:bodyPr>
            <a:noAutofit/>
          </a:bodyPr>
          <a:lstStyle/>
          <a:p>
            <a:r>
              <a:rPr lang="en-US" sz="2000" dirty="0" err="1"/>
              <a:t>Mahallalarda</a:t>
            </a:r>
            <a:r>
              <a:rPr lang="en-US" sz="2000" dirty="0"/>
              <a:t> </a:t>
            </a:r>
            <a:r>
              <a:rPr lang="en-US" sz="2000" dirty="0" err="1"/>
              <a:t>ijtimoiy</a:t>
            </a:r>
            <a:r>
              <a:rPr lang="en-US" sz="2000" dirty="0"/>
              <a:t> </a:t>
            </a:r>
            <a:r>
              <a:rPr lang="en-US" sz="2000" dirty="0" err="1"/>
              <a:t>muammolarni</a:t>
            </a:r>
            <a:r>
              <a:rPr lang="en-US" sz="2000" dirty="0"/>
              <a:t> </a:t>
            </a:r>
            <a:r>
              <a:rPr lang="en-US" sz="2000" dirty="0" err="1"/>
              <a:t>aniqlash</a:t>
            </a:r>
            <a:r>
              <a:rPr lang="en-US" sz="2000" dirty="0"/>
              <a:t> </a:t>
            </a:r>
            <a:r>
              <a:rPr lang="en-US" sz="2000" dirty="0" err="1"/>
              <a:t>va</a:t>
            </a:r>
            <a:r>
              <a:rPr lang="en-US" sz="2000" dirty="0"/>
              <a:t> </a:t>
            </a:r>
            <a:r>
              <a:rPr lang="en-US" sz="2000" dirty="0" err="1"/>
              <a:t>hal</a:t>
            </a:r>
            <a:r>
              <a:rPr lang="en-US" sz="2000" dirty="0"/>
              <a:t> </a:t>
            </a:r>
            <a:r>
              <a:rPr lang="en-US" sz="2000" dirty="0" err="1"/>
              <a:t>etish</a:t>
            </a:r>
            <a:r>
              <a:rPr lang="en-US" sz="2000" dirty="0"/>
              <a:t> </a:t>
            </a:r>
            <a:r>
              <a:rPr lang="en-US" sz="2000" dirty="0" err="1"/>
              <a:t>ishlarini</a:t>
            </a:r>
            <a:r>
              <a:rPr lang="en-US" sz="2000" dirty="0"/>
              <a:t> </a:t>
            </a:r>
            <a:r>
              <a:rPr lang="en-US" sz="2000" dirty="0" err="1"/>
              <a:t>kompleks</a:t>
            </a:r>
            <a:r>
              <a:rPr lang="en-US" sz="2000" dirty="0"/>
              <a:t> </a:t>
            </a:r>
            <a:r>
              <a:rPr lang="en-US" sz="2000" dirty="0" err="1"/>
              <a:t>tashkil</a:t>
            </a:r>
            <a:r>
              <a:rPr lang="en-US" sz="2000" dirty="0"/>
              <a:t> </a:t>
            </a:r>
            <a:r>
              <a:rPr lang="en-US" sz="2000" dirty="0" err="1"/>
              <a:t>etish</a:t>
            </a:r>
            <a:r>
              <a:rPr lang="en-US" sz="2000" dirty="0"/>
              <a:t>, </a:t>
            </a:r>
            <a:r>
              <a:rPr lang="en-US" sz="2000" dirty="0" err="1"/>
              <a:t>ijtimoiy</a:t>
            </a:r>
            <a:r>
              <a:rPr lang="en-US" sz="2000" dirty="0"/>
              <a:t> </a:t>
            </a:r>
            <a:r>
              <a:rPr lang="en-US" sz="2000" dirty="0" err="1"/>
              <a:t>himoyaga</a:t>
            </a:r>
            <a:r>
              <a:rPr lang="en-US" sz="2000" dirty="0"/>
              <a:t> </a:t>
            </a:r>
            <a:r>
              <a:rPr lang="en-US" sz="2000" dirty="0" err="1"/>
              <a:t>muhtoj</a:t>
            </a:r>
            <a:r>
              <a:rPr lang="en-US" sz="2000" dirty="0"/>
              <a:t> </a:t>
            </a:r>
            <a:r>
              <a:rPr lang="en-US" sz="2000" dirty="0" err="1"/>
              <a:t>aholiga</a:t>
            </a:r>
            <a:r>
              <a:rPr lang="en-US" sz="2000" dirty="0"/>
              <a:t> </a:t>
            </a:r>
            <a:r>
              <a:rPr lang="en-US" sz="2000" b="1" dirty="0"/>
              <a:t>«</a:t>
            </a:r>
            <a:r>
              <a:rPr lang="en-US" sz="2000" b="1" dirty="0" err="1"/>
              <a:t>oilabay</a:t>
            </a:r>
            <a:r>
              <a:rPr lang="en-US" sz="2000" b="1" dirty="0"/>
              <a:t>»</a:t>
            </a:r>
            <a:r>
              <a:rPr lang="en-US" sz="2000" dirty="0"/>
              <a:t> </a:t>
            </a:r>
            <a:r>
              <a:rPr lang="en-US" sz="2000" dirty="0" err="1"/>
              <a:t>yondashuv</a:t>
            </a:r>
            <a:r>
              <a:rPr lang="en-US" sz="2000" dirty="0"/>
              <a:t> </a:t>
            </a:r>
            <a:r>
              <a:rPr lang="en-US" sz="2000" dirty="0" err="1"/>
              <a:t>tizimini</a:t>
            </a:r>
            <a:r>
              <a:rPr lang="en-US" sz="2000" dirty="0"/>
              <a:t> </a:t>
            </a:r>
            <a:r>
              <a:rPr lang="en-US" sz="2000" dirty="0" err="1"/>
              <a:t>joriy</a:t>
            </a:r>
            <a:r>
              <a:rPr lang="en-US" sz="2000" dirty="0"/>
              <a:t> </a:t>
            </a:r>
            <a:r>
              <a:rPr lang="en-US" sz="2000" dirty="0" err="1"/>
              <a:t>etish</a:t>
            </a:r>
            <a:r>
              <a:rPr lang="en-US" sz="2000" dirty="0"/>
              <a:t>, </a:t>
            </a:r>
            <a:r>
              <a:rPr lang="en-US" sz="2000" dirty="0" err="1"/>
              <a:t>ko‘rsatilayotgan</a:t>
            </a:r>
            <a:r>
              <a:rPr lang="en-US" sz="2000" dirty="0"/>
              <a:t> </a:t>
            </a:r>
            <a:r>
              <a:rPr lang="en-US" sz="2000" dirty="0" err="1"/>
              <a:t>ijtimoiy</a:t>
            </a:r>
            <a:r>
              <a:rPr lang="en-US" sz="2000" dirty="0"/>
              <a:t> </a:t>
            </a:r>
            <a:r>
              <a:rPr lang="en-US" sz="2000" dirty="0" err="1"/>
              <a:t>xizmatlarning</a:t>
            </a:r>
            <a:r>
              <a:rPr lang="en-US" sz="2000" dirty="0"/>
              <a:t> </a:t>
            </a:r>
            <a:r>
              <a:rPr lang="en-US" sz="2000" dirty="0" err="1"/>
              <a:t>soni</a:t>
            </a:r>
            <a:r>
              <a:rPr lang="en-US" sz="2000" dirty="0"/>
              <a:t> </a:t>
            </a:r>
            <a:r>
              <a:rPr lang="en-US" sz="2000" dirty="0" err="1"/>
              <a:t>va</a:t>
            </a:r>
            <a:r>
              <a:rPr lang="en-US" sz="2000" dirty="0"/>
              <a:t> </a:t>
            </a:r>
            <a:r>
              <a:rPr lang="en-US" sz="2000" dirty="0" err="1"/>
              <a:t>sifatini</a:t>
            </a:r>
            <a:r>
              <a:rPr lang="en-US" sz="2000" dirty="0"/>
              <a:t> </a:t>
            </a:r>
            <a:r>
              <a:rPr lang="en-US" sz="2000" dirty="0" err="1"/>
              <a:t>oshirish</a:t>
            </a:r>
            <a:r>
              <a:rPr lang="en-US" sz="2000" dirty="0"/>
              <a:t>, </a:t>
            </a:r>
            <a:r>
              <a:rPr lang="en-US" sz="2000" dirty="0" err="1"/>
              <a:t>bunga</a:t>
            </a:r>
            <a:r>
              <a:rPr lang="en-US" sz="2000" dirty="0"/>
              <a:t> </a:t>
            </a:r>
            <a:r>
              <a:rPr lang="en-US" sz="2000" dirty="0" err="1"/>
              <a:t>javobgar</a:t>
            </a:r>
            <a:r>
              <a:rPr lang="en-US" sz="2000" dirty="0"/>
              <a:t> </a:t>
            </a:r>
            <a:r>
              <a:rPr lang="en-US" sz="2000" dirty="0" err="1"/>
              <a:t>bo‘lgan</a:t>
            </a:r>
            <a:r>
              <a:rPr lang="en-US" sz="2000" dirty="0"/>
              <a:t> </a:t>
            </a:r>
            <a:r>
              <a:rPr lang="en-US" sz="2000" dirty="0" err="1"/>
              <a:t>vazirlik</a:t>
            </a:r>
            <a:r>
              <a:rPr lang="en-US" sz="2000" dirty="0"/>
              <a:t> </a:t>
            </a:r>
            <a:r>
              <a:rPr lang="en-US" sz="2000" dirty="0" err="1"/>
              <a:t>va</a:t>
            </a:r>
            <a:r>
              <a:rPr lang="en-US" sz="2000" dirty="0"/>
              <a:t> </a:t>
            </a:r>
            <a:r>
              <a:rPr lang="en-US" sz="2000" dirty="0" err="1"/>
              <a:t>idoralarning</a:t>
            </a:r>
            <a:r>
              <a:rPr lang="en-US" sz="2000" dirty="0"/>
              <a:t> </a:t>
            </a:r>
            <a:r>
              <a:rPr lang="en-US" sz="2000" dirty="0" err="1"/>
              <a:t>mas’uliyatini</a:t>
            </a:r>
            <a:r>
              <a:rPr lang="en-US" sz="2000" dirty="0"/>
              <a:t> </a:t>
            </a:r>
            <a:r>
              <a:rPr lang="en-US" sz="2000" dirty="0" err="1"/>
              <a:t>kuchaytirish</a:t>
            </a:r>
            <a:r>
              <a:rPr lang="en-US" sz="2000" dirty="0"/>
              <a:t> </a:t>
            </a:r>
            <a:r>
              <a:rPr lang="en-US" sz="2000" dirty="0" err="1"/>
              <a:t>hamda</a:t>
            </a:r>
            <a:r>
              <a:rPr lang="en-US" sz="2000" dirty="0"/>
              <a:t> </a:t>
            </a:r>
            <a:r>
              <a:rPr lang="en-US" sz="2000" dirty="0" err="1"/>
              <a:t>xotin-qizlarni</a:t>
            </a:r>
            <a:r>
              <a:rPr lang="en-US" sz="2000" dirty="0"/>
              <a:t> </a:t>
            </a:r>
            <a:r>
              <a:rPr lang="en-US" sz="2000" dirty="0" err="1"/>
              <a:t>kasbga</a:t>
            </a:r>
            <a:r>
              <a:rPr lang="en-US" sz="2000" dirty="0"/>
              <a:t> </a:t>
            </a:r>
            <a:r>
              <a:rPr lang="en-US" sz="2000" dirty="0" err="1"/>
              <a:t>o‘qitish</a:t>
            </a:r>
            <a:r>
              <a:rPr lang="en-US" sz="2000" dirty="0"/>
              <a:t> </a:t>
            </a:r>
            <a:r>
              <a:rPr lang="en-US" sz="2000" dirty="0" err="1"/>
              <a:t>tizimini</a:t>
            </a:r>
            <a:r>
              <a:rPr lang="en-US" sz="2000" dirty="0"/>
              <a:t> </a:t>
            </a:r>
            <a:r>
              <a:rPr lang="en-US" sz="2000" dirty="0" err="1"/>
              <a:t>yanada</a:t>
            </a:r>
            <a:r>
              <a:rPr lang="en-US" sz="2000" dirty="0"/>
              <a:t> </a:t>
            </a:r>
            <a:r>
              <a:rPr lang="en-US" sz="2000" dirty="0" err="1"/>
              <a:t>jadallashtirish</a:t>
            </a:r>
            <a:r>
              <a:rPr lang="en-US" sz="2000" dirty="0"/>
              <a:t> </a:t>
            </a:r>
            <a:r>
              <a:rPr lang="en-US" sz="2000" dirty="0" err="1"/>
              <a:t>maqsadida</a:t>
            </a:r>
            <a:r>
              <a:rPr lang="en-US" sz="2000" dirty="0"/>
              <a:t> </a:t>
            </a:r>
            <a:r>
              <a:rPr lang="en-US" sz="2000" b="1" dirty="0"/>
              <a:t>2022-yil 1-iyuldan </a:t>
            </a:r>
            <a:r>
              <a:rPr lang="en-US" sz="2000" dirty="0" err="1"/>
              <a:t>boshlab</a:t>
            </a:r>
            <a:r>
              <a:rPr lang="en-US" sz="2000" dirty="0"/>
              <a:t> </a:t>
            </a:r>
            <a:r>
              <a:rPr lang="en-US" sz="2000" dirty="0" err="1"/>
              <a:t>quyidagilarni</a:t>
            </a:r>
            <a:r>
              <a:rPr lang="en-US" sz="2000" dirty="0"/>
              <a:t> </a:t>
            </a:r>
            <a:r>
              <a:rPr lang="en-US" sz="2000" dirty="0" err="1"/>
              <a:t>nazarda</a:t>
            </a:r>
            <a:r>
              <a:rPr lang="en-US" sz="2000" dirty="0"/>
              <a:t> </a:t>
            </a:r>
            <a:r>
              <a:rPr lang="en-US" sz="2000" dirty="0" err="1"/>
              <a:t>tutuvchi</a:t>
            </a:r>
            <a:r>
              <a:rPr lang="en-US" sz="2000" dirty="0"/>
              <a:t> </a:t>
            </a:r>
            <a:r>
              <a:rPr lang="en-US" sz="2000" dirty="0" err="1"/>
              <a:t>Mahallalarda</a:t>
            </a:r>
            <a:r>
              <a:rPr lang="en-US" sz="2000" dirty="0"/>
              <a:t> </a:t>
            </a:r>
            <a:r>
              <a:rPr lang="en-US" sz="2000" dirty="0" err="1"/>
              <a:t>kompleks</a:t>
            </a:r>
            <a:r>
              <a:rPr lang="en-US" sz="2000" dirty="0"/>
              <a:t> </a:t>
            </a:r>
            <a:r>
              <a:rPr lang="en-US" sz="2000" dirty="0" err="1"/>
              <a:t>yondashuv</a:t>
            </a:r>
            <a:r>
              <a:rPr lang="en-US" sz="2000" dirty="0"/>
              <a:t> </a:t>
            </a:r>
            <a:r>
              <a:rPr lang="en-US" sz="2000" dirty="0" err="1"/>
              <a:t>asosida</a:t>
            </a:r>
            <a:r>
              <a:rPr lang="en-US" sz="2000" dirty="0"/>
              <a:t> </a:t>
            </a:r>
            <a:r>
              <a:rPr lang="en-US" sz="2000" dirty="0" err="1"/>
              <a:t>ijtimoiy</a:t>
            </a:r>
            <a:r>
              <a:rPr lang="en-US" sz="2000" dirty="0"/>
              <a:t> </a:t>
            </a:r>
            <a:r>
              <a:rPr lang="en-US" sz="2000" dirty="0" err="1"/>
              <a:t>xizmatlarni</a:t>
            </a:r>
            <a:r>
              <a:rPr lang="en-US" sz="2000" dirty="0"/>
              <a:t> </a:t>
            </a:r>
            <a:r>
              <a:rPr lang="en-US" sz="2000" dirty="0" err="1"/>
              <a:t>tashkil</a:t>
            </a:r>
            <a:r>
              <a:rPr lang="en-US" sz="2000" dirty="0"/>
              <a:t> </a:t>
            </a:r>
            <a:r>
              <a:rPr lang="en-US" sz="2000" dirty="0" err="1"/>
              <a:t>etish</a:t>
            </a:r>
            <a:r>
              <a:rPr lang="en-US" sz="2000" dirty="0"/>
              <a:t> </a:t>
            </a:r>
            <a:r>
              <a:rPr lang="en-US" sz="2000" dirty="0" err="1"/>
              <a:t>tizimi</a:t>
            </a:r>
            <a:r>
              <a:rPr lang="en-US" sz="2000" dirty="0"/>
              <a:t> </a:t>
            </a:r>
            <a:r>
              <a:rPr lang="en-US" sz="2000" dirty="0" err="1"/>
              <a:t>bosqichma-bosqich</a:t>
            </a:r>
            <a:r>
              <a:rPr lang="en-US" sz="2000" dirty="0"/>
              <a:t> </a:t>
            </a:r>
            <a:r>
              <a:rPr lang="en-US" sz="2000" dirty="0" err="1"/>
              <a:t>joriy</a:t>
            </a:r>
            <a:r>
              <a:rPr lang="en-US" sz="2000" dirty="0"/>
              <a:t> </a:t>
            </a:r>
            <a:r>
              <a:rPr lang="en-US" sz="2000" dirty="0" err="1"/>
              <a:t>qilinsin</a:t>
            </a:r>
            <a:endParaRPr lang="ru-RU" sz="2000" dirty="0"/>
          </a:p>
        </p:txBody>
      </p:sp>
      <p:pic>
        <p:nvPicPr>
          <p:cNvPr id="1026" name="Picture 2" descr="https://gendermadad.uz/uploads/%D0%BC%D0%B0%D1%85%D0%B0%D0%BB_.jpg">
            <a:extLst>
              <a:ext uri="{FF2B5EF4-FFF2-40B4-BE49-F238E27FC236}">
                <a16:creationId xmlns:a16="http://schemas.microsoft.com/office/drawing/2014/main" id="{3A1D1A4F-5D6B-47BE-8E4D-E526CAC7DB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0585" y="550416"/>
            <a:ext cx="6041069" cy="5575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6138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2F04AAE-4B9E-45BD-86A5-490E2F933930}"/>
              </a:ext>
            </a:extLst>
          </p:cNvPr>
          <p:cNvSpPr>
            <a:spLocks noGrp="1"/>
          </p:cNvSpPr>
          <p:nvPr>
            <p:ph idx="1"/>
          </p:nvPr>
        </p:nvSpPr>
        <p:spPr>
          <a:xfrm>
            <a:off x="1295401" y="1100831"/>
            <a:ext cx="9601196" cy="4775037"/>
          </a:xfrm>
        </p:spPr>
        <p:txBody>
          <a:bodyPr>
            <a:normAutofit/>
          </a:bodyPr>
          <a:lstStyle/>
          <a:p>
            <a:r>
              <a:rPr lang="en-US" dirty="0" err="1"/>
              <a:t>mahallalarda</a:t>
            </a:r>
            <a:r>
              <a:rPr lang="en-US" dirty="0"/>
              <a:t> </a:t>
            </a:r>
            <a:r>
              <a:rPr lang="en-US" dirty="0" err="1"/>
              <a:t>oilalarga</a:t>
            </a:r>
            <a:r>
              <a:rPr lang="en-US" dirty="0"/>
              <a:t> </a:t>
            </a:r>
            <a:r>
              <a:rPr lang="en-US" dirty="0" err="1"/>
              <a:t>ijtimoiy</a:t>
            </a:r>
            <a:r>
              <a:rPr lang="en-US" dirty="0"/>
              <a:t> </a:t>
            </a:r>
            <a:r>
              <a:rPr lang="en-US" dirty="0" err="1"/>
              <a:t>xizmatlar</a:t>
            </a:r>
            <a:r>
              <a:rPr lang="en-US" dirty="0"/>
              <a:t> </a:t>
            </a:r>
            <a:r>
              <a:rPr lang="en-US" dirty="0" err="1"/>
              <a:t>ko‘rsatishni</a:t>
            </a:r>
            <a:r>
              <a:rPr lang="en-US" dirty="0"/>
              <a:t> </a:t>
            </a:r>
            <a:r>
              <a:rPr lang="en-US" dirty="0" err="1"/>
              <a:t>axborot-kommunikatsion</a:t>
            </a:r>
            <a:r>
              <a:rPr lang="en-US" dirty="0"/>
              <a:t> </a:t>
            </a:r>
            <a:r>
              <a:rPr lang="en-US" dirty="0" err="1"/>
              <a:t>texnologiyalar</a:t>
            </a:r>
            <a:r>
              <a:rPr lang="en-US" dirty="0"/>
              <a:t> </a:t>
            </a:r>
            <a:r>
              <a:rPr lang="en-US" dirty="0" err="1"/>
              <a:t>asosida</a:t>
            </a:r>
            <a:r>
              <a:rPr lang="en-US" dirty="0"/>
              <a:t> </a:t>
            </a:r>
            <a:r>
              <a:rPr lang="en-US" dirty="0" err="1"/>
              <a:t>amalga</a:t>
            </a:r>
            <a:r>
              <a:rPr lang="en-US" dirty="0"/>
              <a:t> </a:t>
            </a:r>
            <a:r>
              <a:rPr lang="en-US" dirty="0" err="1"/>
              <a:t>oshirish</a:t>
            </a:r>
            <a:r>
              <a:rPr lang="en-US" dirty="0"/>
              <a:t> </a:t>
            </a:r>
            <a:r>
              <a:rPr lang="en-US" dirty="0" err="1"/>
              <a:t>bo‘yicha</a:t>
            </a:r>
            <a:r>
              <a:rPr lang="en-US" dirty="0"/>
              <a:t> </a:t>
            </a:r>
            <a:r>
              <a:rPr lang="en-US" b="1" dirty="0" err="1"/>
              <a:t>maxsus</a:t>
            </a:r>
            <a:r>
              <a:rPr lang="en-US" b="1" dirty="0"/>
              <a:t> </a:t>
            </a:r>
            <a:r>
              <a:rPr lang="en-US" b="1" dirty="0" err="1"/>
              <a:t>elektron</a:t>
            </a:r>
            <a:r>
              <a:rPr lang="en-US" b="1" dirty="0"/>
              <a:t> </a:t>
            </a:r>
            <a:r>
              <a:rPr lang="en-US" b="1" dirty="0" err="1"/>
              <a:t>dasturiy</a:t>
            </a:r>
            <a:r>
              <a:rPr lang="en-US" b="1" dirty="0"/>
              <a:t> </a:t>
            </a:r>
            <a:r>
              <a:rPr lang="en-US" b="1" dirty="0" err="1"/>
              <a:t>ta’minot</a:t>
            </a:r>
            <a:r>
              <a:rPr lang="en-US" b="1" dirty="0"/>
              <a:t> </a:t>
            </a:r>
            <a:r>
              <a:rPr lang="en-US" b="1" dirty="0" err="1"/>
              <a:t>hisoblanadi</a:t>
            </a:r>
            <a:r>
              <a:rPr lang="en-US" dirty="0"/>
              <a:t>;</a:t>
            </a:r>
          </a:p>
          <a:p>
            <a:r>
              <a:rPr lang="en-US" dirty="0" err="1"/>
              <a:t>foydalanuvchisi</a:t>
            </a:r>
            <a:r>
              <a:rPr lang="en-US" dirty="0"/>
              <a:t> </a:t>
            </a:r>
            <a:r>
              <a:rPr lang="en-US" b="1" dirty="0" err="1"/>
              <a:t>Oila</a:t>
            </a:r>
            <a:r>
              <a:rPr lang="en-US" b="1" dirty="0"/>
              <a:t> </a:t>
            </a:r>
            <a:r>
              <a:rPr lang="en-US" b="1" dirty="0" err="1"/>
              <a:t>va</a:t>
            </a:r>
            <a:r>
              <a:rPr lang="en-US" b="1" dirty="0"/>
              <a:t> </a:t>
            </a:r>
            <a:r>
              <a:rPr lang="en-US" b="1" dirty="0" err="1"/>
              <a:t>xotin-qizlar</a:t>
            </a:r>
            <a:r>
              <a:rPr lang="en-US" b="1" dirty="0"/>
              <a:t> </a:t>
            </a:r>
            <a:r>
              <a:rPr lang="en-US" dirty="0" err="1"/>
              <a:t>davlat</a:t>
            </a:r>
            <a:r>
              <a:rPr lang="en-US" dirty="0"/>
              <a:t> </a:t>
            </a:r>
            <a:r>
              <a:rPr lang="en-US" dirty="0" err="1"/>
              <a:t>qo‘mitasi</a:t>
            </a:r>
            <a:r>
              <a:rPr lang="en-US" dirty="0"/>
              <a:t> </a:t>
            </a:r>
            <a:r>
              <a:rPr lang="en-US" dirty="0" err="1"/>
              <a:t>hisoblanadi</a:t>
            </a:r>
            <a:r>
              <a:rPr lang="en-US" dirty="0"/>
              <a:t>;</a:t>
            </a:r>
          </a:p>
          <a:p>
            <a:r>
              <a:rPr lang="en-US" b="1" dirty="0"/>
              <a:t>«</a:t>
            </a:r>
            <a:r>
              <a:rPr lang="en-US" b="1" dirty="0" err="1"/>
              <a:t>Ijtimoiy</a:t>
            </a:r>
            <a:r>
              <a:rPr lang="en-US" b="1" dirty="0"/>
              <a:t> </a:t>
            </a:r>
            <a:r>
              <a:rPr lang="en-US" b="1" dirty="0" err="1"/>
              <a:t>himoya</a:t>
            </a:r>
            <a:r>
              <a:rPr lang="en-US" b="1" dirty="0"/>
              <a:t> yagona </a:t>
            </a:r>
            <a:r>
              <a:rPr lang="en-US" b="1" dirty="0" err="1"/>
              <a:t>reestri</a:t>
            </a:r>
            <a:r>
              <a:rPr lang="en-US" b="1" dirty="0"/>
              <a:t>»</a:t>
            </a:r>
            <a:r>
              <a:rPr lang="en-US" dirty="0"/>
              <a:t> </a:t>
            </a:r>
            <a:r>
              <a:rPr lang="en-US" dirty="0" err="1"/>
              <a:t>axborot</a:t>
            </a:r>
            <a:r>
              <a:rPr lang="en-US" dirty="0"/>
              <a:t> </a:t>
            </a:r>
            <a:r>
              <a:rPr lang="en-US" dirty="0" err="1"/>
              <a:t>tizimining</a:t>
            </a:r>
            <a:r>
              <a:rPr lang="en-US" dirty="0"/>
              <a:t> </a:t>
            </a:r>
            <a:r>
              <a:rPr lang="en-US" dirty="0" err="1"/>
              <a:t>tarkibiy</a:t>
            </a:r>
            <a:r>
              <a:rPr lang="en-US" dirty="0"/>
              <a:t> </a:t>
            </a:r>
            <a:r>
              <a:rPr lang="en-US" dirty="0" err="1"/>
              <a:t>qismi</a:t>
            </a:r>
            <a:r>
              <a:rPr lang="en-US" dirty="0"/>
              <a:t> </a:t>
            </a:r>
            <a:r>
              <a:rPr lang="en-US" dirty="0" err="1"/>
              <a:t>bo‘lib</a:t>
            </a:r>
            <a:r>
              <a:rPr lang="en-US" dirty="0"/>
              <a:t>, </a:t>
            </a:r>
            <a:r>
              <a:rPr lang="en-US" dirty="0" err="1"/>
              <a:t>uning</a:t>
            </a:r>
            <a:r>
              <a:rPr lang="en-US" dirty="0"/>
              <a:t> </a:t>
            </a:r>
            <a:r>
              <a:rPr lang="en-US" dirty="0" err="1"/>
              <a:t>funktsional</a:t>
            </a:r>
            <a:r>
              <a:rPr lang="en-US" dirty="0"/>
              <a:t> </a:t>
            </a:r>
            <a:r>
              <a:rPr lang="en-US" dirty="0" err="1"/>
              <a:t>imkoniyatlarini</a:t>
            </a:r>
            <a:r>
              <a:rPr lang="en-US" dirty="0"/>
              <a:t> </a:t>
            </a:r>
            <a:r>
              <a:rPr lang="en-US" dirty="0" err="1"/>
              <a:t>kengaytirish</a:t>
            </a:r>
            <a:r>
              <a:rPr lang="en-US" dirty="0"/>
              <a:t>, </a:t>
            </a:r>
            <a:r>
              <a:rPr lang="en-US" dirty="0" err="1"/>
              <a:t>takomillashtirish</a:t>
            </a:r>
            <a:r>
              <a:rPr lang="en-US" dirty="0"/>
              <a:t> </a:t>
            </a:r>
            <a:r>
              <a:rPr lang="en-US" dirty="0" err="1"/>
              <a:t>hamda</a:t>
            </a:r>
            <a:r>
              <a:rPr lang="en-US" dirty="0"/>
              <a:t> </a:t>
            </a:r>
            <a:r>
              <a:rPr lang="en-US" dirty="0" err="1"/>
              <a:t>texnik</a:t>
            </a:r>
            <a:r>
              <a:rPr lang="en-US" dirty="0"/>
              <a:t> </a:t>
            </a:r>
            <a:r>
              <a:rPr lang="en-US" dirty="0" err="1"/>
              <a:t>qo‘llab-quvvatlash</a:t>
            </a:r>
            <a:r>
              <a:rPr lang="en-US" dirty="0"/>
              <a:t> </a:t>
            </a:r>
            <a:r>
              <a:rPr lang="en-US" b="1" dirty="0" err="1"/>
              <a:t>Moliya</a:t>
            </a:r>
            <a:r>
              <a:rPr lang="en-US" b="1" dirty="0"/>
              <a:t> </a:t>
            </a:r>
            <a:r>
              <a:rPr lang="en-US" b="1" dirty="0" err="1"/>
              <a:t>vazirligi</a:t>
            </a:r>
            <a:r>
              <a:rPr lang="en-US" dirty="0"/>
              <a:t> </a:t>
            </a:r>
            <a:r>
              <a:rPr lang="en-US" dirty="0" err="1"/>
              <a:t>tomonidan</a:t>
            </a:r>
            <a:r>
              <a:rPr lang="en-US" dirty="0"/>
              <a:t> </a:t>
            </a:r>
            <a:r>
              <a:rPr lang="en-US" dirty="0" err="1"/>
              <a:t>amalga</a:t>
            </a:r>
            <a:r>
              <a:rPr lang="en-US" dirty="0"/>
              <a:t> </a:t>
            </a:r>
            <a:r>
              <a:rPr lang="en-US" dirty="0" err="1"/>
              <a:t>oshiriladi</a:t>
            </a:r>
            <a:r>
              <a:rPr lang="en-US" dirty="0"/>
              <a:t>;</a:t>
            </a:r>
          </a:p>
          <a:p>
            <a:r>
              <a:rPr lang="en-US" b="1" dirty="0" err="1"/>
              <a:t>mahallalarda</a:t>
            </a:r>
            <a:r>
              <a:rPr lang="en-US" b="1" dirty="0"/>
              <a:t> </a:t>
            </a:r>
            <a:r>
              <a:rPr lang="en-US" b="1" dirty="0" err="1"/>
              <a:t>davlat</a:t>
            </a:r>
            <a:r>
              <a:rPr lang="en-US" b="1" dirty="0"/>
              <a:t> </a:t>
            </a:r>
            <a:r>
              <a:rPr lang="en-US" b="1" dirty="0" err="1"/>
              <a:t>ijtimoiy</a:t>
            </a:r>
            <a:r>
              <a:rPr lang="en-US" b="1" dirty="0"/>
              <a:t> </a:t>
            </a:r>
            <a:r>
              <a:rPr lang="en-US" b="1" dirty="0" err="1"/>
              <a:t>xizmatini</a:t>
            </a:r>
            <a:r>
              <a:rPr lang="en-US" dirty="0"/>
              <a:t> </a:t>
            </a:r>
            <a:r>
              <a:rPr lang="en-US" dirty="0" err="1"/>
              <a:t>yoki</a:t>
            </a:r>
            <a:r>
              <a:rPr lang="en-US" dirty="0"/>
              <a:t> </a:t>
            </a:r>
            <a:r>
              <a:rPr lang="en-US" dirty="0" err="1"/>
              <a:t>yordamini</a:t>
            </a:r>
            <a:r>
              <a:rPr lang="en-US" dirty="0"/>
              <a:t> </a:t>
            </a:r>
            <a:r>
              <a:rPr lang="en-US" dirty="0" err="1"/>
              <a:t>ko‘rsatishda</a:t>
            </a:r>
            <a:r>
              <a:rPr lang="en-US" dirty="0"/>
              <a:t> </a:t>
            </a:r>
            <a:r>
              <a:rPr lang="en-US" dirty="0" err="1"/>
              <a:t>davlat</a:t>
            </a:r>
            <a:r>
              <a:rPr lang="en-US" dirty="0"/>
              <a:t> </a:t>
            </a:r>
            <a:r>
              <a:rPr lang="en-US" dirty="0" err="1"/>
              <a:t>organlari</a:t>
            </a:r>
            <a:r>
              <a:rPr lang="en-US" dirty="0"/>
              <a:t> </a:t>
            </a:r>
            <a:r>
              <a:rPr lang="en-US" dirty="0" err="1"/>
              <a:t>va</a:t>
            </a:r>
            <a:r>
              <a:rPr lang="en-US" dirty="0"/>
              <a:t> </a:t>
            </a:r>
            <a:r>
              <a:rPr lang="en-US" dirty="0" err="1"/>
              <a:t>tashkilotlarining</a:t>
            </a:r>
            <a:r>
              <a:rPr lang="en-US" dirty="0"/>
              <a:t> </a:t>
            </a:r>
            <a:r>
              <a:rPr lang="en-US" dirty="0" err="1"/>
              <a:t>idoralararo</a:t>
            </a:r>
            <a:r>
              <a:rPr lang="en-US" dirty="0"/>
              <a:t> </a:t>
            </a:r>
            <a:r>
              <a:rPr lang="en-US" dirty="0" err="1"/>
              <a:t>elektron</a:t>
            </a:r>
            <a:r>
              <a:rPr lang="en-US" dirty="0"/>
              <a:t> </a:t>
            </a:r>
            <a:r>
              <a:rPr lang="en-US" dirty="0" err="1"/>
              <a:t>hamkorligini</a:t>
            </a:r>
            <a:r>
              <a:rPr lang="en-US" dirty="0"/>
              <a:t> </a:t>
            </a:r>
            <a:r>
              <a:rPr lang="en-US" dirty="0" err="1"/>
              <a:t>amalga</a:t>
            </a:r>
            <a:r>
              <a:rPr lang="en-US" dirty="0"/>
              <a:t> </a:t>
            </a:r>
            <a:r>
              <a:rPr lang="en-US" dirty="0" err="1"/>
              <a:t>oshirishga</a:t>
            </a:r>
            <a:r>
              <a:rPr lang="en-US" dirty="0"/>
              <a:t> </a:t>
            </a:r>
            <a:r>
              <a:rPr lang="en-US" dirty="0" err="1"/>
              <a:t>xizmat</a:t>
            </a:r>
            <a:r>
              <a:rPr lang="en-US" dirty="0"/>
              <a:t> </a:t>
            </a:r>
            <a:r>
              <a:rPr lang="en-US" dirty="0" err="1"/>
              <a:t>qiladi</a:t>
            </a:r>
            <a:endParaRPr lang="en-US" dirty="0"/>
          </a:p>
          <a:p>
            <a:endParaRPr lang="ru-RU" dirty="0"/>
          </a:p>
        </p:txBody>
      </p:sp>
    </p:spTree>
    <p:extLst>
      <p:ext uri="{BB962C8B-B14F-4D97-AF65-F5344CB8AC3E}">
        <p14:creationId xmlns:p14="http://schemas.microsoft.com/office/powerpoint/2010/main" val="1927902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10C2945-A82B-4FE5-AD76-CD40DFCECCF6}"/>
              </a:ext>
            </a:extLst>
          </p:cNvPr>
          <p:cNvSpPr>
            <a:spLocks noGrp="1"/>
          </p:cNvSpPr>
          <p:nvPr>
            <p:ph idx="1"/>
          </p:nvPr>
        </p:nvSpPr>
        <p:spPr>
          <a:xfrm>
            <a:off x="1295401" y="825623"/>
            <a:ext cx="9601196" cy="5050245"/>
          </a:xfrm>
        </p:spPr>
        <p:txBody>
          <a:bodyPr>
            <a:normAutofit fontScale="92500" lnSpcReduction="10000"/>
          </a:bodyPr>
          <a:lstStyle/>
          <a:p>
            <a:r>
              <a:rPr lang="en-US" dirty="0" err="1"/>
              <a:t>mahallalardagi</a:t>
            </a:r>
            <a:r>
              <a:rPr lang="en-US" dirty="0"/>
              <a:t> </a:t>
            </a:r>
            <a:r>
              <a:rPr lang="en-US" dirty="0" err="1"/>
              <a:t>xotin-qizlar</a:t>
            </a:r>
            <a:r>
              <a:rPr lang="en-US" dirty="0"/>
              <a:t> </a:t>
            </a:r>
            <a:r>
              <a:rPr lang="en-US" dirty="0" err="1"/>
              <a:t>faollariga</a:t>
            </a:r>
            <a:r>
              <a:rPr lang="en-US" dirty="0"/>
              <a:t> </a:t>
            </a:r>
            <a:r>
              <a:rPr lang="en-US" dirty="0" err="1"/>
              <a:t>quyidagi</a:t>
            </a:r>
            <a:r>
              <a:rPr lang="en-US" dirty="0"/>
              <a:t> </a:t>
            </a:r>
            <a:r>
              <a:rPr lang="en-US" dirty="0" err="1"/>
              <a:t>qo‘shimcha</a:t>
            </a:r>
            <a:r>
              <a:rPr lang="en-US" b="1" dirty="0"/>
              <a:t> </a:t>
            </a:r>
            <a:r>
              <a:rPr lang="en-US" b="1" dirty="0" err="1"/>
              <a:t>vazifalar</a:t>
            </a:r>
            <a:r>
              <a:rPr lang="en-US" dirty="0"/>
              <a:t> </a:t>
            </a:r>
            <a:r>
              <a:rPr lang="en-US" dirty="0" err="1"/>
              <a:t>yuklatilgan</a:t>
            </a:r>
            <a:r>
              <a:rPr lang="en-US" dirty="0"/>
              <a:t>:</a:t>
            </a:r>
          </a:p>
          <a:p>
            <a:r>
              <a:rPr lang="en-US" dirty="0"/>
              <a:t>har </a:t>
            </a:r>
            <a:r>
              <a:rPr lang="en-US" dirty="0" err="1"/>
              <a:t>bir</a:t>
            </a:r>
            <a:r>
              <a:rPr lang="en-US" dirty="0"/>
              <a:t> </a:t>
            </a:r>
            <a:r>
              <a:rPr lang="en-US" b="1" dirty="0" err="1"/>
              <a:t>xonadon</a:t>
            </a:r>
            <a:r>
              <a:rPr lang="en-US" b="1" dirty="0"/>
              <a:t> </a:t>
            </a:r>
            <a:r>
              <a:rPr lang="en-US" b="1" dirty="0" err="1"/>
              <a:t>ahvolini</a:t>
            </a:r>
            <a:r>
              <a:rPr lang="en-US" b="1" dirty="0"/>
              <a:t> </a:t>
            </a:r>
            <a:r>
              <a:rPr lang="en-US" b="1" dirty="0" err="1"/>
              <a:t>o‘rgani</a:t>
            </a:r>
            <a:r>
              <a:rPr lang="en-US" dirty="0" err="1"/>
              <a:t>b</a:t>
            </a:r>
            <a:r>
              <a:rPr lang="en-US" dirty="0"/>
              <a:t>, </a:t>
            </a:r>
            <a:r>
              <a:rPr lang="en-US" dirty="0" err="1"/>
              <a:t>oilalardagi</a:t>
            </a:r>
            <a:r>
              <a:rPr lang="en-US" dirty="0"/>
              <a:t> </a:t>
            </a:r>
            <a:r>
              <a:rPr lang="en-US" dirty="0" err="1"/>
              <a:t>haqiqiy</a:t>
            </a:r>
            <a:r>
              <a:rPr lang="en-US" dirty="0"/>
              <a:t> </a:t>
            </a:r>
            <a:r>
              <a:rPr lang="en-US" dirty="0" err="1"/>
              <a:t>holat</a:t>
            </a:r>
            <a:r>
              <a:rPr lang="en-US" dirty="0"/>
              <a:t> </a:t>
            </a:r>
            <a:r>
              <a:rPr lang="en-US" dirty="0" err="1"/>
              <a:t>va</a:t>
            </a:r>
            <a:r>
              <a:rPr lang="en-US" dirty="0"/>
              <a:t> </a:t>
            </a:r>
            <a:r>
              <a:rPr lang="en-US" dirty="0" err="1"/>
              <a:t>ijtimoiy</a:t>
            </a:r>
            <a:r>
              <a:rPr lang="en-US" dirty="0"/>
              <a:t> </a:t>
            </a:r>
            <a:r>
              <a:rPr lang="en-US" dirty="0" err="1"/>
              <a:t>xizmatlarga</a:t>
            </a:r>
            <a:r>
              <a:rPr lang="en-US" dirty="0"/>
              <a:t> </a:t>
            </a:r>
            <a:r>
              <a:rPr lang="en-US" dirty="0" err="1"/>
              <a:t>bo‘lgan</a:t>
            </a:r>
            <a:r>
              <a:rPr lang="en-US" dirty="0"/>
              <a:t> </a:t>
            </a:r>
            <a:r>
              <a:rPr lang="en-US" b="1" dirty="0" err="1"/>
              <a:t>ehtiyojni</a:t>
            </a:r>
            <a:r>
              <a:rPr lang="en-US" b="1" dirty="0"/>
              <a:t> </a:t>
            </a:r>
            <a:r>
              <a:rPr lang="en-US" b="1" dirty="0" err="1"/>
              <a:t>aniqlash</a:t>
            </a:r>
            <a:r>
              <a:rPr lang="en-US" dirty="0"/>
              <a:t>;</a:t>
            </a:r>
          </a:p>
          <a:p>
            <a:r>
              <a:rPr lang="en-US" b="1" dirty="0" err="1"/>
              <a:t>ijtimoiy</a:t>
            </a:r>
            <a:r>
              <a:rPr lang="en-US" b="1" dirty="0"/>
              <a:t> </a:t>
            </a:r>
            <a:r>
              <a:rPr lang="en-US" b="1" dirty="0" err="1"/>
              <a:t>yordamga</a:t>
            </a:r>
            <a:r>
              <a:rPr lang="en-US" b="1" dirty="0"/>
              <a:t> </a:t>
            </a:r>
            <a:r>
              <a:rPr lang="en-US" b="1" dirty="0" err="1"/>
              <a:t>muhtoj</a:t>
            </a:r>
            <a:r>
              <a:rPr lang="en-US" dirty="0"/>
              <a:t> har </a:t>
            </a:r>
            <a:r>
              <a:rPr lang="en-US" dirty="0" err="1"/>
              <a:t>bir</a:t>
            </a:r>
            <a:r>
              <a:rPr lang="en-US" dirty="0"/>
              <a:t> </a:t>
            </a:r>
            <a:r>
              <a:rPr lang="en-US" dirty="0" err="1"/>
              <a:t>oilani</a:t>
            </a:r>
            <a:r>
              <a:rPr lang="en-US" dirty="0"/>
              <a:t> </a:t>
            </a:r>
            <a:r>
              <a:rPr lang="en-US" b="1" dirty="0"/>
              <a:t>individual </a:t>
            </a:r>
            <a:r>
              <a:rPr lang="en-US" b="1" dirty="0" err="1"/>
              <a:t>ijtimoiy</a:t>
            </a:r>
            <a:r>
              <a:rPr lang="en-US" b="1" dirty="0"/>
              <a:t> </a:t>
            </a:r>
            <a:r>
              <a:rPr lang="en-US" b="1" dirty="0" err="1"/>
              <a:t>himoya</a:t>
            </a:r>
            <a:r>
              <a:rPr lang="en-US" dirty="0"/>
              <a:t> </a:t>
            </a:r>
            <a:r>
              <a:rPr lang="en-US" dirty="0" err="1"/>
              <a:t>qilish</a:t>
            </a:r>
            <a:r>
              <a:rPr lang="en-US" dirty="0"/>
              <a:t> </a:t>
            </a:r>
            <a:r>
              <a:rPr lang="en-US" dirty="0" err="1"/>
              <a:t>rejasini</a:t>
            </a:r>
            <a:r>
              <a:rPr lang="en-US" dirty="0"/>
              <a:t> </a:t>
            </a:r>
            <a:r>
              <a:rPr lang="en-US" dirty="0" err="1"/>
              <a:t>ishlab</a:t>
            </a:r>
            <a:r>
              <a:rPr lang="en-US" dirty="0"/>
              <a:t> </a:t>
            </a:r>
            <a:r>
              <a:rPr lang="en-US" dirty="0" err="1"/>
              <a:t>chiqish</a:t>
            </a:r>
            <a:r>
              <a:rPr lang="en-US" dirty="0"/>
              <a:t>;</a:t>
            </a:r>
          </a:p>
          <a:p>
            <a:r>
              <a:rPr lang="en-US" dirty="0" err="1"/>
              <a:t>aholi</a:t>
            </a:r>
            <a:r>
              <a:rPr lang="en-US" dirty="0"/>
              <a:t> </a:t>
            </a:r>
            <a:r>
              <a:rPr lang="en-US" dirty="0" err="1"/>
              <a:t>murojaatlari</a:t>
            </a:r>
            <a:r>
              <a:rPr lang="en-US" dirty="0"/>
              <a:t> </a:t>
            </a:r>
            <a:r>
              <a:rPr lang="en-US" dirty="0" err="1"/>
              <a:t>asosida</a:t>
            </a:r>
            <a:r>
              <a:rPr lang="en-US" dirty="0"/>
              <a:t> </a:t>
            </a:r>
            <a:r>
              <a:rPr lang="en-US" dirty="0" err="1"/>
              <a:t>va</a:t>
            </a:r>
            <a:r>
              <a:rPr lang="en-US" dirty="0"/>
              <a:t> </a:t>
            </a:r>
            <a:r>
              <a:rPr lang="en-US" dirty="0" err="1"/>
              <a:t>ijtimoiy</a:t>
            </a:r>
            <a:r>
              <a:rPr lang="en-US" dirty="0"/>
              <a:t> </a:t>
            </a:r>
            <a:r>
              <a:rPr lang="en-US" dirty="0" err="1"/>
              <a:t>himoya</a:t>
            </a:r>
            <a:r>
              <a:rPr lang="en-US" dirty="0"/>
              <a:t> </a:t>
            </a:r>
            <a:r>
              <a:rPr lang="en-US" dirty="0" err="1"/>
              <a:t>rejasining</a:t>
            </a:r>
            <a:r>
              <a:rPr lang="en-US" dirty="0"/>
              <a:t> </a:t>
            </a:r>
            <a:r>
              <a:rPr lang="en-US" dirty="0" err="1"/>
              <a:t>ijrosini</a:t>
            </a:r>
            <a:r>
              <a:rPr lang="en-US" dirty="0"/>
              <a:t> </a:t>
            </a:r>
            <a:r>
              <a:rPr lang="en-US" dirty="0" err="1"/>
              <a:t>o‘rganish</a:t>
            </a:r>
            <a:r>
              <a:rPr lang="en-US" dirty="0"/>
              <a:t> </a:t>
            </a:r>
            <a:r>
              <a:rPr lang="en-US" dirty="0" err="1"/>
              <a:t>jarayonida</a:t>
            </a:r>
            <a:r>
              <a:rPr lang="en-US" dirty="0"/>
              <a:t> </a:t>
            </a:r>
            <a:r>
              <a:rPr lang="en-US" dirty="0" err="1"/>
              <a:t>ijtimoiy</a:t>
            </a:r>
            <a:r>
              <a:rPr lang="en-US" dirty="0"/>
              <a:t> </a:t>
            </a:r>
            <a:r>
              <a:rPr lang="en-US" dirty="0" err="1"/>
              <a:t>xizmatlarning</a:t>
            </a:r>
            <a:r>
              <a:rPr lang="en-US" dirty="0"/>
              <a:t> </a:t>
            </a:r>
            <a:r>
              <a:rPr lang="en-US" b="1" dirty="0" err="1"/>
              <a:t>o‘z</a:t>
            </a:r>
            <a:r>
              <a:rPr lang="en-US" b="1" dirty="0"/>
              <a:t> </a:t>
            </a:r>
            <a:r>
              <a:rPr lang="en-US" b="1" dirty="0" err="1"/>
              <a:t>vaqtida</a:t>
            </a:r>
            <a:r>
              <a:rPr lang="en-US" b="1" dirty="0"/>
              <a:t> </a:t>
            </a:r>
            <a:r>
              <a:rPr lang="en-US" b="1" dirty="0" err="1"/>
              <a:t>va</a:t>
            </a:r>
            <a:r>
              <a:rPr lang="en-US" b="1" dirty="0"/>
              <a:t> </a:t>
            </a:r>
            <a:r>
              <a:rPr lang="en-US" b="1" dirty="0" err="1"/>
              <a:t>sifatli</a:t>
            </a:r>
            <a:r>
              <a:rPr lang="en-US" dirty="0"/>
              <a:t> </a:t>
            </a:r>
            <a:r>
              <a:rPr lang="en-US" dirty="0" err="1"/>
              <a:t>ko‘rsatilishini</a:t>
            </a:r>
            <a:r>
              <a:rPr lang="en-US" dirty="0"/>
              <a:t> </a:t>
            </a:r>
            <a:r>
              <a:rPr lang="en-US" dirty="0" err="1"/>
              <a:t>doimiy</a:t>
            </a:r>
            <a:r>
              <a:rPr lang="en-US" dirty="0"/>
              <a:t> </a:t>
            </a:r>
            <a:r>
              <a:rPr lang="en-US" dirty="0" err="1"/>
              <a:t>nazorat</a:t>
            </a:r>
            <a:r>
              <a:rPr lang="en-US" dirty="0"/>
              <a:t> </a:t>
            </a:r>
            <a:r>
              <a:rPr lang="en-US" dirty="0" err="1"/>
              <a:t>qilib</a:t>
            </a:r>
            <a:r>
              <a:rPr lang="en-US" dirty="0"/>
              <a:t> </a:t>
            </a:r>
            <a:r>
              <a:rPr lang="en-US" dirty="0" err="1"/>
              <a:t>borish</a:t>
            </a:r>
            <a:r>
              <a:rPr lang="en-US" dirty="0"/>
              <a:t>;</a:t>
            </a:r>
          </a:p>
          <a:p>
            <a:r>
              <a:rPr lang="en-US" dirty="0" err="1"/>
              <a:t>murakkab</a:t>
            </a:r>
            <a:r>
              <a:rPr lang="en-US" dirty="0"/>
              <a:t> </a:t>
            </a:r>
            <a:r>
              <a:rPr lang="en-US" dirty="0" err="1"/>
              <a:t>va</a:t>
            </a:r>
            <a:r>
              <a:rPr lang="en-US" dirty="0"/>
              <a:t> </a:t>
            </a:r>
            <a:r>
              <a:rPr lang="en-US" dirty="0" err="1"/>
              <a:t>yuqori</a:t>
            </a:r>
            <a:r>
              <a:rPr lang="en-US" dirty="0"/>
              <a:t> </a:t>
            </a:r>
            <a:r>
              <a:rPr lang="en-US" dirty="0" err="1"/>
              <a:t>texnologik</a:t>
            </a:r>
            <a:r>
              <a:rPr lang="en-US" dirty="0"/>
              <a:t> </a:t>
            </a:r>
            <a:r>
              <a:rPr lang="en-US" dirty="0" err="1"/>
              <a:t>tibbiy</a:t>
            </a:r>
            <a:r>
              <a:rPr lang="en-US" dirty="0"/>
              <a:t> </a:t>
            </a:r>
            <a:r>
              <a:rPr lang="en-US" dirty="0" err="1"/>
              <a:t>amaliyotlarga</a:t>
            </a:r>
            <a:r>
              <a:rPr lang="en-US" dirty="0"/>
              <a:t>, </a:t>
            </a:r>
            <a:r>
              <a:rPr lang="en-US" dirty="0" err="1"/>
              <a:t>nogironligi</a:t>
            </a:r>
            <a:r>
              <a:rPr lang="en-US" dirty="0"/>
              <a:t> </a:t>
            </a:r>
            <a:r>
              <a:rPr lang="en-US" dirty="0" err="1"/>
              <a:t>bo‘lgan</a:t>
            </a:r>
            <a:r>
              <a:rPr lang="en-US" dirty="0"/>
              <a:t> </a:t>
            </a:r>
            <a:r>
              <a:rPr lang="en-US" dirty="0" err="1"/>
              <a:t>shaxslarning</a:t>
            </a:r>
            <a:r>
              <a:rPr lang="en-US" dirty="0"/>
              <a:t> </a:t>
            </a:r>
            <a:r>
              <a:rPr lang="en-US" b="1" dirty="0" err="1"/>
              <a:t>protez-ortopediya</a:t>
            </a:r>
            <a:r>
              <a:rPr lang="en-US" b="1" dirty="0"/>
              <a:t> </a:t>
            </a:r>
            <a:r>
              <a:rPr lang="en-US" b="1" dirty="0" err="1"/>
              <a:t>buyumlariga</a:t>
            </a:r>
            <a:r>
              <a:rPr lang="en-US" dirty="0"/>
              <a:t> </a:t>
            </a:r>
            <a:r>
              <a:rPr lang="en-US" dirty="0" err="1"/>
              <a:t>va</a:t>
            </a:r>
            <a:r>
              <a:rPr lang="en-US" dirty="0"/>
              <a:t> </a:t>
            </a:r>
            <a:r>
              <a:rPr lang="en-US" dirty="0" err="1"/>
              <a:t>shu</a:t>
            </a:r>
            <a:r>
              <a:rPr lang="en-US" dirty="0"/>
              <a:t> </a:t>
            </a:r>
            <a:r>
              <a:rPr lang="en-US" dirty="0" err="1"/>
              <a:t>kabi</a:t>
            </a:r>
            <a:r>
              <a:rPr lang="en-US" dirty="0"/>
              <a:t> </a:t>
            </a:r>
            <a:r>
              <a:rPr lang="en-US" dirty="0" err="1"/>
              <a:t>boshqa</a:t>
            </a:r>
            <a:r>
              <a:rPr lang="en-US" dirty="0"/>
              <a:t> </a:t>
            </a:r>
            <a:r>
              <a:rPr lang="en-US" dirty="0" err="1"/>
              <a:t>ijtimoiy</a:t>
            </a:r>
            <a:r>
              <a:rPr lang="en-US" dirty="0"/>
              <a:t> </a:t>
            </a:r>
            <a:r>
              <a:rPr lang="en-US" dirty="0" err="1"/>
              <a:t>xizmatlarga</a:t>
            </a:r>
            <a:r>
              <a:rPr lang="en-US" dirty="0"/>
              <a:t> </a:t>
            </a:r>
            <a:r>
              <a:rPr lang="en-US" dirty="0" err="1"/>
              <a:t>oilalarning</a:t>
            </a:r>
            <a:r>
              <a:rPr lang="en-US" dirty="0"/>
              <a:t> </a:t>
            </a:r>
            <a:r>
              <a:rPr lang="en-US" dirty="0" err="1"/>
              <a:t>ehtiyoji</a:t>
            </a:r>
            <a:r>
              <a:rPr lang="en-US" dirty="0"/>
              <a:t> </a:t>
            </a:r>
            <a:r>
              <a:rPr lang="en-US" dirty="0" err="1"/>
              <a:t>bo‘yicha</a:t>
            </a:r>
            <a:r>
              <a:rPr lang="en-US" dirty="0"/>
              <a:t> </a:t>
            </a:r>
            <a:r>
              <a:rPr lang="en-US" b="1" dirty="0" err="1"/>
              <a:t>tavsiyalar</a:t>
            </a:r>
            <a:r>
              <a:rPr lang="en-US" b="1" dirty="0"/>
              <a:t> </a:t>
            </a:r>
            <a:r>
              <a:rPr lang="en-US" b="1" dirty="0" err="1"/>
              <a:t>va</a:t>
            </a:r>
            <a:r>
              <a:rPr lang="en-US" b="1" dirty="0"/>
              <a:t> </a:t>
            </a:r>
            <a:r>
              <a:rPr lang="en-US" b="1" dirty="0" err="1"/>
              <a:t>buyurtmalar</a:t>
            </a:r>
            <a:r>
              <a:rPr lang="en-US" b="1" dirty="0"/>
              <a:t> </a:t>
            </a:r>
            <a:r>
              <a:rPr lang="en-US" b="1" dirty="0" err="1"/>
              <a:t>berish</a:t>
            </a:r>
            <a:r>
              <a:rPr lang="en-US" dirty="0"/>
              <a:t>;</a:t>
            </a:r>
          </a:p>
          <a:p>
            <a:r>
              <a:rPr lang="en-US" dirty="0" err="1"/>
              <a:t>ijtimoiy</a:t>
            </a:r>
            <a:r>
              <a:rPr lang="en-US" dirty="0"/>
              <a:t> </a:t>
            </a:r>
            <a:r>
              <a:rPr lang="en-US" dirty="0" err="1"/>
              <a:t>himoyaga</a:t>
            </a:r>
            <a:r>
              <a:rPr lang="en-US" dirty="0"/>
              <a:t> </a:t>
            </a:r>
            <a:r>
              <a:rPr lang="en-US" dirty="0" err="1"/>
              <a:t>mas’ul</a:t>
            </a:r>
            <a:r>
              <a:rPr lang="en-US" dirty="0"/>
              <a:t> </a:t>
            </a:r>
            <a:r>
              <a:rPr lang="en-US" dirty="0" err="1"/>
              <a:t>barcha</a:t>
            </a:r>
            <a:r>
              <a:rPr lang="en-US" dirty="0"/>
              <a:t> </a:t>
            </a:r>
            <a:r>
              <a:rPr lang="en-US" dirty="0" err="1"/>
              <a:t>idoralar</a:t>
            </a:r>
            <a:r>
              <a:rPr lang="en-US" dirty="0"/>
              <a:t> </a:t>
            </a:r>
            <a:r>
              <a:rPr lang="en-US" dirty="0" err="1"/>
              <a:t>tomonidan</a:t>
            </a:r>
            <a:r>
              <a:rPr lang="en-US" dirty="0"/>
              <a:t> </a:t>
            </a:r>
            <a:r>
              <a:rPr lang="en-US" dirty="0" err="1"/>
              <a:t>ijtimoiy</a:t>
            </a:r>
            <a:r>
              <a:rPr lang="en-US" dirty="0"/>
              <a:t> </a:t>
            </a:r>
            <a:r>
              <a:rPr lang="en-US" dirty="0" err="1"/>
              <a:t>xizmatlar</a:t>
            </a:r>
            <a:r>
              <a:rPr lang="en-US" dirty="0"/>
              <a:t> </a:t>
            </a:r>
            <a:r>
              <a:rPr lang="en-US" dirty="0" err="1"/>
              <a:t>ko‘rsatilishi</a:t>
            </a:r>
            <a:r>
              <a:rPr lang="en-US" dirty="0"/>
              <a:t> </a:t>
            </a:r>
            <a:r>
              <a:rPr lang="en-US" dirty="0" err="1"/>
              <a:t>ustidan</a:t>
            </a:r>
            <a:r>
              <a:rPr lang="en-US" dirty="0"/>
              <a:t> </a:t>
            </a:r>
            <a:r>
              <a:rPr lang="en-US" b="1" dirty="0"/>
              <a:t>monitoring </a:t>
            </a:r>
            <a:r>
              <a:rPr lang="en-US" b="1" dirty="0" err="1"/>
              <a:t>olib</a:t>
            </a:r>
            <a:r>
              <a:rPr lang="en-US" b="1" dirty="0"/>
              <a:t> </a:t>
            </a:r>
            <a:r>
              <a:rPr lang="en-US" b="1" dirty="0" err="1"/>
              <a:t>borish</a:t>
            </a:r>
            <a:r>
              <a:rPr lang="en-US" dirty="0"/>
              <a:t>;</a:t>
            </a:r>
          </a:p>
          <a:p>
            <a:endParaRPr lang="ru-RU" dirty="0"/>
          </a:p>
        </p:txBody>
      </p:sp>
    </p:spTree>
    <p:extLst>
      <p:ext uri="{BB962C8B-B14F-4D97-AF65-F5344CB8AC3E}">
        <p14:creationId xmlns:p14="http://schemas.microsoft.com/office/powerpoint/2010/main" val="1504672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ABD0FAE-813B-4C8D-8C41-A266B747F033}"/>
              </a:ext>
            </a:extLst>
          </p:cNvPr>
          <p:cNvSpPr>
            <a:spLocks noGrp="1"/>
          </p:cNvSpPr>
          <p:nvPr>
            <p:ph idx="1"/>
          </p:nvPr>
        </p:nvSpPr>
        <p:spPr>
          <a:xfrm>
            <a:off x="878889" y="541537"/>
            <a:ext cx="4412202" cy="5770485"/>
          </a:xfrm>
        </p:spPr>
        <p:txBody>
          <a:bodyPr>
            <a:normAutofit fontScale="92500" lnSpcReduction="10000"/>
          </a:bodyPr>
          <a:lstStyle/>
          <a:p>
            <a:r>
              <a:rPr lang="en-US" dirty="0" err="1"/>
              <a:t>Mahallalarda</a:t>
            </a:r>
            <a:r>
              <a:rPr lang="en-US" dirty="0"/>
              <a:t> </a:t>
            </a:r>
            <a:r>
              <a:rPr lang="en-US" dirty="0" err="1"/>
              <a:t>kompleks</a:t>
            </a:r>
            <a:r>
              <a:rPr lang="en-US" dirty="0"/>
              <a:t> </a:t>
            </a:r>
            <a:r>
              <a:rPr lang="en-US" dirty="0" err="1"/>
              <a:t>yondashuv</a:t>
            </a:r>
            <a:r>
              <a:rPr lang="en-US" dirty="0"/>
              <a:t> </a:t>
            </a:r>
            <a:r>
              <a:rPr lang="en-US" dirty="0" err="1"/>
              <a:t>tizimi</a:t>
            </a:r>
            <a:r>
              <a:rPr lang="en-US" dirty="0"/>
              <a:t> </a:t>
            </a:r>
            <a:r>
              <a:rPr lang="en-US" dirty="0" err="1"/>
              <a:t>asosida</a:t>
            </a:r>
            <a:r>
              <a:rPr lang="en-US" dirty="0"/>
              <a:t> </a:t>
            </a:r>
            <a:r>
              <a:rPr lang="en-US" dirty="0" err="1"/>
              <a:t>ijtimoiy</a:t>
            </a:r>
            <a:r>
              <a:rPr lang="en-US" dirty="0"/>
              <a:t> </a:t>
            </a:r>
            <a:r>
              <a:rPr lang="en-US" dirty="0" err="1"/>
              <a:t>xizmatlarni</a:t>
            </a:r>
            <a:r>
              <a:rPr lang="en-US" dirty="0"/>
              <a:t> </a:t>
            </a:r>
            <a:r>
              <a:rPr lang="en-US" dirty="0" err="1"/>
              <a:t>joriy</a:t>
            </a:r>
            <a:r>
              <a:rPr lang="en-US" dirty="0"/>
              <a:t> </a:t>
            </a:r>
            <a:r>
              <a:rPr lang="en-US" dirty="0" err="1"/>
              <a:t>qilishni</a:t>
            </a:r>
            <a:r>
              <a:rPr lang="en-US" dirty="0"/>
              <a:t> </a:t>
            </a:r>
            <a:r>
              <a:rPr lang="en-US" dirty="0" err="1"/>
              <a:t>muvofiqlashtirish</a:t>
            </a:r>
            <a:r>
              <a:rPr lang="en-US" dirty="0"/>
              <a:t> </a:t>
            </a:r>
            <a:r>
              <a:rPr lang="en-US" dirty="0" err="1"/>
              <a:t>bo‘yicha</a:t>
            </a:r>
            <a:r>
              <a:rPr lang="en-US" dirty="0"/>
              <a:t> </a:t>
            </a:r>
            <a:r>
              <a:rPr lang="en-US" dirty="0" err="1"/>
              <a:t>respublika</a:t>
            </a:r>
            <a:r>
              <a:rPr lang="en-US" dirty="0"/>
              <a:t> </a:t>
            </a:r>
            <a:r>
              <a:rPr lang="en-US" dirty="0" err="1"/>
              <a:t>shtabi</a:t>
            </a:r>
            <a:r>
              <a:rPr lang="en-US" dirty="0"/>
              <a:t> (</a:t>
            </a:r>
            <a:r>
              <a:rPr lang="en-US" dirty="0" err="1"/>
              <a:t>keyingi</a:t>
            </a:r>
            <a:r>
              <a:rPr lang="en-US" dirty="0"/>
              <a:t> </a:t>
            </a:r>
            <a:r>
              <a:rPr lang="en-US" dirty="0" err="1"/>
              <a:t>o‘rinlarda</a:t>
            </a:r>
            <a:r>
              <a:rPr lang="en-US" dirty="0"/>
              <a:t> — </a:t>
            </a:r>
            <a:r>
              <a:rPr lang="en-US" dirty="0" err="1"/>
              <a:t>Muvofiqlashtirish</a:t>
            </a:r>
            <a:r>
              <a:rPr lang="en-US" dirty="0"/>
              <a:t> </a:t>
            </a:r>
            <a:r>
              <a:rPr lang="en-US" dirty="0" err="1"/>
              <a:t>shtabi</a:t>
            </a:r>
            <a:r>
              <a:rPr lang="en-US" dirty="0"/>
              <a:t>) </a:t>
            </a:r>
            <a:r>
              <a:rPr lang="en-US" dirty="0">
                <a:hlinkClick r:id="rId2"/>
              </a:rPr>
              <a:t>1-ilovaga</a:t>
            </a:r>
            <a:r>
              <a:rPr lang="en-US" dirty="0"/>
              <a:t> </a:t>
            </a:r>
            <a:r>
              <a:rPr lang="en-US" dirty="0" err="1"/>
              <a:t>muvofiq</a:t>
            </a:r>
            <a:r>
              <a:rPr lang="en-US" dirty="0"/>
              <a:t> </a:t>
            </a:r>
            <a:r>
              <a:rPr lang="en-US" dirty="0" err="1"/>
              <a:t>tashkil</a:t>
            </a:r>
            <a:r>
              <a:rPr lang="en-US" dirty="0"/>
              <a:t> </a:t>
            </a:r>
            <a:r>
              <a:rPr lang="en-US" dirty="0" err="1"/>
              <a:t>etilsin</a:t>
            </a:r>
            <a:r>
              <a:rPr lang="en-US" dirty="0"/>
              <a:t> </a:t>
            </a:r>
            <a:r>
              <a:rPr lang="en-US" dirty="0" err="1"/>
              <a:t>va</a:t>
            </a:r>
            <a:r>
              <a:rPr lang="en-US" dirty="0"/>
              <a:t> </a:t>
            </a:r>
            <a:r>
              <a:rPr lang="en-US" dirty="0" err="1"/>
              <a:t>unga</a:t>
            </a:r>
            <a:r>
              <a:rPr lang="en-US" dirty="0"/>
              <a:t> </a:t>
            </a:r>
            <a:r>
              <a:rPr lang="en-US" dirty="0" err="1"/>
              <a:t>ijtimoiy</a:t>
            </a:r>
            <a:r>
              <a:rPr lang="en-US" dirty="0"/>
              <a:t> </a:t>
            </a:r>
            <a:r>
              <a:rPr lang="en-US" dirty="0" err="1"/>
              <a:t>himoyaga</a:t>
            </a:r>
            <a:r>
              <a:rPr lang="en-US" dirty="0"/>
              <a:t> </a:t>
            </a:r>
            <a:r>
              <a:rPr lang="en-US" dirty="0" err="1"/>
              <a:t>muhtoj</a:t>
            </a:r>
            <a:r>
              <a:rPr lang="en-US" dirty="0"/>
              <a:t> </a:t>
            </a:r>
            <a:r>
              <a:rPr lang="en-US" dirty="0" err="1"/>
              <a:t>oilalarni</a:t>
            </a:r>
            <a:r>
              <a:rPr lang="en-US" dirty="0"/>
              <a:t> </a:t>
            </a:r>
            <a:r>
              <a:rPr lang="en-US" dirty="0" err="1"/>
              <a:t>qo‘llab-quvvatlash</a:t>
            </a:r>
            <a:r>
              <a:rPr lang="en-US" dirty="0"/>
              <a:t> </a:t>
            </a:r>
            <a:r>
              <a:rPr lang="en-US" dirty="0" err="1"/>
              <a:t>borasida</a:t>
            </a:r>
            <a:r>
              <a:rPr lang="en-US" dirty="0"/>
              <a:t> </a:t>
            </a:r>
            <a:r>
              <a:rPr lang="en-US" dirty="0" err="1"/>
              <a:t>quyidagi</a:t>
            </a:r>
            <a:r>
              <a:rPr lang="en-US" dirty="0"/>
              <a:t> </a:t>
            </a:r>
            <a:r>
              <a:rPr lang="en-US" dirty="0" err="1"/>
              <a:t>vazifalar</a:t>
            </a:r>
            <a:r>
              <a:rPr lang="en-US" dirty="0"/>
              <a:t> </a:t>
            </a:r>
            <a:r>
              <a:rPr lang="en-US" dirty="0" err="1"/>
              <a:t>yuklatilgan</a:t>
            </a:r>
            <a:r>
              <a:rPr lang="en-US" dirty="0"/>
              <a:t>:</a:t>
            </a:r>
          </a:p>
          <a:p>
            <a:r>
              <a:rPr lang="en-US" dirty="0" err="1"/>
              <a:t>E’tiborli</a:t>
            </a:r>
            <a:r>
              <a:rPr lang="en-US" dirty="0"/>
              <a:t> </a:t>
            </a:r>
            <a:r>
              <a:rPr lang="en-US" dirty="0" err="1"/>
              <a:t>tomoni</a:t>
            </a:r>
            <a:r>
              <a:rPr lang="en-US" dirty="0"/>
              <a:t>, </a:t>
            </a:r>
            <a:r>
              <a:rPr lang="en-US" dirty="0" err="1"/>
              <a:t>davlatning</a:t>
            </a:r>
            <a:r>
              <a:rPr lang="en-US" dirty="0"/>
              <a:t> </a:t>
            </a:r>
            <a:r>
              <a:rPr lang="en-US" dirty="0" err="1"/>
              <a:t>alohida</a:t>
            </a:r>
            <a:r>
              <a:rPr lang="en-US" dirty="0"/>
              <a:t> </a:t>
            </a:r>
            <a:r>
              <a:rPr lang="en-US" dirty="0" err="1"/>
              <a:t>ko‘magiga</a:t>
            </a:r>
            <a:r>
              <a:rPr lang="en-US" dirty="0"/>
              <a:t> </a:t>
            </a:r>
            <a:r>
              <a:rPr lang="en-US" dirty="0" err="1"/>
              <a:t>muhtoj</a:t>
            </a:r>
            <a:r>
              <a:rPr lang="en-US" dirty="0"/>
              <a:t> “</a:t>
            </a:r>
            <a:r>
              <a:rPr lang="en-US" dirty="0" err="1"/>
              <a:t>Og‘ir</a:t>
            </a:r>
            <a:r>
              <a:rPr lang="en-US" dirty="0"/>
              <a:t>” </a:t>
            </a:r>
            <a:r>
              <a:rPr lang="en-US" dirty="0" err="1"/>
              <a:t>toifadagi</a:t>
            </a:r>
            <a:r>
              <a:rPr lang="en-US" dirty="0"/>
              <a:t> </a:t>
            </a:r>
            <a:r>
              <a:rPr lang="en-US" dirty="0" err="1"/>
              <a:t>yoshlar</a:t>
            </a:r>
            <a:r>
              <a:rPr lang="en-US" dirty="0"/>
              <a:t> </a:t>
            </a:r>
            <a:r>
              <a:rPr lang="en-US" dirty="0" err="1"/>
              <a:t>bilan</a:t>
            </a:r>
            <a:r>
              <a:rPr lang="en-US" dirty="0"/>
              <a:t> </a:t>
            </a:r>
            <a:r>
              <a:rPr lang="en-US" dirty="0" err="1"/>
              <a:t>ishlash</a:t>
            </a:r>
            <a:r>
              <a:rPr lang="en-US" dirty="0"/>
              <a:t> </a:t>
            </a:r>
            <a:r>
              <a:rPr lang="en-US" dirty="0" err="1"/>
              <a:t>bo‘yicha</a:t>
            </a:r>
            <a:r>
              <a:rPr lang="en-US" dirty="0"/>
              <a:t> 2023 </a:t>
            </a:r>
            <a:r>
              <a:rPr lang="en-US" dirty="0" err="1"/>
              <a:t>yilda</a:t>
            </a:r>
            <a:r>
              <a:rPr lang="en-US" dirty="0"/>
              <a:t> har </a:t>
            </a:r>
            <a:r>
              <a:rPr lang="en-US" dirty="0" err="1"/>
              <a:t>bir</a:t>
            </a:r>
            <a:r>
              <a:rPr lang="en-US" dirty="0"/>
              <a:t> </a:t>
            </a:r>
            <a:r>
              <a:rPr lang="en-US" dirty="0" err="1"/>
              <a:t>mahallada</a:t>
            </a:r>
            <a:r>
              <a:rPr lang="en-US" dirty="0"/>
              <a:t> </a:t>
            </a:r>
            <a:r>
              <a:rPr lang="en-US" dirty="0" err="1"/>
              <a:t>yoshlarning</a:t>
            </a:r>
            <a:r>
              <a:rPr lang="en-US" dirty="0"/>
              <a:t> </a:t>
            </a:r>
            <a:r>
              <a:rPr lang="en-US" dirty="0" err="1"/>
              <a:t>balansi</a:t>
            </a:r>
            <a:r>
              <a:rPr lang="en-US" dirty="0"/>
              <a:t> </a:t>
            </a:r>
            <a:r>
              <a:rPr lang="en-US" dirty="0" err="1"/>
              <a:t>shakllantirilib</a:t>
            </a:r>
            <a:r>
              <a:rPr lang="en-US" dirty="0"/>
              <a:t>, </a:t>
            </a:r>
            <a:r>
              <a:rPr lang="en-US" dirty="0" err="1"/>
              <a:t>bu</a:t>
            </a:r>
            <a:r>
              <a:rPr lang="en-US" dirty="0"/>
              <a:t> </a:t>
            </a:r>
            <a:r>
              <a:rPr lang="en-US" dirty="0" err="1"/>
              <a:t>orqali</a:t>
            </a:r>
            <a:r>
              <a:rPr lang="en-US" dirty="0"/>
              <a:t> 9 million </a:t>
            </a:r>
            <a:r>
              <a:rPr lang="en-US" dirty="0" err="1"/>
              <a:t>nafar</a:t>
            </a:r>
            <a:r>
              <a:rPr lang="en-US" dirty="0"/>
              <a:t> </a:t>
            </a:r>
            <a:r>
              <a:rPr lang="en-US" dirty="0" err="1"/>
              <a:t>yoshlar</a:t>
            </a:r>
            <a:r>
              <a:rPr lang="en-US" dirty="0"/>
              <a:t> 3 </a:t>
            </a:r>
            <a:r>
              <a:rPr lang="en-US" dirty="0" err="1"/>
              <a:t>toifaga</a:t>
            </a:r>
            <a:r>
              <a:rPr lang="en-US" dirty="0"/>
              <a:t> </a:t>
            </a:r>
            <a:r>
              <a:rPr lang="en-US" dirty="0" err="1"/>
              <a:t>ajratildi</a:t>
            </a:r>
            <a:r>
              <a:rPr lang="en-US" dirty="0"/>
              <a:t> </a:t>
            </a:r>
            <a:r>
              <a:rPr lang="en-US" dirty="0" err="1"/>
              <a:t>va</a:t>
            </a:r>
            <a:r>
              <a:rPr lang="en-US" dirty="0"/>
              <a:t> </a:t>
            </a:r>
            <a:r>
              <a:rPr lang="en-US" dirty="0" err="1"/>
              <a:t>ular</a:t>
            </a:r>
            <a:r>
              <a:rPr lang="en-US" dirty="0"/>
              <a:t> </a:t>
            </a:r>
            <a:r>
              <a:rPr lang="en-US" dirty="0" err="1"/>
              <a:t>bilan</a:t>
            </a:r>
            <a:r>
              <a:rPr lang="en-US" dirty="0"/>
              <a:t> individual </a:t>
            </a:r>
            <a:r>
              <a:rPr lang="en-US" dirty="0" err="1"/>
              <a:t>ishlash</a:t>
            </a:r>
            <a:r>
              <a:rPr lang="en-US" dirty="0"/>
              <a:t> </a:t>
            </a:r>
            <a:r>
              <a:rPr lang="en-US" dirty="0" err="1"/>
              <a:t>tizimi</a:t>
            </a:r>
            <a:r>
              <a:rPr lang="en-US" dirty="0"/>
              <a:t> </a:t>
            </a:r>
            <a:r>
              <a:rPr lang="en-US" dirty="0" err="1"/>
              <a:t>joriy</a:t>
            </a:r>
            <a:r>
              <a:rPr lang="en-US" dirty="0"/>
              <a:t> </a:t>
            </a:r>
            <a:r>
              <a:rPr lang="en-US" dirty="0" err="1"/>
              <a:t>etildi</a:t>
            </a:r>
            <a:r>
              <a:rPr lang="en-US" dirty="0"/>
              <a:t>.</a:t>
            </a:r>
          </a:p>
          <a:p>
            <a:endParaRPr lang="ru-RU" dirty="0"/>
          </a:p>
        </p:txBody>
      </p:sp>
      <p:pic>
        <p:nvPicPr>
          <p:cNvPr id="9218" name="Picture 2" descr="Sun'iy intellekt va kiberxavfsizlik: Yordam beradimi yoki to'siqmi? —  Mohirdev">
            <a:extLst>
              <a:ext uri="{FF2B5EF4-FFF2-40B4-BE49-F238E27FC236}">
                <a16:creationId xmlns:a16="http://schemas.microsoft.com/office/drawing/2014/main" id="{DBC44C69-B5B6-4374-BADA-BAA29DF79B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1091" y="1162975"/>
            <a:ext cx="6022020" cy="5149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160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3900629-7714-4997-895D-369DCA4B713D}"/>
              </a:ext>
            </a:extLst>
          </p:cNvPr>
          <p:cNvSpPr>
            <a:spLocks noGrp="1"/>
          </p:cNvSpPr>
          <p:nvPr>
            <p:ph idx="1"/>
          </p:nvPr>
        </p:nvSpPr>
        <p:spPr>
          <a:xfrm>
            <a:off x="1295401" y="612559"/>
            <a:ext cx="9601196" cy="5263309"/>
          </a:xfrm>
        </p:spPr>
        <p:txBody>
          <a:bodyPr>
            <a:normAutofit fontScale="92500" lnSpcReduction="20000"/>
          </a:bodyPr>
          <a:lstStyle/>
          <a:p>
            <a:r>
              <a:rPr lang="en-US" dirty="0" err="1"/>
              <a:t>Mamlakatimizda</a:t>
            </a:r>
            <a:r>
              <a:rPr lang="en-US" dirty="0"/>
              <a:t> </a:t>
            </a:r>
            <a:r>
              <a:rPr lang="en-US" dirty="0" err="1"/>
              <a:t>ertangi</a:t>
            </a:r>
            <a:r>
              <a:rPr lang="en-US" dirty="0"/>
              <a:t> </a:t>
            </a:r>
            <a:r>
              <a:rPr lang="en-US" dirty="0" err="1"/>
              <a:t>kunimiz</a:t>
            </a:r>
            <a:r>
              <a:rPr lang="en-US" dirty="0"/>
              <a:t> </a:t>
            </a:r>
            <a:r>
              <a:rPr lang="en-US" dirty="0" err="1"/>
              <a:t>egalari</a:t>
            </a:r>
            <a:r>
              <a:rPr lang="en-US" dirty="0"/>
              <a:t> — </a:t>
            </a:r>
            <a:r>
              <a:rPr lang="en-US" dirty="0" err="1"/>
              <a:t>yoshlarning</a:t>
            </a:r>
            <a:r>
              <a:rPr lang="en-US" dirty="0"/>
              <a:t> </a:t>
            </a:r>
            <a:r>
              <a:rPr lang="en-US" dirty="0" err="1"/>
              <a:t>doim</a:t>
            </a:r>
            <a:r>
              <a:rPr lang="en-US" dirty="0"/>
              <a:t> </a:t>
            </a:r>
            <a:r>
              <a:rPr lang="en-US" dirty="0" err="1"/>
              <a:t>izlanish</a:t>
            </a:r>
            <a:r>
              <a:rPr lang="en-US" dirty="0"/>
              <a:t> </a:t>
            </a:r>
            <a:r>
              <a:rPr lang="en-US" dirty="0" err="1"/>
              <a:t>va</a:t>
            </a:r>
            <a:r>
              <a:rPr lang="en-US" dirty="0"/>
              <a:t> </a:t>
            </a:r>
            <a:r>
              <a:rPr lang="en-US" dirty="0" err="1"/>
              <a:t>intilishda</a:t>
            </a:r>
            <a:r>
              <a:rPr lang="en-US" dirty="0"/>
              <a:t> </a:t>
            </a:r>
            <a:r>
              <a:rPr lang="en-US" dirty="0" err="1"/>
              <a:t>bo‘lishlarini</a:t>
            </a:r>
            <a:r>
              <a:rPr lang="en-US" dirty="0"/>
              <a:t> </a:t>
            </a:r>
            <a:r>
              <a:rPr lang="en-US" dirty="0" err="1"/>
              <a:t>qo‘llab-quvvatlash</a:t>
            </a:r>
            <a:r>
              <a:rPr lang="en-US" dirty="0"/>
              <a:t>, </a:t>
            </a:r>
            <a:r>
              <a:rPr lang="en-US" dirty="0" err="1"/>
              <a:t>ularga</a:t>
            </a:r>
            <a:r>
              <a:rPr lang="en-US" dirty="0"/>
              <a:t> </a:t>
            </a:r>
            <a:r>
              <a:rPr lang="en-US" dirty="0" err="1"/>
              <a:t>barcha</a:t>
            </a:r>
            <a:r>
              <a:rPr lang="en-US" dirty="0"/>
              <a:t> </a:t>
            </a:r>
            <a:r>
              <a:rPr lang="en-US" dirty="0" err="1"/>
              <a:t>sohalarda</a:t>
            </a:r>
            <a:r>
              <a:rPr lang="en-US" dirty="0"/>
              <a:t> </a:t>
            </a:r>
            <a:r>
              <a:rPr lang="en-US" dirty="0" err="1"/>
              <a:t>o‘z</a:t>
            </a:r>
            <a:r>
              <a:rPr lang="en-US" dirty="0"/>
              <a:t> </a:t>
            </a:r>
            <a:r>
              <a:rPr lang="en-US" dirty="0" err="1"/>
              <a:t>iqtidori</a:t>
            </a:r>
            <a:r>
              <a:rPr lang="en-US" dirty="0"/>
              <a:t> </a:t>
            </a:r>
            <a:r>
              <a:rPr lang="en-US" dirty="0" err="1"/>
              <a:t>va</a:t>
            </a:r>
            <a:r>
              <a:rPr lang="en-US" dirty="0"/>
              <a:t> </a:t>
            </a:r>
            <a:r>
              <a:rPr lang="en-US" dirty="0" err="1"/>
              <a:t>salohiyatini</a:t>
            </a:r>
            <a:r>
              <a:rPr lang="en-US" dirty="0"/>
              <a:t> </a:t>
            </a:r>
            <a:r>
              <a:rPr lang="en-US" dirty="0" err="1"/>
              <a:t>to‘liq</a:t>
            </a:r>
            <a:r>
              <a:rPr lang="en-US" dirty="0"/>
              <a:t> </a:t>
            </a:r>
            <a:r>
              <a:rPr lang="en-US" dirty="0" err="1"/>
              <a:t>namoyon</a:t>
            </a:r>
            <a:r>
              <a:rPr lang="en-US" dirty="0"/>
              <a:t> </a:t>
            </a:r>
            <a:r>
              <a:rPr lang="en-US" dirty="0" err="1"/>
              <a:t>etishi</a:t>
            </a:r>
            <a:r>
              <a:rPr lang="en-US" dirty="0"/>
              <a:t> </a:t>
            </a:r>
            <a:r>
              <a:rPr lang="en-US" dirty="0" err="1"/>
              <a:t>uchun</a:t>
            </a:r>
            <a:r>
              <a:rPr lang="en-US" dirty="0"/>
              <a:t> </a:t>
            </a:r>
            <a:r>
              <a:rPr lang="en-US" dirty="0" err="1"/>
              <a:t>zarur</a:t>
            </a:r>
            <a:r>
              <a:rPr lang="en-US" dirty="0"/>
              <a:t> </a:t>
            </a:r>
            <a:r>
              <a:rPr lang="en-US" dirty="0" err="1"/>
              <a:t>sharoit</a:t>
            </a:r>
            <a:r>
              <a:rPr lang="en-US" dirty="0"/>
              <a:t> </a:t>
            </a:r>
            <a:r>
              <a:rPr lang="en-US" dirty="0" err="1"/>
              <a:t>hamda</a:t>
            </a:r>
            <a:r>
              <a:rPr lang="en-US" dirty="0"/>
              <a:t> </a:t>
            </a:r>
            <a:r>
              <a:rPr lang="en-US" dirty="0" err="1"/>
              <a:t>imkoniyatlar</a:t>
            </a:r>
            <a:r>
              <a:rPr lang="en-US" dirty="0"/>
              <a:t> </a:t>
            </a:r>
            <a:r>
              <a:rPr lang="en-US" dirty="0" err="1"/>
              <a:t>yaratib</a:t>
            </a:r>
            <a:r>
              <a:rPr lang="en-US" dirty="0"/>
              <a:t> </a:t>
            </a:r>
            <a:r>
              <a:rPr lang="en-US" dirty="0" err="1"/>
              <a:t>berish</a:t>
            </a:r>
            <a:r>
              <a:rPr lang="en-US" dirty="0"/>
              <a:t> </a:t>
            </a:r>
            <a:r>
              <a:rPr lang="en-US" dirty="0" err="1"/>
              <a:t>davlat</a:t>
            </a:r>
            <a:r>
              <a:rPr lang="en-US" dirty="0"/>
              <a:t> </a:t>
            </a:r>
            <a:r>
              <a:rPr lang="en-US" dirty="0" err="1"/>
              <a:t>siyosatining</a:t>
            </a:r>
            <a:r>
              <a:rPr lang="en-US" dirty="0"/>
              <a:t> </a:t>
            </a:r>
            <a:r>
              <a:rPr lang="en-US" dirty="0" err="1"/>
              <a:t>ustuvor</a:t>
            </a:r>
            <a:r>
              <a:rPr lang="en-US" dirty="0"/>
              <a:t> </a:t>
            </a:r>
            <a:r>
              <a:rPr lang="en-US" dirty="0" err="1"/>
              <a:t>yo‘nalishi</a:t>
            </a:r>
            <a:r>
              <a:rPr lang="en-US" dirty="0"/>
              <a:t> </a:t>
            </a:r>
            <a:r>
              <a:rPr lang="en-US" dirty="0" err="1"/>
              <a:t>sanaladi</a:t>
            </a:r>
            <a:r>
              <a:rPr lang="en-US" dirty="0"/>
              <a:t>.</a:t>
            </a:r>
          </a:p>
          <a:p>
            <a:r>
              <a:rPr lang="en-US" dirty="0"/>
              <a:t>Shu </a:t>
            </a:r>
            <a:r>
              <a:rPr lang="en-US" dirty="0" err="1"/>
              <a:t>nuqtai</a:t>
            </a:r>
            <a:r>
              <a:rPr lang="en-US" dirty="0"/>
              <a:t> </a:t>
            </a:r>
            <a:r>
              <a:rPr lang="en-US" dirty="0" err="1"/>
              <a:t>nazardan</a:t>
            </a:r>
            <a:r>
              <a:rPr lang="en-US" dirty="0"/>
              <a:t>, </a:t>
            </a:r>
            <a:r>
              <a:rPr lang="en-US" dirty="0" err="1"/>
              <a:t>so‘nggi</a:t>
            </a:r>
            <a:r>
              <a:rPr lang="en-US" dirty="0"/>
              <a:t> </a:t>
            </a:r>
            <a:r>
              <a:rPr lang="en-US" dirty="0" err="1"/>
              <a:t>yetti</a:t>
            </a:r>
            <a:r>
              <a:rPr lang="en-US" dirty="0"/>
              <a:t> </a:t>
            </a:r>
            <a:r>
              <a:rPr lang="en-US" dirty="0" err="1"/>
              <a:t>yilda</a:t>
            </a:r>
            <a:r>
              <a:rPr lang="en-US" dirty="0"/>
              <a:t> </a:t>
            </a:r>
            <a:r>
              <a:rPr lang="en-US" dirty="0" err="1"/>
              <a:t>yurtimizda</a:t>
            </a:r>
            <a:r>
              <a:rPr lang="en-US" dirty="0"/>
              <a:t> </a:t>
            </a:r>
            <a:r>
              <a:rPr lang="en-US" dirty="0" err="1"/>
              <a:t>yoshlarga</a:t>
            </a:r>
            <a:r>
              <a:rPr lang="en-US" dirty="0"/>
              <a:t> </a:t>
            </a:r>
            <a:r>
              <a:rPr lang="en-US" dirty="0" err="1"/>
              <a:t>muammo</a:t>
            </a:r>
            <a:r>
              <a:rPr lang="en-US" dirty="0"/>
              <a:t> </a:t>
            </a:r>
            <a:r>
              <a:rPr lang="en-US" dirty="0" err="1"/>
              <a:t>emas</a:t>
            </a:r>
            <a:r>
              <a:rPr lang="en-US" dirty="0"/>
              <a:t>, </a:t>
            </a:r>
            <a:r>
              <a:rPr lang="en-US" dirty="0" err="1"/>
              <a:t>rivojlanishning</a:t>
            </a:r>
            <a:r>
              <a:rPr lang="en-US" dirty="0"/>
              <a:t> </a:t>
            </a:r>
            <a:r>
              <a:rPr lang="en-US" dirty="0" err="1"/>
              <a:t>asosiy</a:t>
            </a:r>
            <a:r>
              <a:rPr lang="en-US" dirty="0"/>
              <a:t> </a:t>
            </a:r>
            <a:r>
              <a:rPr lang="en-US" dirty="0" err="1"/>
              <a:t>drayveri</a:t>
            </a:r>
            <a:r>
              <a:rPr lang="en-US" dirty="0"/>
              <a:t>, </a:t>
            </a:r>
            <a:r>
              <a:rPr lang="en-US" dirty="0" err="1"/>
              <a:t>ijtimoiy-iqtisodiy</a:t>
            </a:r>
            <a:r>
              <a:rPr lang="en-US" dirty="0"/>
              <a:t> </a:t>
            </a:r>
            <a:r>
              <a:rPr lang="en-US" dirty="0" err="1"/>
              <a:t>taraqqiyotning</a:t>
            </a:r>
            <a:r>
              <a:rPr lang="en-US" dirty="0"/>
              <a:t> </a:t>
            </a:r>
            <a:r>
              <a:rPr lang="en-US" dirty="0" err="1"/>
              <a:t>faol</a:t>
            </a:r>
            <a:r>
              <a:rPr lang="en-US" dirty="0"/>
              <a:t> </a:t>
            </a:r>
            <a:r>
              <a:rPr lang="en-US" dirty="0" err="1"/>
              <a:t>ishtirokchisi</a:t>
            </a:r>
            <a:r>
              <a:rPr lang="en-US" dirty="0"/>
              <a:t>, </a:t>
            </a:r>
            <a:r>
              <a:rPr lang="en-US" dirty="0" err="1"/>
              <a:t>yangi</a:t>
            </a:r>
            <a:r>
              <a:rPr lang="en-US" dirty="0"/>
              <a:t> </a:t>
            </a:r>
            <a:r>
              <a:rPr lang="en-US" dirty="0" err="1"/>
              <a:t>g‘oyalarning</a:t>
            </a:r>
            <a:r>
              <a:rPr lang="en-US" dirty="0"/>
              <a:t> </a:t>
            </a:r>
            <a:r>
              <a:rPr lang="en-US" dirty="0" err="1"/>
              <a:t>dadil</a:t>
            </a:r>
            <a:r>
              <a:rPr lang="en-US" dirty="0"/>
              <a:t> </a:t>
            </a:r>
            <a:r>
              <a:rPr lang="en-US" dirty="0" err="1"/>
              <a:t>tashabbuskori</a:t>
            </a:r>
            <a:r>
              <a:rPr lang="en-US" dirty="0"/>
              <a:t>, </a:t>
            </a:r>
            <a:r>
              <a:rPr lang="en-US" dirty="0" err="1"/>
              <a:t>xalqimizning</a:t>
            </a:r>
            <a:r>
              <a:rPr lang="en-US" dirty="0"/>
              <a:t> </a:t>
            </a:r>
            <a:r>
              <a:rPr lang="en-US" dirty="0" err="1"/>
              <a:t>tayanchi</a:t>
            </a:r>
            <a:r>
              <a:rPr lang="en-US" dirty="0"/>
              <a:t> </a:t>
            </a:r>
            <a:r>
              <a:rPr lang="en-US" dirty="0" err="1"/>
              <a:t>va</a:t>
            </a:r>
            <a:r>
              <a:rPr lang="en-US" dirty="0"/>
              <a:t> </a:t>
            </a:r>
            <a:r>
              <a:rPr lang="en-US" dirty="0" err="1"/>
              <a:t>suyanchi</a:t>
            </a:r>
            <a:r>
              <a:rPr lang="en-US" dirty="0"/>
              <a:t> </a:t>
            </a:r>
            <a:r>
              <a:rPr lang="en-US" dirty="0" err="1"/>
              <a:t>sifatida</a:t>
            </a:r>
            <a:r>
              <a:rPr lang="en-US" dirty="0"/>
              <a:t> </a:t>
            </a:r>
            <a:r>
              <a:rPr lang="en-US" dirty="0" err="1"/>
              <a:t>yondashilmoqda</a:t>
            </a:r>
            <a:r>
              <a:rPr lang="en-US" dirty="0"/>
              <a:t>.</a:t>
            </a:r>
          </a:p>
          <a:p>
            <a:r>
              <a:rPr lang="en-US" dirty="0" err="1"/>
              <a:t>Yigit-qizlarni</a:t>
            </a:r>
            <a:r>
              <a:rPr lang="en-US" dirty="0"/>
              <a:t> har </a:t>
            </a:r>
            <a:r>
              <a:rPr lang="en-US" dirty="0" err="1"/>
              <a:t>tomonlama</a:t>
            </a:r>
            <a:r>
              <a:rPr lang="en-US" dirty="0"/>
              <a:t> </a:t>
            </a:r>
            <a:r>
              <a:rPr lang="en-US" dirty="0" err="1"/>
              <a:t>qo‘llab-quvvatlash</a:t>
            </a:r>
            <a:r>
              <a:rPr lang="en-US" dirty="0"/>
              <a:t>, </a:t>
            </a:r>
            <a:r>
              <a:rPr lang="en-US" dirty="0" err="1"/>
              <a:t>ayniqsa</a:t>
            </a:r>
            <a:r>
              <a:rPr lang="en-US" dirty="0"/>
              <a:t>, </a:t>
            </a:r>
            <a:r>
              <a:rPr lang="en-US" dirty="0" err="1"/>
              <a:t>ijtimoiy</a:t>
            </a:r>
            <a:r>
              <a:rPr lang="en-US" dirty="0"/>
              <a:t> </a:t>
            </a:r>
            <a:r>
              <a:rPr lang="en-US" dirty="0" err="1"/>
              <a:t>himoyaga</a:t>
            </a:r>
            <a:r>
              <a:rPr lang="en-US" dirty="0"/>
              <a:t> </a:t>
            </a:r>
            <a:r>
              <a:rPr lang="en-US" dirty="0" err="1"/>
              <a:t>muhtoj</a:t>
            </a:r>
            <a:r>
              <a:rPr lang="en-US" dirty="0"/>
              <a:t>, </a:t>
            </a:r>
            <a:r>
              <a:rPr lang="en-US" dirty="0" err="1"/>
              <a:t>turmush</a:t>
            </a:r>
            <a:r>
              <a:rPr lang="en-US" dirty="0"/>
              <a:t> </a:t>
            </a:r>
            <a:r>
              <a:rPr lang="en-US" dirty="0" err="1"/>
              <a:t>sharoiti</a:t>
            </a:r>
            <a:r>
              <a:rPr lang="en-US" dirty="0"/>
              <a:t> </a:t>
            </a:r>
            <a:r>
              <a:rPr lang="en-US" dirty="0" err="1"/>
              <a:t>og‘ir</a:t>
            </a:r>
            <a:r>
              <a:rPr lang="en-US" dirty="0"/>
              <a:t>, </a:t>
            </a:r>
            <a:r>
              <a:rPr lang="en-US" dirty="0" err="1"/>
              <a:t>kam</a:t>
            </a:r>
            <a:r>
              <a:rPr lang="en-US" dirty="0"/>
              <a:t> </a:t>
            </a:r>
            <a:r>
              <a:rPr lang="en-US" dirty="0" err="1"/>
              <a:t>ta’minlangan</a:t>
            </a:r>
            <a:r>
              <a:rPr lang="en-US" dirty="0"/>
              <a:t> </a:t>
            </a:r>
            <a:r>
              <a:rPr lang="en-US" dirty="0" err="1"/>
              <a:t>oilalarning</a:t>
            </a:r>
            <a:r>
              <a:rPr lang="en-US" dirty="0"/>
              <a:t> </a:t>
            </a:r>
            <a:r>
              <a:rPr lang="en-US" dirty="0" err="1"/>
              <a:t>farzandlari</a:t>
            </a:r>
            <a:r>
              <a:rPr lang="en-US" dirty="0"/>
              <a:t>, chin </a:t>
            </a:r>
            <a:r>
              <a:rPr lang="en-US" dirty="0" err="1"/>
              <a:t>yetim</a:t>
            </a:r>
            <a:r>
              <a:rPr lang="en-US" dirty="0"/>
              <a:t> </a:t>
            </a:r>
            <a:r>
              <a:rPr lang="en-US" dirty="0" err="1"/>
              <a:t>va</a:t>
            </a:r>
            <a:r>
              <a:rPr lang="en-US" dirty="0"/>
              <a:t> </a:t>
            </a:r>
            <a:r>
              <a:rPr lang="en-US" dirty="0" err="1"/>
              <a:t>nogironligi</a:t>
            </a:r>
            <a:r>
              <a:rPr lang="en-US" dirty="0"/>
              <a:t> </a:t>
            </a:r>
            <a:r>
              <a:rPr lang="en-US" dirty="0" err="1"/>
              <a:t>bo‘lgan</a:t>
            </a:r>
            <a:r>
              <a:rPr lang="en-US" dirty="0"/>
              <a:t> </a:t>
            </a:r>
            <a:r>
              <a:rPr lang="en-US" dirty="0" err="1"/>
              <a:t>yoshlarga</a:t>
            </a:r>
            <a:r>
              <a:rPr lang="en-US" dirty="0"/>
              <a:t> </a:t>
            </a:r>
            <a:r>
              <a:rPr lang="en-US" dirty="0" err="1"/>
              <a:t>manzilli</a:t>
            </a:r>
            <a:r>
              <a:rPr lang="en-US" dirty="0"/>
              <a:t> </a:t>
            </a:r>
            <a:r>
              <a:rPr lang="en-US" dirty="0" err="1"/>
              <a:t>ko‘maklashish</a:t>
            </a:r>
            <a:r>
              <a:rPr lang="en-US" dirty="0"/>
              <a:t> </a:t>
            </a:r>
            <a:r>
              <a:rPr lang="en-US" dirty="0" err="1"/>
              <a:t>bo‘yicha</a:t>
            </a:r>
            <a:r>
              <a:rPr lang="en-US" dirty="0"/>
              <a:t> </a:t>
            </a:r>
            <a:r>
              <a:rPr lang="en-US" dirty="0" err="1"/>
              <a:t>mutlaqo</a:t>
            </a:r>
            <a:r>
              <a:rPr lang="en-US" dirty="0"/>
              <a:t> </a:t>
            </a:r>
            <a:r>
              <a:rPr lang="en-US" dirty="0" err="1"/>
              <a:t>yangicha</a:t>
            </a:r>
            <a:r>
              <a:rPr lang="en-US" dirty="0"/>
              <a:t> </a:t>
            </a:r>
            <a:r>
              <a:rPr lang="en-US" dirty="0" err="1"/>
              <a:t>tizim</a:t>
            </a:r>
            <a:r>
              <a:rPr lang="en-US" dirty="0"/>
              <a:t> </a:t>
            </a:r>
            <a:r>
              <a:rPr lang="en-US" dirty="0" err="1"/>
              <a:t>yaratildi</a:t>
            </a:r>
            <a:r>
              <a:rPr lang="en-US" dirty="0"/>
              <a:t>.</a:t>
            </a:r>
          </a:p>
          <a:p>
            <a:r>
              <a:rPr lang="en-US" dirty="0" err="1"/>
              <a:t>Yoshlar</a:t>
            </a:r>
            <a:r>
              <a:rPr lang="en-US" dirty="0"/>
              <a:t> </a:t>
            </a:r>
            <a:r>
              <a:rPr lang="en-US" dirty="0" err="1"/>
              <a:t>bandligini</a:t>
            </a:r>
            <a:r>
              <a:rPr lang="en-US" dirty="0"/>
              <a:t> </a:t>
            </a:r>
            <a:r>
              <a:rPr lang="en-US" dirty="0" err="1"/>
              <a:t>ta’minlash</a:t>
            </a:r>
            <a:r>
              <a:rPr lang="en-US" dirty="0"/>
              <a:t>, </a:t>
            </a:r>
            <a:r>
              <a:rPr lang="en-US" dirty="0" err="1"/>
              <a:t>ularning</a:t>
            </a:r>
            <a:r>
              <a:rPr lang="en-US" dirty="0"/>
              <a:t> </a:t>
            </a:r>
            <a:r>
              <a:rPr lang="en-US" dirty="0" err="1"/>
              <a:t>muammolarini</a:t>
            </a:r>
            <a:r>
              <a:rPr lang="en-US" dirty="0"/>
              <a:t> </a:t>
            </a:r>
            <a:r>
              <a:rPr lang="en-US" dirty="0" err="1"/>
              <a:t>hal</a:t>
            </a:r>
            <a:r>
              <a:rPr lang="en-US" dirty="0"/>
              <a:t> </a:t>
            </a:r>
            <a:r>
              <a:rPr lang="en-US" dirty="0" err="1"/>
              <a:t>etishga</a:t>
            </a:r>
            <a:r>
              <a:rPr lang="en-US" dirty="0"/>
              <a:t> </a:t>
            </a:r>
            <a:r>
              <a:rPr lang="en-US" dirty="0" err="1"/>
              <a:t>qaratilgan</a:t>
            </a:r>
            <a:r>
              <a:rPr lang="en-US" dirty="0"/>
              <a:t> </a:t>
            </a:r>
            <a:r>
              <a:rPr lang="en-US" dirty="0" err="1"/>
              <a:t>mutlaqo</a:t>
            </a:r>
            <a:r>
              <a:rPr lang="en-US" dirty="0"/>
              <a:t> </a:t>
            </a:r>
            <a:r>
              <a:rPr lang="en-US" dirty="0" err="1"/>
              <a:t>yangi</a:t>
            </a:r>
            <a:r>
              <a:rPr lang="en-US" dirty="0"/>
              <a:t> </a:t>
            </a:r>
            <a:r>
              <a:rPr lang="en-US" dirty="0" err="1"/>
              <a:t>tizim</a:t>
            </a:r>
            <a:r>
              <a:rPr lang="en-US" dirty="0"/>
              <a:t> — “</a:t>
            </a:r>
            <a:r>
              <a:rPr lang="en-US" dirty="0" err="1"/>
              <a:t>Yoshlar</a:t>
            </a:r>
            <a:r>
              <a:rPr lang="en-US" dirty="0"/>
              <a:t> </a:t>
            </a:r>
            <a:r>
              <a:rPr lang="en-US" dirty="0" err="1"/>
              <a:t>daftari</a:t>
            </a:r>
            <a:r>
              <a:rPr lang="en-US" dirty="0"/>
              <a:t>” </a:t>
            </a:r>
            <a:r>
              <a:rPr lang="en-US" dirty="0" err="1"/>
              <a:t>joriy</a:t>
            </a:r>
            <a:r>
              <a:rPr lang="en-US" dirty="0"/>
              <a:t> </a:t>
            </a:r>
            <a:r>
              <a:rPr lang="en-US" dirty="0" err="1"/>
              <a:t>etilgani</a:t>
            </a:r>
            <a:r>
              <a:rPr lang="en-US" dirty="0"/>
              <a:t> </a:t>
            </a:r>
            <a:r>
              <a:rPr lang="en-US" dirty="0" err="1"/>
              <a:t>mazmun-mohiyatiga</a:t>
            </a:r>
            <a:r>
              <a:rPr lang="en-US" dirty="0"/>
              <a:t> </a:t>
            </a:r>
            <a:r>
              <a:rPr lang="en-US" dirty="0" err="1"/>
              <a:t>ko‘ra</a:t>
            </a:r>
            <a:r>
              <a:rPr lang="en-US" dirty="0"/>
              <a:t>, </a:t>
            </a:r>
            <a:r>
              <a:rPr lang="en-US" dirty="0" err="1"/>
              <a:t>juda</a:t>
            </a:r>
            <a:r>
              <a:rPr lang="en-US" dirty="0"/>
              <a:t> </a:t>
            </a:r>
            <a:r>
              <a:rPr lang="en-US" dirty="0" err="1"/>
              <a:t>sodda</a:t>
            </a:r>
            <a:r>
              <a:rPr lang="en-US" dirty="0"/>
              <a:t> </a:t>
            </a:r>
            <a:r>
              <a:rPr lang="en-US" dirty="0" err="1"/>
              <a:t>va</a:t>
            </a:r>
            <a:r>
              <a:rPr lang="en-US" dirty="0"/>
              <a:t> </a:t>
            </a:r>
            <a:r>
              <a:rPr lang="en-US" dirty="0" err="1"/>
              <a:t>samarali</a:t>
            </a:r>
            <a:r>
              <a:rPr lang="en-US" dirty="0"/>
              <a:t> </a:t>
            </a:r>
            <a:r>
              <a:rPr lang="en-US" dirty="0" err="1"/>
              <a:t>usul</a:t>
            </a:r>
            <a:r>
              <a:rPr lang="en-US" dirty="0"/>
              <a:t> </a:t>
            </a:r>
            <a:r>
              <a:rPr lang="en-US" dirty="0" err="1"/>
              <a:t>ekani</a:t>
            </a:r>
            <a:r>
              <a:rPr lang="en-US" dirty="0"/>
              <a:t> </a:t>
            </a:r>
            <a:r>
              <a:rPr lang="en-US" dirty="0" err="1"/>
              <a:t>allaqachon</a:t>
            </a:r>
            <a:r>
              <a:rPr lang="en-US" dirty="0"/>
              <a:t> </a:t>
            </a:r>
            <a:r>
              <a:rPr lang="en-US" dirty="0" err="1"/>
              <a:t>isbotlandi</a:t>
            </a:r>
            <a:r>
              <a:rPr lang="en-US" dirty="0"/>
              <a:t>. </a:t>
            </a:r>
            <a:r>
              <a:rPr lang="en-US" dirty="0" err="1"/>
              <a:t>Uning</a:t>
            </a:r>
            <a:r>
              <a:rPr lang="en-US" dirty="0"/>
              <a:t> </a:t>
            </a:r>
            <a:r>
              <a:rPr lang="en-US" dirty="0" err="1"/>
              <a:t>berayotgan</a:t>
            </a:r>
            <a:r>
              <a:rPr lang="en-US" dirty="0"/>
              <a:t> </a:t>
            </a:r>
            <a:r>
              <a:rPr lang="en-US" dirty="0" err="1"/>
              <a:t>ijobiy</a:t>
            </a:r>
            <a:r>
              <a:rPr lang="en-US" dirty="0"/>
              <a:t> </a:t>
            </a:r>
            <a:r>
              <a:rPr lang="en-US" dirty="0" err="1"/>
              <a:t>hosilalarini</a:t>
            </a:r>
            <a:r>
              <a:rPr lang="en-US" dirty="0"/>
              <a:t> </a:t>
            </a:r>
            <a:r>
              <a:rPr lang="en-US" dirty="0" err="1"/>
              <a:t>bugun</a:t>
            </a:r>
            <a:r>
              <a:rPr lang="en-US" dirty="0"/>
              <a:t> </a:t>
            </a:r>
            <a:r>
              <a:rPr lang="en-US" dirty="0" err="1"/>
              <a:t>yigit-qizlarimiz</a:t>
            </a:r>
            <a:r>
              <a:rPr lang="en-US" dirty="0"/>
              <a:t> </a:t>
            </a:r>
            <a:r>
              <a:rPr lang="en-US" dirty="0" err="1"/>
              <a:t>o‘z</a:t>
            </a:r>
            <a:r>
              <a:rPr lang="en-US" dirty="0"/>
              <a:t> </a:t>
            </a:r>
            <a:r>
              <a:rPr lang="en-US" dirty="0" err="1"/>
              <a:t>hayotida</a:t>
            </a:r>
            <a:r>
              <a:rPr lang="en-US" dirty="0"/>
              <a:t> his </a:t>
            </a:r>
            <a:r>
              <a:rPr lang="en-US" dirty="0" err="1"/>
              <a:t>etib</a:t>
            </a:r>
            <a:r>
              <a:rPr lang="en-US" dirty="0"/>
              <a:t> </a:t>
            </a:r>
            <a:r>
              <a:rPr lang="en-US" dirty="0" err="1"/>
              <a:t>turibdi</a:t>
            </a:r>
            <a:r>
              <a:rPr lang="en-US" dirty="0"/>
              <a:t>.</a:t>
            </a:r>
          </a:p>
          <a:p>
            <a:endParaRPr lang="ru-RU" dirty="0"/>
          </a:p>
        </p:txBody>
      </p:sp>
    </p:spTree>
    <p:extLst>
      <p:ext uri="{BB962C8B-B14F-4D97-AF65-F5344CB8AC3E}">
        <p14:creationId xmlns:p14="http://schemas.microsoft.com/office/powerpoint/2010/main" val="753913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AA93CE1-2238-478D-B405-D3258F6990A5}"/>
              </a:ext>
            </a:extLst>
          </p:cNvPr>
          <p:cNvSpPr>
            <a:spLocks noGrp="1"/>
          </p:cNvSpPr>
          <p:nvPr>
            <p:ph idx="1"/>
          </p:nvPr>
        </p:nvSpPr>
        <p:spPr>
          <a:xfrm>
            <a:off x="1295401" y="754602"/>
            <a:ext cx="9601196" cy="5121266"/>
          </a:xfrm>
        </p:spPr>
        <p:txBody>
          <a:bodyPr>
            <a:normAutofit fontScale="85000" lnSpcReduction="20000"/>
          </a:bodyPr>
          <a:lstStyle/>
          <a:p>
            <a:r>
              <a:rPr lang="en-US" dirty="0"/>
              <a:t>Agar </a:t>
            </a:r>
            <a:r>
              <a:rPr lang="en-US" dirty="0" err="1"/>
              <a:t>raqamlarga</a:t>
            </a:r>
            <a:r>
              <a:rPr lang="en-US" dirty="0"/>
              <a:t> </a:t>
            </a:r>
            <a:r>
              <a:rPr lang="en-US" dirty="0" err="1"/>
              <a:t>e’tibor</a:t>
            </a:r>
            <a:r>
              <a:rPr lang="en-US" dirty="0"/>
              <a:t> </a:t>
            </a:r>
            <a:r>
              <a:rPr lang="en-US" dirty="0" err="1"/>
              <a:t>qaratadigan</a:t>
            </a:r>
            <a:r>
              <a:rPr lang="en-US" dirty="0"/>
              <a:t> </a:t>
            </a:r>
            <a:r>
              <a:rPr lang="en-US" dirty="0" err="1"/>
              <a:t>bo‘lsak</a:t>
            </a:r>
            <a:r>
              <a:rPr lang="en-US" dirty="0"/>
              <a:t>, </a:t>
            </a:r>
            <a:r>
              <a:rPr lang="en-US" dirty="0" err="1"/>
              <a:t>joriy</a:t>
            </a:r>
            <a:r>
              <a:rPr lang="en-US" dirty="0"/>
              <a:t> </a:t>
            </a:r>
            <a:r>
              <a:rPr lang="en-US" dirty="0" err="1"/>
              <a:t>yil</a:t>
            </a:r>
            <a:r>
              <a:rPr lang="en-US" dirty="0"/>
              <a:t> </a:t>
            </a:r>
            <a:r>
              <a:rPr lang="en-US" dirty="0" err="1"/>
              <a:t>boshidan</a:t>
            </a:r>
            <a:r>
              <a:rPr lang="en-US" dirty="0"/>
              <a:t> </a:t>
            </a:r>
            <a:r>
              <a:rPr lang="en-US" dirty="0" err="1"/>
              <a:t>ushbu</a:t>
            </a:r>
            <a:r>
              <a:rPr lang="en-US" dirty="0"/>
              <a:t> </a:t>
            </a:r>
            <a:r>
              <a:rPr lang="en-US" dirty="0" err="1"/>
              <a:t>daftarga</a:t>
            </a:r>
            <a:r>
              <a:rPr lang="en-US" dirty="0"/>
              <a:t> </a:t>
            </a:r>
            <a:r>
              <a:rPr lang="en-US" dirty="0" err="1"/>
              <a:t>kirish</a:t>
            </a:r>
            <a:r>
              <a:rPr lang="en-US" dirty="0"/>
              <a:t> </a:t>
            </a:r>
            <a:r>
              <a:rPr lang="en-US" dirty="0" err="1"/>
              <a:t>uchun</a:t>
            </a:r>
            <a:r>
              <a:rPr lang="en-US" dirty="0"/>
              <a:t> 360 436 ta </a:t>
            </a:r>
            <a:r>
              <a:rPr lang="en-US" dirty="0" err="1"/>
              <a:t>onlayn</a:t>
            </a:r>
            <a:r>
              <a:rPr lang="en-US" dirty="0"/>
              <a:t> </a:t>
            </a:r>
            <a:r>
              <a:rPr lang="en-US" dirty="0" err="1"/>
              <a:t>murojaat</a:t>
            </a:r>
            <a:r>
              <a:rPr lang="en-US" dirty="0"/>
              <a:t> </a:t>
            </a:r>
            <a:r>
              <a:rPr lang="en-US" dirty="0" err="1"/>
              <a:t>kelib</a:t>
            </a:r>
            <a:r>
              <a:rPr lang="en-US" dirty="0"/>
              <a:t> </a:t>
            </a:r>
            <a:r>
              <a:rPr lang="en-US" dirty="0" err="1"/>
              <a:t>tushgan</a:t>
            </a:r>
            <a:r>
              <a:rPr lang="en-US" dirty="0"/>
              <a:t>. </a:t>
            </a:r>
            <a:r>
              <a:rPr lang="en-US" dirty="0" err="1"/>
              <a:t>Shundan</a:t>
            </a:r>
            <a:r>
              <a:rPr lang="en-US" dirty="0"/>
              <a:t> </a:t>
            </a:r>
            <a:r>
              <a:rPr lang="en-US" dirty="0" err="1"/>
              <a:t>ijtimoiy</a:t>
            </a:r>
            <a:r>
              <a:rPr lang="en-US" dirty="0"/>
              <a:t> </a:t>
            </a:r>
            <a:r>
              <a:rPr lang="en-US" dirty="0" err="1"/>
              <a:t>himoyaga</a:t>
            </a:r>
            <a:r>
              <a:rPr lang="en-US" dirty="0"/>
              <a:t> </a:t>
            </a:r>
            <a:r>
              <a:rPr lang="en-US" dirty="0" err="1"/>
              <a:t>muhtoj</a:t>
            </a:r>
            <a:r>
              <a:rPr lang="en-US" dirty="0"/>
              <a:t> </a:t>
            </a:r>
            <a:r>
              <a:rPr lang="en-US" dirty="0" err="1"/>
              <a:t>yoshlarning</a:t>
            </a:r>
            <a:r>
              <a:rPr lang="en-US" dirty="0"/>
              <a:t> 340 440 </a:t>
            </a:r>
            <a:r>
              <a:rPr lang="en-US" dirty="0" err="1"/>
              <a:t>nafari</a:t>
            </a:r>
            <a:r>
              <a:rPr lang="en-US" dirty="0"/>
              <a:t> “</a:t>
            </a:r>
            <a:r>
              <a:rPr lang="en-US" dirty="0" err="1"/>
              <a:t>Yoshlar</a:t>
            </a:r>
            <a:r>
              <a:rPr lang="en-US" dirty="0"/>
              <a:t> </a:t>
            </a:r>
            <a:r>
              <a:rPr lang="en-US" dirty="0" err="1"/>
              <a:t>daftari”ga</a:t>
            </a:r>
            <a:r>
              <a:rPr lang="en-US" dirty="0"/>
              <a:t> </a:t>
            </a:r>
            <a:r>
              <a:rPr lang="en-US" dirty="0" err="1"/>
              <a:t>kiritilib</a:t>
            </a:r>
            <a:r>
              <a:rPr lang="en-US" dirty="0"/>
              <a:t>, 243 591 </a:t>
            </a:r>
            <a:r>
              <a:rPr lang="en-US" dirty="0" err="1"/>
              <a:t>nafariga</a:t>
            </a:r>
            <a:r>
              <a:rPr lang="en-US" dirty="0"/>
              <a:t> </a:t>
            </a:r>
            <a:r>
              <a:rPr lang="en-US" dirty="0" err="1"/>
              <a:t>amaliy</a:t>
            </a:r>
            <a:r>
              <a:rPr lang="en-US" dirty="0"/>
              <a:t> </a:t>
            </a:r>
            <a:r>
              <a:rPr lang="en-US" dirty="0" err="1"/>
              <a:t>yordam</a:t>
            </a:r>
            <a:r>
              <a:rPr lang="en-US" dirty="0"/>
              <a:t> </a:t>
            </a:r>
            <a:r>
              <a:rPr lang="en-US" dirty="0" err="1"/>
              <a:t>ko‘rsatildi</a:t>
            </a:r>
            <a:r>
              <a:rPr lang="en-US" dirty="0"/>
              <a:t>.</a:t>
            </a:r>
          </a:p>
          <a:p>
            <a:r>
              <a:rPr lang="en-US" dirty="0" err="1"/>
              <a:t>Ishsiz</a:t>
            </a:r>
            <a:r>
              <a:rPr lang="en-US" dirty="0"/>
              <a:t> </a:t>
            </a:r>
            <a:r>
              <a:rPr lang="en-US" dirty="0" err="1"/>
              <a:t>va</a:t>
            </a:r>
            <a:r>
              <a:rPr lang="en-US" dirty="0"/>
              <a:t> </a:t>
            </a:r>
            <a:r>
              <a:rPr lang="en-US" dirty="0" err="1"/>
              <a:t>ijtimoiy</a:t>
            </a:r>
            <a:r>
              <a:rPr lang="en-US" dirty="0"/>
              <a:t> </a:t>
            </a:r>
            <a:r>
              <a:rPr lang="en-US" dirty="0" err="1"/>
              <a:t>himoyaga</a:t>
            </a:r>
            <a:r>
              <a:rPr lang="en-US" dirty="0"/>
              <a:t> </a:t>
            </a:r>
            <a:r>
              <a:rPr lang="en-US" dirty="0" err="1"/>
              <a:t>muhtoj</a:t>
            </a:r>
            <a:r>
              <a:rPr lang="en-US" dirty="0"/>
              <a:t> 14 187 </a:t>
            </a:r>
            <a:r>
              <a:rPr lang="en-US" dirty="0" err="1"/>
              <a:t>nafar</a:t>
            </a:r>
            <a:r>
              <a:rPr lang="en-US" dirty="0"/>
              <a:t> </a:t>
            </a:r>
            <a:r>
              <a:rPr lang="en-US" dirty="0" err="1"/>
              <a:t>yoshlarga</a:t>
            </a:r>
            <a:r>
              <a:rPr lang="en-US" dirty="0"/>
              <a:t> 36,2 </a:t>
            </a:r>
            <a:r>
              <a:rPr lang="en-US" dirty="0" err="1"/>
              <a:t>mlrd</a:t>
            </a:r>
            <a:r>
              <a:rPr lang="en-US" dirty="0"/>
              <a:t>. </a:t>
            </a:r>
            <a:r>
              <a:rPr lang="en-US" dirty="0" err="1"/>
              <a:t>so‘mlik</a:t>
            </a:r>
            <a:r>
              <a:rPr lang="en-US" dirty="0"/>
              <a:t> </a:t>
            </a:r>
            <a:r>
              <a:rPr lang="en-US" dirty="0" err="1"/>
              <a:t>asbob-uskuna</a:t>
            </a:r>
            <a:r>
              <a:rPr lang="en-US" dirty="0"/>
              <a:t> </a:t>
            </a:r>
            <a:r>
              <a:rPr lang="en-US" dirty="0" err="1"/>
              <a:t>va</a:t>
            </a:r>
            <a:r>
              <a:rPr lang="en-US" dirty="0"/>
              <a:t> </a:t>
            </a:r>
            <a:r>
              <a:rPr lang="en-US" dirty="0" err="1"/>
              <a:t>mehnat</a:t>
            </a:r>
            <a:r>
              <a:rPr lang="en-US" dirty="0"/>
              <a:t> </a:t>
            </a:r>
            <a:r>
              <a:rPr lang="en-US" dirty="0" err="1"/>
              <a:t>qurollari</a:t>
            </a:r>
            <a:r>
              <a:rPr lang="en-US" dirty="0"/>
              <a:t> </a:t>
            </a:r>
            <a:r>
              <a:rPr lang="en-US" dirty="0" err="1"/>
              <a:t>ajratilib</a:t>
            </a:r>
            <a:r>
              <a:rPr lang="en-US" dirty="0"/>
              <a:t>, </a:t>
            </a:r>
            <a:r>
              <a:rPr lang="en-US" dirty="0" err="1"/>
              <a:t>o‘z</a:t>
            </a:r>
            <a:r>
              <a:rPr lang="en-US" dirty="0"/>
              <a:t> </a:t>
            </a:r>
            <a:r>
              <a:rPr lang="en-US" dirty="0" err="1"/>
              <a:t>hududlarida</a:t>
            </a:r>
            <a:r>
              <a:rPr lang="en-US" dirty="0"/>
              <a:t> </a:t>
            </a:r>
            <a:r>
              <a:rPr lang="en-US" dirty="0" err="1"/>
              <a:t>doimiy</a:t>
            </a:r>
            <a:r>
              <a:rPr lang="en-US" dirty="0"/>
              <a:t> </a:t>
            </a:r>
            <a:r>
              <a:rPr lang="en-US" dirty="0" err="1"/>
              <a:t>ish</a:t>
            </a:r>
            <a:r>
              <a:rPr lang="en-US" dirty="0"/>
              <a:t> </a:t>
            </a:r>
            <a:r>
              <a:rPr lang="en-US" dirty="0" err="1"/>
              <a:t>bilan</a:t>
            </a:r>
            <a:r>
              <a:rPr lang="en-US" dirty="0"/>
              <a:t> </a:t>
            </a:r>
            <a:r>
              <a:rPr lang="en-US" dirty="0" err="1"/>
              <a:t>ta’minlandi</a:t>
            </a:r>
            <a:r>
              <a:rPr lang="en-US" dirty="0"/>
              <a:t>. </a:t>
            </a:r>
            <a:r>
              <a:rPr lang="en-US" dirty="0" err="1"/>
              <a:t>Ijtimoiy</a:t>
            </a:r>
            <a:r>
              <a:rPr lang="en-US" dirty="0"/>
              <a:t> </a:t>
            </a:r>
            <a:r>
              <a:rPr lang="en-US" dirty="0" err="1"/>
              <a:t>himoyaga</a:t>
            </a:r>
            <a:r>
              <a:rPr lang="en-US" dirty="0"/>
              <a:t> </a:t>
            </a:r>
            <a:r>
              <a:rPr lang="en-US" dirty="0" err="1"/>
              <a:t>muhtoj</a:t>
            </a:r>
            <a:r>
              <a:rPr lang="en-US" dirty="0"/>
              <a:t> 40 </a:t>
            </a:r>
            <a:r>
              <a:rPr lang="en-US" dirty="0" err="1"/>
              <a:t>mingdan</a:t>
            </a:r>
            <a:r>
              <a:rPr lang="en-US" dirty="0"/>
              <a:t> </a:t>
            </a:r>
            <a:r>
              <a:rPr lang="en-US" dirty="0" err="1"/>
              <a:t>ortiq</a:t>
            </a:r>
            <a:r>
              <a:rPr lang="en-US" dirty="0"/>
              <a:t> </a:t>
            </a:r>
            <a:r>
              <a:rPr lang="en-US" dirty="0" err="1"/>
              <a:t>yoshlarga</a:t>
            </a:r>
            <a:r>
              <a:rPr lang="en-US" dirty="0"/>
              <a:t> 107,4 </a:t>
            </a:r>
            <a:r>
              <a:rPr lang="en-US" dirty="0" err="1"/>
              <a:t>mlrd</a:t>
            </a:r>
            <a:r>
              <a:rPr lang="en-US" dirty="0"/>
              <a:t>. </a:t>
            </a:r>
            <a:r>
              <a:rPr lang="en-US" dirty="0" err="1"/>
              <a:t>so‘m</a:t>
            </a:r>
            <a:r>
              <a:rPr lang="en-US" dirty="0"/>
              <a:t> </a:t>
            </a:r>
            <a:r>
              <a:rPr lang="en-US" dirty="0" err="1"/>
              <a:t>miqdorda</a:t>
            </a:r>
            <a:r>
              <a:rPr lang="en-US" dirty="0"/>
              <a:t> </a:t>
            </a:r>
            <a:r>
              <a:rPr lang="en-US" dirty="0" err="1"/>
              <a:t>to‘lov-shartnoma</a:t>
            </a:r>
            <a:r>
              <a:rPr lang="en-US" dirty="0"/>
              <a:t> </a:t>
            </a:r>
            <a:r>
              <a:rPr lang="en-US" dirty="0" err="1"/>
              <a:t>xarajatlari</a:t>
            </a:r>
            <a:r>
              <a:rPr lang="en-US" dirty="0"/>
              <a:t> </a:t>
            </a:r>
            <a:r>
              <a:rPr lang="en-US" dirty="0" err="1"/>
              <a:t>qoplab</a:t>
            </a:r>
            <a:r>
              <a:rPr lang="en-US" dirty="0"/>
              <a:t> </a:t>
            </a:r>
            <a:r>
              <a:rPr lang="en-US" dirty="0" err="1"/>
              <a:t>berilib</a:t>
            </a:r>
            <a:r>
              <a:rPr lang="en-US" dirty="0"/>
              <a:t>, </a:t>
            </a:r>
            <a:r>
              <a:rPr lang="en-US" dirty="0" err="1"/>
              <a:t>ta’limni</a:t>
            </a:r>
            <a:r>
              <a:rPr lang="en-US" dirty="0"/>
              <a:t> </a:t>
            </a:r>
            <a:r>
              <a:rPr lang="en-US" dirty="0" err="1"/>
              <a:t>davom</a:t>
            </a:r>
            <a:r>
              <a:rPr lang="en-US" dirty="0"/>
              <a:t> </a:t>
            </a:r>
            <a:r>
              <a:rPr lang="en-US" dirty="0" err="1"/>
              <a:t>ettirish</a:t>
            </a:r>
            <a:r>
              <a:rPr lang="en-US" dirty="0"/>
              <a:t> </a:t>
            </a:r>
            <a:r>
              <a:rPr lang="en-US" dirty="0" err="1"/>
              <a:t>imkoniyati</a:t>
            </a:r>
            <a:r>
              <a:rPr lang="en-US" dirty="0"/>
              <a:t> </a:t>
            </a:r>
            <a:r>
              <a:rPr lang="en-US" dirty="0" err="1"/>
              <a:t>yaratildi</a:t>
            </a:r>
            <a:r>
              <a:rPr lang="en-US" dirty="0"/>
              <a:t>.</a:t>
            </a:r>
          </a:p>
          <a:p>
            <a:r>
              <a:rPr lang="en-US" dirty="0" err="1"/>
              <a:t>Davolanishga</a:t>
            </a:r>
            <a:r>
              <a:rPr lang="en-US" dirty="0"/>
              <a:t> </a:t>
            </a:r>
            <a:r>
              <a:rPr lang="en-US" dirty="0" err="1"/>
              <a:t>ehtiyoji</a:t>
            </a:r>
            <a:r>
              <a:rPr lang="en-US" dirty="0"/>
              <a:t> </a:t>
            </a:r>
            <a:r>
              <a:rPr lang="en-US" dirty="0" err="1"/>
              <a:t>mavjud</a:t>
            </a:r>
            <a:r>
              <a:rPr lang="en-US" dirty="0"/>
              <a:t> 26 519 </a:t>
            </a:r>
            <a:r>
              <a:rPr lang="en-US" dirty="0" err="1"/>
              <a:t>nafar</a:t>
            </a:r>
            <a:r>
              <a:rPr lang="en-US" dirty="0"/>
              <a:t> </a:t>
            </a:r>
            <a:r>
              <a:rPr lang="en-US" dirty="0" err="1"/>
              <a:t>yoshlarga</a:t>
            </a:r>
            <a:r>
              <a:rPr lang="en-US" dirty="0"/>
              <a:t> </a:t>
            </a:r>
            <a:r>
              <a:rPr lang="en-US" dirty="0" err="1"/>
              <a:t>xorij</a:t>
            </a:r>
            <a:r>
              <a:rPr lang="en-US" dirty="0"/>
              <a:t> </a:t>
            </a:r>
            <a:r>
              <a:rPr lang="en-US" dirty="0" err="1"/>
              <a:t>va</a:t>
            </a:r>
            <a:r>
              <a:rPr lang="en-US" dirty="0"/>
              <a:t> </a:t>
            </a:r>
            <a:r>
              <a:rPr lang="en-US" dirty="0" err="1"/>
              <a:t>yurtimizdagi</a:t>
            </a:r>
            <a:r>
              <a:rPr lang="en-US" dirty="0"/>
              <a:t> </a:t>
            </a:r>
            <a:r>
              <a:rPr lang="en-US" dirty="0" err="1"/>
              <a:t>shifoxonalarda</a:t>
            </a:r>
            <a:r>
              <a:rPr lang="en-US" dirty="0"/>
              <a:t> </a:t>
            </a:r>
            <a:r>
              <a:rPr lang="en-US" dirty="0" err="1"/>
              <a:t>davolanishlari</a:t>
            </a:r>
            <a:r>
              <a:rPr lang="en-US" dirty="0"/>
              <a:t> </a:t>
            </a:r>
            <a:r>
              <a:rPr lang="en-US" dirty="0" err="1"/>
              <a:t>va</a:t>
            </a:r>
            <a:r>
              <a:rPr lang="en-US" dirty="0"/>
              <a:t> </a:t>
            </a:r>
            <a:r>
              <a:rPr lang="en-US" dirty="0" err="1"/>
              <a:t>zaruriy</a:t>
            </a:r>
            <a:r>
              <a:rPr lang="en-US" dirty="0"/>
              <a:t> </a:t>
            </a:r>
            <a:r>
              <a:rPr lang="en-US" dirty="0" err="1"/>
              <a:t>dori-darmonlari</a:t>
            </a:r>
            <a:r>
              <a:rPr lang="en-US" dirty="0"/>
              <a:t> </a:t>
            </a:r>
            <a:r>
              <a:rPr lang="en-US" dirty="0" err="1"/>
              <a:t>xaridi</a:t>
            </a:r>
            <a:r>
              <a:rPr lang="en-US" dirty="0"/>
              <a:t> </a:t>
            </a:r>
            <a:r>
              <a:rPr lang="en-US" dirty="0" err="1"/>
              <a:t>uchun</a:t>
            </a:r>
            <a:r>
              <a:rPr lang="en-US" dirty="0"/>
              <a:t> 26,2 </a:t>
            </a:r>
            <a:r>
              <a:rPr lang="en-US" dirty="0" err="1"/>
              <a:t>mlrd</a:t>
            </a:r>
            <a:r>
              <a:rPr lang="en-US" dirty="0"/>
              <a:t>. </a:t>
            </a:r>
            <a:r>
              <a:rPr lang="en-US" dirty="0" err="1"/>
              <a:t>so‘m</a:t>
            </a:r>
            <a:r>
              <a:rPr lang="en-US" dirty="0"/>
              <a:t> </a:t>
            </a:r>
            <a:r>
              <a:rPr lang="en-US" dirty="0" err="1"/>
              <a:t>sarflandi</a:t>
            </a:r>
            <a:r>
              <a:rPr lang="en-US" dirty="0"/>
              <a:t>. </a:t>
            </a:r>
            <a:r>
              <a:rPr lang="en-US" dirty="0" err="1"/>
              <a:t>Doimiy</a:t>
            </a:r>
            <a:r>
              <a:rPr lang="en-US" dirty="0"/>
              <a:t> </a:t>
            </a:r>
            <a:r>
              <a:rPr lang="en-US" dirty="0" err="1"/>
              <a:t>ish</a:t>
            </a:r>
            <a:r>
              <a:rPr lang="en-US" dirty="0"/>
              <a:t> </a:t>
            </a:r>
            <a:r>
              <a:rPr lang="en-US" dirty="0" err="1"/>
              <a:t>o‘rniga</a:t>
            </a:r>
            <a:r>
              <a:rPr lang="en-US" dirty="0"/>
              <a:t> </a:t>
            </a:r>
            <a:r>
              <a:rPr lang="en-US" dirty="0" err="1"/>
              <a:t>ega</a:t>
            </a:r>
            <a:r>
              <a:rPr lang="en-US" dirty="0"/>
              <a:t> </a:t>
            </a:r>
            <a:r>
              <a:rPr lang="en-US" dirty="0" err="1"/>
              <a:t>bo‘lmagan</a:t>
            </a:r>
            <a:r>
              <a:rPr lang="en-US" dirty="0"/>
              <a:t> 6 438 </a:t>
            </a:r>
            <a:r>
              <a:rPr lang="en-US" dirty="0" err="1"/>
              <a:t>nafar</a:t>
            </a:r>
            <a:r>
              <a:rPr lang="en-US" dirty="0"/>
              <a:t> </a:t>
            </a:r>
            <a:r>
              <a:rPr lang="en-US" dirty="0" err="1"/>
              <a:t>yoshlarga</a:t>
            </a:r>
            <a:r>
              <a:rPr lang="en-US" dirty="0"/>
              <a:t> </a:t>
            </a:r>
            <a:r>
              <a:rPr lang="en-US" dirty="0" err="1"/>
              <a:t>esa</a:t>
            </a:r>
            <a:r>
              <a:rPr lang="en-US" dirty="0"/>
              <a:t> 28,5 </a:t>
            </a:r>
            <a:r>
              <a:rPr lang="en-US" dirty="0" err="1"/>
              <a:t>mlrd</a:t>
            </a:r>
            <a:r>
              <a:rPr lang="en-US" dirty="0"/>
              <a:t>. </a:t>
            </a:r>
            <a:r>
              <a:rPr lang="en-US" dirty="0" err="1"/>
              <a:t>so‘m</a:t>
            </a:r>
            <a:r>
              <a:rPr lang="en-US" dirty="0"/>
              <a:t> </a:t>
            </a:r>
            <a:r>
              <a:rPr lang="en-US" dirty="0" err="1"/>
              <a:t>miqdorda</a:t>
            </a:r>
            <a:r>
              <a:rPr lang="en-US" dirty="0"/>
              <a:t> </a:t>
            </a:r>
            <a:r>
              <a:rPr lang="en-US" dirty="0" err="1"/>
              <a:t>harbiy</a:t>
            </a:r>
            <a:r>
              <a:rPr lang="en-US" dirty="0"/>
              <a:t> </a:t>
            </a:r>
            <a:r>
              <a:rPr lang="en-US" dirty="0" err="1"/>
              <a:t>xizmat</a:t>
            </a:r>
            <a:r>
              <a:rPr lang="en-US" dirty="0"/>
              <a:t> </a:t>
            </a:r>
            <a:r>
              <a:rPr lang="en-US" dirty="0" err="1"/>
              <a:t>badali</a:t>
            </a:r>
            <a:r>
              <a:rPr lang="en-US" dirty="0"/>
              <a:t> </a:t>
            </a:r>
            <a:r>
              <a:rPr lang="en-US" dirty="0" err="1"/>
              <a:t>qoplab</a:t>
            </a:r>
            <a:r>
              <a:rPr lang="en-US" dirty="0"/>
              <a:t> </a:t>
            </a:r>
            <a:r>
              <a:rPr lang="en-US" dirty="0" err="1"/>
              <a:t>berilib</a:t>
            </a:r>
            <a:r>
              <a:rPr lang="en-US" dirty="0"/>
              <a:t>, </a:t>
            </a:r>
            <a:r>
              <a:rPr lang="en-US" dirty="0" err="1"/>
              <a:t>bandligi</a:t>
            </a:r>
            <a:r>
              <a:rPr lang="en-US" dirty="0"/>
              <a:t> </a:t>
            </a:r>
            <a:r>
              <a:rPr lang="en-US" dirty="0" err="1"/>
              <a:t>ta’minlandi</a:t>
            </a:r>
            <a:r>
              <a:rPr lang="en-US" dirty="0"/>
              <a:t>.</a:t>
            </a:r>
          </a:p>
          <a:p>
            <a:r>
              <a:rPr lang="en-US" dirty="0" err="1"/>
              <a:t>Bular</a:t>
            </a:r>
            <a:r>
              <a:rPr lang="en-US" dirty="0"/>
              <a:t> </a:t>
            </a:r>
            <a:r>
              <a:rPr lang="en-US" dirty="0" err="1"/>
              <a:t>hali</a:t>
            </a:r>
            <a:r>
              <a:rPr lang="en-US" dirty="0"/>
              <a:t> </a:t>
            </a:r>
            <a:r>
              <a:rPr lang="en-US" dirty="0" err="1"/>
              <a:t>hammasi</a:t>
            </a:r>
            <a:r>
              <a:rPr lang="en-US" dirty="0"/>
              <a:t> </a:t>
            </a:r>
            <a:r>
              <a:rPr lang="en-US" dirty="0" err="1"/>
              <a:t>emas</a:t>
            </a:r>
            <a:r>
              <a:rPr lang="en-US" dirty="0"/>
              <a:t>. Kam </a:t>
            </a:r>
            <a:r>
              <a:rPr lang="en-US" dirty="0" err="1"/>
              <a:t>ta’minlangan</a:t>
            </a:r>
            <a:r>
              <a:rPr lang="en-US" dirty="0"/>
              <a:t>, </a:t>
            </a:r>
            <a:r>
              <a:rPr lang="en-US" dirty="0" err="1"/>
              <a:t>nogironligi</a:t>
            </a:r>
            <a:r>
              <a:rPr lang="en-US" dirty="0"/>
              <a:t> </a:t>
            </a:r>
            <a:r>
              <a:rPr lang="en-US" dirty="0" err="1"/>
              <a:t>bo‘lgan</a:t>
            </a:r>
            <a:r>
              <a:rPr lang="en-US" dirty="0"/>
              <a:t> </a:t>
            </a:r>
            <a:r>
              <a:rPr lang="en-US" dirty="0" err="1"/>
              <a:t>va</a:t>
            </a:r>
            <a:r>
              <a:rPr lang="en-US" dirty="0"/>
              <a:t> </a:t>
            </a:r>
            <a:r>
              <a:rPr lang="en-US" dirty="0" err="1"/>
              <a:t>og‘ir</a:t>
            </a:r>
            <a:r>
              <a:rPr lang="en-US" dirty="0"/>
              <a:t> </a:t>
            </a:r>
            <a:r>
              <a:rPr lang="en-US" dirty="0" err="1"/>
              <a:t>hayotiy</a:t>
            </a:r>
            <a:r>
              <a:rPr lang="en-US" dirty="0"/>
              <a:t> </a:t>
            </a:r>
            <a:r>
              <a:rPr lang="en-US" dirty="0" err="1"/>
              <a:t>vaziyatdagi</a:t>
            </a:r>
            <a:r>
              <a:rPr lang="en-US" dirty="0"/>
              <a:t> 18 838 </a:t>
            </a:r>
            <a:r>
              <a:rPr lang="en-US" dirty="0" err="1"/>
              <a:t>nafar</a:t>
            </a:r>
            <a:r>
              <a:rPr lang="en-US" dirty="0"/>
              <a:t> </a:t>
            </a:r>
            <a:r>
              <a:rPr lang="en-US" dirty="0" err="1"/>
              <a:t>yoshlarga</a:t>
            </a:r>
            <a:r>
              <a:rPr lang="en-US" dirty="0"/>
              <a:t> 22,8 </a:t>
            </a:r>
            <a:r>
              <a:rPr lang="en-US" dirty="0" err="1"/>
              <a:t>mlrd</a:t>
            </a:r>
            <a:r>
              <a:rPr lang="en-US" dirty="0"/>
              <a:t>. </a:t>
            </a:r>
            <a:r>
              <a:rPr lang="en-US" dirty="0" err="1"/>
              <a:t>so‘m</a:t>
            </a:r>
            <a:r>
              <a:rPr lang="en-US" dirty="0"/>
              <a:t> </a:t>
            </a:r>
            <a:r>
              <a:rPr lang="en-US" dirty="0" err="1"/>
              <a:t>miqdorda</a:t>
            </a:r>
            <a:r>
              <a:rPr lang="en-US" dirty="0"/>
              <a:t> </a:t>
            </a:r>
            <a:r>
              <a:rPr lang="en-US" dirty="0" err="1"/>
              <a:t>zaruriy</a:t>
            </a:r>
            <a:r>
              <a:rPr lang="en-US" dirty="0"/>
              <a:t> </a:t>
            </a:r>
            <a:r>
              <a:rPr lang="en-US" dirty="0" err="1"/>
              <a:t>moliyaviy</a:t>
            </a:r>
            <a:r>
              <a:rPr lang="en-US" dirty="0"/>
              <a:t> </a:t>
            </a:r>
            <a:r>
              <a:rPr lang="en-US" dirty="0" err="1"/>
              <a:t>ko‘mak</a:t>
            </a:r>
            <a:r>
              <a:rPr lang="en-US" dirty="0"/>
              <a:t> </a:t>
            </a:r>
            <a:r>
              <a:rPr lang="en-US" dirty="0" err="1"/>
              <a:t>ko‘rsatildi</a:t>
            </a:r>
            <a:r>
              <a:rPr lang="en-US" dirty="0"/>
              <a:t> </a:t>
            </a:r>
            <a:r>
              <a:rPr lang="en-US" dirty="0" err="1"/>
              <a:t>va</a:t>
            </a:r>
            <a:r>
              <a:rPr lang="en-US" dirty="0"/>
              <a:t> </a:t>
            </a:r>
            <a:r>
              <a:rPr lang="en-US" dirty="0" err="1"/>
              <a:t>qariyib</a:t>
            </a:r>
            <a:r>
              <a:rPr lang="en-US" dirty="0"/>
              <a:t> 19 </a:t>
            </a:r>
            <a:r>
              <a:rPr lang="en-US" dirty="0" err="1"/>
              <a:t>ming</a:t>
            </a:r>
            <a:r>
              <a:rPr lang="en-US" dirty="0"/>
              <a:t> </a:t>
            </a:r>
            <a:r>
              <a:rPr lang="en-US" dirty="0" err="1"/>
              <a:t>nafar</a:t>
            </a:r>
            <a:r>
              <a:rPr lang="en-US" dirty="0"/>
              <a:t> </a:t>
            </a:r>
            <a:r>
              <a:rPr lang="en-US" dirty="0" err="1"/>
              <a:t>yoshlarning</a:t>
            </a:r>
            <a:r>
              <a:rPr lang="en-US" dirty="0"/>
              <a:t> </a:t>
            </a:r>
            <a:r>
              <a:rPr lang="en-US" dirty="0" err="1"/>
              <a:t>ijtimoiy</a:t>
            </a:r>
            <a:r>
              <a:rPr lang="en-US" dirty="0"/>
              <a:t> </a:t>
            </a:r>
            <a:r>
              <a:rPr lang="en-US" dirty="0" err="1"/>
              <a:t>ahvoli</a:t>
            </a:r>
            <a:r>
              <a:rPr lang="en-US" dirty="0"/>
              <a:t> </a:t>
            </a:r>
            <a:r>
              <a:rPr lang="en-US" dirty="0" err="1"/>
              <a:t>yaxshilanishiga</a:t>
            </a:r>
            <a:r>
              <a:rPr lang="en-US" dirty="0"/>
              <a:t> </a:t>
            </a:r>
            <a:r>
              <a:rPr lang="en-US" dirty="0" err="1"/>
              <a:t>erishildi</a:t>
            </a:r>
            <a:r>
              <a:rPr lang="en-US" dirty="0"/>
              <a:t>.</a:t>
            </a:r>
          </a:p>
          <a:p>
            <a:r>
              <a:rPr lang="en-US" dirty="0" err="1"/>
              <a:t>Zamonaviy</a:t>
            </a:r>
            <a:r>
              <a:rPr lang="en-US" dirty="0"/>
              <a:t> </a:t>
            </a:r>
            <a:r>
              <a:rPr lang="en-US" dirty="0" err="1"/>
              <a:t>kasblarni</a:t>
            </a:r>
            <a:r>
              <a:rPr lang="en-US" dirty="0"/>
              <a:t> </a:t>
            </a:r>
            <a:r>
              <a:rPr lang="en-US" dirty="0" err="1"/>
              <a:t>egallashga</a:t>
            </a:r>
            <a:r>
              <a:rPr lang="en-US" dirty="0"/>
              <a:t> </a:t>
            </a:r>
            <a:r>
              <a:rPr lang="en-US" dirty="0" err="1"/>
              <a:t>hamda</a:t>
            </a:r>
            <a:r>
              <a:rPr lang="en-US" dirty="0"/>
              <a:t> </a:t>
            </a:r>
            <a:r>
              <a:rPr lang="en-US" dirty="0" err="1"/>
              <a:t>xorijiy</a:t>
            </a:r>
            <a:r>
              <a:rPr lang="en-US" dirty="0"/>
              <a:t> </a:t>
            </a:r>
            <a:r>
              <a:rPr lang="en-US" dirty="0" err="1"/>
              <a:t>tillarni</a:t>
            </a:r>
            <a:r>
              <a:rPr lang="en-US" dirty="0"/>
              <a:t> </a:t>
            </a:r>
            <a:r>
              <a:rPr lang="en-US" dirty="0" err="1"/>
              <a:t>o‘rganishga</a:t>
            </a:r>
            <a:r>
              <a:rPr lang="en-US" dirty="0"/>
              <a:t> </a:t>
            </a:r>
            <a:r>
              <a:rPr lang="en-US" dirty="0" err="1"/>
              <a:t>qiziquvchi</a:t>
            </a:r>
            <a:r>
              <a:rPr lang="en-US" dirty="0"/>
              <a:t> 3 024 </a:t>
            </a:r>
            <a:r>
              <a:rPr lang="en-US" dirty="0" err="1"/>
              <a:t>nafar</a:t>
            </a:r>
            <a:r>
              <a:rPr lang="en-US" dirty="0"/>
              <a:t> </a:t>
            </a:r>
            <a:r>
              <a:rPr lang="en-US" dirty="0" err="1"/>
              <a:t>yoshlarga</a:t>
            </a:r>
            <a:r>
              <a:rPr lang="en-US" dirty="0"/>
              <a:t> 12,3 </a:t>
            </a:r>
            <a:r>
              <a:rPr lang="en-US" dirty="0" err="1"/>
              <a:t>mlrd</a:t>
            </a:r>
            <a:r>
              <a:rPr lang="en-US" dirty="0"/>
              <a:t>. </a:t>
            </a:r>
            <a:r>
              <a:rPr lang="en-US" dirty="0" err="1"/>
              <a:t>so‘m</a:t>
            </a:r>
            <a:r>
              <a:rPr lang="en-US" dirty="0"/>
              <a:t> </a:t>
            </a:r>
            <a:r>
              <a:rPr lang="en-US" dirty="0" err="1"/>
              <a:t>ajratildi</a:t>
            </a:r>
            <a:r>
              <a:rPr lang="en-US" dirty="0"/>
              <a:t>. </a:t>
            </a:r>
            <a:r>
              <a:rPr lang="en-US" dirty="0" err="1"/>
              <a:t>Ular</a:t>
            </a:r>
            <a:r>
              <a:rPr lang="en-US" dirty="0"/>
              <a:t> “</a:t>
            </a:r>
            <a:r>
              <a:rPr lang="en-US" dirty="0" err="1"/>
              <a:t>Veb-dasturlash</a:t>
            </a:r>
            <a:r>
              <a:rPr lang="en-US" dirty="0"/>
              <a:t>”, “</a:t>
            </a:r>
            <a:r>
              <a:rPr lang="en-US" dirty="0" err="1"/>
              <a:t>Dizayn</a:t>
            </a:r>
            <a:r>
              <a:rPr lang="en-US" dirty="0"/>
              <a:t>”, “Modeling”, “</a:t>
            </a:r>
            <a:r>
              <a:rPr lang="en-US" dirty="0" err="1"/>
              <a:t>Veb</a:t>
            </a:r>
            <a:r>
              <a:rPr lang="en-US" dirty="0"/>
              <a:t> </a:t>
            </a:r>
            <a:r>
              <a:rPr lang="en-US" dirty="0" err="1"/>
              <a:t>ilovalar</a:t>
            </a:r>
            <a:r>
              <a:rPr lang="en-US" dirty="0"/>
              <a:t> </a:t>
            </a:r>
            <a:r>
              <a:rPr lang="en-US" dirty="0" err="1"/>
              <a:t>yaratuvchisi</a:t>
            </a:r>
            <a:r>
              <a:rPr lang="en-US" dirty="0"/>
              <a:t>” </a:t>
            </a:r>
            <a:r>
              <a:rPr lang="en-US" dirty="0" err="1"/>
              <a:t>kabi</a:t>
            </a:r>
            <a:r>
              <a:rPr lang="en-US" dirty="0"/>
              <a:t> </a:t>
            </a:r>
            <a:r>
              <a:rPr lang="en-US" dirty="0" err="1"/>
              <a:t>kasblarga</a:t>
            </a:r>
            <a:r>
              <a:rPr lang="en-US" dirty="0"/>
              <a:t> </a:t>
            </a:r>
            <a:r>
              <a:rPr lang="en-US" dirty="0" err="1"/>
              <a:t>o‘qitildi</a:t>
            </a:r>
            <a:r>
              <a:rPr lang="en-US" dirty="0"/>
              <a:t>.</a:t>
            </a:r>
          </a:p>
          <a:p>
            <a:endParaRPr lang="ru-RU" dirty="0"/>
          </a:p>
        </p:txBody>
      </p:sp>
    </p:spTree>
    <p:extLst>
      <p:ext uri="{BB962C8B-B14F-4D97-AF65-F5344CB8AC3E}">
        <p14:creationId xmlns:p14="http://schemas.microsoft.com/office/powerpoint/2010/main" val="444681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A3A2072-56C8-4609-9B1B-90845E1AA0F5}"/>
              </a:ext>
            </a:extLst>
          </p:cNvPr>
          <p:cNvSpPr>
            <a:spLocks noGrp="1"/>
          </p:cNvSpPr>
          <p:nvPr>
            <p:ph idx="1"/>
          </p:nvPr>
        </p:nvSpPr>
        <p:spPr>
          <a:xfrm>
            <a:off x="1295401" y="741286"/>
            <a:ext cx="4800599" cy="5134582"/>
          </a:xfrm>
        </p:spPr>
        <p:txBody>
          <a:bodyPr>
            <a:normAutofit fontScale="92500"/>
          </a:bodyPr>
          <a:lstStyle/>
          <a:p>
            <a:r>
              <a:rPr lang="en-US" dirty="0" err="1"/>
              <a:t>Vatan</a:t>
            </a:r>
            <a:r>
              <a:rPr lang="en-US" dirty="0"/>
              <a:t> </a:t>
            </a:r>
            <a:r>
              <a:rPr lang="en-US" dirty="0" err="1"/>
              <a:t>ichra</a:t>
            </a:r>
            <a:r>
              <a:rPr lang="en-US" dirty="0"/>
              <a:t> </a:t>
            </a:r>
            <a:r>
              <a:rPr lang="en-US" dirty="0" err="1"/>
              <a:t>vatanli</a:t>
            </a:r>
            <a:r>
              <a:rPr lang="en-US" dirty="0"/>
              <a:t>, </a:t>
            </a:r>
            <a:r>
              <a:rPr lang="en-US" dirty="0" err="1"/>
              <a:t>ya’ni</a:t>
            </a:r>
            <a:r>
              <a:rPr lang="en-US" dirty="0"/>
              <a:t> </a:t>
            </a:r>
            <a:r>
              <a:rPr lang="en-US" dirty="0" err="1"/>
              <a:t>boshpanali</a:t>
            </a:r>
            <a:r>
              <a:rPr lang="en-US" dirty="0"/>
              <a:t> </a:t>
            </a:r>
            <a:r>
              <a:rPr lang="en-US" dirty="0" err="1"/>
              <a:t>bo‘lish</a:t>
            </a:r>
            <a:r>
              <a:rPr lang="en-US" dirty="0"/>
              <a:t> har </a:t>
            </a:r>
            <a:r>
              <a:rPr lang="en-US" dirty="0" err="1"/>
              <a:t>bir</a:t>
            </a:r>
            <a:r>
              <a:rPr lang="en-US" dirty="0"/>
              <a:t> </a:t>
            </a:r>
            <a:r>
              <a:rPr lang="en-US" dirty="0" err="1"/>
              <a:t>yosh</a:t>
            </a:r>
            <a:r>
              <a:rPr lang="en-US" dirty="0"/>
              <a:t> </a:t>
            </a:r>
            <a:r>
              <a:rPr lang="en-US" dirty="0" err="1"/>
              <a:t>oilaning</a:t>
            </a:r>
            <a:r>
              <a:rPr lang="en-US" dirty="0"/>
              <a:t> </a:t>
            </a:r>
            <a:r>
              <a:rPr lang="en-US" dirty="0" err="1"/>
              <a:t>orzusi</a:t>
            </a:r>
            <a:r>
              <a:rPr lang="en-US" dirty="0"/>
              <a:t>. </a:t>
            </a:r>
            <a:r>
              <a:rPr lang="en-US" dirty="0" err="1"/>
              <a:t>Yangi</a:t>
            </a:r>
            <a:r>
              <a:rPr lang="en-US" dirty="0"/>
              <a:t> </a:t>
            </a:r>
            <a:r>
              <a:rPr lang="en-US" dirty="0" err="1"/>
              <a:t>turmush</a:t>
            </a:r>
            <a:r>
              <a:rPr lang="en-US" dirty="0"/>
              <a:t> </a:t>
            </a:r>
            <a:r>
              <a:rPr lang="en-US" dirty="0" err="1"/>
              <a:t>qurgan</a:t>
            </a:r>
            <a:r>
              <a:rPr lang="en-US" dirty="0"/>
              <a:t> </a:t>
            </a:r>
            <a:r>
              <a:rPr lang="en-US" dirty="0" err="1"/>
              <a:t>yigit-qiz</a:t>
            </a:r>
            <a:r>
              <a:rPr lang="en-US" dirty="0"/>
              <a:t> </a:t>
            </a:r>
            <a:r>
              <a:rPr lang="en-US" dirty="0" err="1"/>
              <a:t>yo‘qki</a:t>
            </a:r>
            <a:r>
              <a:rPr lang="en-US" dirty="0"/>
              <a:t>, </a:t>
            </a:r>
            <a:r>
              <a:rPr lang="en-US" dirty="0" err="1"/>
              <a:t>farzandlarini</a:t>
            </a:r>
            <a:r>
              <a:rPr lang="en-US" dirty="0"/>
              <a:t> </a:t>
            </a:r>
            <a:r>
              <a:rPr lang="en-US" dirty="0" err="1"/>
              <a:t>o‘zining</a:t>
            </a:r>
            <a:r>
              <a:rPr lang="en-US" dirty="0"/>
              <a:t> </a:t>
            </a:r>
            <a:r>
              <a:rPr lang="en-US" dirty="0" err="1"/>
              <a:t>uyida</a:t>
            </a:r>
            <a:r>
              <a:rPr lang="en-US" dirty="0"/>
              <a:t> </a:t>
            </a:r>
            <a:r>
              <a:rPr lang="en-US" dirty="0" err="1"/>
              <a:t>dunyoga</a:t>
            </a:r>
            <a:r>
              <a:rPr lang="en-US" dirty="0"/>
              <a:t> </a:t>
            </a:r>
            <a:r>
              <a:rPr lang="en-US" dirty="0" err="1"/>
              <a:t>keltirib</a:t>
            </a:r>
            <a:r>
              <a:rPr lang="en-US" dirty="0"/>
              <a:t>, </a:t>
            </a:r>
            <a:r>
              <a:rPr lang="en-US" dirty="0" err="1"/>
              <a:t>ulg‘aytirishni</a:t>
            </a:r>
            <a:r>
              <a:rPr lang="en-US" dirty="0"/>
              <a:t> </a:t>
            </a:r>
            <a:r>
              <a:rPr lang="en-US" dirty="0" err="1"/>
              <a:t>istaydi</a:t>
            </a:r>
            <a:r>
              <a:rPr lang="en-US" dirty="0"/>
              <a:t>. Bu </a:t>
            </a:r>
            <a:r>
              <a:rPr lang="en-US" dirty="0" err="1"/>
              <a:t>borada</a:t>
            </a:r>
            <a:r>
              <a:rPr lang="en-US" dirty="0"/>
              <a:t> </a:t>
            </a:r>
            <a:r>
              <a:rPr lang="en-US" dirty="0" err="1"/>
              <a:t>uy-joyga</a:t>
            </a:r>
            <a:r>
              <a:rPr lang="en-US" dirty="0"/>
              <a:t> </a:t>
            </a:r>
            <a:r>
              <a:rPr lang="en-US" dirty="0" err="1"/>
              <a:t>ehtiyoji</a:t>
            </a:r>
            <a:r>
              <a:rPr lang="en-US" dirty="0"/>
              <a:t> </a:t>
            </a:r>
            <a:r>
              <a:rPr lang="en-US" dirty="0" err="1"/>
              <a:t>bo‘lgan</a:t>
            </a:r>
            <a:r>
              <a:rPr lang="en-US" dirty="0"/>
              <a:t>, </a:t>
            </a:r>
            <a:r>
              <a:rPr lang="en-US" dirty="0" err="1"/>
              <a:t>ijtimoiy</a:t>
            </a:r>
            <a:r>
              <a:rPr lang="en-US" dirty="0"/>
              <a:t> </a:t>
            </a:r>
            <a:r>
              <a:rPr lang="en-US" dirty="0" err="1"/>
              <a:t>himoyaga</a:t>
            </a:r>
            <a:r>
              <a:rPr lang="en-US" dirty="0"/>
              <a:t> </a:t>
            </a:r>
            <a:r>
              <a:rPr lang="en-US" dirty="0" err="1"/>
              <a:t>muhtoj</a:t>
            </a:r>
            <a:r>
              <a:rPr lang="en-US" dirty="0"/>
              <a:t> 746 </a:t>
            </a:r>
            <a:r>
              <a:rPr lang="en-US" dirty="0" err="1"/>
              <a:t>nafar</a:t>
            </a:r>
            <a:r>
              <a:rPr lang="en-US" dirty="0"/>
              <a:t> </a:t>
            </a:r>
            <a:r>
              <a:rPr lang="en-US" dirty="0" err="1"/>
              <a:t>yosh</a:t>
            </a:r>
            <a:r>
              <a:rPr lang="en-US" dirty="0"/>
              <a:t> </a:t>
            </a:r>
            <a:r>
              <a:rPr lang="en-US" dirty="0" err="1"/>
              <a:t>oilaga</a:t>
            </a:r>
            <a:r>
              <a:rPr lang="en-US" dirty="0"/>
              <a:t> 1,5 </a:t>
            </a:r>
            <a:r>
              <a:rPr lang="en-US" dirty="0" err="1"/>
              <a:t>mlrd</a:t>
            </a:r>
            <a:r>
              <a:rPr lang="en-US" dirty="0"/>
              <a:t>. </a:t>
            </a:r>
            <a:r>
              <a:rPr lang="en-US" dirty="0" err="1"/>
              <a:t>so‘m</a:t>
            </a:r>
            <a:r>
              <a:rPr lang="en-US" dirty="0"/>
              <a:t> </a:t>
            </a:r>
            <a:r>
              <a:rPr lang="en-US" dirty="0" err="1"/>
              <a:t>miqdorda</a:t>
            </a:r>
            <a:r>
              <a:rPr lang="en-US" dirty="0"/>
              <a:t> 1 </a:t>
            </a:r>
            <a:r>
              <a:rPr lang="en-US" dirty="0" err="1"/>
              <a:t>yillik</a:t>
            </a:r>
            <a:r>
              <a:rPr lang="en-US" dirty="0"/>
              <a:t> </a:t>
            </a:r>
            <a:r>
              <a:rPr lang="en-US" dirty="0" err="1"/>
              <a:t>turar</a:t>
            </a:r>
            <a:r>
              <a:rPr lang="en-US" dirty="0"/>
              <a:t>-joy </a:t>
            </a:r>
            <a:r>
              <a:rPr lang="en-US" dirty="0" err="1"/>
              <a:t>ijara</a:t>
            </a:r>
            <a:r>
              <a:rPr lang="en-US" dirty="0"/>
              <a:t> </a:t>
            </a:r>
            <a:r>
              <a:rPr lang="en-US" dirty="0" err="1"/>
              <a:t>xarajatlari</a:t>
            </a:r>
            <a:r>
              <a:rPr lang="en-US" dirty="0"/>
              <a:t> </a:t>
            </a:r>
            <a:r>
              <a:rPr lang="en-US" dirty="0" err="1"/>
              <a:t>qoplab</a:t>
            </a:r>
            <a:r>
              <a:rPr lang="en-US" dirty="0"/>
              <a:t> </a:t>
            </a:r>
            <a:r>
              <a:rPr lang="en-US" dirty="0" err="1"/>
              <a:t>berilgani</a:t>
            </a:r>
            <a:r>
              <a:rPr lang="en-US" dirty="0"/>
              <a:t> </a:t>
            </a:r>
            <a:r>
              <a:rPr lang="en-US" dirty="0" err="1"/>
              <a:t>yurtimizda</a:t>
            </a:r>
            <a:r>
              <a:rPr lang="en-US" dirty="0"/>
              <a:t> </a:t>
            </a:r>
            <a:r>
              <a:rPr lang="en-US" dirty="0" err="1"/>
              <a:t>hech</a:t>
            </a:r>
            <a:r>
              <a:rPr lang="en-US" dirty="0"/>
              <a:t> </a:t>
            </a:r>
            <a:r>
              <a:rPr lang="en-US" dirty="0" err="1"/>
              <a:t>bir</a:t>
            </a:r>
            <a:r>
              <a:rPr lang="en-US" dirty="0"/>
              <a:t> </a:t>
            </a:r>
            <a:r>
              <a:rPr lang="en-US" dirty="0" err="1"/>
              <a:t>yosh</a:t>
            </a:r>
            <a:r>
              <a:rPr lang="en-US" dirty="0"/>
              <a:t> </a:t>
            </a:r>
            <a:r>
              <a:rPr lang="en-US" dirty="0" err="1"/>
              <a:t>davlatimizning</a:t>
            </a:r>
            <a:r>
              <a:rPr lang="en-US" dirty="0"/>
              <a:t> </a:t>
            </a:r>
            <a:r>
              <a:rPr lang="en-US" dirty="0" err="1"/>
              <a:t>e’tibori</a:t>
            </a:r>
            <a:r>
              <a:rPr lang="en-US" dirty="0"/>
              <a:t> </a:t>
            </a:r>
            <a:r>
              <a:rPr lang="en-US" dirty="0" err="1"/>
              <a:t>va</a:t>
            </a:r>
            <a:r>
              <a:rPr lang="en-US" dirty="0"/>
              <a:t> </a:t>
            </a:r>
            <a:r>
              <a:rPr lang="en-US" dirty="0" err="1"/>
              <a:t>g‘amxo‘rligidan</a:t>
            </a:r>
            <a:r>
              <a:rPr lang="en-US" dirty="0"/>
              <a:t> </a:t>
            </a:r>
            <a:r>
              <a:rPr lang="en-US" dirty="0" err="1"/>
              <a:t>chetda</a:t>
            </a:r>
            <a:r>
              <a:rPr lang="en-US" dirty="0"/>
              <a:t> </a:t>
            </a:r>
            <a:r>
              <a:rPr lang="en-US" dirty="0" err="1"/>
              <a:t>qolmayotganidan</a:t>
            </a:r>
            <a:r>
              <a:rPr lang="en-US" dirty="0"/>
              <a:t> </a:t>
            </a:r>
            <a:r>
              <a:rPr lang="en-US" dirty="0" err="1"/>
              <a:t>dalolat</a:t>
            </a:r>
            <a:r>
              <a:rPr lang="en-US" dirty="0"/>
              <a:t> </a:t>
            </a:r>
            <a:r>
              <a:rPr lang="en-US" dirty="0" err="1"/>
              <a:t>beradi</a:t>
            </a:r>
            <a:r>
              <a:rPr lang="en-US" dirty="0"/>
              <a:t>.</a:t>
            </a:r>
          </a:p>
          <a:p>
            <a:r>
              <a:rPr lang="en-US" dirty="0"/>
              <a:t>`</a:t>
            </a:r>
            <a:endParaRPr lang="ru-RU" dirty="0"/>
          </a:p>
        </p:txBody>
      </p:sp>
      <p:pic>
        <p:nvPicPr>
          <p:cNvPr id="3074" name="Picture 2" descr="https://panohim.uz/assets/y_9-c2063820.jpg">
            <a:extLst>
              <a:ext uri="{FF2B5EF4-FFF2-40B4-BE49-F238E27FC236}">
                <a16:creationId xmlns:a16="http://schemas.microsoft.com/office/drawing/2014/main" id="{6FEBD4C8-F132-4E9E-B351-C0F57BD3D1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577047"/>
            <a:ext cx="5468643" cy="5539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7092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FD0853-DA63-4AB0-A5EF-FAC7C606ED0C}"/>
              </a:ext>
            </a:extLst>
          </p:cNvPr>
          <p:cNvSpPr>
            <a:spLocks noGrp="1"/>
          </p:cNvSpPr>
          <p:nvPr>
            <p:ph type="title"/>
          </p:nvPr>
        </p:nvSpPr>
        <p:spPr>
          <a:xfrm>
            <a:off x="727968" y="904499"/>
            <a:ext cx="5779363" cy="5049002"/>
          </a:xfrm>
        </p:spPr>
        <p:txBody>
          <a:bodyPr>
            <a:normAutofit/>
          </a:bodyPr>
          <a:lstStyle/>
          <a:p>
            <a:r>
              <a:rPr lang="en-US" sz="2700" dirty="0" err="1"/>
              <a:t>Mamlakatimizda</a:t>
            </a:r>
            <a:r>
              <a:rPr lang="en-US" sz="2700" dirty="0"/>
              <a:t> </a:t>
            </a:r>
            <a:r>
              <a:rPr lang="en-US" sz="2700" dirty="0" err="1"/>
              <a:t>yoshlar</a:t>
            </a:r>
            <a:r>
              <a:rPr lang="en-US" sz="2700" dirty="0"/>
              <a:t> </a:t>
            </a:r>
            <a:r>
              <a:rPr lang="en-US" sz="2700" dirty="0" err="1"/>
              <a:t>bandligini</a:t>
            </a:r>
            <a:r>
              <a:rPr lang="en-US" sz="2700" dirty="0"/>
              <a:t> </a:t>
            </a:r>
            <a:r>
              <a:rPr lang="en-US" sz="2200" dirty="0" err="1"/>
              <a:t>ta’minlash</a:t>
            </a:r>
            <a:r>
              <a:rPr lang="en-US" sz="2200" dirty="0"/>
              <a:t>, </a:t>
            </a:r>
            <a:r>
              <a:rPr lang="en-US" sz="2200" dirty="0" err="1"/>
              <a:t>ularning</a:t>
            </a:r>
            <a:r>
              <a:rPr lang="en-US" sz="2200" dirty="0"/>
              <a:t> </a:t>
            </a:r>
            <a:r>
              <a:rPr lang="en-US" sz="2200" dirty="0" err="1"/>
              <a:t>tadbirkorlik</a:t>
            </a:r>
            <a:r>
              <a:rPr lang="en-US" sz="2200" dirty="0"/>
              <a:t> </a:t>
            </a:r>
            <a:r>
              <a:rPr lang="en-US" sz="2200" dirty="0" err="1"/>
              <a:t>faoliyatlarini</a:t>
            </a:r>
            <a:r>
              <a:rPr lang="en-US" sz="2200" dirty="0"/>
              <a:t> </a:t>
            </a:r>
            <a:r>
              <a:rPr lang="en-US" sz="2200" dirty="0" err="1"/>
              <a:t>qo‘llab-quvvatlash</a:t>
            </a:r>
            <a:r>
              <a:rPr lang="en-US" sz="2200" dirty="0"/>
              <a:t> </a:t>
            </a:r>
            <a:r>
              <a:rPr lang="en-US" sz="2200" dirty="0" err="1"/>
              <a:t>masalasiga</a:t>
            </a:r>
            <a:r>
              <a:rPr lang="en-US" sz="2200" dirty="0"/>
              <a:t> ham </a:t>
            </a:r>
            <a:r>
              <a:rPr lang="en-US" sz="2200" dirty="0" err="1"/>
              <a:t>alohida</a:t>
            </a:r>
            <a:r>
              <a:rPr lang="en-US" sz="2200" dirty="0"/>
              <a:t> </a:t>
            </a:r>
            <a:r>
              <a:rPr lang="en-US" sz="2200" dirty="0" err="1"/>
              <a:t>e’tibor</a:t>
            </a:r>
            <a:r>
              <a:rPr lang="en-US" sz="2200" dirty="0"/>
              <a:t> </a:t>
            </a:r>
            <a:r>
              <a:rPr lang="en-US" sz="2200" dirty="0" err="1"/>
              <a:t>qaratilmoqda</a:t>
            </a:r>
            <a:r>
              <a:rPr lang="en-US" sz="2200" dirty="0"/>
              <a:t>. </a:t>
            </a:r>
            <a:r>
              <a:rPr lang="en-US" sz="2200" dirty="0" err="1"/>
              <a:t>Jumladan</a:t>
            </a:r>
            <a:r>
              <a:rPr lang="en-US" sz="2200" dirty="0"/>
              <a:t>, </a:t>
            </a:r>
            <a:r>
              <a:rPr lang="en-US" sz="2200" dirty="0" err="1"/>
              <a:t>kasb-hunar</a:t>
            </a:r>
            <a:r>
              <a:rPr lang="en-US" sz="2200" dirty="0"/>
              <a:t> </a:t>
            </a:r>
            <a:r>
              <a:rPr lang="en-US" sz="2200" dirty="0" err="1"/>
              <a:t>egallashga</a:t>
            </a:r>
            <a:r>
              <a:rPr lang="en-US" sz="2200" dirty="0"/>
              <a:t> </a:t>
            </a:r>
            <a:r>
              <a:rPr lang="en-US" sz="2200" dirty="0" err="1"/>
              <a:t>ishtiyoqi</a:t>
            </a:r>
            <a:r>
              <a:rPr lang="en-US" sz="2200" dirty="0"/>
              <a:t> </a:t>
            </a:r>
            <a:r>
              <a:rPr lang="en-US" sz="2200" dirty="0" err="1"/>
              <a:t>yuqori</a:t>
            </a:r>
            <a:r>
              <a:rPr lang="en-US" sz="2200" dirty="0"/>
              <a:t> 1 195 </a:t>
            </a:r>
            <a:r>
              <a:rPr lang="en-US" sz="2200" dirty="0" err="1"/>
              <a:t>nafar</a:t>
            </a:r>
            <a:r>
              <a:rPr lang="en-US" sz="2200" dirty="0"/>
              <a:t> </a:t>
            </a:r>
            <a:r>
              <a:rPr lang="en-US" sz="2200" dirty="0" err="1"/>
              <a:t>yoshlarni</a:t>
            </a:r>
            <a:r>
              <a:rPr lang="en-US" sz="2200" dirty="0"/>
              <a:t> </a:t>
            </a:r>
            <a:r>
              <a:rPr lang="en-US" sz="2200" dirty="0" err="1"/>
              <a:t>kasb-hunarga</a:t>
            </a:r>
            <a:r>
              <a:rPr lang="en-US" sz="2200" dirty="0"/>
              <a:t> </a:t>
            </a:r>
            <a:r>
              <a:rPr lang="en-US" sz="2200" dirty="0" err="1"/>
              <a:t>o‘qitish</a:t>
            </a:r>
            <a:r>
              <a:rPr lang="en-US" sz="2200" dirty="0"/>
              <a:t> </a:t>
            </a:r>
            <a:r>
              <a:rPr lang="en-US" sz="2200" dirty="0" err="1"/>
              <a:t>uchun</a:t>
            </a:r>
            <a:r>
              <a:rPr lang="en-US" sz="2200" dirty="0"/>
              <a:t> 807 </a:t>
            </a:r>
            <a:r>
              <a:rPr lang="en-US" sz="2200" dirty="0" err="1"/>
              <a:t>mln</a:t>
            </a:r>
            <a:r>
              <a:rPr lang="en-US" sz="2200" dirty="0"/>
              <a:t>. </a:t>
            </a:r>
            <a:r>
              <a:rPr lang="en-US" sz="2200" dirty="0" err="1"/>
              <a:t>so‘m</a:t>
            </a:r>
            <a:r>
              <a:rPr lang="en-US" sz="2200" dirty="0"/>
              <a:t> </a:t>
            </a:r>
            <a:r>
              <a:rPr lang="en-US" sz="2200" dirty="0" err="1"/>
              <a:t>ajratilib</a:t>
            </a:r>
            <a:r>
              <a:rPr lang="en-US" sz="2200" dirty="0"/>
              <a:t>, </a:t>
            </a:r>
            <a:r>
              <a:rPr lang="en-US" sz="2200" dirty="0" err="1"/>
              <a:t>ularning</a:t>
            </a:r>
            <a:r>
              <a:rPr lang="en-US" sz="2200" dirty="0"/>
              <a:t> </a:t>
            </a:r>
            <a:r>
              <a:rPr lang="en-US" sz="2200" dirty="0" err="1"/>
              <a:t>doimiy</a:t>
            </a:r>
            <a:r>
              <a:rPr lang="en-US" sz="2200" dirty="0"/>
              <a:t> </a:t>
            </a:r>
            <a:r>
              <a:rPr lang="en-US" sz="2200" dirty="0" err="1"/>
              <a:t>daromad</a:t>
            </a:r>
            <a:r>
              <a:rPr lang="en-US" sz="2200" dirty="0"/>
              <a:t> </a:t>
            </a:r>
            <a:r>
              <a:rPr lang="en-US" sz="2200" dirty="0" err="1"/>
              <a:t>manbaiga</a:t>
            </a:r>
            <a:r>
              <a:rPr lang="en-US" sz="2200" dirty="0"/>
              <a:t> </a:t>
            </a:r>
            <a:r>
              <a:rPr lang="en-US" sz="2200" dirty="0" err="1"/>
              <a:t>ega</a:t>
            </a:r>
            <a:r>
              <a:rPr lang="en-US" sz="2200" dirty="0"/>
              <a:t> </a:t>
            </a:r>
            <a:r>
              <a:rPr lang="en-US" sz="2200" dirty="0" err="1"/>
              <a:t>bo‘lishiga</a:t>
            </a:r>
            <a:r>
              <a:rPr lang="en-US" sz="2200" dirty="0"/>
              <a:t> </a:t>
            </a:r>
            <a:r>
              <a:rPr lang="en-US" sz="2200" dirty="0" err="1"/>
              <a:t>erishildi</a:t>
            </a:r>
            <a:r>
              <a:rPr lang="en-US" sz="2200" dirty="0"/>
              <a:t>.</a:t>
            </a:r>
            <a:br>
              <a:rPr lang="en-US" sz="2200" dirty="0"/>
            </a:br>
            <a:r>
              <a:rPr lang="en-US" sz="2200" dirty="0" err="1"/>
              <a:t>Dehqonchilik</a:t>
            </a:r>
            <a:r>
              <a:rPr lang="en-US" sz="2200" dirty="0"/>
              <a:t> </a:t>
            </a:r>
            <a:r>
              <a:rPr lang="en-US" sz="2200" dirty="0" err="1"/>
              <a:t>va</a:t>
            </a:r>
            <a:r>
              <a:rPr lang="en-US" sz="2200" dirty="0"/>
              <a:t> </a:t>
            </a:r>
            <a:r>
              <a:rPr lang="en-US" sz="2200" dirty="0" err="1"/>
              <a:t>tomorqa</a:t>
            </a:r>
            <a:r>
              <a:rPr lang="en-US" sz="2200" dirty="0"/>
              <a:t> </a:t>
            </a:r>
            <a:r>
              <a:rPr lang="en-US" sz="2200" dirty="0" err="1"/>
              <a:t>xo‘jaligini</a:t>
            </a:r>
            <a:r>
              <a:rPr lang="en-US" sz="2200" dirty="0"/>
              <a:t> </a:t>
            </a:r>
            <a:r>
              <a:rPr lang="en-US" sz="2200" dirty="0" err="1"/>
              <a:t>yuritish</a:t>
            </a:r>
            <a:r>
              <a:rPr lang="en-US" sz="2200" dirty="0"/>
              <a:t> </a:t>
            </a:r>
            <a:r>
              <a:rPr lang="en-US" sz="2200" dirty="0" err="1"/>
              <a:t>bilan</a:t>
            </a:r>
            <a:r>
              <a:rPr lang="en-US" sz="2200" dirty="0"/>
              <a:t> </a:t>
            </a:r>
            <a:r>
              <a:rPr lang="en-US" sz="2200" dirty="0" err="1"/>
              <a:t>shug‘ullanayotgan</a:t>
            </a:r>
            <a:r>
              <a:rPr lang="en-US" sz="2200" dirty="0"/>
              <a:t> 582 </a:t>
            </a:r>
            <a:r>
              <a:rPr lang="en-US" sz="2200" dirty="0" err="1"/>
              <a:t>nafar</a:t>
            </a:r>
            <a:r>
              <a:rPr lang="en-US" sz="2200" dirty="0"/>
              <a:t> </a:t>
            </a:r>
            <a:r>
              <a:rPr lang="en-US" sz="2200" dirty="0" err="1"/>
              <a:t>yoshlarga</a:t>
            </a:r>
            <a:r>
              <a:rPr lang="en-US" sz="2200" dirty="0"/>
              <a:t> 807 </a:t>
            </a:r>
            <a:r>
              <a:rPr lang="en-US" sz="2200" dirty="0" err="1"/>
              <a:t>mln</a:t>
            </a:r>
            <a:r>
              <a:rPr lang="en-US" sz="2200" dirty="0"/>
              <a:t>. </a:t>
            </a:r>
            <a:r>
              <a:rPr lang="en-US" sz="2200" dirty="0" err="1"/>
              <a:t>so‘mlik</a:t>
            </a:r>
            <a:r>
              <a:rPr lang="en-US" sz="2200" dirty="0"/>
              <a:t> </a:t>
            </a:r>
            <a:r>
              <a:rPr lang="en-US" sz="2200" dirty="0" err="1"/>
              <a:t>urug‘lik</a:t>
            </a:r>
            <a:r>
              <a:rPr lang="en-US" sz="2200" dirty="0"/>
              <a:t> </a:t>
            </a:r>
            <a:r>
              <a:rPr lang="en-US" sz="2200" dirty="0" err="1"/>
              <a:t>va</a:t>
            </a:r>
            <a:r>
              <a:rPr lang="en-US" sz="2200" dirty="0"/>
              <a:t> </a:t>
            </a:r>
            <a:r>
              <a:rPr lang="en-US" sz="2200" dirty="0" err="1"/>
              <a:t>ko‘chatlar</a:t>
            </a:r>
            <a:r>
              <a:rPr lang="en-US" sz="2200" dirty="0"/>
              <a:t> </a:t>
            </a:r>
            <a:r>
              <a:rPr lang="en-US" sz="2200" dirty="0" err="1"/>
              <a:t>xaridi</a:t>
            </a:r>
            <a:r>
              <a:rPr lang="en-US" sz="2200" dirty="0"/>
              <a:t> </a:t>
            </a:r>
            <a:r>
              <a:rPr lang="en-US" sz="2200" dirty="0" err="1"/>
              <a:t>uchun</a:t>
            </a:r>
            <a:r>
              <a:rPr lang="en-US" sz="2200" dirty="0"/>
              <a:t> </a:t>
            </a:r>
            <a:r>
              <a:rPr lang="en-US" sz="2200" dirty="0" err="1"/>
              <a:t>subsidiya</a:t>
            </a:r>
            <a:r>
              <a:rPr lang="en-US" sz="2200" dirty="0"/>
              <a:t> </a:t>
            </a:r>
            <a:r>
              <a:rPr lang="en-US" sz="2200" dirty="0" err="1"/>
              <a:t>ajratilgan</a:t>
            </a:r>
            <a:r>
              <a:rPr lang="en-US" sz="2200" dirty="0"/>
              <a:t> </a:t>
            </a:r>
            <a:r>
              <a:rPr lang="en-US" sz="2200" dirty="0" err="1"/>
              <a:t>holda</a:t>
            </a:r>
            <a:r>
              <a:rPr lang="en-US" sz="2200" dirty="0"/>
              <a:t>, har </a:t>
            </a:r>
            <a:r>
              <a:rPr lang="en-US" sz="2200" dirty="0" err="1"/>
              <a:t>birining</a:t>
            </a:r>
            <a:r>
              <a:rPr lang="en-US" sz="2200" dirty="0"/>
              <a:t> 5-10 </a:t>
            </a:r>
            <a:r>
              <a:rPr lang="en-US" sz="2200" dirty="0" err="1"/>
              <a:t>mln</a:t>
            </a:r>
            <a:r>
              <a:rPr lang="en-US" sz="2200" dirty="0"/>
              <a:t>. </a:t>
            </a:r>
            <a:r>
              <a:rPr lang="en-US" sz="2200" dirty="0" err="1"/>
              <a:t>so‘mgacha</a:t>
            </a:r>
            <a:r>
              <a:rPr lang="en-US" sz="2200" dirty="0"/>
              <a:t> </a:t>
            </a:r>
            <a:r>
              <a:rPr lang="en-US" sz="2200" dirty="0" err="1"/>
              <a:t>sof</a:t>
            </a:r>
            <a:r>
              <a:rPr lang="en-US" sz="2200" dirty="0"/>
              <a:t> </a:t>
            </a:r>
            <a:r>
              <a:rPr lang="en-US" sz="2200" dirty="0" err="1"/>
              <a:t>daromad</a:t>
            </a:r>
            <a:r>
              <a:rPr lang="en-US" sz="2200" dirty="0"/>
              <a:t> </a:t>
            </a:r>
            <a:r>
              <a:rPr lang="en-US" sz="2200" dirty="0" err="1"/>
              <a:t>olishlariga</a:t>
            </a:r>
            <a:r>
              <a:rPr lang="en-US" sz="2200" dirty="0"/>
              <a:t> </a:t>
            </a:r>
            <a:r>
              <a:rPr lang="en-US" sz="2200" dirty="0" err="1"/>
              <a:t>ko‘maklashildi</a:t>
            </a:r>
            <a:r>
              <a:rPr lang="en-US" sz="2200" dirty="0"/>
              <a:t>.</a:t>
            </a:r>
            <a:br>
              <a:rPr lang="en-US" dirty="0"/>
            </a:br>
            <a:endParaRPr lang="ru-RU" dirty="0"/>
          </a:p>
        </p:txBody>
      </p:sp>
      <p:pic>
        <p:nvPicPr>
          <p:cNvPr id="2050" name="Picture 2" descr="Chiqindilarni kompleks boshqarishda raqamli yondashuv masalasi muhokama  qilindi">
            <a:extLst>
              <a:ext uri="{FF2B5EF4-FFF2-40B4-BE49-F238E27FC236}">
                <a16:creationId xmlns:a16="http://schemas.microsoft.com/office/drawing/2014/main" id="{DC52FDF1-D024-4AC1-99AA-30AB13DFCED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676008" y="497150"/>
            <a:ext cx="5515992" cy="6360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33997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39</TotalTime>
  <Words>814</Words>
  <Application>Microsoft Office PowerPoint</Application>
  <PresentationFormat>Широкоэкранный</PresentationFormat>
  <Paragraphs>42</Paragraphs>
  <Slides>14</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14</vt:i4>
      </vt:variant>
    </vt:vector>
  </HeadingPairs>
  <TitlesOfParts>
    <vt:vector size="17" baseType="lpstr">
      <vt:lpstr>Arial</vt:lpstr>
      <vt:lpstr>Garamond</vt:lpstr>
      <vt:lpstr>Натуральные материалы</vt:lpstr>
      <vt:lpstr>MAVZU:Kompleksli yondashuv</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Mamlakatimizda yoshlar bandligini ta’minlash, ularning tadbirkorlik faoliyatlarini qo‘llab-quvvatlash masalasiga ham alohida e’tibor qaratilmoqda. Jumladan, kasb-hunar egallashga ishtiyoqi yuqori 1 195 nafar yoshlarni kasb-hunarga o‘qitish uchun 807 mln. so‘m ajratilib, ularning doimiy daromad manbaiga ega bo‘lishiga erishildi. Dehqonchilik va tomorqa xo‘jaligini yuritish bilan shug‘ullanayotgan 582 nafar yoshlarga 807 mln. so‘mlik urug‘lik va ko‘chatlar xaridi uchun subsidiya ajratilgan holda, har birining 5-10 mln. so‘mgacha sof daromad olishlariga ko‘maklashildi. </vt:lpstr>
      <vt:lpstr>Презентация PowerPoint</vt:lpstr>
      <vt:lpstr>Презентация PowerPoint</vt:lpstr>
      <vt:lpstr>Презентация PowerPoint</vt:lpstr>
      <vt:lpstr>Презентация PowerPoint</vt:lpstr>
      <vt:lpstr>ETIBOR UCHUN RAHMAT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4</cp:revision>
  <dcterms:created xsi:type="dcterms:W3CDTF">2025-06-04T11:16:06Z</dcterms:created>
  <dcterms:modified xsi:type="dcterms:W3CDTF">2025-06-04T11:55:54Z</dcterms:modified>
</cp:coreProperties>
</file>