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79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865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60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228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41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64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804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58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770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84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386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92EC8AC-1910-4186-B0B7-B3683431B35A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5AEA07C-C1D0-4782-969C-5D4E85D98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95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0490" y="2354342"/>
            <a:ext cx="8767860" cy="1388165"/>
          </a:xfrm>
        </p:spPr>
        <p:txBody>
          <a:bodyPr>
            <a:no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ovoz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kuchaytiruvchi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aparatlar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754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C00000"/>
                </a:solidFill>
              </a:rPr>
              <a:t>E’tiboringiz</a:t>
            </a:r>
            <a:r>
              <a:rPr lang="en-US" dirty="0" smtClean="0">
                <a:solidFill>
                  <a:srgbClr val="C00000"/>
                </a:solidFill>
              </a:rPr>
              <a:t>  </a:t>
            </a:r>
            <a:r>
              <a:rPr lang="en-US" dirty="0" err="1" smtClean="0">
                <a:solidFill>
                  <a:srgbClr val="C00000"/>
                </a:solidFill>
              </a:rPr>
              <a:t>uchun</a:t>
            </a:r>
            <a:r>
              <a:rPr lang="en-US" dirty="0" smtClean="0">
                <a:solidFill>
                  <a:srgbClr val="C00000"/>
                </a:solidFill>
              </a:rPr>
              <a:t>  </a:t>
            </a:r>
            <a:r>
              <a:rPr lang="en-US" dirty="0" err="1" smtClean="0">
                <a:solidFill>
                  <a:srgbClr val="C00000"/>
                </a:solidFill>
              </a:rPr>
              <a:t>rahmat</a:t>
            </a:r>
            <a:r>
              <a:rPr lang="en-US" dirty="0" smtClean="0">
                <a:solidFill>
                  <a:srgbClr val="C00000"/>
                </a:solidFill>
              </a:rPr>
              <a:t>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216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Reja</a:t>
            </a:r>
            <a:r>
              <a:rPr lang="en-US" dirty="0" smtClean="0"/>
              <a:t>:</a:t>
            </a:r>
          </a:p>
          <a:p>
            <a:pPr marL="502920" indent="-457200">
              <a:buFont typeface="+mj-lt"/>
              <a:buAutoNum type="arabicPeriod"/>
            </a:pPr>
            <a:r>
              <a:rPr lang="sv-SE" dirty="0"/>
              <a:t>Kar bolalar bilan ishlashning </a:t>
            </a:r>
            <a:r>
              <a:rPr lang="sv-SE" dirty="0" smtClean="0"/>
              <a:t>ahamiyati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 err="1" smtClean="0"/>
              <a:t>Kar</a:t>
            </a:r>
            <a:r>
              <a:rPr lang="en-US" dirty="0" smtClean="0"/>
              <a:t> </a:t>
            </a:r>
            <a:r>
              <a:rPr lang="en-US" dirty="0" err="1"/>
              <a:t>bolalar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ovoz</a:t>
            </a:r>
            <a:r>
              <a:rPr lang="en-US" dirty="0"/>
              <a:t> </a:t>
            </a:r>
            <a:r>
              <a:rPr lang="en-US" dirty="0" err="1"/>
              <a:t>kuchaytiruvchi</a:t>
            </a:r>
            <a:r>
              <a:rPr lang="en-US" dirty="0"/>
              <a:t> </a:t>
            </a:r>
            <a:r>
              <a:rPr lang="en-US" dirty="0" err="1"/>
              <a:t>apparatlarning</a:t>
            </a:r>
            <a:r>
              <a:rPr lang="en-US" dirty="0"/>
              <a:t> </a:t>
            </a:r>
            <a:r>
              <a:rPr lang="en-US" dirty="0" err="1" smtClean="0"/>
              <a:t>xususiyatlari</a:t>
            </a:r>
            <a:endParaRPr lang="en-US" dirty="0" smtClean="0"/>
          </a:p>
          <a:p>
            <a:pPr marL="502920" indent="-457200">
              <a:buFont typeface="+mj-lt"/>
              <a:buAutoNum type="arabicPeriod"/>
            </a:pPr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bolalar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ovoz</a:t>
            </a:r>
            <a:r>
              <a:rPr lang="en-US" dirty="0"/>
              <a:t> </a:t>
            </a:r>
            <a:r>
              <a:rPr lang="en-US" dirty="0" err="1"/>
              <a:t>kuchaytiruvchi</a:t>
            </a:r>
            <a:r>
              <a:rPr lang="en-US" dirty="0"/>
              <a:t> </a:t>
            </a:r>
            <a:r>
              <a:rPr lang="en-US" dirty="0" err="1"/>
              <a:t>apparatlarni</a:t>
            </a:r>
            <a:r>
              <a:rPr lang="en-US" dirty="0"/>
              <a:t> </a:t>
            </a:r>
            <a:r>
              <a:rPr lang="en-US" dirty="0" err="1"/>
              <a:t>tavsiya</a:t>
            </a:r>
            <a:r>
              <a:rPr lang="en-US" dirty="0"/>
              <a:t> </a:t>
            </a:r>
            <a:r>
              <a:rPr lang="en-US" dirty="0" err="1"/>
              <a:t>etish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700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064" y="1393371"/>
            <a:ext cx="11336382" cy="499872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kelajakning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liderlari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innovatorlari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yoshlar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dunyoni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turishda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o'ynaydilar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ijodiyliklari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yangiliklarga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moslashishi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qadamlar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yoshlar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o'rtasidagi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o'ylash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innovatsion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fikrlash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kompaniyalarning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o'zlarining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fikrlarni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yaratuvchi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yondashuvni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ijodiy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potentsialini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olganida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ettiradi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545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1480" y="836023"/>
            <a:ext cx="11345091" cy="5599610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Kar</a:t>
            </a:r>
            <a:r>
              <a:rPr lang="en-US" sz="2400" dirty="0"/>
              <a:t> </a:t>
            </a:r>
            <a:r>
              <a:rPr lang="en-US" sz="2400" dirty="0" err="1"/>
              <a:t>bolalar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ishlashning</a:t>
            </a:r>
            <a:r>
              <a:rPr lang="en-US" sz="2400" dirty="0"/>
              <a:t> </a:t>
            </a:r>
            <a:r>
              <a:rPr lang="en-US" sz="2400" dirty="0" err="1"/>
              <a:t>zamonaviy</a:t>
            </a:r>
            <a:r>
              <a:rPr lang="en-US" sz="2400" dirty="0"/>
              <a:t> </a:t>
            </a:r>
            <a:r>
              <a:rPr lang="en-US" sz="2400" dirty="0" err="1"/>
              <a:t>usullari</a:t>
            </a:r>
            <a:r>
              <a:rPr lang="en-US" sz="2400" dirty="0"/>
              <a:t> </a:t>
            </a:r>
            <a:r>
              <a:rPr lang="en-US" sz="2400" dirty="0" err="1"/>
              <a:t>hozirgi</a:t>
            </a:r>
            <a:r>
              <a:rPr lang="en-US" sz="2400" dirty="0"/>
              <a:t> </a:t>
            </a:r>
            <a:r>
              <a:rPr lang="en-US" sz="2400" dirty="0" err="1"/>
              <a:t>kunda</a:t>
            </a:r>
            <a:r>
              <a:rPr lang="en-US" sz="2400" dirty="0"/>
              <a:t> </a:t>
            </a:r>
            <a:r>
              <a:rPr lang="en-US" sz="2400" dirty="0" err="1"/>
              <a:t>biznes</a:t>
            </a:r>
            <a:r>
              <a:rPr lang="en-US" sz="2400" dirty="0"/>
              <a:t>, </a:t>
            </a:r>
            <a:r>
              <a:rPr lang="en-US" sz="2400" dirty="0" err="1"/>
              <a:t>ta'lim</a:t>
            </a:r>
            <a:r>
              <a:rPr lang="en-US" sz="2400" dirty="0"/>
              <a:t>,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tajribaga</a:t>
            </a:r>
            <a:r>
              <a:rPr lang="en-US" sz="2400" dirty="0"/>
              <a:t> </a:t>
            </a:r>
            <a:r>
              <a:rPr lang="en-US" sz="2400" dirty="0" err="1"/>
              <a:t>asoslangan</a:t>
            </a:r>
            <a:r>
              <a:rPr lang="en-US" sz="2400" dirty="0"/>
              <a:t> </a:t>
            </a:r>
            <a:r>
              <a:rPr lang="en-US" sz="2400" dirty="0" err="1"/>
              <a:t>sohalarda</a:t>
            </a:r>
            <a:r>
              <a:rPr lang="en-US" sz="2400" dirty="0"/>
              <a:t> </a:t>
            </a:r>
            <a:r>
              <a:rPr lang="en-US" sz="2400" dirty="0" err="1"/>
              <a:t>juda</a:t>
            </a:r>
            <a:r>
              <a:rPr lang="en-US" sz="2400" dirty="0"/>
              <a:t> </a:t>
            </a:r>
            <a:r>
              <a:rPr lang="en-US" sz="2400" dirty="0" err="1"/>
              <a:t>muhimdir</a:t>
            </a:r>
            <a:r>
              <a:rPr lang="en-US" sz="2400" dirty="0"/>
              <a:t>. </a:t>
            </a:r>
            <a:r>
              <a:rPr lang="en-US" sz="2400" dirty="0" err="1"/>
              <a:t>Bundan</a:t>
            </a:r>
            <a:r>
              <a:rPr lang="en-US" sz="2400" dirty="0"/>
              <a:t> </a:t>
            </a:r>
            <a:r>
              <a:rPr lang="en-US" sz="2400" dirty="0" err="1"/>
              <a:t>tashqari</a:t>
            </a:r>
            <a:r>
              <a:rPr lang="en-US" sz="2400" dirty="0"/>
              <a:t>,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energiyasi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ijodiyliklari</a:t>
            </a:r>
            <a:r>
              <a:rPr lang="en-US" sz="2400" dirty="0"/>
              <a:t> </a:t>
            </a:r>
            <a:r>
              <a:rPr lang="en-US" sz="2400" dirty="0" err="1"/>
              <a:t>yangi</a:t>
            </a:r>
            <a:r>
              <a:rPr lang="en-US" sz="2400" dirty="0"/>
              <a:t> </a:t>
            </a:r>
            <a:r>
              <a:rPr lang="en-US" sz="2400" dirty="0" err="1"/>
              <a:t>yondashuvlar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innovatsiyalarni</a:t>
            </a:r>
            <a:r>
              <a:rPr lang="en-US" sz="2400" dirty="0"/>
              <a:t> </a:t>
            </a:r>
            <a:r>
              <a:rPr lang="en-US" sz="2400" dirty="0" err="1"/>
              <a:t>o'rnatishda</a:t>
            </a:r>
            <a:r>
              <a:rPr lang="en-US" sz="2400" dirty="0"/>
              <a:t> </a:t>
            </a:r>
            <a:r>
              <a:rPr lang="en-US" sz="2400" dirty="0" err="1"/>
              <a:t>yordam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. </a:t>
            </a:r>
            <a:r>
              <a:rPr lang="en-US" sz="2400" dirty="0" err="1"/>
              <a:t>Quyidagi</a:t>
            </a:r>
            <a:r>
              <a:rPr lang="en-US" sz="2400" dirty="0"/>
              <a:t> </a:t>
            </a:r>
            <a:r>
              <a:rPr lang="en-US" sz="2400" dirty="0" err="1"/>
              <a:t>zamonaviy</a:t>
            </a:r>
            <a:r>
              <a:rPr lang="en-US" sz="2400" dirty="0"/>
              <a:t> </a:t>
            </a:r>
            <a:r>
              <a:rPr lang="en-US" sz="2400" dirty="0" err="1"/>
              <a:t>usullar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jarayonni</a:t>
            </a:r>
            <a:r>
              <a:rPr lang="en-US" sz="2400" dirty="0"/>
              <a:t> </a:t>
            </a:r>
            <a:r>
              <a:rPr lang="en-US" sz="2400" dirty="0" err="1"/>
              <a:t>qo'llashda</a:t>
            </a:r>
            <a:r>
              <a:rPr lang="en-US" sz="2400" dirty="0"/>
              <a:t> </a:t>
            </a:r>
            <a:r>
              <a:rPr lang="en-US" sz="2400" dirty="0" err="1"/>
              <a:t>yordam</a:t>
            </a:r>
            <a:r>
              <a:rPr lang="en-US" sz="2400" dirty="0"/>
              <a:t> </a:t>
            </a:r>
            <a:r>
              <a:rPr lang="en-US" sz="2400" dirty="0" err="1"/>
              <a:t>berishi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: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Tizimli</a:t>
            </a:r>
            <a:r>
              <a:rPr lang="en-US" sz="2400" b="1" dirty="0"/>
              <a:t> </a:t>
            </a:r>
            <a:r>
              <a:rPr lang="en-US" sz="2400" b="1" dirty="0" err="1"/>
              <a:t>ishlash</a:t>
            </a:r>
            <a:r>
              <a:rPr lang="en-US" sz="2400" dirty="0"/>
              <a:t>: </a:t>
            </a:r>
            <a:r>
              <a:rPr lang="en-US" sz="2400" dirty="0" err="1"/>
              <a:t>Kar</a:t>
            </a:r>
            <a:r>
              <a:rPr lang="en-US" sz="2400" dirty="0"/>
              <a:t> </a:t>
            </a:r>
            <a:r>
              <a:rPr lang="en-US" sz="2400" dirty="0" err="1"/>
              <a:t>bolalar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ishlash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tizimli</a:t>
            </a:r>
            <a:r>
              <a:rPr lang="en-US" sz="2400" dirty="0"/>
              <a:t> </a:t>
            </a:r>
            <a:r>
              <a:rPr lang="en-US" sz="2400" dirty="0" err="1"/>
              <a:t>platformalar</a:t>
            </a:r>
            <a:r>
              <a:rPr lang="en-US" sz="2400" dirty="0"/>
              <a:t>, </a:t>
            </a:r>
            <a:r>
              <a:rPr lang="en-US" sz="2400" dirty="0" err="1"/>
              <a:t>masalan</a:t>
            </a:r>
            <a:r>
              <a:rPr lang="en-US" sz="2400" dirty="0"/>
              <a:t>, </a:t>
            </a:r>
            <a:r>
              <a:rPr lang="en-US" sz="2400" dirty="0" err="1"/>
              <a:t>proyektlar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mashg'ulotlar</a:t>
            </a:r>
            <a:r>
              <a:rPr lang="en-US" sz="2400" dirty="0"/>
              <a:t> </a:t>
            </a:r>
            <a:r>
              <a:rPr lang="en-US" sz="2400" dirty="0" err="1"/>
              <a:t>yaratish</a:t>
            </a:r>
            <a:r>
              <a:rPr lang="en-US" sz="2400" dirty="0"/>
              <a:t>. Bu,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e'tiborini</a:t>
            </a:r>
            <a:r>
              <a:rPr lang="en-US" sz="2400" dirty="0"/>
              <a:t> </a:t>
            </a:r>
            <a:r>
              <a:rPr lang="en-US" sz="2400" dirty="0" err="1"/>
              <a:t>jalb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mahoratlarini</a:t>
            </a:r>
            <a:r>
              <a:rPr lang="en-US" sz="2400" dirty="0"/>
              <a:t> </a:t>
            </a:r>
            <a:r>
              <a:rPr lang="en-US" sz="2400" dirty="0" err="1"/>
              <a:t>rivojlantirish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kerakli</a:t>
            </a:r>
            <a:r>
              <a:rPr lang="en-US" sz="2400" dirty="0"/>
              <a:t> </a:t>
            </a:r>
            <a:r>
              <a:rPr lang="en-US" sz="2400" dirty="0" err="1"/>
              <a:t>bo'lgan</a:t>
            </a:r>
            <a:r>
              <a:rPr lang="en-US" sz="2400" dirty="0"/>
              <a:t> </a:t>
            </a:r>
            <a:r>
              <a:rPr lang="en-US" sz="2400" dirty="0" err="1"/>
              <a:t>muhitni</a:t>
            </a:r>
            <a:r>
              <a:rPr lang="en-US" sz="2400" dirty="0"/>
              <a:t> </a:t>
            </a:r>
            <a:r>
              <a:rPr lang="en-US" sz="2400" dirty="0" err="1"/>
              <a:t>ta'minlashga</a:t>
            </a:r>
            <a:r>
              <a:rPr lang="en-US" sz="2400" dirty="0"/>
              <a:t> </a:t>
            </a:r>
            <a:r>
              <a:rPr lang="en-US" sz="2400" dirty="0" err="1"/>
              <a:t>yordam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Ishga</a:t>
            </a:r>
            <a:r>
              <a:rPr lang="en-US" sz="2400" b="1" dirty="0"/>
              <a:t> </a:t>
            </a:r>
            <a:r>
              <a:rPr lang="en-US" sz="2400" b="1" dirty="0" err="1"/>
              <a:t>tortish</a:t>
            </a:r>
            <a:r>
              <a:rPr lang="en-US" sz="2400" dirty="0"/>
              <a:t>: </a:t>
            </a:r>
            <a:r>
              <a:rPr lang="en-US" sz="2400" dirty="0" err="1"/>
              <a:t>Kar</a:t>
            </a:r>
            <a:r>
              <a:rPr lang="en-US" sz="2400" dirty="0"/>
              <a:t> </a:t>
            </a:r>
            <a:r>
              <a:rPr lang="en-US" sz="2400" dirty="0" err="1"/>
              <a:t>bolalar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ishga</a:t>
            </a:r>
            <a:r>
              <a:rPr lang="en-US" sz="2400" dirty="0"/>
              <a:t> </a:t>
            </a:r>
            <a:r>
              <a:rPr lang="en-US" sz="2400" dirty="0" err="1"/>
              <a:t>tortish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fikrlarini</a:t>
            </a:r>
            <a:r>
              <a:rPr lang="en-US" sz="2400" dirty="0"/>
              <a:t> </a:t>
            </a:r>
            <a:r>
              <a:rPr lang="en-US" sz="2400" dirty="0" err="1"/>
              <a:t>eshitish</a:t>
            </a:r>
            <a:r>
              <a:rPr lang="en-US" sz="2400" dirty="0"/>
              <a:t> </a:t>
            </a:r>
            <a:r>
              <a:rPr lang="en-US" sz="2400" dirty="0" err="1"/>
              <a:t>platformalari</a:t>
            </a:r>
            <a:r>
              <a:rPr lang="en-US" sz="2400" dirty="0"/>
              <a:t> </a:t>
            </a:r>
            <a:r>
              <a:rPr lang="en-US" sz="2400" dirty="0" err="1"/>
              <a:t>yaratish</a:t>
            </a:r>
            <a:r>
              <a:rPr lang="en-US" sz="2400" dirty="0"/>
              <a:t>. Bu,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o'z</a:t>
            </a:r>
            <a:r>
              <a:rPr lang="en-US" sz="2400" dirty="0"/>
              <a:t> </a:t>
            </a:r>
            <a:r>
              <a:rPr lang="en-US" sz="2400" dirty="0" err="1"/>
              <a:t>fikrlarini</a:t>
            </a:r>
            <a:r>
              <a:rPr lang="en-US" sz="2400" dirty="0"/>
              <a:t> </a:t>
            </a:r>
            <a:r>
              <a:rPr lang="en-US" sz="2400" dirty="0" err="1"/>
              <a:t>bayon</a:t>
            </a:r>
            <a:r>
              <a:rPr lang="en-US" sz="2400" dirty="0"/>
              <a:t> </a:t>
            </a:r>
            <a:r>
              <a:rPr lang="en-US" sz="2400" dirty="0" err="1"/>
              <a:t>etish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ularga</a:t>
            </a:r>
            <a:r>
              <a:rPr lang="en-US" sz="2400" dirty="0"/>
              <a:t> </a:t>
            </a:r>
            <a:r>
              <a:rPr lang="en-US" sz="2400" dirty="0" err="1"/>
              <a:t>e'tibor</a:t>
            </a:r>
            <a:r>
              <a:rPr lang="en-US" sz="2400" dirty="0"/>
              <a:t> </a:t>
            </a:r>
            <a:r>
              <a:rPr lang="en-US" sz="2400" dirty="0" err="1"/>
              <a:t>berish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ideal </a:t>
            </a:r>
            <a:r>
              <a:rPr lang="en-US" sz="2400" dirty="0" err="1"/>
              <a:t>jarayon</a:t>
            </a:r>
            <a:r>
              <a:rPr lang="en-US" sz="2400" dirty="0" smtClean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Mentorlik</a:t>
            </a:r>
            <a:r>
              <a:rPr lang="en-US" sz="2400" dirty="0"/>
              <a:t>: </a:t>
            </a:r>
            <a:r>
              <a:rPr lang="en-US" sz="2400" dirty="0" err="1"/>
              <a:t>Yetuk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tajribali</a:t>
            </a:r>
            <a:r>
              <a:rPr lang="en-US" sz="2400" dirty="0"/>
              <a:t> </a:t>
            </a:r>
            <a:r>
              <a:rPr lang="en-US" sz="2400" dirty="0" err="1"/>
              <a:t>mutaxassislar</a:t>
            </a:r>
            <a:r>
              <a:rPr lang="en-US" sz="2400" dirty="0"/>
              <a:t> </a:t>
            </a:r>
            <a:r>
              <a:rPr lang="en-US" sz="2400" dirty="0" err="1"/>
              <a:t>tomonidan</a:t>
            </a:r>
            <a:r>
              <a:rPr lang="en-US" sz="2400" dirty="0"/>
              <a:t> </a:t>
            </a:r>
            <a:r>
              <a:rPr lang="en-US" sz="2400" dirty="0" err="1"/>
              <a:t>kar</a:t>
            </a:r>
            <a:r>
              <a:rPr lang="en-US" sz="2400" dirty="0"/>
              <a:t> </a:t>
            </a:r>
            <a:r>
              <a:rPr lang="en-US" sz="2400" dirty="0" err="1"/>
              <a:t>bolalarga</a:t>
            </a:r>
            <a:r>
              <a:rPr lang="en-US" sz="2400" dirty="0"/>
              <a:t> </a:t>
            </a:r>
            <a:r>
              <a:rPr lang="en-US" sz="2400" dirty="0" err="1"/>
              <a:t>mentorlik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. Bu,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rivojlanishiga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o'zlarining</a:t>
            </a:r>
            <a:r>
              <a:rPr lang="en-US" sz="2400" dirty="0"/>
              <a:t> </a:t>
            </a:r>
            <a:r>
              <a:rPr lang="en-US" sz="2400" dirty="0" err="1"/>
              <a:t>sohalarida</a:t>
            </a:r>
            <a:r>
              <a:rPr lang="en-US" sz="2400" dirty="0"/>
              <a:t> </a:t>
            </a:r>
            <a:r>
              <a:rPr lang="en-US" sz="2400" dirty="0" err="1"/>
              <a:t>yaxshi</a:t>
            </a:r>
            <a:r>
              <a:rPr lang="en-US" sz="2400" dirty="0"/>
              <a:t> </a:t>
            </a:r>
            <a:r>
              <a:rPr lang="en-US" sz="2400" dirty="0" err="1"/>
              <a:t>natijalarga</a:t>
            </a:r>
            <a:r>
              <a:rPr lang="en-US" sz="2400" dirty="0"/>
              <a:t> </a:t>
            </a:r>
            <a:r>
              <a:rPr lang="en-US" sz="2400" dirty="0" err="1"/>
              <a:t>erishishiga</a:t>
            </a:r>
            <a:r>
              <a:rPr lang="en-US" sz="2400" dirty="0"/>
              <a:t> </a:t>
            </a:r>
            <a:r>
              <a:rPr lang="en-US" sz="2400" dirty="0" err="1"/>
              <a:t>yordam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8376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1" y="542107"/>
            <a:ext cx="11258005" cy="5867401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en-US" sz="2800" b="1" dirty="0" smtClean="0"/>
              <a:t>4. </a:t>
            </a:r>
            <a:r>
              <a:rPr lang="en-US" sz="2800" b="1" dirty="0" err="1" smtClean="0"/>
              <a:t>Teknologiyalarni</a:t>
            </a:r>
            <a:r>
              <a:rPr lang="en-US" sz="2800" b="1" dirty="0" smtClean="0"/>
              <a:t> </a:t>
            </a:r>
            <a:r>
              <a:rPr lang="en-US" sz="2800" b="1" dirty="0" err="1"/>
              <a:t>qo'llash</a:t>
            </a:r>
            <a:r>
              <a:rPr lang="en-US" sz="2800" dirty="0"/>
              <a:t>: </a:t>
            </a:r>
            <a:r>
              <a:rPr lang="en-US" sz="2800" dirty="0" err="1"/>
              <a:t>Ijodiy</a:t>
            </a:r>
            <a:r>
              <a:rPr lang="en-US" sz="2800" dirty="0"/>
              <a:t> IT </a:t>
            </a:r>
            <a:r>
              <a:rPr lang="en-US" sz="2800" dirty="0" err="1"/>
              <a:t>vositalari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internet </a:t>
            </a:r>
            <a:r>
              <a:rPr lang="en-US" sz="2800" dirty="0" err="1"/>
              <a:t>platformalari</a:t>
            </a:r>
            <a:r>
              <a:rPr lang="en-US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 </a:t>
            </a:r>
            <a:r>
              <a:rPr lang="en-US" sz="2800" dirty="0" err="1"/>
              <a:t>kar</a:t>
            </a:r>
            <a:r>
              <a:rPr lang="en-US" sz="2800" dirty="0"/>
              <a:t> </a:t>
            </a:r>
            <a:r>
              <a:rPr lang="en-US" sz="2800" dirty="0" err="1"/>
              <a:t>bolalar</a:t>
            </a:r>
            <a:r>
              <a:rPr lang="en-US" sz="2800" dirty="0"/>
              <a:t> </a:t>
            </a:r>
            <a:r>
              <a:rPr lang="en-US" sz="2800" dirty="0" err="1"/>
              <a:t>o'rtasidagi</a:t>
            </a:r>
            <a:r>
              <a:rPr lang="en-US" sz="2800" dirty="0"/>
              <a:t> </a:t>
            </a:r>
            <a:r>
              <a:rPr lang="en-US" sz="2800" dirty="0" err="1"/>
              <a:t>hamkorlikni</a:t>
            </a:r>
            <a:r>
              <a:rPr lang="en-US" sz="2800" dirty="0"/>
              <a:t> </a:t>
            </a:r>
            <a:r>
              <a:rPr lang="en-US" sz="2800" dirty="0" err="1"/>
              <a:t>mustahkam</a:t>
            </a:r>
            <a:r>
              <a:rPr lang="en-US" sz="2800" dirty="0"/>
              <a:t> </a:t>
            </a:r>
            <a:r>
              <a:rPr lang="en-US" sz="2800" dirty="0" err="1"/>
              <a:t>qilish</a:t>
            </a:r>
            <a:r>
              <a:rPr lang="en-US" sz="2800" dirty="0"/>
              <a:t>. </a:t>
            </a:r>
            <a:r>
              <a:rPr lang="en-US" sz="2800" dirty="0" err="1"/>
              <a:t>Masalan</a:t>
            </a:r>
            <a:r>
              <a:rPr lang="en-US" sz="2800" dirty="0"/>
              <a:t>,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qator</a:t>
            </a:r>
            <a:r>
              <a:rPr lang="en-US" sz="2800" dirty="0"/>
              <a:t> </a:t>
            </a:r>
            <a:r>
              <a:rPr lang="en-US" sz="2800" dirty="0" err="1"/>
              <a:t>veb-saytlar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ilovalar</a:t>
            </a:r>
            <a:r>
              <a:rPr lang="en-US" sz="2800" dirty="0"/>
              <a:t> </a:t>
            </a:r>
            <a:r>
              <a:rPr lang="en-US" sz="2800" dirty="0" err="1"/>
              <a:t>yordamida</a:t>
            </a:r>
            <a:r>
              <a:rPr lang="en-US" sz="2800" dirty="0"/>
              <a:t> </a:t>
            </a:r>
            <a:r>
              <a:rPr lang="en-US" sz="2800" dirty="0" err="1"/>
              <a:t>ular</a:t>
            </a:r>
            <a:r>
              <a:rPr lang="en-US" sz="2800" dirty="0"/>
              <a:t> </a:t>
            </a:r>
            <a:r>
              <a:rPr lang="en-US" sz="2800" dirty="0" err="1"/>
              <a:t>o'z</a:t>
            </a:r>
            <a:r>
              <a:rPr lang="en-US" sz="2800" dirty="0"/>
              <a:t> </a:t>
            </a:r>
            <a:r>
              <a:rPr lang="en-US" sz="2800" dirty="0" err="1"/>
              <a:t>fikrlarini</a:t>
            </a:r>
            <a:r>
              <a:rPr lang="en-US" sz="2800" dirty="0"/>
              <a:t> </a:t>
            </a:r>
            <a:r>
              <a:rPr lang="en-US" sz="2800" dirty="0" err="1"/>
              <a:t>o'zlarining</a:t>
            </a:r>
            <a:r>
              <a:rPr lang="en-US" sz="2800" dirty="0"/>
              <a:t> </a:t>
            </a:r>
            <a:r>
              <a:rPr lang="en-US" sz="2800" dirty="0" err="1"/>
              <a:t>jamiyatlari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ulashishlari</a:t>
            </a:r>
            <a:r>
              <a:rPr lang="en-US" sz="2800" dirty="0"/>
              <a:t> </a:t>
            </a:r>
            <a:r>
              <a:rPr lang="en-US" sz="2800" dirty="0" err="1"/>
              <a:t>mumkin</a:t>
            </a:r>
            <a:r>
              <a:rPr lang="en-US" sz="2800" dirty="0"/>
              <a:t>.</a:t>
            </a:r>
          </a:p>
          <a:p>
            <a:pPr marL="45720" indent="0" algn="just">
              <a:buNone/>
            </a:pPr>
            <a:r>
              <a:rPr lang="en-US" sz="2800" b="1" dirty="0" smtClean="0"/>
              <a:t>5. </a:t>
            </a:r>
            <a:r>
              <a:rPr lang="en-US" sz="2800" b="1" dirty="0" err="1" smtClean="0"/>
              <a:t>Hamkorlik</a:t>
            </a:r>
            <a:r>
              <a:rPr lang="en-US" sz="2800" b="1" dirty="0" smtClean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jamoatchilik</a:t>
            </a:r>
            <a:r>
              <a:rPr lang="en-US" sz="2800" dirty="0"/>
              <a:t>: </a:t>
            </a:r>
            <a:r>
              <a:rPr lang="en-US" sz="2800" dirty="0" err="1"/>
              <a:t>Kar</a:t>
            </a:r>
            <a:r>
              <a:rPr lang="en-US" sz="2800" dirty="0"/>
              <a:t> </a:t>
            </a:r>
            <a:r>
              <a:rPr lang="en-US" sz="2800" dirty="0" err="1"/>
              <a:t>bolalar</a:t>
            </a:r>
            <a:r>
              <a:rPr lang="en-US" sz="2800" dirty="0"/>
              <a:t> </a:t>
            </a:r>
            <a:r>
              <a:rPr lang="en-US" sz="2800" dirty="0" err="1"/>
              <a:t>o'rtasidagi</a:t>
            </a:r>
            <a:r>
              <a:rPr lang="en-US" sz="2800" dirty="0"/>
              <a:t> </a:t>
            </a:r>
            <a:r>
              <a:rPr lang="en-US" sz="2800" dirty="0" err="1"/>
              <a:t>jamoatchilikni</a:t>
            </a:r>
            <a:r>
              <a:rPr lang="en-US" sz="2800" dirty="0"/>
              <a:t> </a:t>
            </a:r>
            <a:r>
              <a:rPr lang="en-US" sz="2800" dirty="0" err="1"/>
              <a:t>kuchaytirish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ularni</a:t>
            </a:r>
            <a:r>
              <a:rPr lang="en-US" sz="2800" dirty="0"/>
              <a:t> </a:t>
            </a:r>
            <a:r>
              <a:rPr lang="en-US" sz="2800" dirty="0" err="1"/>
              <a:t>jamoatning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qismi</a:t>
            </a:r>
            <a:r>
              <a:rPr lang="en-US" sz="2800" dirty="0"/>
              <a:t> </a:t>
            </a:r>
            <a:r>
              <a:rPr lang="en-US" sz="2800" dirty="0" err="1"/>
              <a:t>qilish</a:t>
            </a:r>
            <a:r>
              <a:rPr lang="en-US" sz="2800" dirty="0"/>
              <a:t>. </a:t>
            </a:r>
            <a:r>
              <a:rPr lang="en-US" sz="2800" dirty="0" err="1"/>
              <a:t>Bundan</a:t>
            </a:r>
            <a:r>
              <a:rPr lang="en-US" sz="2800" dirty="0"/>
              <a:t> </a:t>
            </a:r>
            <a:r>
              <a:rPr lang="en-US" sz="2800" dirty="0" err="1"/>
              <a:t>tashqari</a:t>
            </a:r>
            <a:r>
              <a:rPr lang="en-US" sz="2800" dirty="0"/>
              <a:t>, </a:t>
            </a:r>
            <a:r>
              <a:rPr lang="en-US" sz="2800" dirty="0" err="1"/>
              <a:t>ularning</a:t>
            </a:r>
            <a:r>
              <a:rPr lang="en-US" sz="2800" dirty="0"/>
              <a:t> </a:t>
            </a:r>
            <a:r>
              <a:rPr lang="en-US" sz="2800" dirty="0" err="1"/>
              <a:t>guruh</a:t>
            </a:r>
            <a:r>
              <a:rPr lang="en-US" sz="2800" dirty="0"/>
              <a:t> </a:t>
            </a:r>
            <a:r>
              <a:rPr lang="en-US" sz="2800" dirty="0" err="1"/>
              <a:t>ichidagi</a:t>
            </a:r>
            <a:r>
              <a:rPr lang="en-US" sz="2800" dirty="0"/>
              <a:t> </a:t>
            </a:r>
            <a:r>
              <a:rPr lang="en-US" sz="2800" dirty="0" err="1"/>
              <a:t>birligi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jamiyatchilik</a:t>
            </a:r>
            <a:r>
              <a:rPr lang="en-US" sz="2800" dirty="0"/>
              <a:t> </a:t>
            </a:r>
            <a:r>
              <a:rPr lang="en-US" sz="2800" dirty="0" err="1"/>
              <a:t>ruhiyati</a:t>
            </a:r>
            <a:r>
              <a:rPr lang="en-US" sz="2800" dirty="0"/>
              <a:t> </a:t>
            </a:r>
            <a:r>
              <a:rPr lang="en-US" sz="2800" dirty="0" err="1"/>
              <a:t>ularning</a:t>
            </a:r>
            <a:r>
              <a:rPr lang="en-US" sz="2800" dirty="0"/>
              <a:t> </a:t>
            </a:r>
            <a:r>
              <a:rPr lang="en-US" sz="2800" dirty="0" err="1"/>
              <a:t>qo'llab-quvvatlanishini</a:t>
            </a:r>
            <a:r>
              <a:rPr lang="en-US" sz="2800" dirty="0"/>
              <a:t> </a:t>
            </a:r>
            <a:r>
              <a:rPr lang="en-US" sz="2800" dirty="0" err="1"/>
              <a:t>ta'minlashga</a:t>
            </a:r>
            <a:r>
              <a:rPr lang="en-US" sz="2800" dirty="0"/>
              <a:t> </a:t>
            </a:r>
            <a:r>
              <a:rPr lang="en-US" sz="2800" dirty="0" err="1"/>
              <a:t>yordam</a:t>
            </a:r>
            <a:r>
              <a:rPr lang="en-US" sz="2800" dirty="0"/>
              <a:t> </a:t>
            </a:r>
            <a:r>
              <a:rPr lang="en-US" sz="2800" dirty="0" err="1"/>
              <a:t>beradi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Bu </a:t>
            </a:r>
            <a:r>
              <a:rPr lang="en-US" sz="2800" dirty="0" err="1"/>
              <a:t>zamonaviy</a:t>
            </a:r>
            <a:r>
              <a:rPr lang="en-US" sz="2800" dirty="0"/>
              <a:t> </a:t>
            </a:r>
            <a:r>
              <a:rPr lang="en-US" sz="2800" dirty="0" err="1"/>
              <a:t>usullar</a:t>
            </a:r>
            <a:r>
              <a:rPr lang="en-US" sz="2800" dirty="0"/>
              <a:t>, </a:t>
            </a:r>
            <a:r>
              <a:rPr lang="en-US" sz="2800" dirty="0" err="1"/>
              <a:t>kar</a:t>
            </a:r>
            <a:r>
              <a:rPr lang="en-US" sz="2800" dirty="0"/>
              <a:t> </a:t>
            </a:r>
            <a:r>
              <a:rPr lang="en-US" sz="2800" dirty="0" err="1"/>
              <a:t>bolalar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ishlashda</a:t>
            </a:r>
            <a:r>
              <a:rPr lang="en-US" sz="2800" dirty="0"/>
              <a:t> </a:t>
            </a:r>
            <a:r>
              <a:rPr lang="en-US" sz="2800" dirty="0" err="1"/>
              <a:t>ijodiylik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samaradorlikni</a:t>
            </a:r>
            <a:r>
              <a:rPr lang="en-US" sz="2800" dirty="0"/>
              <a:t> </a:t>
            </a:r>
            <a:r>
              <a:rPr lang="en-US" sz="2800" dirty="0" err="1"/>
              <a:t>oshirishda</a:t>
            </a:r>
            <a:r>
              <a:rPr lang="en-US" sz="2800" dirty="0"/>
              <a:t> </a:t>
            </a:r>
            <a:r>
              <a:rPr lang="en-US" sz="2800" dirty="0" err="1"/>
              <a:t>yordam</a:t>
            </a:r>
            <a:r>
              <a:rPr lang="en-US" sz="2800" dirty="0"/>
              <a:t> </a:t>
            </a:r>
            <a:r>
              <a:rPr lang="en-US" sz="2800" dirty="0" err="1"/>
              <a:t>beradi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ularning</a:t>
            </a:r>
            <a:r>
              <a:rPr lang="en-US" sz="2800" dirty="0"/>
              <a:t> </a:t>
            </a:r>
            <a:r>
              <a:rPr lang="en-US" sz="2800" dirty="0" err="1"/>
              <a:t>kreativliklarini</a:t>
            </a:r>
            <a:r>
              <a:rPr lang="en-US" sz="2800" dirty="0"/>
              <a:t> </a:t>
            </a:r>
            <a:r>
              <a:rPr lang="en-US" sz="2800" dirty="0" err="1"/>
              <a:t>qo'llab-quvvatlaydi</a:t>
            </a:r>
            <a:r>
              <a:rPr lang="en-US" sz="2800" dirty="0"/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690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1428206"/>
            <a:ext cx="11249297" cy="5007428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/>
              <a:t>Kar</a:t>
            </a:r>
            <a:r>
              <a:rPr lang="en-US" sz="2400" dirty="0"/>
              <a:t> </a:t>
            </a:r>
            <a:r>
              <a:rPr lang="en-US" sz="2400" dirty="0" err="1"/>
              <a:t>bolalar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ovoz</a:t>
            </a:r>
            <a:r>
              <a:rPr lang="en-US" sz="2400" dirty="0"/>
              <a:t> </a:t>
            </a:r>
            <a:r>
              <a:rPr lang="en-US" sz="2400" dirty="0" err="1"/>
              <a:t>kuchaytiruvchi</a:t>
            </a:r>
            <a:r>
              <a:rPr lang="en-US" sz="2400" dirty="0"/>
              <a:t> </a:t>
            </a:r>
            <a:r>
              <a:rPr lang="en-US" sz="2400" dirty="0" err="1"/>
              <a:t>apparatlarning</a:t>
            </a:r>
            <a:r>
              <a:rPr lang="en-US" sz="2400" dirty="0"/>
              <a:t> </a:t>
            </a:r>
            <a:r>
              <a:rPr lang="en-US" sz="2400" dirty="0" err="1"/>
              <a:t>quyidagi</a:t>
            </a:r>
            <a:r>
              <a:rPr lang="en-US" sz="2400" dirty="0"/>
              <a:t> </a:t>
            </a:r>
            <a:r>
              <a:rPr lang="en-US" sz="2400" dirty="0" err="1"/>
              <a:t>xususiyatlari</a:t>
            </a:r>
            <a:r>
              <a:rPr lang="en-US" sz="2400" dirty="0"/>
              <a:t> </a:t>
            </a:r>
            <a:r>
              <a:rPr lang="en-US" sz="2400" dirty="0" err="1"/>
              <a:t>muhim</a:t>
            </a:r>
            <a:r>
              <a:rPr lang="en-US" sz="2400" dirty="0"/>
              <a:t> </a:t>
            </a:r>
            <a:r>
              <a:rPr lang="en-US" sz="2400" dirty="0" err="1"/>
              <a:t>bo'lishi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: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Oddiy</a:t>
            </a:r>
            <a:r>
              <a:rPr lang="en-US" sz="2400" b="1" dirty="0"/>
              <a:t> </a:t>
            </a:r>
            <a:r>
              <a:rPr lang="en-US" sz="2400" b="1" dirty="0" err="1"/>
              <a:t>ishlov</a:t>
            </a:r>
            <a:r>
              <a:rPr lang="en-US" sz="2400" b="1" dirty="0"/>
              <a:t> </a:t>
            </a:r>
            <a:r>
              <a:rPr lang="en-US" sz="2400" b="1" dirty="0" err="1"/>
              <a:t>berish</a:t>
            </a:r>
            <a:r>
              <a:rPr lang="en-US" sz="2400" dirty="0"/>
              <a:t>: Apparat </a:t>
            </a:r>
            <a:r>
              <a:rPr lang="en-US" sz="2400" dirty="0" err="1"/>
              <a:t>oddiy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oson</a:t>
            </a:r>
            <a:r>
              <a:rPr lang="en-US" sz="2400" dirty="0"/>
              <a:t> </a:t>
            </a:r>
            <a:r>
              <a:rPr lang="en-US" sz="2400" dirty="0" err="1"/>
              <a:t>ishlov</a:t>
            </a:r>
            <a:r>
              <a:rPr lang="en-US" sz="2400" dirty="0"/>
              <a:t> </a:t>
            </a:r>
            <a:r>
              <a:rPr lang="en-US" sz="2400" dirty="0" err="1"/>
              <a:t>berish</a:t>
            </a:r>
            <a:r>
              <a:rPr lang="en-US" sz="2400" dirty="0"/>
              <a:t> </a:t>
            </a:r>
            <a:r>
              <a:rPr lang="en-US" sz="2400" dirty="0" err="1"/>
              <a:t>imkoniyatini</a:t>
            </a:r>
            <a:r>
              <a:rPr lang="en-US" sz="2400" dirty="0"/>
              <a:t> </a:t>
            </a:r>
            <a:r>
              <a:rPr lang="en-US" sz="2400" dirty="0" err="1"/>
              <a:t>ta'minlaydi</a:t>
            </a:r>
            <a:r>
              <a:rPr lang="en-US" sz="2400" dirty="0"/>
              <a:t>. </a:t>
            </a:r>
            <a:r>
              <a:rPr lang="en-US" sz="2400" dirty="0" err="1"/>
              <a:t>Ular</a:t>
            </a:r>
            <a:r>
              <a:rPr lang="en-US" sz="2400" dirty="0"/>
              <a:t> </a:t>
            </a:r>
            <a:r>
              <a:rPr lang="en-US" sz="2400" dirty="0" err="1"/>
              <a:t>yosh</a:t>
            </a:r>
            <a:r>
              <a:rPr lang="en-US" sz="2400" dirty="0"/>
              <a:t> </a:t>
            </a:r>
            <a:r>
              <a:rPr lang="en-US" sz="2400" dirty="0" err="1"/>
              <a:t>foydalanuvchilar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yaxshi</a:t>
            </a:r>
            <a:r>
              <a:rPr lang="en-US" sz="2400" dirty="0"/>
              <a:t> </a:t>
            </a:r>
            <a:r>
              <a:rPr lang="en-US" sz="2400" dirty="0" err="1"/>
              <a:t>tushunishga</a:t>
            </a:r>
            <a:r>
              <a:rPr lang="en-US" sz="2400" dirty="0"/>
              <a:t> </a:t>
            </a:r>
            <a:r>
              <a:rPr lang="en-US" sz="2400" dirty="0" err="1"/>
              <a:t>mos</a:t>
            </a:r>
            <a:r>
              <a:rPr lang="en-US" sz="2400" dirty="0"/>
              <a:t> </a:t>
            </a:r>
            <a:r>
              <a:rPr lang="en-US" sz="2400" dirty="0" err="1"/>
              <a:t>kelishi</a:t>
            </a:r>
            <a:r>
              <a:rPr lang="en-US" sz="2400" dirty="0"/>
              <a:t> </a:t>
            </a:r>
            <a:r>
              <a:rPr lang="en-US" sz="2400" dirty="0" err="1"/>
              <a:t>kerak</a:t>
            </a:r>
            <a:r>
              <a:rPr lang="en-US" sz="240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Ovozni</a:t>
            </a:r>
            <a:r>
              <a:rPr lang="en-US" sz="2400" b="1" dirty="0"/>
              <a:t> </a:t>
            </a:r>
            <a:r>
              <a:rPr lang="en-US" sz="2400" b="1" dirty="0" err="1"/>
              <a:t>aniq</a:t>
            </a:r>
            <a:r>
              <a:rPr lang="en-US" sz="2400" b="1" dirty="0"/>
              <a:t> </a:t>
            </a:r>
            <a:r>
              <a:rPr lang="en-US" sz="2400" b="1" dirty="0" err="1"/>
              <a:t>ko'rsatish</a:t>
            </a:r>
            <a:r>
              <a:rPr lang="en-US" sz="2400" dirty="0"/>
              <a:t>: </a:t>
            </a:r>
            <a:r>
              <a:rPr lang="en-US" sz="2400" dirty="0" err="1"/>
              <a:t>Ovozni</a:t>
            </a:r>
            <a:r>
              <a:rPr lang="en-US" sz="2400" dirty="0"/>
              <a:t> </a:t>
            </a:r>
            <a:r>
              <a:rPr lang="en-US" sz="2400" dirty="0" err="1"/>
              <a:t>aniq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sodda</a:t>
            </a:r>
            <a:r>
              <a:rPr lang="en-US" sz="2400" dirty="0"/>
              <a:t> </a:t>
            </a:r>
            <a:r>
              <a:rPr lang="en-US" sz="2400" dirty="0" err="1"/>
              <a:t>ko'rsatish</a:t>
            </a:r>
            <a:r>
              <a:rPr lang="en-US" sz="2400" dirty="0"/>
              <a:t> </a:t>
            </a:r>
            <a:r>
              <a:rPr lang="en-US" sz="2400" dirty="0" err="1"/>
              <a:t>imkoniyatiga</a:t>
            </a:r>
            <a:r>
              <a:rPr lang="en-US" sz="2400" dirty="0"/>
              <a:t> </a:t>
            </a:r>
            <a:r>
              <a:rPr lang="en-US" sz="2400" dirty="0" err="1"/>
              <a:t>ega</a:t>
            </a:r>
            <a:r>
              <a:rPr lang="en-US" sz="2400" dirty="0"/>
              <a:t> </a:t>
            </a:r>
            <a:r>
              <a:rPr lang="en-US" sz="2400" dirty="0" err="1"/>
              <a:t>bo'lishi</a:t>
            </a:r>
            <a:r>
              <a:rPr lang="en-US" sz="2400" dirty="0"/>
              <a:t> </a:t>
            </a:r>
            <a:r>
              <a:rPr lang="en-US" sz="2400" dirty="0" err="1"/>
              <a:t>kerak</a:t>
            </a:r>
            <a:r>
              <a:rPr lang="en-US" sz="2400" dirty="0"/>
              <a:t>. Bu, </a:t>
            </a:r>
            <a:r>
              <a:rPr lang="en-US" sz="2400" dirty="0" err="1"/>
              <a:t>foydalanuvchilar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ma'lumotlarni</a:t>
            </a:r>
            <a:r>
              <a:rPr lang="en-US" sz="2400" dirty="0"/>
              <a:t> </a:t>
            </a:r>
            <a:r>
              <a:rPr lang="en-US" sz="2400" dirty="0" err="1"/>
              <a:t>ovoz</a:t>
            </a:r>
            <a:r>
              <a:rPr lang="en-US" sz="2400" dirty="0"/>
              <a:t> </a:t>
            </a:r>
            <a:r>
              <a:rPr lang="en-US" sz="2400" dirty="0" err="1"/>
              <a:t>orqali</a:t>
            </a:r>
            <a:r>
              <a:rPr lang="en-US" sz="2400" dirty="0"/>
              <a:t> </a:t>
            </a:r>
            <a:r>
              <a:rPr lang="en-US" sz="2400" dirty="0" err="1"/>
              <a:t>qo'llab-quvvatlashni</a:t>
            </a:r>
            <a:r>
              <a:rPr lang="en-US" sz="2400" dirty="0"/>
              <a:t> </a:t>
            </a:r>
            <a:r>
              <a:rPr lang="en-US" sz="2400" dirty="0" err="1"/>
              <a:t>osonlashtiradi</a:t>
            </a:r>
            <a:r>
              <a:rPr lang="en-US" sz="240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Nazorat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himoya</a:t>
            </a:r>
            <a:r>
              <a:rPr lang="en-US" sz="2400" dirty="0"/>
              <a:t>: </a:t>
            </a:r>
            <a:r>
              <a:rPr lang="en-US" sz="2400" dirty="0" err="1"/>
              <a:t>Kar</a:t>
            </a:r>
            <a:r>
              <a:rPr lang="en-US" sz="2400" dirty="0"/>
              <a:t> </a:t>
            </a:r>
            <a:r>
              <a:rPr lang="en-US" sz="2400" dirty="0" err="1"/>
              <a:t>bolalar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apparatlarning</a:t>
            </a:r>
            <a:r>
              <a:rPr lang="en-US" sz="2400" dirty="0"/>
              <a:t> </a:t>
            </a:r>
            <a:r>
              <a:rPr lang="en-US" sz="2400" dirty="0" err="1"/>
              <a:t>nazorat</a:t>
            </a:r>
            <a:r>
              <a:rPr lang="en-US" sz="2400" dirty="0"/>
              <a:t> </a:t>
            </a:r>
            <a:r>
              <a:rPr lang="en-US" sz="2400" dirty="0" err="1"/>
              <a:t>qilinishi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ularni</a:t>
            </a:r>
            <a:r>
              <a:rPr lang="en-US" sz="2400" dirty="0"/>
              <a:t> </a:t>
            </a:r>
            <a:r>
              <a:rPr lang="en-US" sz="2400" dirty="0" err="1"/>
              <a:t>hech</a:t>
            </a:r>
            <a:r>
              <a:rPr lang="en-US" sz="2400" dirty="0"/>
              <a:t> </a:t>
            </a:r>
            <a:r>
              <a:rPr lang="en-US" sz="2400" dirty="0" err="1"/>
              <a:t>qanday</a:t>
            </a:r>
            <a:r>
              <a:rPr lang="en-US" sz="2400" dirty="0"/>
              <a:t> </a:t>
            </a:r>
            <a:r>
              <a:rPr lang="en-US" sz="2400" dirty="0" err="1"/>
              <a:t>zararli</a:t>
            </a:r>
            <a:r>
              <a:rPr lang="en-US" sz="2400" dirty="0"/>
              <a:t> </a:t>
            </a:r>
            <a:r>
              <a:rPr lang="en-US" sz="2400" dirty="0" err="1"/>
              <a:t>ovoz</a:t>
            </a:r>
            <a:r>
              <a:rPr lang="en-US" sz="2400" dirty="0"/>
              <a:t> </a:t>
            </a:r>
            <a:r>
              <a:rPr lang="en-US" sz="2400" dirty="0" err="1"/>
              <a:t>darajasi</a:t>
            </a:r>
            <a:r>
              <a:rPr lang="en-US" sz="2400" dirty="0"/>
              <a:t> </a:t>
            </a:r>
            <a:r>
              <a:rPr lang="en-US" sz="2400" dirty="0" err="1"/>
              <a:t>bo'lmagan</a:t>
            </a:r>
            <a:r>
              <a:rPr lang="en-US" sz="2400" dirty="0"/>
              <a:t> </a:t>
            </a:r>
            <a:r>
              <a:rPr lang="en-US" sz="2400" dirty="0" err="1"/>
              <a:t>holda</a:t>
            </a:r>
            <a:r>
              <a:rPr lang="en-US" sz="2400" dirty="0"/>
              <a:t> </a:t>
            </a:r>
            <a:r>
              <a:rPr lang="en-US" sz="2400" dirty="0" err="1"/>
              <a:t>ishlatilishi</a:t>
            </a:r>
            <a:r>
              <a:rPr lang="en-US" sz="2400" dirty="0"/>
              <a:t> </a:t>
            </a:r>
            <a:r>
              <a:rPr lang="en-US" sz="2400" dirty="0" err="1"/>
              <a:t>muhimdir</a:t>
            </a:r>
            <a:r>
              <a:rPr lang="en-US" sz="2400" dirty="0"/>
              <a:t>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798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565" y="923109"/>
            <a:ext cx="11292841" cy="5573484"/>
          </a:xfrm>
        </p:spPr>
        <p:txBody>
          <a:bodyPr/>
          <a:lstStyle/>
          <a:p>
            <a:pPr algn="just">
              <a:buFont typeface="+mj-lt"/>
              <a:buAutoNum type="arabicPeriod"/>
            </a:pPr>
            <a:r>
              <a:rPr lang="en-US" sz="2400" b="1" dirty="0" err="1"/>
              <a:t>Ijodiylik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o'rganishga</a:t>
            </a:r>
            <a:r>
              <a:rPr lang="en-US" sz="2400" b="1" dirty="0"/>
              <a:t> </a:t>
            </a:r>
            <a:r>
              <a:rPr lang="en-US" sz="2400" b="1" dirty="0" err="1"/>
              <a:t>imkoniyatlar</a:t>
            </a:r>
            <a:r>
              <a:rPr lang="en-US" sz="2400" dirty="0"/>
              <a:t>: </a:t>
            </a:r>
            <a:r>
              <a:rPr lang="en-US" sz="2400" dirty="0" err="1"/>
              <a:t>Apparatlar</a:t>
            </a:r>
            <a:r>
              <a:rPr lang="en-US" sz="2400" dirty="0"/>
              <a:t> </a:t>
            </a:r>
            <a:r>
              <a:rPr lang="en-US" sz="2400" dirty="0" err="1"/>
              <a:t>yaratuvchi</a:t>
            </a:r>
            <a:r>
              <a:rPr lang="en-US" sz="2400" dirty="0"/>
              <a:t> </a:t>
            </a:r>
            <a:r>
              <a:rPr lang="en-US" sz="2400" dirty="0" err="1"/>
              <a:t>ovoz</a:t>
            </a:r>
            <a:r>
              <a:rPr lang="en-US" sz="2400" dirty="0"/>
              <a:t> </a:t>
            </a:r>
            <a:r>
              <a:rPr lang="en-US" sz="2400" dirty="0" err="1"/>
              <a:t>kuchaytiruvchi</a:t>
            </a:r>
            <a:r>
              <a:rPr lang="en-US" sz="2400" dirty="0"/>
              <a:t> </a:t>
            </a:r>
            <a:r>
              <a:rPr lang="en-US" sz="2400" dirty="0" err="1"/>
              <a:t>funktsiyalarga</a:t>
            </a:r>
            <a:r>
              <a:rPr lang="en-US" sz="2400" dirty="0"/>
              <a:t> </a:t>
            </a:r>
            <a:r>
              <a:rPr lang="en-US" sz="2400" dirty="0" err="1"/>
              <a:t>ega</a:t>
            </a:r>
            <a:r>
              <a:rPr lang="en-US" sz="2400" dirty="0"/>
              <a:t> </a:t>
            </a:r>
            <a:r>
              <a:rPr lang="en-US" sz="2400" dirty="0" err="1"/>
              <a:t>bo'lishi</a:t>
            </a:r>
            <a:r>
              <a:rPr lang="en-US" sz="2400" dirty="0"/>
              <a:t>, </a:t>
            </a:r>
            <a:r>
              <a:rPr lang="en-US" sz="2400" dirty="0" err="1"/>
              <a:t>masalan</a:t>
            </a:r>
            <a:r>
              <a:rPr lang="en-US" sz="2400" dirty="0"/>
              <a:t>, </a:t>
            </a:r>
            <a:r>
              <a:rPr lang="en-US" sz="2400" dirty="0" err="1"/>
              <a:t>musiqa</a:t>
            </a:r>
            <a:r>
              <a:rPr lang="en-US" sz="2400" dirty="0"/>
              <a:t> </a:t>
            </a:r>
            <a:r>
              <a:rPr lang="en-US" sz="2400" dirty="0" err="1"/>
              <a:t>qo'shish</a:t>
            </a:r>
            <a:r>
              <a:rPr lang="en-US" sz="2400" dirty="0"/>
              <a:t> </a:t>
            </a:r>
            <a:r>
              <a:rPr lang="en-US" sz="2400" dirty="0" err="1"/>
              <a:t>imkoniyatiga</a:t>
            </a:r>
            <a:r>
              <a:rPr lang="en-US" sz="2400" dirty="0"/>
              <a:t> </a:t>
            </a:r>
            <a:r>
              <a:rPr lang="en-US" sz="2400" dirty="0" err="1"/>
              <a:t>ega</a:t>
            </a:r>
            <a:r>
              <a:rPr lang="en-US" sz="2400" dirty="0"/>
              <a:t> </a:t>
            </a:r>
            <a:r>
              <a:rPr lang="en-US" sz="2400" dirty="0" err="1"/>
              <a:t>bo'lishi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yangi</a:t>
            </a:r>
            <a:r>
              <a:rPr lang="en-US" sz="2400" dirty="0"/>
              <a:t> </a:t>
            </a:r>
            <a:r>
              <a:rPr lang="en-US" sz="2400" dirty="0" err="1"/>
              <a:t>so'zlar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ovozli</a:t>
            </a:r>
            <a:r>
              <a:rPr lang="en-US" sz="2400" dirty="0"/>
              <a:t> </a:t>
            </a:r>
            <a:r>
              <a:rPr lang="en-US" sz="2400" dirty="0" err="1"/>
              <a:t>darslarni</a:t>
            </a:r>
            <a:r>
              <a:rPr lang="en-US" sz="2400" dirty="0"/>
              <a:t> </a:t>
            </a:r>
            <a:r>
              <a:rPr lang="en-US" sz="2400" dirty="0" err="1"/>
              <a:t>o'rgatish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mo'ljallangan</a:t>
            </a:r>
            <a:r>
              <a:rPr lang="en-US" sz="2400" dirty="0"/>
              <a:t> </a:t>
            </a:r>
            <a:r>
              <a:rPr lang="en-US" sz="2400" dirty="0" err="1"/>
              <a:t>bo'lishi</a:t>
            </a:r>
            <a:r>
              <a:rPr lang="en-US" sz="2400" dirty="0"/>
              <a:t> </a:t>
            </a:r>
            <a:r>
              <a:rPr lang="en-US" sz="2400" dirty="0" err="1"/>
              <a:t>kerak</a:t>
            </a:r>
            <a:r>
              <a:rPr lang="en-US" sz="240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Internetga</a:t>
            </a:r>
            <a:r>
              <a:rPr lang="en-US" sz="2400" b="1" dirty="0"/>
              <a:t> </a:t>
            </a:r>
            <a:r>
              <a:rPr lang="en-US" sz="2400" b="1" dirty="0" err="1"/>
              <a:t>ulanish</a:t>
            </a:r>
            <a:r>
              <a:rPr lang="en-US" sz="2400" dirty="0"/>
              <a:t>: </a:t>
            </a:r>
            <a:r>
              <a:rPr lang="en-US" sz="2400" dirty="0" err="1"/>
              <a:t>Apparatlar</a:t>
            </a:r>
            <a:r>
              <a:rPr lang="en-US" sz="2400" dirty="0"/>
              <a:t> </a:t>
            </a:r>
            <a:r>
              <a:rPr lang="en-US" sz="2400" dirty="0" err="1"/>
              <a:t>internetga</a:t>
            </a:r>
            <a:r>
              <a:rPr lang="en-US" sz="2400" dirty="0"/>
              <a:t> </a:t>
            </a:r>
            <a:r>
              <a:rPr lang="en-US" sz="2400" dirty="0" err="1"/>
              <a:t>ulanish</a:t>
            </a:r>
            <a:r>
              <a:rPr lang="en-US" sz="2400" dirty="0"/>
              <a:t> </a:t>
            </a:r>
            <a:r>
              <a:rPr lang="en-US" sz="2400" dirty="0" err="1"/>
              <a:t>imkoniyatiga</a:t>
            </a:r>
            <a:r>
              <a:rPr lang="en-US" sz="2400" dirty="0"/>
              <a:t> </a:t>
            </a:r>
            <a:r>
              <a:rPr lang="en-US" sz="2400" dirty="0" err="1"/>
              <a:t>ega</a:t>
            </a:r>
            <a:r>
              <a:rPr lang="en-US" sz="2400" dirty="0"/>
              <a:t> </a:t>
            </a:r>
            <a:r>
              <a:rPr lang="en-US" sz="2400" dirty="0" err="1"/>
              <a:t>bo'lishi</a:t>
            </a:r>
            <a:r>
              <a:rPr lang="en-US" sz="2400" dirty="0"/>
              <a:t>, </a:t>
            </a:r>
            <a:r>
              <a:rPr lang="en-US" sz="2400" dirty="0" err="1"/>
              <a:t>shuningdek</a:t>
            </a:r>
            <a:r>
              <a:rPr lang="en-US" sz="2400" dirty="0"/>
              <a:t>, </a:t>
            </a:r>
            <a:r>
              <a:rPr lang="en-US" sz="2400" dirty="0" err="1"/>
              <a:t>ma'lumotlarni</a:t>
            </a:r>
            <a:r>
              <a:rPr lang="en-US" sz="2400" dirty="0"/>
              <a:t> </a:t>
            </a:r>
            <a:r>
              <a:rPr lang="en-US" sz="2400" dirty="0" err="1"/>
              <a:t>onlayn</a:t>
            </a:r>
            <a:r>
              <a:rPr lang="en-US" sz="2400" dirty="0"/>
              <a:t> </a:t>
            </a:r>
            <a:r>
              <a:rPr lang="en-US" sz="2400" dirty="0" err="1"/>
              <a:t>tarzda</a:t>
            </a:r>
            <a:r>
              <a:rPr lang="en-US" sz="2400" dirty="0"/>
              <a:t> </a:t>
            </a:r>
            <a:r>
              <a:rPr lang="en-US" sz="2400" dirty="0" err="1"/>
              <a:t>yuklab</a:t>
            </a:r>
            <a:r>
              <a:rPr lang="en-US" sz="2400" dirty="0"/>
              <a:t> </a:t>
            </a:r>
            <a:r>
              <a:rPr lang="en-US" sz="2400" dirty="0" err="1"/>
              <a:t>olish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yangilanishlar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bog'liq</a:t>
            </a:r>
            <a:r>
              <a:rPr lang="en-US" sz="2400" dirty="0"/>
              <a:t> </a:t>
            </a:r>
            <a:r>
              <a:rPr lang="en-US" sz="2400" dirty="0" err="1"/>
              <a:t>xizmatlarni</a:t>
            </a:r>
            <a:r>
              <a:rPr lang="en-US" sz="2400" dirty="0"/>
              <a:t> </a:t>
            </a:r>
            <a:r>
              <a:rPr lang="en-US" sz="2400" dirty="0" err="1"/>
              <a:t>ta'minlashi</a:t>
            </a:r>
            <a:r>
              <a:rPr lang="en-US" sz="2400" dirty="0"/>
              <a:t> </a:t>
            </a:r>
            <a:r>
              <a:rPr lang="en-US" sz="2400" dirty="0" err="1"/>
              <a:t>muhimdir</a:t>
            </a:r>
            <a:r>
              <a:rPr lang="en-US" sz="240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/>
              <a:t>Mobil </a:t>
            </a:r>
            <a:r>
              <a:rPr lang="en-US" sz="2400" b="1" dirty="0" err="1"/>
              <a:t>ilova</a:t>
            </a:r>
            <a:r>
              <a:rPr lang="en-US" sz="2400" b="1" dirty="0"/>
              <a:t> </a:t>
            </a:r>
            <a:r>
              <a:rPr lang="en-US" sz="2400" b="1" dirty="0" err="1"/>
              <a:t>qo'llanish</a:t>
            </a:r>
            <a:r>
              <a:rPr lang="en-US" sz="2400" dirty="0"/>
              <a:t>: </a:t>
            </a:r>
            <a:r>
              <a:rPr lang="en-US" sz="2400" dirty="0" err="1"/>
              <a:t>Kar</a:t>
            </a:r>
            <a:r>
              <a:rPr lang="en-US" sz="2400" dirty="0"/>
              <a:t> </a:t>
            </a:r>
            <a:r>
              <a:rPr lang="en-US" sz="2400" dirty="0" err="1"/>
              <a:t>bolalar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mobil</a:t>
            </a:r>
            <a:r>
              <a:rPr lang="en-US" sz="2400" dirty="0"/>
              <a:t> </a:t>
            </a:r>
            <a:r>
              <a:rPr lang="en-US" sz="2400" dirty="0" err="1"/>
              <a:t>ilovalar</a:t>
            </a:r>
            <a:r>
              <a:rPr lang="en-US" sz="2400" dirty="0"/>
              <a:t> </a:t>
            </a:r>
            <a:r>
              <a:rPr lang="en-US" sz="2400" dirty="0" err="1"/>
              <a:t>orqali</a:t>
            </a:r>
            <a:r>
              <a:rPr lang="en-US" sz="2400" dirty="0"/>
              <a:t> </a:t>
            </a:r>
            <a:r>
              <a:rPr lang="en-US" sz="2400" dirty="0" err="1"/>
              <a:t>ovoz</a:t>
            </a:r>
            <a:r>
              <a:rPr lang="en-US" sz="2400" dirty="0"/>
              <a:t> </a:t>
            </a:r>
            <a:r>
              <a:rPr lang="en-US" sz="2400" dirty="0" err="1"/>
              <a:t>kuchaytirish</a:t>
            </a:r>
            <a:r>
              <a:rPr lang="en-US" sz="2400" dirty="0"/>
              <a:t> </a:t>
            </a:r>
            <a:r>
              <a:rPr lang="en-US" sz="2400" dirty="0" err="1"/>
              <a:t>vaqtining</a:t>
            </a:r>
            <a:r>
              <a:rPr lang="en-US" sz="2400" dirty="0"/>
              <a:t> optimal </a:t>
            </a:r>
            <a:r>
              <a:rPr lang="en-US" sz="2400" dirty="0" err="1"/>
              <a:t>foydalanishiga</a:t>
            </a:r>
            <a:r>
              <a:rPr lang="en-US" sz="2400" dirty="0"/>
              <a:t> </a:t>
            </a:r>
            <a:r>
              <a:rPr lang="en-US" sz="2400" dirty="0" err="1"/>
              <a:t>imkon</a:t>
            </a:r>
            <a:r>
              <a:rPr lang="en-US" sz="2400" dirty="0"/>
              <a:t> </a:t>
            </a:r>
            <a:r>
              <a:rPr lang="en-US" sz="2400" dirty="0" err="1"/>
              <a:t>berishi</a:t>
            </a:r>
            <a:r>
              <a:rPr lang="en-US" sz="2400" dirty="0"/>
              <a:t> </a:t>
            </a:r>
            <a:r>
              <a:rPr lang="en-US" sz="2400" dirty="0" err="1"/>
              <a:t>muhimdir</a:t>
            </a:r>
            <a:r>
              <a:rPr lang="en-US" sz="2400" dirty="0"/>
              <a:t>. Bu,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iste'mol</a:t>
            </a:r>
            <a:r>
              <a:rPr lang="en-US" sz="2400" dirty="0"/>
              <a:t> </a:t>
            </a:r>
            <a:r>
              <a:rPr lang="en-US" sz="2400" dirty="0" err="1"/>
              <a:t>qilishni</a:t>
            </a:r>
            <a:r>
              <a:rPr lang="en-US" sz="2400" dirty="0"/>
              <a:t> </a:t>
            </a:r>
            <a:r>
              <a:rPr lang="en-US" sz="2400" dirty="0" err="1"/>
              <a:t>osonlashtiradi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ovozlarini</a:t>
            </a:r>
            <a:r>
              <a:rPr lang="en-US" sz="2400" dirty="0"/>
              <a:t> </a:t>
            </a:r>
            <a:r>
              <a:rPr lang="en-US" sz="2400" dirty="0" err="1"/>
              <a:t>istalgan</a:t>
            </a:r>
            <a:r>
              <a:rPr lang="en-US" sz="2400" dirty="0"/>
              <a:t> </a:t>
            </a:r>
            <a:r>
              <a:rPr lang="en-US" sz="2400" dirty="0" err="1"/>
              <a:t>joyda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vaqtida</a:t>
            </a:r>
            <a:r>
              <a:rPr lang="en-US" sz="2400" dirty="0"/>
              <a:t> </a:t>
            </a:r>
            <a:r>
              <a:rPr lang="en-US" sz="2400" dirty="0" err="1"/>
              <a:t>yaxshiroq</a:t>
            </a:r>
            <a:r>
              <a:rPr lang="en-US" sz="2400" dirty="0"/>
              <a:t> </a:t>
            </a:r>
            <a:r>
              <a:rPr lang="en-US" sz="2400" dirty="0" err="1"/>
              <a:t>qo'llashini</a:t>
            </a:r>
            <a:r>
              <a:rPr lang="en-US" sz="2400" dirty="0"/>
              <a:t> </a:t>
            </a:r>
            <a:r>
              <a:rPr lang="en-US" sz="2400" dirty="0" err="1"/>
              <a:t>ta'minlaydi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/>
              <a:t>Bu </a:t>
            </a:r>
            <a:r>
              <a:rPr lang="en-US" sz="2400" dirty="0" err="1"/>
              <a:t>xususiyatlar</a:t>
            </a:r>
            <a:r>
              <a:rPr lang="en-US" sz="2400" dirty="0"/>
              <a:t> </a:t>
            </a:r>
            <a:r>
              <a:rPr lang="en-US" sz="2400" dirty="0" err="1"/>
              <a:t>kar</a:t>
            </a:r>
            <a:r>
              <a:rPr lang="en-US" sz="2400" dirty="0"/>
              <a:t> </a:t>
            </a:r>
            <a:r>
              <a:rPr lang="en-US" sz="2400" dirty="0" err="1"/>
              <a:t>bolalar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ovoz</a:t>
            </a:r>
            <a:r>
              <a:rPr lang="en-US" sz="2400" dirty="0"/>
              <a:t> </a:t>
            </a:r>
            <a:r>
              <a:rPr lang="en-US" sz="2400" dirty="0" err="1"/>
              <a:t>kuchaytiruvchi</a:t>
            </a:r>
            <a:r>
              <a:rPr lang="en-US" sz="2400" dirty="0"/>
              <a:t> </a:t>
            </a:r>
            <a:r>
              <a:rPr lang="en-US" sz="2400" dirty="0" err="1"/>
              <a:t>apparatlarni</a:t>
            </a:r>
            <a:r>
              <a:rPr lang="en-US" sz="2400" dirty="0"/>
              <a:t> </a:t>
            </a:r>
            <a:r>
              <a:rPr lang="en-US" sz="2400" dirty="0" err="1"/>
              <a:t>ma'lum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maqsadga</a:t>
            </a:r>
            <a:r>
              <a:rPr lang="en-US" sz="2400" dirty="0"/>
              <a:t> </a:t>
            </a:r>
            <a:r>
              <a:rPr lang="en-US" sz="2400" dirty="0" err="1"/>
              <a:t>moslash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muhim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rivojlanish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o'rganish</a:t>
            </a:r>
            <a:r>
              <a:rPr lang="en-US" sz="2400" dirty="0"/>
              <a:t> </a:t>
            </a:r>
            <a:r>
              <a:rPr lang="en-US" sz="2400" dirty="0" err="1"/>
              <a:t>jarayonini</a:t>
            </a:r>
            <a:r>
              <a:rPr lang="en-US" sz="2400" dirty="0"/>
              <a:t> </a:t>
            </a:r>
            <a:r>
              <a:rPr lang="en-US" sz="2400" dirty="0" err="1"/>
              <a:t>osonlashtiradi</a:t>
            </a:r>
            <a:r>
              <a:rPr lang="en-US" sz="2400" dirty="0"/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862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731" y="481148"/>
            <a:ext cx="11371218" cy="5980612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/>
              <a:t>Kar</a:t>
            </a:r>
            <a:r>
              <a:rPr lang="en-US" sz="2000" dirty="0"/>
              <a:t> </a:t>
            </a:r>
            <a:r>
              <a:rPr lang="en-US" sz="2000" dirty="0" err="1"/>
              <a:t>bolalar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ovoz</a:t>
            </a:r>
            <a:r>
              <a:rPr lang="en-US" sz="2000" dirty="0"/>
              <a:t> </a:t>
            </a:r>
            <a:r>
              <a:rPr lang="en-US" sz="2000" dirty="0" err="1"/>
              <a:t>kuchaytiruvchi</a:t>
            </a:r>
            <a:r>
              <a:rPr lang="en-US" sz="2000" dirty="0"/>
              <a:t> </a:t>
            </a:r>
            <a:r>
              <a:rPr lang="en-US" sz="2000" dirty="0" err="1"/>
              <a:t>apparatlarni</a:t>
            </a:r>
            <a:r>
              <a:rPr lang="en-US" sz="2000" dirty="0"/>
              <a:t> </a:t>
            </a:r>
            <a:r>
              <a:rPr lang="en-US" sz="2000" dirty="0" err="1"/>
              <a:t>tavsiya</a:t>
            </a:r>
            <a:r>
              <a:rPr lang="en-US" sz="2000" dirty="0"/>
              <a:t> </a:t>
            </a:r>
            <a:r>
              <a:rPr lang="en-US" sz="2000" dirty="0" err="1"/>
              <a:t>qilish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quyidagi</a:t>
            </a:r>
            <a:r>
              <a:rPr lang="en-US" sz="2000" dirty="0"/>
              <a:t> </a:t>
            </a:r>
            <a:r>
              <a:rPr lang="en-US" sz="2000" dirty="0" err="1"/>
              <a:t>turdagi</a:t>
            </a:r>
            <a:r>
              <a:rPr lang="en-US" sz="2000" dirty="0"/>
              <a:t> </a:t>
            </a:r>
            <a:r>
              <a:rPr lang="en-US" sz="2000" dirty="0" err="1"/>
              <a:t>modellar</a:t>
            </a:r>
            <a:r>
              <a:rPr lang="en-US" sz="2000" dirty="0"/>
              <a:t> </a:t>
            </a:r>
            <a:r>
              <a:rPr lang="en-US" sz="2000" dirty="0" err="1"/>
              <a:t>mavjud</a:t>
            </a:r>
            <a:r>
              <a:rPr lang="en-US" sz="2000" dirty="0"/>
              <a:t>: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Amazon Echo Dot Kids Edition</a:t>
            </a:r>
            <a:r>
              <a:rPr lang="en-US" sz="2000" dirty="0"/>
              <a:t>: Bu model </a:t>
            </a:r>
            <a:r>
              <a:rPr lang="en-US" sz="2000" dirty="0" err="1"/>
              <a:t>Amazonning</a:t>
            </a:r>
            <a:r>
              <a:rPr lang="en-US" sz="2000" dirty="0"/>
              <a:t> </a:t>
            </a:r>
            <a:r>
              <a:rPr lang="en-US" sz="2000" dirty="0" err="1"/>
              <a:t>ommaviy</a:t>
            </a:r>
            <a:r>
              <a:rPr lang="en-US" sz="2000" dirty="0"/>
              <a:t> Echo Dot </a:t>
            </a:r>
            <a:r>
              <a:rPr lang="en-US" sz="2000" dirty="0" err="1"/>
              <a:t>ovoz</a:t>
            </a:r>
            <a:r>
              <a:rPr lang="en-US" sz="2000" dirty="0"/>
              <a:t> </a:t>
            </a:r>
            <a:r>
              <a:rPr lang="en-US" sz="2000" dirty="0" err="1"/>
              <a:t>kuchaytiruvchisinin</a:t>
            </a:r>
            <a:r>
              <a:rPr lang="en-US" sz="2000" dirty="0"/>
              <a:t> </a:t>
            </a:r>
            <a:r>
              <a:rPr lang="en-US" sz="2000" dirty="0" err="1"/>
              <a:t>boshqa</a:t>
            </a:r>
            <a:r>
              <a:rPr lang="en-US" sz="2000" dirty="0"/>
              <a:t> </a:t>
            </a:r>
            <a:r>
              <a:rPr lang="en-US" sz="2000" dirty="0" err="1"/>
              <a:t>funksiyalari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ta'minlangan</a:t>
            </a:r>
            <a:r>
              <a:rPr lang="en-US" sz="2000" dirty="0"/>
              <a:t>, ammo </a:t>
            </a:r>
            <a:r>
              <a:rPr lang="en-US" sz="2000" dirty="0" err="1"/>
              <a:t>uning</a:t>
            </a:r>
            <a:r>
              <a:rPr lang="en-US" sz="2000" dirty="0"/>
              <a:t> "Kids Edition" </a:t>
            </a:r>
            <a:r>
              <a:rPr lang="en-US" sz="2000" dirty="0" err="1"/>
              <a:t>versiyasi</a:t>
            </a:r>
            <a:r>
              <a:rPr lang="en-US" sz="2000" dirty="0"/>
              <a:t> </a:t>
            </a:r>
            <a:r>
              <a:rPr lang="en-US" sz="2000" dirty="0" err="1"/>
              <a:t>bolalar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maxsus</a:t>
            </a:r>
            <a:r>
              <a:rPr lang="en-US" sz="2000" dirty="0"/>
              <a:t> </a:t>
            </a:r>
            <a:r>
              <a:rPr lang="en-US" sz="2000" dirty="0" err="1"/>
              <a:t>ravishda</a:t>
            </a:r>
            <a:r>
              <a:rPr lang="en-US" sz="2000" dirty="0"/>
              <a:t> </a:t>
            </a:r>
            <a:r>
              <a:rPr lang="en-US" sz="2000" dirty="0" err="1"/>
              <a:t>tasarlandi</a:t>
            </a:r>
            <a:r>
              <a:rPr lang="en-US" sz="2000" dirty="0"/>
              <a:t>. U </a:t>
            </a:r>
            <a:r>
              <a:rPr lang="en-US" sz="2000" dirty="0" err="1"/>
              <a:t>o'z</a:t>
            </a:r>
            <a:r>
              <a:rPr lang="en-US" sz="2000" dirty="0"/>
              <a:t> </a:t>
            </a:r>
            <a:r>
              <a:rPr lang="en-US" sz="2000" dirty="0" err="1"/>
              <a:t>ichiga</a:t>
            </a:r>
            <a:r>
              <a:rPr lang="en-US" sz="2000" dirty="0"/>
              <a:t> </a:t>
            </a:r>
            <a:r>
              <a:rPr lang="en-US" sz="2000" dirty="0" err="1"/>
              <a:t>ovozli</a:t>
            </a:r>
            <a:r>
              <a:rPr lang="en-US" sz="2000" dirty="0"/>
              <a:t> </a:t>
            </a:r>
            <a:r>
              <a:rPr lang="en-US" sz="2000" dirty="0" err="1"/>
              <a:t>darslar</a:t>
            </a:r>
            <a:r>
              <a:rPr lang="en-US" sz="2000" dirty="0"/>
              <a:t>, </a:t>
            </a:r>
            <a:r>
              <a:rPr lang="en-US" sz="2000" dirty="0" err="1"/>
              <a:t>musiqa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o'yinlar</a:t>
            </a:r>
            <a:r>
              <a:rPr lang="en-US" sz="2000" dirty="0"/>
              <a:t>, </a:t>
            </a:r>
            <a:r>
              <a:rPr lang="en-US" sz="2000" dirty="0" err="1"/>
              <a:t>shuningdek</a:t>
            </a:r>
            <a:r>
              <a:rPr lang="en-US" sz="2000" dirty="0"/>
              <a:t>, </a:t>
            </a:r>
            <a:r>
              <a:rPr lang="en-US" sz="2000" dirty="0" err="1"/>
              <a:t>ota-onalarning</a:t>
            </a:r>
            <a:r>
              <a:rPr lang="en-US" sz="2000" dirty="0"/>
              <a:t> </a:t>
            </a:r>
            <a:r>
              <a:rPr lang="en-US" sz="2000" dirty="0" err="1"/>
              <a:t>nazorat</a:t>
            </a:r>
            <a:r>
              <a:rPr lang="en-US" sz="2000" dirty="0"/>
              <a:t> </a:t>
            </a:r>
            <a:r>
              <a:rPr lang="en-US" sz="2000" dirty="0" err="1"/>
              <a:t>qilish</a:t>
            </a:r>
            <a:r>
              <a:rPr lang="en-US" sz="2000" dirty="0"/>
              <a:t> </a:t>
            </a:r>
            <a:r>
              <a:rPr lang="en-US" sz="2000" dirty="0" err="1"/>
              <a:t>imkoniyatlarini</a:t>
            </a:r>
            <a:r>
              <a:rPr lang="en-US" sz="2000" dirty="0"/>
              <a:t> </a:t>
            </a:r>
            <a:r>
              <a:rPr lang="en-US" sz="2000" dirty="0" err="1"/>
              <a:t>ta'minlaydi</a:t>
            </a:r>
            <a:r>
              <a:rPr lang="en-US" sz="2000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Google Home Mini Kids Edition</a:t>
            </a:r>
            <a:r>
              <a:rPr lang="en-US" sz="2000" dirty="0"/>
              <a:t>: Google Home Mini Kids Edition, Google Assistant </a:t>
            </a:r>
            <a:r>
              <a:rPr lang="en-US" sz="2000" dirty="0" err="1"/>
              <a:t>asosida</a:t>
            </a:r>
            <a:r>
              <a:rPr lang="en-US" sz="2000" dirty="0"/>
              <a:t> </a:t>
            </a:r>
            <a:r>
              <a:rPr lang="en-US" sz="2000" dirty="0" err="1"/>
              <a:t>ishlaydigan</a:t>
            </a:r>
            <a:r>
              <a:rPr lang="en-US" sz="2000" dirty="0"/>
              <a:t> </a:t>
            </a:r>
            <a:r>
              <a:rPr lang="en-US" sz="2000" dirty="0" err="1"/>
              <a:t>boshqa</a:t>
            </a:r>
            <a:r>
              <a:rPr lang="en-US" sz="2000" dirty="0"/>
              <a:t> Google Home Mini </a:t>
            </a:r>
            <a:r>
              <a:rPr lang="en-US" sz="2000" dirty="0" err="1"/>
              <a:t>modeli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xil</a:t>
            </a:r>
            <a:r>
              <a:rPr lang="en-US" sz="2000" dirty="0"/>
              <a:t>, </a:t>
            </a:r>
            <a:r>
              <a:rPr lang="en-US" sz="2000" dirty="0" err="1"/>
              <a:t>lekin</a:t>
            </a:r>
            <a:r>
              <a:rPr lang="en-US" sz="2000" dirty="0"/>
              <a:t> </a:t>
            </a:r>
            <a:r>
              <a:rPr lang="en-US" sz="2000" dirty="0" err="1"/>
              <a:t>uning</a:t>
            </a:r>
            <a:r>
              <a:rPr lang="en-US" sz="2000" dirty="0"/>
              <a:t> </a:t>
            </a:r>
            <a:r>
              <a:rPr lang="en-US" sz="2000" dirty="0" err="1"/>
              <a:t>bolalar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mahsulotni</a:t>
            </a:r>
            <a:r>
              <a:rPr lang="en-US" sz="2000" dirty="0"/>
              <a:t> </a:t>
            </a:r>
            <a:r>
              <a:rPr lang="en-US" sz="2000" dirty="0" err="1"/>
              <a:t>ta'minlaydi</a:t>
            </a:r>
            <a:r>
              <a:rPr lang="en-US" sz="2000" dirty="0"/>
              <a:t>. Bu model </a:t>
            </a:r>
            <a:r>
              <a:rPr lang="en-US" sz="2000" dirty="0" err="1"/>
              <a:t>bolalar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ovozli</a:t>
            </a:r>
            <a:r>
              <a:rPr lang="en-US" sz="2000" dirty="0"/>
              <a:t> </a:t>
            </a:r>
            <a:r>
              <a:rPr lang="en-US" sz="2000" dirty="0" err="1"/>
              <a:t>darslar</a:t>
            </a:r>
            <a:r>
              <a:rPr lang="en-US" sz="2000" dirty="0"/>
              <a:t>, </a:t>
            </a:r>
            <a:r>
              <a:rPr lang="en-US" sz="2000" dirty="0" err="1"/>
              <a:t>o'yinlar</a:t>
            </a:r>
            <a:r>
              <a:rPr lang="en-US" sz="2000" dirty="0"/>
              <a:t>, </a:t>
            </a:r>
            <a:r>
              <a:rPr lang="en-US" sz="2000" dirty="0" err="1"/>
              <a:t>ovozli</a:t>
            </a:r>
            <a:r>
              <a:rPr lang="en-US" sz="2000" dirty="0"/>
              <a:t> </a:t>
            </a:r>
            <a:r>
              <a:rPr lang="en-US" sz="2000" dirty="0" err="1"/>
              <a:t>krossvordlar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qiziqarli</a:t>
            </a:r>
            <a:r>
              <a:rPr lang="en-US" sz="2000" dirty="0"/>
              <a:t> </a:t>
            </a:r>
            <a:r>
              <a:rPr lang="en-US" sz="2000" dirty="0" err="1"/>
              <a:t>ma'lumotlar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ta'minlanadi</a:t>
            </a:r>
            <a:r>
              <a:rPr lang="en-US" sz="2000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Apple </a:t>
            </a:r>
            <a:r>
              <a:rPr lang="en-US" sz="2000" b="1" dirty="0" err="1"/>
              <a:t>HomePod</a:t>
            </a:r>
            <a:r>
              <a:rPr lang="en-US" sz="2000" b="1" dirty="0"/>
              <a:t> Mini</a:t>
            </a:r>
            <a:r>
              <a:rPr lang="en-US" sz="2000" dirty="0"/>
              <a:t>: Apple </a:t>
            </a:r>
            <a:r>
              <a:rPr lang="en-US" sz="2000" dirty="0" err="1"/>
              <a:t>HomePod</a:t>
            </a:r>
            <a:r>
              <a:rPr lang="en-US" sz="2000" dirty="0"/>
              <a:t> Mini, </a:t>
            </a:r>
            <a:r>
              <a:rPr lang="en-US" sz="2000" dirty="0" err="1"/>
              <a:t>yaxshi</a:t>
            </a:r>
            <a:r>
              <a:rPr lang="en-US" sz="2000" dirty="0"/>
              <a:t> </a:t>
            </a:r>
            <a:r>
              <a:rPr lang="en-US" sz="2000" dirty="0" err="1"/>
              <a:t>sifatli</a:t>
            </a:r>
            <a:r>
              <a:rPr lang="en-US" sz="2000" dirty="0"/>
              <a:t> </a:t>
            </a:r>
            <a:r>
              <a:rPr lang="en-US" sz="2000" dirty="0" err="1"/>
              <a:t>musiqa</a:t>
            </a:r>
            <a:r>
              <a:rPr lang="en-US" sz="2000" dirty="0"/>
              <a:t> </a:t>
            </a:r>
            <a:r>
              <a:rPr lang="en-US" sz="2000" dirty="0" err="1"/>
              <a:t>ta'minlaydi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ayni</a:t>
            </a:r>
            <a:r>
              <a:rPr lang="en-US" sz="2000" dirty="0"/>
              <a:t> </a:t>
            </a:r>
            <a:r>
              <a:rPr lang="en-US" sz="2000" dirty="0" err="1"/>
              <a:t>paytda</a:t>
            </a:r>
            <a:r>
              <a:rPr lang="en-US" sz="2000" dirty="0"/>
              <a:t> Siri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ishlash</a:t>
            </a:r>
            <a:r>
              <a:rPr lang="en-US" sz="2000" dirty="0"/>
              <a:t> </a:t>
            </a:r>
            <a:r>
              <a:rPr lang="en-US" sz="2000" dirty="0" err="1"/>
              <a:t>imkoniyatlariga</a:t>
            </a:r>
            <a:r>
              <a:rPr lang="en-US" sz="2000" dirty="0"/>
              <a:t> </a:t>
            </a:r>
            <a:r>
              <a:rPr lang="en-US" sz="2000" dirty="0" err="1"/>
              <a:t>ega</a:t>
            </a:r>
            <a:r>
              <a:rPr lang="en-US" sz="2000" dirty="0"/>
              <a:t>. U </a:t>
            </a:r>
            <a:r>
              <a:rPr lang="en-US" sz="2000" dirty="0" err="1"/>
              <a:t>oddiy</a:t>
            </a:r>
            <a:r>
              <a:rPr lang="en-US" sz="2000" dirty="0"/>
              <a:t> </a:t>
            </a:r>
            <a:r>
              <a:rPr lang="en-US" sz="2000" dirty="0" err="1"/>
              <a:t>ishlov</a:t>
            </a:r>
            <a:r>
              <a:rPr lang="en-US" sz="2000" dirty="0"/>
              <a:t> </a:t>
            </a:r>
            <a:r>
              <a:rPr lang="en-US" sz="2000" dirty="0" err="1"/>
              <a:t>berish</a:t>
            </a:r>
            <a:r>
              <a:rPr lang="en-US" sz="2000" dirty="0"/>
              <a:t>, </a:t>
            </a:r>
            <a:r>
              <a:rPr lang="en-US" sz="2000" dirty="0" err="1"/>
              <a:t>bolalar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maxsus</a:t>
            </a:r>
            <a:r>
              <a:rPr lang="en-US" sz="2000" dirty="0"/>
              <a:t> </a:t>
            </a:r>
            <a:r>
              <a:rPr lang="en-US" sz="2000" dirty="0" err="1"/>
              <a:t>kontent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ijodiylik</a:t>
            </a:r>
            <a:r>
              <a:rPr lang="en-US" sz="2000" dirty="0"/>
              <a:t> </a:t>
            </a:r>
            <a:r>
              <a:rPr lang="en-US" sz="2000" dirty="0" err="1"/>
              <a:t>imkoniyatlarini</a:t>
            </a:r>
            <a:r>
              <a:rPr lang="en-US" sz="2000" dirty="0"/>
              <a:t> </a:t>
            </a:r>
            <a:r>
              <a:rPr lang="en-US" sz="2000" dirty="0" err="1"/>
              <a:t>ta'minlash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moslamalarga</a:t>
            </a:r>
            <a:r>
              <a:rPr lang="en-US" sz="2000" dirty="0"/>
              <a:t> </a:t>
            </a:r>
            <a:r>
              <a:rPr lang="en-US" sz="2000" dirty="0" err="1"/>
              <a:t>ega</a:t>
            </a:r>
            <a:r>
              <a:rPr lang="en-US" sz="2000" dirty="0"/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522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48107" y="1075446"/>
            <a:ext cx="11745523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JBL JR POP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Bluetooth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Speaker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ovozli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kuchaytiruvchi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Bluetooth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to'plam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bollarga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yoqadi.U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yorqin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ranglarda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dizaynda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taqdim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etiladi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ishlov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sifatli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musiqa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ta'minlashning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ehtiyojlarini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qondiradi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SoundLink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Micro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Bluetooth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Speaker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portativ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Bluetooth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kuchaytiruvchi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ishlov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sifatli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musiqa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ta'minlashda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ustalaşgan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qattiq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qurilishi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suvga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qarshi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ta'minlanadi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ovozli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kitoblar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darslar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ta'minlangan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modellardan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tanlash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sizning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ehtiyojlaringiz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bo'limingizga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funksiyalarni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xususiyatlarni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qadrlantirishga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bog'liq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mahsulotlar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ovoz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kuchaytiruvchi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apparatlarni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bolalarga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qiziqarli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oson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qilishga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moslamalarga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381248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13</TotalTime>
  <Words>825</Words>
  <Application>Microsoft Office PowerPoint</Application>
  <PresentationFormat>Широкоэкранный</PresentationFormat>
  <Paragraphs>37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 uchun  rahmat!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</cp:revision>
  <dcterms:created xsi:type="dcterms:W3CDTF">2024-06-01T07:43:51Z</dcterms:created>
  <dcterms:modified xsi:type="dcterms:W3CDTF">2024-10-19T20:15:40Z</dcterms:modified>
</cp:coreProperties>
</file>