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19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477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83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800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09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58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78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67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62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310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D0E36F-D758-4BFF-A175-9C955BDF005E}" type="datetimeFigureOut">
              <a:rPr lang="ru-RU" smtClean="0"/>
              <a:t>09.04.2025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E90AA3D-67F6-4019-97D8-64AB123B130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84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iki/Nur_kasalligi" TargetMode="External"/><Relationship Id="rId13" Type="http://schemas.openxmlformats.org/officeDocument/2006/relationships/hyperlink" Target="https://uz.wikipedia.org/wiki/Brutsellyoz" TargetMode="External"/><Relationship Id="rId18" Type="http://schemas.openxmlformats.org/officeDocument/2006/relationships/hyperlink" Target="https://uz.wikipedia.org/wiki/Bronxit" TargetMode="External"/><Relationship Id="rId3" Type="http://schemas.openxmlformats.org/officeDocument/2006/relationships/hyperlink" Target="https://uz.wikipedia.org/wiki/Kasbga_aloqador_zararlar" TargetMode="External"/><Relationship Id="rId21" Type="http://schemas.openxmlformats.org/officeDocument/2006/relationships/hyperlink" Target="https://uz.wikipedia.org/wiki/Toliqish" TargetMode="External"/><Relationship Id="rId7" Type="http://schemas.openxmlformats.org/officeDocument/2006/relationships/hyperlink" Target="https://uz.wikipedia.org/wiki/Vibratsiya_kasalligi" TargetMode="External"/><Relationship Id="rId12" Type="http://schemas.openxmlformats.org/officeDocument/2006/relationships/hyperlink" Target="https://uz.wikipedia.org/wiki/Parazitar_kasalliklar" TargetMode="External"/><Relationship Id="rId17" Type="http://schemas.openxmlformats.org/officeDocument/2006/relationships/hyperlink" Target="https://uz.wikipedia.org/wiki/Pnevmokonioz" TargetMode="External"/><Relationship Id="rId2" Type="http://schemas.openxmlformats.org/officeDocument/2006/relationships/hyperlink" Target="https://uz.wikipedia.org/wiki/Mehnat" TargetMode="External"/><Relationship Id="rId16" Type="http://schemas.openxmlformats.org/officeDocument/2006/relationships/hyperlink" Target="https://uz.wikipedia.org/wiki/Nafas" TargetMode="External"/><Relationship Id="rId20" Type="http://schemas.openxmlformats.org/officeDocument/2006/relationships/hyperlink" Target="https://uz.wikipedia.org/wiki/Burs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iki/Karlik" TargetMode="External"/><Relationship Id="rId11" Type="http://schemas.openxmlformats.org/officeDocument/2006/relationships/hyperlink" Target="https://uz.wikipedia.org/wiki/Infeksion_kasalliklar" TargetMode="External"/><Relationship Id="rId5" Type="http://schemas.openxmlformats.org/officeDocument/2006/relationships/hyperlink" Target="https://uz.wikipedia.org/wiki/Kasallik" TargetMode="External"/><Relationship Id="rId15" Type="http://schemas.openxmlformats.org/officeDocument/2006/relationships/hyperlink" Target="https://uz.wikipedia.org/wiki/Chang" TargetMode="External"/><Relationship Id="rId10" Type="http://schemas.openxmlformats.org/officeDocument/2006/relationships/hyperlink" Target="https://uz.wikipedia.org/wiki/Balandlik_kasalligi" TargetMode="External"/><Relationship Id="rId19" Type="http://schemas.openxmlformats.org/officeDocument/2006/relationships/hyperlink" Target="https://uz.wikipedia.org/wiki/Nevrit" TargetMode="External"/><Relationship Id="rId4" Type="http://schemas.openxmlformats.org/officeDocument/2006/relationships/hyperlink" Target="https://uz.wikipedia.org/wiki/Organizm" TargetMode="External"/><Relationship Id="rId9" Type="http://schemas.openxmlformats.org/officeDocument/2006/relationships/hyperlink" Target="https://uz.wikipedia.org/wiki/Kesson_kasalligi" TargetMode="External"/><Relationship Id="rId14" Type="http://schemas.openxmlformats.org/officeDocument/2006/relationships/hyperlink" Target="https://uz.wikipedia.org/wiki/Kuydirgi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z.wikipedia.org/wiki/Sanoat" TargetMode="External"/><Relationship Id="rId13" Type="http://schemas.openxmlformats.org/officeDocument/2006/relationships/hyperlink" Target="https://uz.wikipedia.org/wiki/Korxona" TargetMode="External"/><Relationship Id="rId3" Type="http://schemas.openxmlformats.org/officeDocument/2006/relationships/hyperlink" Target="https://uz.wikipedia.org/wiki/O%CA%BBpka" TargetMode="External"/><Relationship Id="rId7" Type="http://schemas.openxmlformats.org/officeDocument/2006/relationships/hyperlink" Target="https://uz.wikipedia.org/wiki/Mashinasozlik_sanoati" TargetMode="External"/><Relationship Id="rId12" Type="http://schemas.openxmlformats.org/officeDocument/2006/relationships/hyperlink" Target="https://uz.wikipedia.org/wiki/Ishlab_chiqarish" TargetMode="External"/><Relationship Id="rId2" Type="http://schemas.openxmlformats.org/officeDocument/2006/relationships/hyperlink" Target="https://uz.wikipedia.org/wiki/Yunon_til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z.wikipedia.org/wiki/Ko%CA%BBmir_sanoati" TargetMode="External"/><Relationship Id="rId11" Type="http://schemas.openxmlformats.org/officeDocument/2006/relationships/hyperlink" Target="https://uz.wikipedia.org/wiki/Sezuvchanlik" TargetMode="External"/><Relationship Id="rId5" Type="http://schemas.openxmlformats.org/officeDocument/2006/relationships/hyperlink" Target="https://uz.wikipedia.org/wiki/Kon_sanoati" TargetMode="External"/><Relationship Id="rId10" Type="http://schemas.openxmlformats.org/officeDocument/2006/relationships/hyperlink" Target="https://uz.wikipedia.org/wiki/Havo" TargetMode="External"/><Relationship Id="rId4" Type="http://schemas.openxmlformats.org/officeDocument/2006/relationships/hyperlink" Target="https://uz.wikipedia.org/wiki/Chang" TargetMode="External"/><Relationship Id="rId9" Type="http://schemas.openxmlformats.org/officeDocument/2006/relationships/hyperlink" Target="https://uz.wikipedia.org/wiki/Xavfsizlik_texnikasi" TargetMode="External"/><Relationship Id="rId14" Type="http://schemas.openxmlformats.org/officeDocument/2006/relationships/hyperlink" Target="https://uz.wikipedia.org/wiki/Kon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848872" cy="5760640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changi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ta’siridan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kasalliklari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34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7992888" cy="583264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Yuqоri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nаfаs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yo‘llаrigа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infеksiya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kirmаsligi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kuzаtib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bоrish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kеrаk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Bemorgа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nаfаs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mаshg‘ulоtlаrini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o‘rgаtish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kеrаk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Shifоkоr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ko‘rsаtmаsigа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binоаn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bаlg‘аm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ko‘chiruvchi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mukolitiklаr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brоnxоlitik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vоsitаlаr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bеrish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kеrаk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Xоnа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tоzаlаyotgаndа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chаngyutgich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ishlаtilmаydi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fаqаt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аrtib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yuvilаdi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kundа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nеchа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bоr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xоnа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nаm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usuldа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tоzаlаnаdi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Ko‘krаk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qаfаsidа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оg‘riq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bo‘lgаndа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tibbiyot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hаmshirаsi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bemorgа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qulаy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vаziyat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yarаtаdi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shifоkоr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ko‘rsаtmаsigа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binоаn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xаntаl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qo‘yadi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оg‘riq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qоldiruvchi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prеpаrаtlаr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bеrаdi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Bemorlаrgа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pаrvаrish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qilishdаgi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ko‘nikmаlаrni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o‘rgаtish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Fаоllik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dаm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оlish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vаqtlаrini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tаqsimlаsh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bo‘yichа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qo‘llanma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Jismоniy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ishlаr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nаfаs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оlishning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qiyinlаshishi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o‘zаrо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bоg‘liqligini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tushuntirish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nаfаs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оlish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qulаy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vаziyatni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аniqlаsh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bemor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bilаn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birgаlikdа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аniq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rаvоn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rejаlаr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tuzish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erishish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bаhоlаshni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o‘tkаzish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оlgаn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nаtijаni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bаhоlаsh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kаmchiliklаrni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аniqlаsh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ulаrni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bаrtаrаf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yo‘llаrini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аmаlgа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оshirishdir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247011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731520"/>
            <a:ext cx="7488832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kasalliklari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Mehnat"/>
              </a:rPr>
              <a:t>mehnat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sharoitlari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Kasbga aloqador zararlar"/>
              </a:rPr>
              <a:t>kasbga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Kasbga aloqador zararlar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Kasbga aloqador zararlar"/>
              </a:rPr>
              <a:t>aloqador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Kasbga aloqador zararlar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Kasbga aloqador zararlar"/>
              </a:rPr>
              <a:t>zararlarning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4" tooltip="Organizm"/>
              </a:rPr>
              <a:t>organizmga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taʼsiri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natijasida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boʻladigan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5" tooltip="Kasallik"/>
              </a:rPr>
              <a:t>kasalliklar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kasalliklarining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kechishi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boʻlgan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omillarning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oʻziga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xosligi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kuchi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davomiyligi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birgalikdagi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taʼsiriga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bogʻliq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kasalliklarining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omillarini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holda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belgilanadi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kasalliklarining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fizik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aloqador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6" tooltip="Karlik"/>
              </a:rPr>
              <a:t>karlik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tooltip="Vibratsiya kasalligi"/>
              </a:rPr>
              <a:t>vibratsiya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tooltip="Vibratsiya kasallig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7" tooltip="Vibratsiya kasalligi"/>
              </a:rPr>
              <a:t>kasalligi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tooltip="Nur kasalligi"/>
              </a:rPr>
              <a:t>nur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tooltip="Nur kasallig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8" tooltip="Nur kasalligi"/>
              </a:rPr>
              <a:t>kasalligi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 tooltip="Kesson kasalligi"/>
              </a:rPr>
              <a:t>kesson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 tooltip="Kesson kasallig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9" tooltip="Kesson kasalligi"/>
              </a:rPr>
              <a:t>kasalligi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 tooltip="Balandlik kasalligi"/>
              </a:rPr>
              <a:t>balandlik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 tooltip="Balandlik kasalligi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0" tooltip="Balandlik kasalligi"/>
              </a:rPr>
              <a:t>kasalligi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boshqalar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biologik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1" tooltip="Infeksion kasalliklar"/>
              </a:rPr>
              <a:t>infeksion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2" tooltip="Parazitar kasalliklar"/>
              </a:rPr>
              <a:t>parazitar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2" tooltip="Parazitar kasalliklar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2" tooltip="Parazitar kasalliklar"/>
              </a:rPr>
              <a:t>kasalliklar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3" tooltip="Brutsellyoz"/>
              </a:rPr>
              <a:t>brutsellyoz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4" tooltip="Kuydirgi"/>
              </a:rPr>
              <a:t>kuydirgi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kimyoviy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omillar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taʼsirida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baʼzi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5" tooltip="Chang"/>
              </a:rPr>
              <a:t>changlar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6" tooltip="Nafas"/>
              </a:rPr>
              <a:t>nafasga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olinganda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7" tooltip="Pnevmokonioz"/>
              </a:rPr>
              <a:t>pnevmokonioz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8" tooltip="Bronxit"/>
              </a:rPr>
              <a:t>bronxit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boshqalar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shuningdek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jismoniy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zoʻriqqanda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shikastlanganda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19" tooltip="Nevrit"/>
              </a:rPr>
              <a:t>nevrit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0" tooltip="Bursit"/>
              </a:rPr>
              <a:t>bursit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vujudga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farq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kasalliklarining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chiqishiga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organizmning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oʻta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1" tooltip="Toliqish"/>
              </a:rPr>
              <a:t>toliqishi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kasallikka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kurasha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faoliyatining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pasayishi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boʻladi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31520"/>
            <a:ext cx="7704856" cy="5433784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2" tooltip="Yunon tili"/>
              </a:rPr>
              <a:t>yun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 tooltip="Yunon tili"/>
              </a:rPr>
              <a:t>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pneumon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3" tooltip="Oʻpka"/>
              </a:rPr>
              <a:t>oʻpka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konia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4" tooltip="Chang"/>
              </a:rPr>
              <a:t>chang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changlarni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yutishdan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boʻladigan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oʻpka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kasalliklari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guruhi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Pnevkoniozga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5" tooltip="Kon sanoati"/>
              </a:rPr>
              <a:t>kon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6" tooltip="Koʻmir sanoati"/>
              </a:rPr>
              <a:t>kumir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7" tooltip="Mashinasozlik sanoati"/>
              </a:rPr>
              <a:t>mashinasozlik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8" tooltip="Sanoat"/>
              </a:rPr>
              <a:t>sanoatning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tarmoklari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ishchilarining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9" tooltip="Xavfsizlik texnikasi"/>
              </a:rPr>
              <a:t>xavfsizlik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9" tooltip="Xavfsizlik texnikasi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9" tooltip="Xavfsizlik texnikasi"/>
              </a:rPr>
              <a:t>texnikasi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qoidalariga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qilmasliklaridan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boʻladi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Klinik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belgilari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kechishi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asoratlariga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koʻra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farq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qiladigan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Pnevmokoniozing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rivojlanish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muddatlari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bulib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10" tooltip="Havo"/>
              </a:rPr>
              <a:t>havoning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ifloslanish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darajasi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changning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harakteri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orga-nizmning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individual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11" tooltip="Sezuvchanlik"/>
              </a:rPr>
              <a:t>sezuvchanligi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sabablarga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anikdanadi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Pnevmokoniozning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12" tooltip="Ishlab chiqarish"/>
              </a:rPr>
              <a:t>ishlab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12" tooltip="Ishlab chiqarish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12" tooltip="Ishlab chiqarish"/>
              </a:rPr>
              <a:t>chiqarish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13" tooltip="Korxona"/>
              </a:rPr>
              <a:t>korxonalarida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14" tooltip="Kon"/>
              </a:rPr>
              <a:t>konlarda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havoning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ifloslanishiga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kurashish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ishchilar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individual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himoya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vositalaridan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foydalanishlari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vaqti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vaqti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tibbiy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koʻrikdan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oʻtib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turishlari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Kasallikning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zoʻrayib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ketishiga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yoʻl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qoʻymaslik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silikoz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asbes-toz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kasallangan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bemorlarni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changlar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boʻlmaydigan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oʻtkazish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397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31520"/>
            <a:ext cx="8136904" cy="564980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kasalligi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og‘rigan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bemorlarda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hamshiralik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parvarishi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Kasb-kor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kasalliklari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tarqalgan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o‘rganilgani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olishiga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natijasida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chiqadigan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bronxitlar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pnevmokoniozlardir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xo‘jaligining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tarmoqlarida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chiqarishiga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Bularga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‘-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metall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metallni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mashinasozlik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korxonalari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materiallarini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sement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ohak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b.),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qishloq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xo‘jalik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mahsulotlarini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ishlash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don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b.)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surunkali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kasb-kor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kasalligi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to‘qimasida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skleroz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qo‘shuvchi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to‘qima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fibrinoz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jarayoni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emfizemasi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xarakterlanadi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740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280920" cy="61926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evaziga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ichi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limfalari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kattalashadi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abablari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patologik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holatining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boshlanishi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ko‘rinishi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klinik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belgilarining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namoyon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kasallikning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kechishi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etiologik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omillarga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xarakteriga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havoning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changlash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darajasiga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ta’sirlanish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davomiylik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vaqtiga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changdan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zo‘riqish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»);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nisbatan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organizmga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ta’sirchanligi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sezgirligi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immun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tizim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holati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boshqalarga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changlari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xarakteriga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fizikaviy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xususiyatlari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kimyoviy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tabiati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xilma-xildir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fizikaviy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xususiyatlari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organizmga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ta’sirini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aniqlashda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Mazkur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tarmoq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tibbiyot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hamshirasi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bilishi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changning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turini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qattiqligini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eruvchanligini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tuzilishini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struktura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hajmini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elektrozaryad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holatini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63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7992888" cy="612068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tarkibiga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neorganik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aralash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turlarga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bo‘linadi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Tarkibi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minerallar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metallardan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topgan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neorganik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hayvon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mahsulotlari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mikroorganizmlardan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neorganik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changlardan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zararlisining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hajmi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1–2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mkm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Havoda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konsentratsiyada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alveolalariga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tushadi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fagotsitlar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transportirovka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qilinib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hujayralararo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bo‘shliqqa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rivojlanadi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xarakteriga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pnevmokoniozlarning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tafovut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qilindi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Silikoz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kremniy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dioksidni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saqlagan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zarralari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asosidagi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Silikatoz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tarkibidagi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asbest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talk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sement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kaolin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slyud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zarrachalari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shisha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tolalari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chiqadigan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Metallokonioz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alumin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temir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metall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zarralari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metallokoniozlar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ichida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berilli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zarrachalarini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saqlagan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berillioz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paydo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Karbokonioz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tarkibida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grafit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boshqalar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sababli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40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136904" cy="597666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Klinikasi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Pnevmokoniozlarning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turlarida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klinik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deyarli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kasb-korga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anamnez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yig‘ishda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hushyor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Xarakterli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kuchayib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boruvchi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yetishmovchiligi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kuchayib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boruvchi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hansirash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surunkali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qaytalanib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turuvchi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bronxit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belgilari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qafasida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og‘riqlar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aniqlanishi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plevra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varaqlari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yopishib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Asorati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Pnevmoniya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harorati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ko‘tarilishi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namli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xirillashlar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eshitilishi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Diagnostika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xarakterlisi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rentgenologik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tekshirishdir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Pnevmokoniozlarning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bosqichi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tafovut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1-bosqich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xarakterli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simptomlari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ildizi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rasmining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kuchayganligi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limfa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tugunlarining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kattalashuvi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deformatsiyasi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2-bosqichi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xarakterli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simptomlari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ikkala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diffuz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holdagi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o‘choqlar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tugunchalar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ildiziga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yaqinroq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joylarda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emfizemalar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aniqlanishi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3-bosqich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xarakterli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simptomlar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konglomerant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to‘plan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tugunlar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pnevmokoniotik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kavernalar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fibrozi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natijasida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bronxoektazlar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aniqlanadi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4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6632"/>
            <a:ext cx="8064896" cy="66247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3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300" b="1" dirty="0" err="1">
                <a:latin typeface="Times New Roman" pitchFamily="18" charset="0"/>
                <a:cs typeface="Times New Roman" pitchFamily="18" charset="0"/>
              </a:rPr>
              <a:t>ilikoz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pnevmokoniozlarning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uchraydigan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og‘ir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o‘tadigan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turidir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sanoatning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tarmoqlarida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konlarida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konlarida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litiy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keramika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sanoatida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ishlaydiganlarda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uchrayli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1-bosqichi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kasb-kor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zarralari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omillari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4–5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ishlagandan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aniqlanadi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4–5-yilda 1-bosqich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ikkinchisiga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rivojlanganda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10–20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yilda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1-bosqish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ikkinchisiga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sekin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turida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yoshdagi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odamlarda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agar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oldindan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tizimi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kasalliklari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kvars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changlari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konsentratsiyasi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silikoz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oylarda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boshlanishi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xarakterli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belgilaridan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qafasidagi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og‘riqdir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Silikozning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uchraydigan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asorati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tuberkulyoz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silikotuberkulyoz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ko‘pincha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pnevmotoraks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Pnevmoniya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bronxoektazlar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uchraydi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Silikoz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fonida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artrit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rivojlanishi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turlar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o‘zgargan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holatda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Bisinoz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paxta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changi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natijasida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chiqadigan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klinik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ko‘rinishi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bronxospastik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sindrom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qisish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xuruji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boshlangandan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haftasining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boshida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kunining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oxirida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to‘xtaydi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Kasallikning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rivojlangan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davrida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qiyinlashadi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hansirash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doimiy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yetishmovchiligi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kuchayib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gipertenziyasi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rivojlanadi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o‘pka-yurak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sindromi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chiqadi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2675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08912" cy="61926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Davosi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kasalliklarni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davolashdan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oldinroq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proflaktikasiga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Asosan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simptomopatologik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davo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yo‘llari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funksiyasini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yaxshilash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ingalatsiyalar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ishqoriy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kislota-ishqoriy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muhitda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Tuberkulyozli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asoratlarda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silga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davo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choralari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boriladi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Fizioterapevtik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muolajalar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ultrabinafsha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nurlari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nafas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yo‘llarini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nurlantirish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ultra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tebranishli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(UYT(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UVCh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maydonidan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Kasallikning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og‘ir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turlarida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gormonlar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qo‘llanadi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Profilaktikasi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Pnevmokoniozlarning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olishdagi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asosiy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tadbirlar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chiqarishdagi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changlarning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oldini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qaratilgan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texnologiyasi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mexanizatsiyasini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yaratish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chiqarishda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qilivchi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qurilmalarining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germetizatsiyasini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qilivchi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qurilmalarining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masofadan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boshqarish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Changtutgich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changyutgich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qurilmalarini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chiqarish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korxonalarida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mahalliy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ventilatsiyalardan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Bemorlаrdа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hаmshirаlik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pаrvаrishi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Nаfаsi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qisilаyotgаn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bemorlаr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mаjburiy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hоlаtdа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yarim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o‘tirgаn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hоlаtgа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kеltirilаdi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siqib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turgаn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kiyimlаri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bo‘shаtilаdi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tоzа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hаvо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kirish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tа’minlаnаdi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Yo‘tаl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paytida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bemorgа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iliq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ishqоriy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suyuqlik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bеrilаdi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Аllеrgеnlаr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bilаn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аlоqа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bo‘lishdаn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qilinаdi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uzоq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muddаt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chаng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kirishdаn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ehtiyot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kеrаk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Аlmаshinuv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mahsulotlаri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kеtishi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chеkishni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tаshlаsh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kеrаk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445836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135</TotalTime>
  <Words>1572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XTreme.ws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ORGTech</cp:lastModifiedBy>
  <cp:revision>12</cp:revision>
  <dcterms:created xsi:type="dcterms:W3CDTF">2024-02-07T18:57:31Z</dcterms:created>
  <dcterms:modified xsi:type="dcterms:W3CDTF">2025-04-09T17:57:07Z</dcterms:modified>
</cp:coreProperties>
</file>