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61" r:id="rId2"/>
    <p:sldId id="262" r:id="rId3"/>
    <p:sldId id="263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8" autoAdjust="0"/>
    <p:restoredTop sz="94660"/>
  </p:normalViewPr>
  <p:slideViewPr>
    <p:cSldViewPr snapToGrid="0">
      <p:cViewPr>
        <p:scale>
          <a:sx n="125" d="100"/>
          <a:sy n="125" d="100"/>
        </p:scale>
        <p:origin x="-1272" y="-1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3239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altLang="zh-CN" smtClean="0"/>
              <a:t>Образец подзаголовка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14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9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0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60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19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6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24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25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2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62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30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31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3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33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3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63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9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59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59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7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38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63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4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64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608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altLang="zh-CN" smtClean="0"/>
              <a:t>Вставка рисунка</a:t>
            </a:r>
            <a:endParaRPr lang="en-US" dirty="0"/>
          </a:p>
        </p:txBody>
      </p:sp>
      <p:sp>
        <p:nvSpPr>
          <p:cNvPr id="1048609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zh-CN" smtClean="0"/>
              <a:t>Образец текста</a:t>
            </a:r>
          </a:p>
        </p:txBody>
      </p:sp>
      <p:sp>
        <p:nvSpPr>
          <p:cNvPr id="1048610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61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zh-CN" smtClean="0"/>
              <a:t>Образец заголовка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zh-CN" smtClean="0"/>
              <a:t>Образец текста</a:t>
            </a:r>
          </a:p>
          <a:p>
            <a:pPr lvl="1"/>
            <a:r>
              <a:rPr lang="ru-RU" altLang="zh-CN" smtClean="0"/>
              <a:t>Второй уровень</a:t>
            </a:r>
          </a:p>
          <a:p>
            <a:pPr lvl="2"/>
            <a:r>
              <a:rPr lang="ru-RU" altLang="zh-CN" smtClean="0"/>
              <a:t>Третий уровень</a:t>
            </a:r>
          </a:p>
          <a:p>
            <a:pPr lvl="3"/>
            <a:r>
              <a:rPr lang="ru-RU" altLang="zh-CN" smtClean="0"/>
              <a:t>Четвертый уровень</a:t>
            </a:r>
          </a:p>
          <a:p>
            <a:pPr lvl="4"/>
            <a:r>
              <a:rPr lang="ru-RU" altLang="zh-CN" smtClean="0"/>
              <a:t>Пятый уровень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9C8F3-725A-4F9A-A507-94E9D5D4F6DB}" type="datetimeFigureOut">
              <a:rPr lang="zh-CN" altLang="en-US" smtClean="0"/>
              <a:t>2024/12/1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40409-DAE8-4674-9087-DC3CFB3688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5346" y="1705955"/>
            <a:ext cx="6858000" cy="1655762"/>
          </a:xfrm>
          <a:solidFill>
            <a:srgbClr val="FFFFFF"/>
          </a:solidFill>
          <a:ln>
            <a:solidFill>
              <a:srgbClr val="000000"/>
            </a:solidFill>
            <a:prstDash val="solid"/>
          </a:ln>
        </p:spPr>
        <p:txBody>
          <a:bodyPr/>
          <a:lstStyle/>
          <a:p>
            <a:r>
              <a:rPr lang="en-US" altLang="ru-RU" sz="3200" b="1" dirty="0" err="1"/>
              <a:t>Katta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Farg'ona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kanali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qurilishiga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oid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arxivda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saqlanib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kelayotgan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foto</a:t>
            </a:r>
            <a:r>
              <a:rPr lang="en-US" altLang="ru-RU" sz="3200" b="1" dirty="0"/>
              <a:t> </a:t>
            </a:r>
            <a:r>
              <a:rPr lang="en-US" altLang="ru-RU" sz="3200" b="1" dirty="0" err="1"/>
              <a:t>hujjatlar</a:t>
            </a:r>
            <a:r>
              <a:rPr lang="en-US" altLang="ru-RU" dirty="0"/>
              <a:t> </a:t>
            </a:r>
            <a:endParaRPr lang="ru-RU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Рисунок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16736" y="311822"/>
            <a:ext cx="7692024" cy="3421929"/>
          </a:xfrm>
          <a:prstGeom prst="rect">
            <a:avLst/>
          </a:prstGeom>
        </p:spPr>
      </p:pic>
      <p:sp>
        <p:nvSpPr>
          <p:cNvPr id="1048588" name="TextBox 1048587"/>
          <p:cNvSpPr txBox="1"/>
          <p:nvPr/>
        </p:nvSpPr>
        <p:spPr>
          <a:xfrm>
            <a:off x="365944" y="3733751"/>
            <a:ext cx="8412111" cy="24282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000000"/>
                </a:solidFill>
              </a:rPr>
              <a:t>Katta Farg'ona kanali qurilishi 1939-yilda boshlangan va 45-kun davomida xalq mehnati bilan qazilgan kanal hisoblanadi.</a:t>
            </a:r>
            <a:endParaRPr lang="ru-RU" sz="2800">
              <a:solidFill>
                <a:srgbClr val="000000"/>
              </a:solidFill>
            </a:endParaRPr>
          </a:p>
          <a:p>
            <a:r>
              <a:rPr lang="en-US" sz="1600">
                <a:solidFill>
                  <a:srgbClr val="000000"/>
                </a:solidFill>
              </a:rPr>
              <a:t>Kanal qazilishida 12 ming arava 4 mingga yaqin 4 g'ildirakli aravadan foydalanilgan.</a:t>
            </a:r>
            <a:endParaRPr lang="ru-RU" sz="1600">
              <a:solidFill>
                <a:srgbClr val="000000"/>
              </a:solidFill>
            </a:endParaRPr>
          </a:p>
          <a:p>
            <a:r>
              <a:rPr lang="en-US" sz="1600">
                <a:solidFill>
                  <a:srgbClr val="000000"/>
                </a:solidFill>
              </a:rPr>
              <a:t>180 ming ishchi dehqon. 3000 muhandis-texnik qatnashgan</a:t>
            </a:r>
            <a:endParaRPr lang="ru-RU" sz="1600">
              <a:solidFill>
                <a:srgbClr val="000000"/>
              </a:solidFill>
            </a:endParaRPr>
          </a:p>
          <a:p>
            <a:r>
              <a:rPr lang="en-US" sz="1600">
                <a:solidFill>
                  <a:srgbClr val="000000"/>
                </a:solidFill>
              </a:rPr>
              <a:t> Uzunligi 270 km kanal qazilishida 17.mln m3 tuproq qazib chiqarilgan.</a:t>
            </a:r>
            <a:endParaRPr lang="ru-RU" sz="1600">
              <a:solidFill>
                <a:srgbClr val="000000"/>
              </a:solidFill>
            </a:endParaRPr>
          </a:p>
          <a:p>
            <a:r>
              <a:rPr lang="en-US" sz="1600">
                <a:solidFill>
                  <a:srgbClr val="000000"/>
                </a:solidFill>
              </a:rPr>
              <a:t> Mehnatkash deputatlar Farg‘ona viloyati ijroiya komiteti"ning hujjatlarida Arxiv saqlovidagi 1124-F. 2-R.43-Y Farg'ona kanali qazilishida ishtirok etgan barcha odamlarni ro'yhati noma nom yozilgan. </a:t>
            </a:r>
            <a:endParaRPr lang="ru-RU" sz="1600">
              <a:solidFill>
                <a:srgbClr val="000000"/>
              </a:solidFill>
            </a:endParaRPr>
          </a:p>
          <a:p>
            <a:r>
              <a:rPr lang="en-US" sz="1600">
                <a:solidFill>
                  <a:srgbClr val="000000"/>
                </a:solidFill>
              </a:rPr>
              <a:t>  2019-yil kanal qurilishi 80-yilik yubileyida Unga "Usmon Yusupov nomidagi Katta Farg'ona kanali" nomiga o"zgartirildi.   </a:t>
            </a:r>
            <a:endParaRPr lang="ru-RU" sz="1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Рисунок 209715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6467" y="-44449"/>
            <a:ext cx="4495118" cy="3164992"/>
          </a:xfrm>
          <a:prstGeom prst="rect">
            <a:avLst/>
          </a:prstGeom>
        </p:spPr>
      </p:pic>
      <p:pic>
        <p:nvPicPr>
          <p:cNvPr id="2097154" name="Рисунок 209715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36466" y="3120542"/>
            <a:ext cx="4490504" cy="2852687"/>
          </a:xfrm>
          <a:prstGeom prst="rect">
            <a:avLst/>
          </a:prstGeom>
        </p:spPr>
      </p:pic>
      <p:pic>
        <p:nvPicPr>
          <p:cNvPr id="2097155" name="Рисунок 209715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787131" y="0"/>
            <a:ext cx="4356866" cy="2574057"/>
          </a:xfrm>
          <a:prstGeom prst="rect">
            <a:avLst/>
          </a:prstGeom>
        </p:spPr>
      </p:pic>
      <p:pic>
        <p:nvPicPr>
          <p:cNvPr id="2097156" name="Рисунок 209715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4787130" y="2574057"/>
            <a:ext cx="4562960" cy="3214035"/>
          </a:xfrm>
          <a:prstGeom prst="rect">
            <a:avLst/>
          </a:prstGeom>
        </p:spPr>
      </p:pic>
      <p:sp>
        <p:nvSpPr>
          <p:cNvPr id="1048592" name="TextBox 1048591"/>
          <p:cNvSpPr txBox="1"/>
          <p:nvPr/>
        </p:nvSpPr>
        <p:spPr>
          <a:xfrm>
            <a:off x="699913" y="5973228"/>
            <a:ext cx="8174435" cy="8153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rgbClr val="000000"/>
                </a:solidFill>
              </a:rPr>
              <a:t>O‘zbekiston SSR Xalq Komisarlari Sovetining 1939 yil 3-6 iyun kungi “Katta Farg‘ona kanali qurilishi” haqidagi 896-son qarori qabul qilingan. (Fond-1124, Ro'yxat-2, Yig'majild-3)</a:t>
            </a:r>
            <a:endParaRPr lang="ru-RU" sz="16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SM-A536E</dc:creator>
  <cp:lastModifiedBy>ADMIN</cp:lastModifiedBy>
  <cp:revision>1</cp:revision>
  <dcterms:created xsi:type="dcterms:W3CDTF">2015-05-11T13:36:16Z</dcterms:created>
  <dcterms:modified xsi:type="dcterms:W3CDTF">2024-12-01T06:53:21Z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734463df41cd40bcb2065f5966fcf28e</vt:lpwstr>
  </property>
</Properties>
</file>