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45E-DBDA-439D-B662-A193EEE694F5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F80D517-927F-434B-A958-DB9B61426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36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45E-DBDA-439D-B662-A193EEE694F5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F80D517-927F-434B-A958-DB9B61426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377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45E-DBDA-439D-B662-A193EEE694F5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F80D517-927F-434B-A958-DB9B61426E0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88382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45E-DBDA-439D-B662-A193EEE694F5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F80D517-927F-434B-A958-DB9B61426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238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45E-DBDA-439D-B662-A193EEE694F5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F80D517-927F-434B-A958-DB9B61426E0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38126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45E-DBDA-439D-B662-A193EEE694F5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F80D517-927F-434B-A958-DB9B61426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6738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45E-DBDA-439D-B662-A193EEE694F5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D517-927F-434B-A958-DB9B61426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9622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45E-DBDA-439D-B662-A193EEE694F5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D517-927F-434B-A958-DB9B61426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067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45E-DBDA-439D-B662-A193EEE694F5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D517-927F-434B-A958-DB9B61426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90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45E-DBDA-439D-B662-A193EEE694F5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F80D517-927F-434B-A958-DB9B61426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12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45E-DBDA-439D-B662-A193EEE694F5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F80D517-927F-434B-A958-DB9B61426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269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45E-DBDA-439D-B662-A193EEE694F5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F80D517-927F-434B-A958-DB9B61426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360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45E-DBDA-439D-B662-A193EEE694F5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D517-927F-434B-A958-DB9B61426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7347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45E-DBDA-439D-B662-A193EEE694F5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D517-927F-434B-A958-DB9B61426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831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45E-DBDA-439D-B662-A193EEE694F5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0D517-927F-434B-A958-DB9B61426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971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45E-DBDA-439D-B662-A193EEE694F5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F80D517-927F-434B-A958-DB9B61426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304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0445E-DBDA-439D-B662-A193EEE694F5}" type="datetimeFigureOut">
              <a:rPr lang="ru-RU" smtClean="0"/>
              <a:t>26.12.2024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F80D517-927F-434B-A958-DB9B61426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783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  <p:sldLayoutId id="2147483806" r:id="rId12"/>
    <p:sldLayoutId id="2147483807" r:id="rId13"/>
    <p:sldLayoutId id="2147483808" r:id="rId14"/>
    <p:sldLayoutId id="2147483809" r:id="rId15"/>
    <p:sldLayoutId id="21474838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37618" y="734169"/>
            <a:ext cx="10133946" cy="517774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9600" b="1" dirty="0" err="1"/>
              <a:t>Keksalarning</a:t>
            </a:r>
            <a:r>
              <a:rPr lang="en-US" sz="9600" b="1" dirty="0"/>
              <a:t> </a:t>
            </a:r>
            <a:r>
              <a:rPr lang="en-US" sz="9600" b="1" dirty="0" err="1"/>
              <a:t>oqilona</a:t>
            </a:r>
            <a:r>
              <a:rPr lang="en-US" sz="9600" b="1" dirty="0"/>
              <a:t> </a:t>
            </a:r>
            <a:r>
              <a:rPr lang="en-US" sz="9600" b="1" dirty="0" err="1"/>
              <a:t>ovqatlanishi</a:t>
            </a:r>
            <a:endParaRPr lang="ru-RU" sz="13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926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337" y="90536"/>
            <a:ext cx="11678970" cy="625729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400" b="1" dirty="0" err="1"/>
              <a:t>Keksalar</a:t>
            </a:r>
            <a:r>
              <a:rPr lang="en-US" sz="2400" b="1" dirty="0"/>
              <a:t> </a:t>
            </a:r>
            <a:r>
              <a:rPr lang="en-US" sz="2400" b="1" dirty="0" err="1"/>
              <a:t>ovqatlanishining</a:t>
            </a:r>
            <a:r>
              <a:rPr lang="en-US" sz="2400" b="1" dirty="0"/>
              <a:t> </a:t>
            </a:r>
            <a:r>
              <a:rPr lang="en-US" sz="2400" b="1" dirty="0" err="1"/>
              <a:t>yana</a:t>
            </a:r>
            <a:r>
              <a:rPr lang="en-US" sz="2400" b="1" dirty="0"/>
              <a:t> </a:t>
            </a:r>
            <a:r>
              <a:rPr lang="en-US" sz="2400" b="1" dirty="0" err="1"/>
              <a:t>bir</a:t>
            </a:r>
            <a:r>
              <a:rPr lang="en-US" sz="2400" b="1" dirty="0"/>
              <a:t> </a:t>
            </a:r>
            <a:r>
              <a:rPr lang="en-US" sz="2400" b="1" dirty="0" err="1"/>
              <a:t>muhim</a:t>
            </a:r>
            <a:r>
              <a:rPr lang="en-US" sz="2400" b="1" dirty="0"/>
              <a:t> </a:t>
            </a:r>
            <a:r>
              <a:rPr lang="en-US" sz="2400" b="1" dirty="0" err="1"/>
              <a:t>tomoni</a:t>
            </a:r>
            <a:r>
              <a:rPr lang="en-US" sz="2400" b="1" dirty="0"/>
              <a:t> </a:t>
            </a:r>
            <a:r>
              <a:rPr lang="en-US" sz="2400" b="1" dirty="0" err="1"/>
              <a:t>shundan</a:t>
            </a:r>
            <a:r>
              <a:rPr lang="en-US" sz="2400" b="1" dirty="0"/>
              <a:t> </a:t>
            </a:r>
            <a:r>
              <a:rPr lang="en-US" sz="2400" b="1" dirty="0" err="1"/>
              <a:t>iboratki</a:t>
            </a:r>
            <a:r>
              <a:rPr lang="en-US" sz="2400" b="1" dirty="0"/>
              <a:t>, </a:t>
            </a:r>
            <a:r>
              <a:rPr lang="en-US" sz="2400" b="1" dirty="0" err="1"/>
              <a:t>ular</a:t>
            </a:r>
            <a:r>
              <a:rPr lang="en-US" sz="2400" b="1" dirty="0"/>
              <a:t> </a:t>
            </a:r>
            <a:r>
              <a:rPr lang="en-US" sz="2400" b="1" dirty="0" err="1"/>
              <a:t>iste’mol</a:t>
            </a:r>
            <a:r>
              <a:rPr lang="en-US" sz="2400" b="1" dirty="0"/>
              <a:t> </a:t>
            </a:r>
            <a:r>
              <a:rPr lang="en-US" sz="2400" b="1" dirty="0" err="1"/>
              <a:t>qiladigan</a:t>
            </a:r>
            <a:r>
              <a:rPr lang="en-US" sz="2400" b="1" dirty="0"/>
              <a:t> </a:t>
            </a:r>
            <a:r>
              <a:rPr lang="en-US" sz="2400" b="1" dirty="0" err="1"/>
              <a:t>taomlar</a:t>
            </a:r>
            <a:r>
              <a:rPr lang="en-US" sz="2400" b="1" dirty="0"/>
              <a:t> </a:t>
            </a:r>
            <a:r>
              <a:rPr lang="en-US" sz="2400" b="1" dirty="0" err="1"/>
              <a:t>organizmdagi</a:t>
            </a:r>
            <a:r>
              <a:rPr lang="en-US" sz="2400" b="1" dirty="0"/>
              <a:t> </a:t>
            </a:r>
            <a:r>
              <a:rPr lang="en-US" sz="2400" b="1" dirty="0" err="1"/>
              <a:t>muhit</a:t>
            </a:r>
            <a:r>
              <a:rPr lang="en-US" sz="2400" b="1" dirty="0"/>
              <a:t> </a:t>
            </a:r>
            <a:r>
              <a:rPr lang="en-US" sz="2400" b="1" dirty="0" err="1"/>
              <a:t>reaksiyasini</a:t>
            </a:r>
            <a:r>
              <a:rPr lang="en-US" sz="2400" b="1" dirty="0"/>
              <a:t> </a:t>
            </a:r>
            <a:r>
              <a:rPr lang="en-US" sz="2400" b="1" dirty="0" err="1"/>
              <a:t>ko`proq</a:t>
            </a:r>
            <a:r>
              <a:rPr lang="en-US" sz="2400" b="1" dirty="0"/>
              <a:t> </a:t>
            </a:r>
            <a:r>
              <a:rPr lang="en-US" sz="2400" b="1" dirty="0" err="1"/>
              <a:t>ishqorli</a:t>
            </a:r>
            <a:r>
              <a:rPr lang="en-US" sz="2400" b="1" dirty="0"/>
              <a:t> </a:t>
            </a:r>
            <a:r>
              <a:rPr lang="en-US" sz="2400" b="1" dirty="0" err="1"/>
              <a:t>tomonga</a:t>
            </a:r>
            <a:r>
              <a:rPr lang="en-US" sz="2400" b="1" dirty="0"/>
              <a:t> </a:t>
            </a:r>
            <a:r>
              <a:rPr lang="en-US" sz="2400" b="1" dirty="0" err="1"/>
              <a:t>burishi</a:t>
            </a:r>
            <a:r>
              <a:rPr lang="en-US" sz="2400" b="1" dirty="0"/>
              <a:t> </a:t>
            </a:r>
            <a:r>
              <a:rPr lang="en-US" sz="2400" b="1" dirty="0" err="1"/>
              <a:t>kerak</a:t>
            </a:r>
            <a:r>
              <a:rPr lang="en-US" sz="2400" b="1" dirty="0"/>
              <a:t>. </a:t>
            </a:r>
            <a:r>
              <a:rPr lang="en-US" sz="2400" b="1" dirty="0" err="1"/>
              <a:t>Buning</a:t>
            </a:r>
            <a:r>
              <a:rPr lang="en-US" sz="2400" b="1" dirty="0"/>
              <a:t> </a:t>
            </a:r>
            <a:r>
              <a:rPr lang="en-US" sz="2400" b="1" dirty="0" err="1"/>
              <a:t>uchun</a:t>
            </a:r>
            <a:r>
              <a:rPr lang="en-US" sz="2400" b="1" dirty="0"/>
              <a:t> </a:t>
            </a:r>
            <a:r>
              <a:rPr lang="en-US" sz="2400" b="1" dirty="0" err="1"/>
              <a:t>ovqatlar</a:t>
            </a:r>
            <a:r>
              <a:rPr lang="en-US" sz="2400" b="1" dirty="0"/>
              <a:t> </a:t>
            </a:r>
            <a:r>
              <a:rPr lang="en-US" sz="2400" b="1" dirty="0" err="1"/>
              <a:t>ishqor</a:t>
            </a:r>
            <a:r>
              <a:rPr lang="en-US" sz="2400" b="1" dirty="0"/>
              <a:t> </a:t>
            </a:r>
            <a:r>
              <a:rPr lang="en-US" sz="2400" b="1" dirty="0" err="1"/>
              <a:t>ekvivalentli</a:t>
            </a:r>
            <a:r>
              <a:rPr lang="en-US" sz="2400" b="1" dirty="0"/>
              <a:t> </a:t>
            </a:r>
            <a:r>
              <a:rPr lang="en-US" sz="2400" b="1" dirty="0" err="1"/>
              <a:t>o`simlik</a:t>
            </a:r>
            <a:r>
              <a:rPr lang="en-US" sz="2400" b="1" dirty="0"/>
              <a:t> </a:t>
            </a:r>
            <a:r>
              <a:rPr lang="en-US" sz="2400" b="1" dirty="0" err="1"/>
              <a:t>mahsulotlaridan</a:t>
            </a:r>
            <a:r>
              <a:rPr lang="en-US" sz="2400" b="1" dirty="0"/>
              <a:t>, </a:t>
            </a:r>
            <a:r>
              <a:rPr lang="en-US" sz="2400" b="1" dirty="0" err="1"/>
              <a:t>chunonchi</a:t>
            </a:r>
            <a:r>
              <a:rPr lang="en-US" sz="2400" b="1" dirty="0"/>
              <a:t>, </a:t>
            </a:r>
            <a:r>
              <a:rPr lang="en-US" sz="2400" b="1" dirty="0" err="1"/>
              <a:t>sabzavotlar</a:t>
            </a:r>
            <a:r>
              <a:rPr lang="en-US" sz="2400" b="1" dirty="0"/>
              <a:t>, </a:t>
            </a:r>
            <a:r>
              <a:rPr lang="en-US" sz="2400" b="1" dirty="0" err="1"/>
              <a:t>mevalar</a:t>
            </a:r>
            <a:r>
              <a:rPr lang="en-US" sz="2400" b="1" dirty="0"/>
              <a:t> </a:t>
            </a:r>
            <a:r>
              <a:rPr lang="en-US" sz="2400" b="1" dirty="0" err="1"/>
              <a:t>hamda</a:t>
            </a:r>
            <a:r>
              <a:rPr lang="en-US" sz="2400" b="1" dirty="0"/>
              <a:t> </a:t>
            </a:r>
            <a:r>
              <a:rPr lang="en-US" sz="2400" b="1" dirty="0" err="1"/>
              <a:t>sut</a:t>
            </a:r>
            <a:r>
              <a:rPr lang="en-US" sz="2400" b="1" dirty="0"/>
              <a:t> </a:t>
            </a:r>
            <a:r>
              <a:rPr lang="en-US" sz="2400" b="1" dirty="0" err="1"/>
              <a:t>va</a:t>
            </a:r>
            <a:r>
              <a:rPr lang="en-US" sz="2400" b="1" dirty="0"/>
              <a:t> </a:t>
            </a:r>
            <a:r>
              <a:rPr lang="en-US" sz="2400" b="1" dirty="0" err="1"/>
              <a:t>sut</a:t>
            </a:r>
            <a:r>
              <a:rPr lang="en-US" sz="2400" b="1" dirty="0"/>
              <a:t> </a:t>
            </a:r>
            <a:r>
              <a:rPr lang="en-US" sz="2400" b="1" dirty="0" err="1"/>
              <a:t>mahsulotlaridan</a:t>
            </a:r>
            <a:r>
              <a:rPr lang="en-US" sz="2400" b="1" dirty="0"/>
              <a:t> </a:t>
            </a:r>
            <a:r>
              <a:rPr lang="en-US" sz="2400" b="1" dirty="0" err="1"/>
              <a:t>tayyorlanishi</a:t>
            </a:r>
            <a:r>
              <a:rPr lang="en-US" sz="2400" b="1" dirty="0"/>
              <a:t> </a:t>
            </a:r>
            <a:r>
              <a:rPr lang="en-US" sz="2400" b="1" dirty="0" err="1"/>
              <a:t>lozim</a:t>
            </a:r>
            <a:r>
              <a:rPr lang="en-US" sz="2400" b="1" dirty="0"/>
              <a:t>. </a:t>
            </a:r>
            <a:r>
              <a:rPr lang="en-US" sz="2400" b="1" dirty="0" err="1"/>
              <a:t>Ishqor</a:t>
            </a:r>
            <a:r>
              <a:rPr lang="en-US" sz="2400" b="1" dirty="0"/>
              <a:t> </a:t>
            </a:r>
            <a:r>
              <a:rPr lang="en-US" sz="2400" b="1" dirty="0" err="1"/>
              <a:t>ekvivalentli</a:t>
            </a:r>
            <a:r>
              <a:rPr lang="en-US" sz="2400" b="1" dirty="0"/>
              <a:t> </a:t>
            </a:r>
            <a:r>
              <a:rPr lang="en-US" sz="2400" b="1" dirty="0" err="1"/>
              <a:t>moddalarga</a:t>
            </a:r>
            <a:r>
              <a:rPr lang="en-US" sz="2400" b="1" dirty="0"/>
              <a:t> </a:t>
            </a:r>
            <a:r>
              <a:rPr lang="en-US" sz="2400" b="1" dirty="0" err="1"/>
              <a:t>kalsiy</a:t>
            </a:r>
            <a:r>
              <a:rPr lang="en-US" sz="2400" b="1" dirty="0"/>
              <a:t>, </a:t>
            </a:r>
            <a:r>
              <a:rPr lang="en-US" sz="2400" b="1" dirty="0" err="1"/>
              <a:t>kaliy</a:t>
            </a:r>
            <a:r>
              <a:rPr lang="en-US" sz="2400" b="1" dirty="0"/>
              <a:t>, </a:t>
            </a:r>
            <a:r>
              <a:rPr lang="en-US" sz="2400" b="1" dirty="0" err="1"/>
              <a:t>magniy</a:t>
            </a:r>
            <a:r>
              <a:rPr lang="en-US" sz="2400" b="1" dirty="0"/>
              <a:t> </a:t>
            </a:r>
            <a:r>
              <a:rPr lang="en-US" sz="2400" b="1" dirty="0" err="1"/>
              <a:t>kabi</a:t>
            </a:r>
            <a:r>
              <a:rPr lang="en-US" sz="2400" b="1" dirty="0"/>
              <a:t> </a:t>
            </a:r>
            <a:r>
              <a:rPr lang="en-US" sz="2400" b="1" dirty="0" err="1"/>
              <a:t>ko`pgina</a:t>
            </a:r>
            <a:r>
              <a:rPr lang="en-US" sz="2400" b="1" dirty="0"/>
              <a:t> mineral </a:t>
            </a:r>
            <a:r>
              <a:rPr lang="en-US" sz="2400" b="1" dirty="0" err="1"/>
              <a:t>moddalar</a:t>
            </a:r>
            <a:r>
              <a:rPr lang="en-US" sz="2400" b="1" dirty="0"/>
              <a:t> ham </a:t>
            </a:r>
            <a:r>
              <a:rPr lang="en-US" sz="2400" b="1" dirty="0" err="1"/>
              <a:t>kiradi</a:t>
            </a:r>
            <a:r>
              <a:rPr lang="en-US" sz="2400" b="1" dirty="0"/>
              <a:t>. </a:t>
            </a:r>
            <a:r>
              <a:rPr lang="en-US" sz="2400" b="1" dirty="0" err="1"/>
              <a:t>Buning</a:t>
            </a:r>
            <a:r>
              <a:rPr lang="en-US" sz="2400" b="1" dirty="0"/>
              <a:t> </a:t>
            </a:r>
            <a:r>
              <a:rPr lang="en-US" sz="2400" b="1" dirty="0" err="1"/>
              <a:t>ustiga</a:t>
            </a:r>
            <a:r>
              <a:rPr lang="en-US" sz="2400" b="1" dirty="0"/>
              <a:t> </a:t>
            </a:r>
            <a:r>
              <a:rPr lang="en-US" sz="2400" b="1" dirty="0" err="1"/>
              <a:t>yosh</a:t>
            </a:r>
            <a:r>
              <a:rPr lang="en-US" sz="2400" b="1" dirty="0"/>
              <a:t> </a:t>
            </a:r>
            <a:r>
              <a:rPr lang="en-US" sz="2400" b="1" dirty="0" err="1"/>
              <a:t>oshib</a:t>
            </a:r>
            <a:r>
              <a:rPr lang="en-US" sz="2400" b="1" dirty="0"/>
              <a:t> </a:t>
            </a:r>
            <a:r>
              <a:rPr lang="en-US" sz="2400" b="1" dirty="0" err="1"/>
              <a:t>borgani</a:t>
            </a:r>
            <a:r>
              <a:rPr lang="en-US" sz="2400" b="1" dirty="0"/>
              <a:t> sari </a:t>
            </a:r>
            <a:r>
              <a:rPr lang="en-US" sz="2400" b="1" dirty="0" err="1"/>
              <a:t>kishining</a:t>
            </a:r>
            <a:r>
              <a:rPr lang="en-US" sz="2400" b="1" dirty="0"/>
              <a:t> </a:t>
            </a:r>
            <a:r>
              <a:rPr lang="en-US" sz="2400" b="1" dirty="0" err="1"/>
              <a:t>kalsiyni</a:t>
            </a:r>
            <a:r>
              <a:rPr lang="en-US" sz="2400" b="1" dirty="0"/>
              <a:t> </a:t>
            </a:r>
            <a:r>
              <a:rPr lang="en-US" sz="2400" b="1" dirty="0" err="1"/>
              <a:t>o`zlashtirib</a:t>
            </a:r>
            <a:r>
              <a:rPr lang="en-US" sz="2400" b="1" dirty="0"/>
              <a:t> </a:t>
            </a:r>
            <a:r>
              <a:rPr lang="en-US" sz="2400" b="1" dirty="0" err="1"/>
              <a:t>olishi</a:t>
            </a:r>
            <a:r>
              <a:rPr lang="en-US" sz="2400" b="1" dirty="0"/>
              <a:t> </a:t>
            </a:r>
            <a:r>
              <a:rPr lang="en-US" sz="2400" b="1" dirty="0" err="1"/>
              <a:t>qiyinlashadi</a:t>
            </a:r>
            <a:r>
              <a:rPr lang="en-US" sz="2400" b="1" dirty="0"/>
              <a:t> </a:t>
            </a:r>
            <a:r>
              <a:rPr lang="en-US" sz="2400" b="1" dirty="0" err="1"/>
              <a:t>va</a:t>
            </a:r>
            <a:r>
              <a:rPr lang="en-US" sz="2400" b="1" dirty="0"/>
              <a:t> </a:t>
            </a:r>
            <a:r>
              <a:rPr lang="en-US" sz="2400" b="1" dirty="0" err="1"/>
              <a:t>shu</a:t>
            </a:r>
            <a:r>
              <a:rPr lang="en-US" sz="2400" b="1" dirty="0"/>
              <a:t> bois </a:t>
            </a:r>
            <a:r>
              <a:rPr lang="en-US" sz="2400" b="1" dirty="0" err="1"/>
              <a:t>bu</a:t>
            </a:r>
            <a:r>
              <a:rPr lang="en-US" sz="2400" b="1" dirty="0"/>
              <a:t> </a:t>
            </a:r>
            <a:r>
              <a:rPr lang="en-US" sz="2400" b="1" dirty="0" err="1"/>
              <a:t>unsurga</a:t>
            </a:r>
            <a:r>
              <a:rPr lang="en-US" sz="2400" b="1" dirty="0"/>
              <a:t> </a:t>
            </a:r>
            <a:r>
              <a:rPr lang="en-US" sz="2400" b="1" dirty="0" err="1"/>
              <a:t>nisbatan</a:t>
            </a:r>
            <a:r>
              <a:rPr lang="en-US" sz="2400" b="1" dirty="0"/>
              <a:t> </a:t>
            </a:r>
            <a:r>
              <a:rPr lang="en-US" sz="2400" b="1" dirty="0" err="1"/>
              <a:t>ehtiyoj</a:t>
            </a:r>
            <a:r>
              <a:rPr lang="en-US" sz="2400" b="1" dirty="0"/>
              <a:t> </a:t>
            </a:r>
            <a:r>
              <a:rPr lang="en-US" sz="2400" b="1" dirty="0" err="1"/>
              <a:t>oshadi</a:t>
            </a:r>
            <a:r>
              <a:rPr lang="en-US" sz="2400" b="1" dirty="0"/>
              <a:t>. </a:t>
            </a:r>
            <a:r>
              <a:rPr lang="en-US" sz="2400" b="1" dirty="0" err="1"/>
              <a:t>Uni</a:t>
            </a:r>
            <a:r>
              <a:rPr lang="en-US" sz="2400" b="1" dirty="0"/>
              <a:t> </a:t>
            </a:r>
            <a:r>
              <a:rPr lang="en-US" sz="2400" b="1" dirty="0" err="1"/>
              <a:t>qondirish</a:t>
            </a:r>
            <a:r>
              <a:rPr lang="en-US" sz="2400" b="1" dirty="0"/>
              <a:t> </a:t>
            </a:r>
            <a:r>
              <a:rPr lang="en-US" sz="2400" b="1" dirty="0" err="1"/>
              <a:t>uchun</a:t>
            </a:r>
            <a:r>
              <a:rPr lang="en-US" sz="2400" b="1" dirty="0"/>
              <a:t> </a:t>
            </a:r>
            <a:r>
              <a:rPr lang="en-US" sz="2400" b="1" dirty="0" err="1"/>
              <a:t>bir</a:t>
            </a:r>
            <a:r>
              <a:rPr lang="en-US" sz="2400" b="1" dirty="0"/>
              <a:t> </a:t>
            </a:r>
            <a:r>
              <a:rPr lang="en-US" sz="2400" b="1" dirty="0" err="1"/>
              <a:t>kecha-kunduz</a:t>
            </a:r>
            <a:r>
              <a:rPr lang="en-US" sz="2400" b="1" dirty="0"/>
              <a:t> </a:t>
            </a:r>
            <a:r>
              <a:rPr lang="en-US" sz="2400" b="1" dirty="0" err="1"/>
              <a:t>davomida</a:t>
            </a:r>
            <a:r>
              <a:rPr lang="en-US" sz="2400" b="1" dirty="0"/>
              <a:t> </a:t>
            </a:r>
            <a:r>
              <a:rPr lang="en-US" sz="2400" b="1" dirty="0" err="1"/>
              <a:t>yarim</a:t>
            </a:r>
            <a:r>
              <a:rPr lang="en-US" sz="2400" b="1" dirty="0"/>
              <a:t> </a:t>
            </a:r>
            <a:r>
              <a:rPr lang="en-US" sz="2400" b="1" dirty="0" err="1"/>
              <a:t>litr</a:t>
            </a:r>
            <a:r>
              <a:rPr lang="en-US" sz="2400" b="1" dirty="0"/>
              <a:t> </a:t>
            </a:r>
            <a:r>
              <a:rPr lang="en-US" sz="2400" b="1" dirty="0" err="1"/>
              <a:t>sut</a:t>
            </a:r>
            <a:r>
              <a:rPr lang="en-US" sz="2400" b="1" dirty="0"/>
              <a:t> </a:t>
            </a:r>
            <a:r>
              <a:rPr lang="en-US" sz="2400" b="1" dirty="0" err="1"/>
              <a:t>yoki</a:t>
            </a:r>
            <a:r>
              <a:rPr lang="en-US" sz="2400" b="1" dirty="0"/>
              <a:t> </a:t>
            </a:r>
            <a:r>
              <a:rPr lang="en-US" sz="2400" b="1" dirty="0" err="1"/>
              <a:t>qatiq</a:t>
            </a:r>
            <a:r>
              <a:rPr lang="en-US" sz="2400" b="1" dirty="0"/>
              <a:t>, </a:t>
            </a:r>
            <a:r>
              <a:rPr lang="en-US" sz="2400" b="1" dirty="0" err="1"/>
              <a:t>yoxud</a:t>
            </a:r>
            <a:r>
              <a:rPr lang="en-US" sz="2400" b="1" dirty="0"/>
              <a:t> 100 g. </a:t>
            </a:r>
            <a:r>
              <a:rPr lang="en-US" sz="2400" b="1" dirty="0" err="1"/>
              <a:t>pishloq</a:t>
            </a:r>
            <a:r>
              <a:rPr lang="en-US" sz="2400" b="1" dirty="0"/>
              <a:t> </a:t>
            </a:r>
            <a:r>
              <a:rPr lang="en-US" sz="2400" b="1" dirty="0" err="1"/>
              <a:t>iste’mol</a:t>
            </a:r>
            <a:r>
              <a:rPr lang="en-US" sz="2400" b="1" dirty="0"/>
              <a:t> </a:t>
            </a:r>
            <a:r>
              <a:rPr lang="en-US" sz="2400" b="1" dirty="0" err="1"/>
              <a:t>qilish</a:t>
            </a:r>
            <a:r>
              <a:rPr lang="en-US" sz="2400" b="1" dirty="0"/>
              <a:t> </a:t>
            </a:r>
            <a:r>
              <a:rPr lang="en-US" sz="2400" b="1" dirty="0" err="1"/>
              <a:t>tavsiya</a:t>
            </a:r>
            <a:r>
              <a:rPr lang="en-US" sz="2400" b="1" dirty="0"/>
              <a:t> </a:t>
            </a:r>
            <a:r>
              <a:rPr lang="en-US" sz="2400" b="1" dirty="0" err="1"/>
              <a:t>qilinadi</a:t>
            </a:r>
            <a:r>
              <a:rPr lang="en-US" sz="2400" b="1" dirty="0"/>
              <a:t>.</a:t>
            </a:r>
            <a:endParaRPr lang="ru-RU" sz="2400" b="1" dirty="0"/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2588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9227" y="51132"/>
            <a:ext cx="10739086" cy="649452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err="1"/>
              <a:t>Qariyalar</a:t>
            </a:r>
            <a:r>
              <a:rPr lang="en-US" sz="3200" dirty="0"/>
              <a:t> </a:t>
            </a:r>
            <a:r>
              <a:rPr lang="en-US" sz="3200" dirty="0" err="1"/>
              <a:t>kaliy</a:t>
            </a:r>
            <a:r>
              <a:rPr lang="en-US" sz="3200" dirty="0"/>
              <a:t> </a:t>
            </a:r>
            <a:r>
              <a:rPr lang="en-US" sz="3200" dirty="0" err="1"/>
              <a:t>moddasiga</a:t>
            </a:r>
            <a:r>
              <a:rPr lang="en-US" sz="3200" dirty="0"/>
              <a:t> boy </a:t>
            </a:r>
            <a:r>
              <a:rPr lang="en-US" sz="3200" dirty="0" err="1"/>
              <a:t>mahsulotlardan</a:t>
            </a:r>
            <a:r>
              <a:rPr lang="en-US" sz="3200" dirty="0"/>
              <a:t> </a:t>
            </a:r>
            <a:r>
              <a:rPr lang="en-US" sz="3200" dirty="0" err="1"/>
              <a:t>tanovul</a:t>
            </a:r>
            <a:r>
              <a:rPr lang="en-US" sz="3200" dirty="0"/>
              <a:t> </a:t>
            </a:r>
            <a:r>
              <a:rPr lang="en-US" sz="3200" dirty="0" err="1"/>
              <a:t>qilib</a:t>
            </a:r>
            <a:r>
              <a:rPr lang="en-US" sz="3200" dirty="0"/>
              <a:t> </a:t>
            </a:r>
            <a:r>
              <a:rPr lang="en-US" sz="3200" dirty="0" err="1"/>
              <a:t>turishi</a:t>
            </a:r>
            <a:r>
              <a:rPr lang="en-US" sz="3200" dirty="0"/>
              <a:t> </a:t>
            </a:r>
            <a:r>
              <a:rPr lang="en-US" sz="3200" dirty="0" err="1"/>
              <a:t>kerak</a:t>
            </a:r>
            <a:r>
              <a:rPr lang="en-US" sz="3200" dirty="0"/>
              <a:t>, </a:t>
            </a:r>
            <a:r>
              <a:rPr lang="en-US" sz="3200" dirty="0" err="1"/>
              <a:t>chunki</a:t>
            </a:r>
            <a:r>
              <a:rPr lang="en-US" sz="3200" dirty="0"/>
              <a:t> u </a:t>
            </a:r>
            <a:r>
              <a:rPr lang="en-US" sz="3200" dirty="0" err="1"/>
              <a:t>yurak</a:t>
            </a:r>
            <a:r>
              <a:rPr lang="en-US" sz="3200" dirty="0"/>
              <a:t> </a:t>
            </a:r>
            <a:r>
              <a:rPr lang="en-US" sz="3200" dirty="0" err="1"/>
              <a:t>faoliyatini</a:t>
            </a:r>
            <a:r>
              <a:rPr lang="en-US" sz="3200" dirty="0"/>
              <a:t> </a:t>
            </a:r>
            <a:r>
              <a:rPr lang="en-US" sz="3200" dirty="0" err="1"/>
              <a:t>yaxshilaydi</a:t>
            </a:r>
            <a:r>
              <a:rPr lang="en-US" sz="3200" dirty="0"/>
              <a:t>, </a:t>
            </a:r>
            <a:r>
              <a:rPr lang="en-US" sz="3200" dirty="0" err="1"/>
              <a:t>tanadan</a:t>
            </a:r>
            <a:r>
              <a:rPr lang="en-US" sz="3200" dirty="0"/>
              <a:t> </a:t>
            </a:r>
            <a:r>
              <a:rPr lang="en-US" sz="3200" dirty="0" err="1"/>
              <a:t>ortiqcha</a:t>
            </a:r>
            <a:r>
              <a:rPr lang="en-US" sz="3200" dirty="0"/>
              <a:t> </a:t>
            </a:r>
            <a:r>
              <a:rPr lang="en-US" sz="3200" dirty="0" err="1"/>
              <a:t>suv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osh</a:t>
            </a:r>
            <a:r>
              <a:rPr lang="en-US" sz="3200" dirty="0"/>
              <a:t> </a:t>
            </a:r>
            <a:r>
              <a:rPr lang="en-US" sz="3200" dirty="0" err="1"/>
              <a:t>tuzining</a:t>
            </a:r>
            <a:r>
              <a:rPr lang="en-US" sz="3200" dirty="0"/>
              <a:t> </a:t>
            </a:r>
            <a:r>
              <a:rPr lang="en-US" sz="3200" dirty="0" err="1"/>
              <a:t>chiqib</a:t>
            </a:r>
            <a:r>
              <a:rPr lang="en-US" sz="3200" dirty="0"/>
              <a:t> </a:t>
            </a:r>
            <a:r>
              <a:rPr lang="en-US" sz="3200" dirty="0" err="1"/>
              <a:t>ketishini</a:t>
            </a:r>
            <a:r>
              <a:rPr lang="en-US" sz="3200" dirty="0"/>
              <a:t> </a:t>
            </a:r>
            <a:r>
              <a:rPr lang="en-US" sz="3200" dirty="0" err="1"/>
              <a:t>ta’minlaydi</a:t>
            </a:r>
            <a:r>
              <a:rPr lang="en-US" sz="3200" dirty="0"/>
              <a:t>. </a:t>
            </a:r>
            <a:r>
              <a:rPr lang="en-US" sz="3200" dirty="0" err="1"/>
              <a:t>Yetarli</a:t>
            </a:r>
            <a:r>
              <a:rPr lang="en-US" sz="3200" dirty="0"/>
              <a:t> </a:t>
            </a:r>
            <a:r>
              <a:rPr lang="en-US" sz="3200" dirty="0" err="1"/>
              <a:t>miqdordagi</a:t>
            </a:r>
            <a:r>
              <a:rPr lang="en-US" sz="3200" dirty="0"/>
              <a:t> </a:t>
            </a:r>
            <a:r>
              <a:rPr lang="en-US" sz="3200" dirty="0" err="1"/>
              <a:t>kaliyni</a:t>
            </a:r>
            <a:r>
              <a:rPr lang="en-US" sz="3200" dirty="0"/>
              <a:t> </a:t>
            </a:r>
            <a:r>
              <a:rPr lang="en-US" sz="3200" dirty="0" err="1"/>
              <a:t>qabul</a:t>
            </a:r>
            <a:r>
              <a:rPr lang="en-US" sz="3200" dirty="0"/>
              <a:t> </a:t>
            </a:r>
            <a:r>
              <a:rPr lang="en-US" sz="3200" dirty="0" err="1"/>
              <a:t>qilish</a:t>
            </a:r>
            <a:r>
              <a:rPr lang="en-US" sz="3200" dirty="0"/>
              <a:t> </a:t>
            </a:r>
            <a:r>
              <a:rPr lang="en-US" sz="3200" dirty="0" err="1"/>
              <a:t>uchun</a:t>
            </a:r>
            <a:r>
              <a:rPr lang="en-US" sz="3200" dirty="0"/>
              <a:t> </a:t>
            </a:r>
            <a:r>
              <a:rPr lang="en-US" sz="3200" dirty="0" err="1"/>
              <a:t>keksalar</a:t>
            </a:r>
            <a:r>
              <a:rPr lang="en-US" sz="3200" dirty="0"/>
              <a:t> </a:t>
            </a:r>
            <a:r>
              <a:rPr lang="en-US" sz="3200" dirty="0" err="1"/>
              <a:t>kuniga</a:t>
            </a:r>
            <a:r>
              <a:rPr lang="en-US" sz="3200" dirty="0"/>
              <a:t> 200 g. </a:t>
            </a:r>
            <a:r>
              <a:rPr lang="en-US" sz="3200" dirty="0" err="1"/>
              <a:t>kartoshka</a:t>
            </a:r>
            <a:r>
              <a:rPr lang="en-US" sz="3200" dirty="0"/>
              <a:t> </a:t>
            </a:r>
            <a:r>
              <a:rPr lang="en-US" sz="3200" dirty="0" err="1"/>
              <a:t>iste’mol</a:t>
            </a:r>
            <a:r>
              <a:rPr lang="en-US" sz="3200" dirty="0"/>
              <a:t> </a:t>
            </a:r>
            <a:r>
              <a:rPr lang="en-US" sz="3200" dirty="0" err="1"/>
              <a:t>qilsalar</a:t>
            </a:r>
            <a:r>
              <a:rPr lang="en-US" sz="3200" dirty="0"/>
              <a:t> </a:t>
            </a:r>
            <a:r>
              <a:rPr lang="en-US" sz="3200" dirty="0" err="1"/>
              <a:t>kifoya</a:t>
            </a:r>
            <a:r>
              <a:rPr lang="en-US" sz="3200" dirty="0"/>
              <a:t> (</a:t>
            </a:r>
            <a:r>
              <a:rPr lang="en-US" sz="3200" dirty="0" err="1"/>
              <a:t>kartoshkada</a:t>
            </a:r>
            <a:r>
              <a:rPr lang="en-US" sz="3200" dirty="0"/>
              <a:t> u </a:t>
            </a:r>
            <a:r>
              <a:rPr lang="en-US" sz="3200" dirty="0" err="1"/>
              <a:t>ko`p</a:t>
            </a:r>
            <a:r>
              <a:rPr lang="en-US" sz="3200" dirty="0"/>
              <a:t> </a:t>
            </a:r>
            <a:r>
              <a:rPr lang="en-US" sz="3200" dirty="0" err="1"/>
              <a:t>bo`ladi</a:t>
            </a:r>
            <a:r>
              <a:rPr lang="en-US" sz="3200" dirty="0"/>
              <a:t>). </a:t>
            </a:r>
            <a:r>
              <a:rPr lang="en-US" sz="3200" dirty="0" err="1"/>
              <a:t>Magniy</a:t>
            </a:r>
            <a:r>
              <a:rPr lang="en-US" sz="3200" dirty="0"/>
              <a:t> </a:t>
            </a:r>
            <a:r>
              <a:rPr lang="en-US" sz="3200" dirty="0" err="1"/>
              <a:t>unsuri</a:t>
            </a:r>
            <a:r>
              <a:rPr lang="en-US" sz="3200" dirty="0"/>
              <a:t> ham </a:t>
            </a:r>
            <a:r>
              <a:rPr lang="en-US" sz="3200" dirty="0" err="1"/>
              <a:t>qariyalar</a:t>
            </a:r>
            <a:r>
              <a:rPr lang="en-US" sz="3200" dirty="0"/>
              <a:t> </a:t>
            </a:r>
            <a:r>
              <a:rPr lang="en-US" sz="3200" dirty="0" err="1"/>
              <a:t>uchun</a:t>
            </a:r>
            <a:r>
              <a:rPr lang="en-US" sz="3200" dirty="0"/>
              <a:t> </a:t>
            </a:r>
            <a:r>
              <a:rPr lang="en-US" sz="3200" dirty="0" err="1"/>
              <a:t>foydali</a:t>
            </a:r>
            <a:r>
              <a:rPr lang="en-US" sz="3200" dirty="0"/>
              <a:t>, u </a:t>
            </a:r>
            <a:r>
              <a:rPr lang="en-US" sz="3200" dirty="0" err="1"/>
              <a:t>me’da-ichak</a:t>
            </a:r>
            <a:r>
              <a:rPr lang="en-US" sz="3200" dirty="0"/>
              <a:t> </a:t>
            </a:r>
            <a:r>
              <a:rPr lang="en-US" sz="3200" dirty="0" err="1"/>
              <a:t>harakatini</a:t>
            </a:r>
            <a:r>
              <a:rPr lang="en-US" sz="3200" dirty="0"/>
              <a:t> </a:t>
            </a:r>
            <a:r>
              <a:rPr lang="en-US" sz="3200" dirty="0" err="1"/>
              <a:t>jadallashtiradi</a:t>
            </a:r>
            <a:r>
              <a:rPr lang="en-US" sz="3200" dirty="0"/>
              <a:t>, </a:t>
            </a:r>
            <a:r>
              <a:rPr lang="en-US" sz="3200" dirty="0" err="1"/>
              <a:t>o`t</a:t>
            </a:r>
            <a:r>
              <a:rPr lang="en-US" sz="3200" dirty="0"/>
              <a:t> </a:t>
            </a:r>
            <a:r>
              <a:rPr lang="en-US" sz="3200" dirty="0" err="1"/>
              <a:t>suyuqligi</a:t>
            </a:r>
            <a:r>
              <a:rPr lang="en-US" sz="3200" dirty="0"/>
              <a:t> </a:t>
            </a:r>
            <a:r>
              <a:rPr lang="en-US" sz="3200" dirty="0" err="1"/>
              <a:t>ajralishini</a:t>
            </a:r>
            <a:r>
              <a:rPr lang="en-US" sz="3200" dirty="0"/>
              <a:t> </a:t>
            </a:r>
            <a:r>
              <a:rPr lang="en-US" sz="3200" dirty="0" err="1"/>
              <a:t>yaxshilaydi</a:t>
            </a:r>
            <a:r>
              <a:rPr lang="en-US" sz="3200" dirty="0"/>
              <a:t>, </a:t>
            </a:r>
            <a:r>
              <a:rPr lang="en-US" sz="3200" dirty="0" err="1"/>
              <a:t>qon</a:t>
            </a:r>
            <a:r>
              <a:rPr lang="en-US" sz="3200" dirty="0"/>
              <a:t> </a:t>
            </a:r>
            <a:r>
              <a:rPr lang="en-US" sz="3200" dirty="0" err="1"/>
              <a:t>tomirlarini</a:t>
            </a:r>
            <a:r>
              <a:rPr lang="en-US" sz="3200" dirty="0"/>
              <a:t> </a:t>
            </a:r>
            <a:r>
              <a:rPr lang="en-US" sz="3200" dirty="0" err="1"/>
              <a:t>kengaytiradi</a:t>
            </a:r>
            <a:r>
              <a:rPr lang="en-US" sz="3200" dirty="0"/>
              <a:t> (</a:t>
            </a:r>
            <a:r>
              <a:rPr lang="en-US" sz="3200" dirty="0" err="1"/>
              <a:t>shu</a:t>
            </a:r>
            <a:r>
              <a:rPr lang="en-US" sz="3200" dirty="0"/>
              <a:t> bois </a:t>
            </a:r>
            <a:r>
              <a:rPr lang="en-US" sz="3200" dirty="0" err="1"/>
              <a:t>uni</a:t>
            </a:r>
            <a:r>
              <a:rPr lang="en-US" sz="3200" dirty="0"/>
              <a:t> </a:t>
            </a:r>
            <a:r>
              <a:rPr lang="en-US" sz="3200" dirty="0" err="1"/>
              <a:t>qon</a:t>
            </a:r>
            <a:r>
              <a:rPr lang="en-US" sz="3200" dirty="0"/>
              <a:t> </a:t>
            </a:r>
            <a:r>
              <a:rPr lang="en-US" sz="3200" dirty="0" err="1"/>
              <a:t>bosimini</a:t>
            </a:r>
            <a:r>
              <a:rPr lang="en-US" sz="3200" dirty="0"/>
              <a:t> </a:t>
            </a:r>
            <a:r>
              <a:rPr lang="en-US" sz="3200" dirty="0" err="1"/>
              <a:t>tushiradigan</a:t>
            </a:r>
            <a:r>
              <a:rPr lang="en-US" sz="3200" dirty="0"/>
              <a:t> </a:t>
            </a:r>
            <a:r>
              <a:rPr lang="en-US" sz="3200" dirty="0" err="1"/>
              <a:t>moddalar</a:t>
            </a:r>
            <a:r>
              <a:rPr lang="en-US" sz="3200" dirty="0"/>
              <a:t> </a:t>
            </a:r>
            <a:r>
              <a:rPr lang="en-US" sz="3200" dirty="0" err="1"/>
              <a:t>qatoriga</a:t>
            </a:r>
            <a:r>
              <a:rPr lang="en-US" sz="3200" dirty="0"/>
              <a:t> </a:t>
            </a:r>
            <a:r>
              <a:rPr lang="en-US" sz="3200" dirty="0" err="1"/>
              <a:t>kiritishadi</a:t>
            </a:r>
            <a:r>
              <a:rPr lang="en-US" sz="3200" dirty="0"/>
              <a:t>). Bu </a:t>
            </a:r>
            <a:r>
              <a:rPr lang="en-US" sz="3200" dirty="0" err="1"/>
              <a:t>moddalar</a:t>
            </a:r>
            <a:r>
              <a:rPr lang="en-US" sz="3200" dirty="0"/>
              <a:t> </a:t>
            </a:r>
            <a:r>
              <a:rPr lang="en-US" sz="3200" dirty="0" err="1"/>
              <a:t>go`sht</a:t>
            </a:r>
            <a:r>
              <a:rPr lang="en-US" sz="3200" dirty="0"/>
              <a:t>, </a:t>
            </a:r>
            <a:r>
              <a:rPr lang="en-US" sz="3200" dirty="0" err="1"/>
              <a:t>baliq</a:t>
            </a:r>
            <a:r>
              <a:rPr lang="en-US" sz="3200" dirty="0"/>
              <a:t>, </a:t>
            </a:r>
            <a:r>
              <a:rPr lang="en-US" sz="3200" dirty="0" err="1"/>
              <a:t>sut</a:t>
            </a:r>
            <a:r>
              <a:rPr lang="en-US" sz="3200" dirty="0"/>
              <a:t>, </a:t>
            </a:r>
            <a:r>
              <a:rPr lang="en-US" sz="3200" dirty="0" err="1"/>
              <a:t>kartoshka</a:t>
            </a:r>
            <a:r>
              <a:rPr lang="en-US" sz="3200" dirty="0"/>
              <a:t>, </a:t>
            </a:r>
            <a:r>
              <a:rPr lang="en-US" sz="3200" dirty="0" err="1"/>
              <a:t>lavlagi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boshqa</a:t>
            </a:r>
            <a:r>
              <a:rPr lang="en-US" sz="3200" dirty="0"/>
              <a:t> </a:t>
            </a:r>
            <a:r>
              <a:rPr lang="en-US" sz="3200" dirty="0" err="1"/>
              <a:t>sabzavotlar</a:t>
            </a:r>
            <a:r>
              <a:rPr lang="en-US" sz="3200" dirty="0"/>
              <a:t> </a:t>
            </a:r>
            <a:r>
              <a:rPr lang="en-US" sz="3200" dirty="0" err="1"/>
              <a:t>hamda</a:t>
            </a:r>
            <a:r>
              <a:rPr lang="en-US" sz="3200" dirty="0"/>
              <a:t> </a:t>
            </a:r>
            <a:r>
              <a:rPr lang="en-US" sz="3200" dirty="0" err="1"/>
              <a:t>mevalarda</a:t>
            </a:r>
            <a:r>
              <a:rPr lang="en-US" sz="3200" dirty="0"/>
              <a:t> </a:t>
            </a:r>
            <a:r>
              <a:rPr lang="en-US" sz="3200" dirty="0" err="1"/>
              <a:t>ko`p</a:t>
            </a:r>
            <a:r>
              <a:rPr lang="en-US" sz="3200" dirty="0"/>
              <a:t> </a:t>
            </a:r>
            <a:r>
              <a:rPr lang="en-US" sz="3200" dirty="0" err="1"/>
              <a:t>bo`ladi</a:t>
            </a:r>
            <a:r>
              <a:rPr lang="en-US" sz="3200" dirty="0"/>
              <a:t>.</a:t>
            </a:r>
            <a:endParaRPr lang="ru-RU" sz="3200" dirty="0"/>
          </a:p>
          <a:p>
            <a:pPr marL="0" indent="0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12266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1243" y="295575"/>
            <a:ext cx="9136622" cy="615049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800" b="1" dirty="0" err="1"/>
              <a:t>Keksalarning</a:t>
            </a:r>
            <a:r>
              <a:rPr lang="en-US" sz="2800" b="1" dirty="0"/>
              <a:t> </a:t>
            </a:r>
            <a:r>
              <a:rPr lang="en-US" sz="2800" b="1" dirty="0" err="1"/>
              <a:t>kunlik</a:t>
            </a:r>
            <a:r>
              <a:rPr lang="en-US" sz="2800" b="1" dirty="0"/>
              <a:t> </a:t>
            </a:r>
            <a:r>
              <a:rPr lang="en-US" sz="2800" b="1" dirty="0" err="1"/>
              <a:t>ovqatida</a:t>
            </a:r>
            <a:r>
              <a:rPr lang="en-US" sz="2800" b="1" dirty="0"/>
              <a:t> </a:t>
            </a:r>
            <a:r>
              <a:rPr lang="en-US" sz="2800" b="1" dirty="0" err="1"/>
              <a:t>sut-qatiq</a:t>
            </a:r>
            <a:r>
              <a:rPr lang="en-US" sz="2800" b="1" dirty="0"/>
              <a:t> </a:t>
            </a:r>
            <a:r>
              <a:rPr lang="en-US" sz="2800" b="1" dirty="0" err="1"/>
              <a:t>mahsulotlariga</a:t>
            </a:r>
            <a:r>
              <a:rPr lang="en-US" sz="2800" b="1" dirty="0"/>
              <a:t> </a:t>
            </a:r>
            <a:r>
              <a:rPr lang="en-US" sz="2800" b="1" dirty="0" err="1"/>
              <a:t>yetarli</a:t>
            </a:r>
            <a:r>
              <a:rPr lang="en-US" sz="2800" b="1" dirty="0"/>
              <a:t> </a:t>
            </a:r>
            <a:r>
              <a:rPr lang="en-US" sz="2800" b="1" dirty="0" err="1"/>
              <a:t>o`rin</a:t>
            </a:r>
            <a:r>
              <a:rPr lang="en-US" sz="2800" b="1" dirty="0"/>
              <a:t> </a:t>
            </a:r>
            <a:r>
              <a:rPr lang="en-US" sz="2800" b="1" dirty="0" err="1"/>
              <a:t>berilishi</a:t>
            </a:r>
            <a:r>
              <a:rPr lang="en-US" sz="2800" b="1" dirty="0"/>
              <a:t> </a:t>
            </a:r>
            <a:r>
              <a:rPr lang="en-US" sz="2800" b="1" dirty="0" err="1"/>
              <a:t>kerak</a:t>
            </a:r>
            <a:r>
              <a:rPr lang="en-US" sz="2800" b="1" dirty="0"/>
              <a:t>. </a:t>
            </a:r>
            <a:r>
              <a:rPr lang="en-US" sz="2800" b="1" dirty="0" err="1"/>
              <a:t>Chunki</a:t>
            </a:r>
            <a:r>
              <a:rPr lang="en-US" sz="2800" b="1" dirty="0"/>
              <a:t> </a:t>
            </a:r>
            <a:r>
              <a:rPr lang="en-US" sz="2800" b="1" dirty="0" err="1"/>
              <a:t>ular</a:t>
            </a:r>
            <a:r>
              <a:rPr lang="en-US" sz="2800" b="1" dirty="0"/>
              <a:t> </a:t>
            </a:r>
            <a:r>
              <a:rPr lang="en-US" sz="2800" b="1" dirty="0" err="1"/>
              <a:t>dastavval</a:t>
            </a:r>
            <a:r>
              <a:rPr lang="en-US" sz="2800" b="1" dirty="0"/>
              <a:t> </a:t>
            </a:r>
            <a:r>
              <a:rPr lang="en-US" sz="2800" b="1" dirty="0" err="1"/>
              <a:t>eng</a:t>
            </a:r>
            <a:r>
              <a:rPr lang="en-US" sz="2800" b="1" dirty="0"/>
              <a:t> </a:t>
            </a:r>
            <a:r>
              <a:rPr lang="en-US" sz="2800" b="1" dirty="0" err="1"/>
              <a:t>muhim</a:t>
            </a:r>
            <a:r>
              <a:rPr lang="en-US" sz="2800" b="1" dirty="0"/>
              <a:t> </a:t>
            </a:r>
            <a:r>
              <a:rPr lang="en-US" sz="2800" b="1" dirty="0" err="1"/>
              <a:t>oqsillarning</a:t>
            </a:r>
            <a:r>
              <a:rPr lang="en-US" sz="2800" b="1" dirty="0"/>
              <a:t> </a:t>
            </a:r>
            <a:r>
              <a:rPr lang="en-US" sz="2800" b="1" dirty="0" err="1"/>
              <a:t>manbai</a:t>
            </a:r>
            <a:r>
              <a:rPr lang="en-US" sz="2800" b="1" dirty="0"/>
              <a:t>, </a:t>
            </a:r>
            <a:r>
              <a:rPr lang="en-US" sz="2800" b="1" dirty="0" err="1"/>
              <a:t>shuningdek</a:t>
            </a:r>
            <a:r>
              <a:rPr lang="en-US" sz="2800" b="1" dirty="0"/>
              <a:t>, </a:t>
            </a:r>
            <a:r>
              <a:rPr lang="en-US" sz="2800" b="1" dirty="0" err="1"/>
              <a:t>ichaklardagi</a:t>
            </a:r>
            <a:r>
              <a:rPr lang="en-US" sz="2800" b="1" dirty="0"/>
              <a:t> </a:t>
            </a:r>
            <a:r>
              <a:rPr lang="en-US" sz="2800" b="1" dirty="0" err="1"/>
              <a:t>mikrofloraning</a:t>
            </a:r>
            <a:r>
              <a:rPr lang="en-US" sz="2800" b="1" dirty="0"/>
              <a:t> </a:t>
            </a:r>
            <a:r>
              <a:rPr lang="en-US" sz="2800" b="1" dirty="0" err="1"/>
              <a:t>barqaror</a:t>
            </a:r>
            <a:r>
              <a:rPr lang="en-US" sz="2800" b="1" dirty="0"/>
              <a:t> </a:t>
            </a:r>
            <a:r>
              <a:rPr lang="en-US" sz="2800" b="1" dirty="0" err="1"/>
              <a:t>holda</a:t>
            </a:r>
            <a:r>
              <a:rPr lang="en-US" sz="2800" b="1" dirty="0"/>
              <a:t> </a:t>
            </a:r>
            <a:r>
              <a:rPr lang="en-US" sz="2800" b="1" dirty="0" err="1"/>
              <a:t>bo`lishini</a:t>
            </a:r>
            <a:r>
              <a:rPr lang="en-US" sz="2800" b="1" dirty="0"/>
              <a:t> </a:t>
            </a:r>
            <a:r>
              <a:rPr lang="en-US" sz="2800" b="1" dirty="0" err="1"/>
              <a:t>ta’minlaydi</a:t>
            </a:r>
            <a:r>
              <a:rPr lang="en-US" sz="2800" b="1" dirty="0"/>
              <a:t>, </a:t>
            </a:r>
            <a:r>
              <a:rPr lang="en-US" sz="2800" b="1" dirty="0" err="1"/>
              <a:t>me’da-ichak</a:t>
            </a:r>
            <a:r>
              <a:rPr lang="en-US" sz="2800" b="1" dirty="0"/>
              <a:t> </a:t>
            </a:r>
            <a:r>
              <a:rPr lang="en-US" sz="2800" b="1" dirty="0" err="1"/>
              <a:t>yo`lidagi</a:t>
            </a:r>
            <a:r>
              <a:rPr lang="en-US" sz="2800" b="1" dirty="0"/>
              <a:t> </a:t>
            </a:r>
            <a:r>
              <a:rPr lang="en-US" sz="2800" b="1" dirty="0" err="1"/>
              <a:t>bijg`ish</a:t>
            </a:r>
            <a:r>
              <a:rPr lang="en-US" sz="2800" b="1" dirty="0"/>
              <a:t> </a:t>
            </a:r>
            <a:r>
              <a:rPr lang="en-US" sz="2800" b="1" dirty="0" err="1"/>
              <a:t>jarayonining</a:t>
            </a:r>
            <a:r>
              <a:rPr lang="en-US" sz="2800" b="1" dirty="0"/>
              <a:t> </a:t>
            </a:r>
            <a:r>
              <a:rPr lang="en-US" sz="2800" b="1" dirty="0" err="1"/>
              <a:t>oldini</a:t>
            </a:r>
            <a:r>
              <a:rPr lang="en-US" sz="2800" b="1" dirty="0"/>
              <a:t> </a:t>
            </a:r>
            <a:r>
              <a:rPr lang="en-US" sz="2800" b="1" dirty="0" err="1"/>
              <a:t>olishda</a:t>
            </a:r>
            <a:r>
              <a:rPr lang="en-US" sz="2800" b="1" dirty="0"/>
              <a:t> </a:t>
            </a:r>
            <a:r>
              <a:rPr lang="en-US" sz="2800" b="1" dirty="0" err="1"/>
              <a:t>faol</a:t>
            </a:r>
            <a:r>
              <a:rPr lang="en-US" sz="2800" b="1" dirty="0"/>
              <a:t> </a:t>
            </a:r>
            <a:r>
              <a:rPr lang="en-US" sz="2800" b="1" dirty="0" err="1"/>
              <a:t>qatnashadi</a:t>
            </a:r>
            <a:r>
              <a:rPr lang="en-US" sz="2800" b="1" dirty="0"/>
              <a:t>. </a:t>
            </a:r>
            <a:r>
              <a:rPr lang="en-US" sz="2800" b="1" dirty="0" err="1"/>
              <a:t>Bijg`ish</a:t>
            </a:r>
            <a:r>
              <a:rPr lang="en-US" sz="2800" b="1" dirty="0"/>
              <a:t> </a:t>
            </a:r>
            <a:r>
              <a:rPr lang="en-US" sz="2800" b="1" dirty="0" err="1"/>
              <a:t>jarayonining</a:t>
            </a:r>
            <a:r>
              <a:rPr lang="en-US" sz="2800" b="1" dirty="0"/>
              <a:t> </a:t>
            </a:r>
            <a:r>
              <a:rPr lang="en-US" sz="2800" b="1" dirty="0" err="1"/>
              <a:t>kuchayib</a:t>
            </a:r>
            <a:r>
              <a:rPr lang="en-US" sz="2800" b="1" dirty="0"/>
              <a:t> </a:t>
            </a:r>
            <a:r>
              <a:rPr lang="en-US" sz="2800" b="1" dirty="0" err="1"/>
              <a:t>ketishi</a:t>
            </a:r>
            <a:r>
              <a:rPr lang="en-US" sz="2800" b="1" dirty="0"/>
              <a:t> </a:t>
            </a:r>
            <a:r>
              <a:rPr lang="en-US" sz="2800" b="1" dirty="0" err="1"/>
              <a:t>esa</a:t>
            </a:r>
            <a:r>
              <a:rPr lang="en-US" sz="2800" b="1" dirty="0"/>
              <a:t> </a:t>
            </a:r>
            <a:r>
              <a:rPr lang="en-US" sz="2800" b="1" dirty="0" err="1"/>
              <a:t>organizmda</a:t>
            </a:r>
            <a:r>
              <a:rPr lang="en-US" sz="2800" b="1" dirty="0"/>
              <a:t> </a:t>
            </a:r>
            <a:r>
              <a:rPr lang="en-US" sz="2800" b="1" dirty="0" err="1"/>
              <a:t>o`zini</a:t>
            </a:r>
            <a:r>
              <a:rPr lang="en-US" sz="2800" b="1" dirty="0"/>
              <a:t> </a:t>
            </a:r>
            <a:r>
              <a:rPr lang="en-US" sz="2800" b="1" dirty="0" err="1"/>
              <a:t>o`zi</a:t>
            </a:r>
            <a:r>
              <a:rPr lang="en-US" sz="2800" b="1" dirty="0"/>
              <a:t> </a:t>
            </a:r>
            <a:r>
              <a:rPr lang="en-US" sz="2800" b="1" dirty="0" err="1"/>
              <a:t>zaharlash</a:t>
            </a:r>
            <a:r>
              <a:rPr lang="en-US" sz="2800" b="1" dirty="0"/>
              <a:t> </a:t>
            </a:r>
            <a:r>
              <a:rPr lang="en-US" sz="2800" b="1" dirty="0" err="1"/>
              <a:t>holatiga</a:t>
            </a:r>
            <a:r>
              <a:rPr lang="en-US" sz="2800" b="1" dirty="0"/>
              <a:t> </a:t>
            </a:r>
            <a:r>
              <a:rPr lang="en-US" sz="2800" b="1" dirty="0" err="1"/>
              <a:t>olib</a:t>
            </a:r>
            <a:r>
              <a:rPr lang="en-US" sz="2800" b="1" dirty="0"/>
              <a:t> </a:t>
            </a:r>
            <a:r>
              <a:rPr lang="en-US" sz="2800" b="1" dirty="0" err="1"/>
              <a:t>keladi</a:t>
            </a:r>
            <a:r>
              <a:rPr lang="en-US" sz="2800" b="1" dirty="0"/>
              <a:t>.</a:t>
            </a:r>
            <a:endParaRPr lang="ru-RU" sz="2800" b="1" dirty="0"/>
          </a:p>
          <a:p>
            <a:r>
              <a:rPr lang="en-US" sz="2800" b="1" dirty="0" err="1"/>
              <a:t>Shunday</a:t>
            </a:r>
            <a:r>
              <a:rPr lang="en-US" sz="2800" b="1" dirty="0"/>
              <a:t> </a:t>
            </a:r>
            <a:r>
              <a:rPr lang="en-US" sz="2800" b="1" dirty="0" err="1"/>
              <a:t>qilib</a:t>
            </a:r>
            <a:r>
              <a:rPr lang="en-US" sz="2800" b="1" dirty="0"/>
              <a:t>, </a:t>
            </a:r>
            <a:r>
              <a:rPr lang="en-US" sz="2800" b="1" dirty="0" err="1"/>
              <a:t>keksayganda</a:t>
            </a:r>
            <a:r>
              <a:rPr lang="en-US" sz="2800" b="1" dirty="0"/>
              <a:t> </a:t>
            </a:r>
            <a:r>
              <a:rPr lang="en-US" sz="2800" b="1" dirty="0" err="1"/>
              <a:t>tegishli</a:t>
            </a:r>
            <a:r>
              <a:rPr lang="en-US" sz="2800" b="1" dirty="0"/>
              <a:t> </a:t>
            </a:r>
            <a:r>
              <a:rPr lang="en-US" sz="2800" b="1" dirty="0" err="1"/>
              <a:t>ovqatlanish</a:t>
            </a:r>
            <a:r>
              <a:rPr lang="en-US" sz="2800" b="1" dirty="0"/>
              <a:t> </a:t>
            </a:r>
            <a:r>
              <a:rPr lang="en-US" sz="2800" b="1" dirty="0" err="1"/>
              <a:t>madaniyati</a:t>
            </a:r>
            <a:r>
              <a:rPr lang="en-US" sz="2800" b="1" dirty="0"/>
              <a:t> </a:t>
            </a:r>
            <a:r>
              <a:rPr lang="en-US" sz="2800" b="1" dirty="0" err="1"/>
              <a:t>talablariga</a:t>
            </a:r>
            <a:r>
              <a:rPr lang="en-US" sz="2800" b="1" dirty="0"/>
              <a:t> </a:t>
            </a:r>
            <a:r>
              <a:rPr lang="en-US" sz="2800" b="1" dirty="0" err="1"/>
              <a:t>amal</a:t>
            </a:r>
            <a:r>
              <a:rPr lang="en-US" sz="2800" b="1" dirty="0"/>
              <a:t> </a:t>
            </a:r>
            <a:r>
              <a:rPr lang="en-US" sz="2800" b="1" dirty="0" err="1"/>
              <a:t>qilib</a:t>
            </a:r>
            <a:r>
              <a:rPr lang="en-US" sz="2800" b="1" dirty="0"/>
              <a:t> </a:t>
            </a:r>
            <a:r>
              <a:rPr lang="en-US" sz="2800" b="1" dirty="0" err="1"/>
              <a:t>borish</a:t>
            </a:r>
            <a:r>
              <a:rPr lang="en-US" sz="2800" b="1" dirty="0"/>
              <a:t> </a:t>
            </a:r>
            <a:r>
              <a:rPr lang="en-US" sz="2800" b="1" dirty="0" err="1"/>
              <a:t>qariyalarning</a:t>
            </a:r>
            <a:r>
              <a:rPr lang="en-US" sz="2800" b="1" dirty="0"/>
              <a:t> </a:t>
            </a:r>
            <a:r>
              <a:rPr lang="en-US" sz="2800" b="1" dirty="0" err="1"/>
              <a:t>mazmunli</a:t>
            </a:r>
            <a:r>
              <a:rPr lang="en-US" sz="2800" b="1" dirty="0"/>
              <a:t>, </a:t>
            </a:r>
            <a:r>
              <a:rPr lang="en-US" sz="2800" b="1" dirty="0" err="1"/>
              <a:t>serunum</a:t>
            </a:r>
            <a:r>
              <a:rPr lang="en-US" sz="2800" b="1" dirty="0"/>
              <a:t> </a:t>
            </a:r>
            <a:r>
              <a:rPr lang="en-US" sz="2800" b="1" dirty="0" err="1"/>
              <a:t>hayot</a:t>
            </a:r>
            <a:r>
              <a:rPr lang="en-US" sz="2800" b="1" dirty="0"/>
              <a:t> </a:t>
            </a:r>
            <a:r>
              <a:rPr lang="en-US" sz="2800" b="1" dirty="0" err="1"/>
              <a:t>kechirishiga</a:t>
            </a:r>
            <a:r>
              <a:rPr lang="en-US" sz="2800" b="1" dirty="0"/>
              <a:t> </a:t>
            </a:r>
            <a:r>
              <a:rPr lang="en-US" sz="2800" b="1" dirty="0" err="1"/>
              <a:t>hamda</a:t>
            </a:r>
            <a:r>
              <a:rPr lang="en-US" sz="2800" b="1" dirty="0"/>
              <a:t> </a:t>
            </a:r>
            <a:r>
              <a:rPr lang="en-US" sz="2800" b="1" dirty="0" err="1"/>
              <a:t>ular</a:t>
            </a:r>
            <a:r>
              <a:rPr lang="en-US" sz="2800" b="1" dirty="0"/>
              <a:t> </a:t>
            </a:r>
            <a:r>
              <a:rPr lang="en-US" sz="2800" b="1" dirty="0" err="1"/>
              <a:t>umrining</a:t>
            </a:r>
            <a:r>
              <a:rPr lang="en-US" sz="2800" b="1" dirty="0"/>
              <a:t> </a:t>
            </a:r>
            <a:r>
              <a:rPr lang="en-US" sz="2800" b="1" dirty="0" err="1"/>
              <a:t>uzoq</a:t>
            </a:r>
            <a:r>
              <a:rPr lang="en-US" sz="2800" b="1" dirty="0"/>
              <a:t> </a:t>
            </a:r>
            <a:r>
              <a:rPr lang="en-US" sz="2800" b="1" dirty="0" err="1"/>
              <a:t>bo`lishiga</a:t>
            </a:r>
            <a:r>
              <a:rPr lang="en-US" sz="2800" b="1" dirty="0"/>
              <a:t> </a:t>
            </a:r>
            <a:r>
              <a:rPr lang="en-US" sz="2800" b="1" dirty="0" err="1"/>
              <a:t>olib</a:t>
            </a:r>
            <a:r>
              <a:rPr lang="en-US" sz="2800" b="1" dirty="0"/>
              <a:t> </a:t>
            </a:r>
            <a:r>
              <a:rPr lang="en-US" sz="2800" b="1" dirty="0" err="1"/>
              <a:t>keladigan</a:t>
            </a:r>
            <a:r>
              <a:rPr lang="en-US" sz="2800" b="1" dirty="0"/>
              <a:t> </a:t>
            </a:r>
            <a:r>
              <a:rPr lang="en-US" sz="2800" b="1" dirty="0" err="1"/>
              <a:t>muhim</a:t>
            </a:r>
            <a:r>
              <a:rPr lang="en-US" sz="2800" b="1" dirty="0"/>
              <a:t> </a:t>
            </a:r>
            <a:r>
              <a:rPr lang="en-US" sz="2800" b="1" dirty="0" err="1"/>
              <a:t>omillardan</a:t>
            </a:r>
            <a:r>
              <a:rPr lang="en-US" sz="2800" b="1" dirty="0"/>
              <a:t> </a:t>
            </a:r>
            <a:r>
              <a:rPr lang="en-US" sz="2800" b="1" dirty="0" err="1"/>
              <a:t>biridir</a:t>
            </a:r>
            <a:r>
              <a:rPr lang="en-US" sz="2800" b="1" dirty="0"/>
              <a:t>.</a:t>
            </a:r>
            <a:endParaRPr lang="ru-RU" sz="2800" b="1" dirty="0"/>
          </a:p>
          <a:p>
            <a:r>
              <a:rPr lang="en-US" sz="2800" b="1" dirty="0"/>
              <a:t/>
            </a:r>
            <a:br>
              <a:rPr lang="en-US" sz="2800" b="1" dirty="0"/>
            </a:b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464496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17284" y="124819"/>
            <a:ext cx="11974716" cy="6494085"/>
          </a:xfrm>
          <a:prstGeom prst="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sz="3200" b="1" dirty="0" err="1"/>
              <a:t>Ma’lumki</a:t>
            </a:r>
            <a:r>
              <a:rPr lang="en-US" sz="3200" b="1" dirty="0"/>
              <a:t>, </a:t>
            </a:r>
            <a:r>
              <a:rPr lang="en-US" sz="3200" b="1" dirty="0" err="1"/>
              <a:t>odam</a:t>
            </a:r>
            <a:r>
              <a:rPr lang="en-US" sz="3200" b="1" dirty="0"/>
              <a:t> </a:t>
            </a:r>
            <a:r>
              <a:rPr lang="en-US" sz="3200" b="1" dirty="0" err="1"/>
              <a:t>yoshi</a:t>
            </a:r>
            <a:r>
              <a:rPr lang="en-US" sz="3200" b="1" dirty="0"/>
              <a:t> </a:t>
            </a:r>
            <a:r>
              <a:rPr lang="en-US" sz="3200" b="1" dirty="0" err="1"/>
              <a:t>oshib</a:t>
            </a:r>
            <a:r>
              <a:rPr lang="en-US" sz="3200" b="1" dirty="0"/>
              <a:t> </a:t>
            </a:r>
            <a:r>
              <a:rPr lang="en-US" sz="3200" b="1" dirty="0" err="1"/>
              <a:t>borishi</a:t>
            </a:r>
            <a:r>
              <a:rPr lang="en-US" sz="3200" b="1" dirty="0"/>
              <a:t> </a:t>
            </a:r>
            <a:r>
              <a:rPr lang="en-US" sz="3200" b="1" dirty="0" err="1"/>
              <a:t>bilan</a:t>
            </a:r>
            <a:r>
              <a:rPr lang="en-US" sz="3200" b="1" dirty="0"/>
              <a:t> </a:t>
            </a:r>
            <a:r>
              <a:rPr lang="en-US" sz="3200" b="1" dirty="0" err="1"/>
              <a:t>uning</a:t>
            </a:r>
            <a:r>
              <a:rPr lang="en-US" sz="3200" b="1" dirty="0"/>
              <a:t> </a:t>
            </a:r>
            <a:r>
              <a:rPr lang="en-US" sz="3200" b="1" dirty="0" err="1"/>
              <a:t>organizmidagi</a:t>
            </a:r>
            <a:r>
              <a:rPr lang="en-US" sz="3200" b="1" dirty="0"/>
              <a:t> </a:t>
            </a:r>
            <a:r>
              <a:rPr lang="en-US" sz="3200" b="1" dirty="0" err="1"/>
              <a:t>barcha</a:t>
            </a:r>
            <a:r>
              <a:rPr lang="en-US" sz="3200" b="1" dirty="0"/>
              <a:t> </a:t>
            </a:r>
            <a:r>
              <a:rPr lang="en-US" sz="3200" b="1" dirty="0" err="1"/>
              <a:t>tizim</a:t>
            </a:r>
            <a:r>
              <a:rPr lang="en-US" sz="3200" b="1" dirty="0"/>
              <a:t> </a:t>
            </a:r>
            <a:r>
              <a:rPr lang="en-US" sz="3200" b="1" dirty="0" err="1"/>
              <a:t>va</a:t>
            </a:r>
            <a:r>
              <a:rPr lang="en-US" sz="3200" b="1" dirty="0"/>
              <a:t> </a:t>
            </a:r>
            <a:r>
              <a:rPr lang="en-US" sz="3200" b="1" dirty="0" err="1"/>
              <a:t>a’zolarning</a:t>
            </a:r>
            <a:r>
              <a:rPr lang="en-US" sz="3200" b="1" dirty="0"/>
              <a:t> </a:t>
            </a:r>
            <a:r>
              <a:rPr lang="en-US" sz="3200" b="1" dirty="0" err="1"/>
              <a:t>funksiyalari</a:t>
            </a:r>
            <a:r>
              <a:rPr lang="en-US" sz="3200" b="1" dirty="0"/>
              <a:t> </a:t>
            </a:r>
            <a:r>
              <a:rPr lang="en-US" sz="3200" b="1" dirty="0" err="1"/>
              <a:t>tegishli</a:t>
            </a:r>
            <a:r>
              <a:rPr lang="en-US" sz="3200" b="1" dirty="0"/>
              <a:t> </a:t>
            </a:r>
            <a:r>
              <a:rPr lang="en-US" sz="3200" b="1" dirty="0" err="1"/>
              <a:t>hujayra</a:t>
            </a:r>
            <a:r>
              <a:rPr lang="en-US" sz="3200" b="1" dirty="0"/>
              <a:t> </a:t>
            </a:r>
            <a:r>
              <a:rPr lang="en-US" sz="3200" b="1" dirty="0" err="1"/>
              <a:t>va</a:t>
            </a:r>
            <a:r>
              <a:rPr lang="en-US" sz="3200" b="1" dirty="0"/>
              <a:t> </a:t>
            </a:r>
            <a:r>
              <a:rPr lang="en-US" sz="3200" b="1" dirty="0" err="1"/>
              <a:t>to`qimalardagi</a:t>
            </a:r>
            <a:r>
              <a:rPr lang="en-US" sz="3200" b="1" dirty="0"/>
              <a:t> </a:t>
            </a:r>
            <a:r>
              <a:rPr lang="en-US" sz="3200" b="1" dirty="0" err="1"/>
              <a:t>fiziologik</a:t>
            </a:r>
            <a:r>
              <a:rPr lang="en-US" sz="3200" b="1" dirty="0"/>
              <a:t> </a:t>
            </a:r>
            <a:r>
              <a:rPr lang="en-US" sz="3200" b="1" dirty="0" err="1"/>
              <a:t>jarayonlarning</a:t>
            </a:r>
            <a:r>
              <a:rPr lang="en-US" sz="3200" b="1" dirty="0"/>
              <a:t> </a:t>
            </a:r>
            <a:r>
              <a:rPr lang="en-US" sz="3200" b="1" dirty="0" err="1"/>
              <a:t>kuchsizlanishi</a:t>
            </a:r>
            <a:r>
              <a:rPr lang="en-US" sz="3200" b="1" dirty="0"/>
              <a:t> </a:t>
            </a:r>
            <a:r>
              <a:rPr lang="en-US" sz="3200" b="1" dirty="0" err="1"/>
              <a:t>sababli</a:t>
            </a:r>
            <a:r>
              <a:rPr lang="en-US" sz="3200" b="1" dirty="0"/>
              <a:t> </a:t>
            </a:r>
            <a:r>
              <a:rPr lang="en-US" sz="3200" b="1" dirty="0" err="1"/>
              <a:t>zaiflasha</a:t>
            </a:r>
            <a:r>
              <a:rPr lang="en-US" sz="3200" b="1" dirty="0"/>
              <a:t> </a:t>
            </a:r>
            <a:r>
              <a:rPr lang="en-US" sz="3200" b="1" dirty="0" err="1"/>
              <a:t>boshlaydi</a:t>
            </a:r>
            <a:r>
              <a:rPr lang="en-US" sz="3200" b="1" dirty="0"/>
              <a:t>. Bu </a:t>
            </a:r>
            <a:r>
              <a:rPr lang="en-US" sz="3200" b="1" dirty="0" err="1"/>
              <a:t>holat</a:t>
            </a:r>
            <a:r>
              <a:rPr lang="en-US" sz="3200" b="1" dirty="0"/>
              <a:t>, </a:t>
            </a:r>
            <a:r>
              <a:rPr lang="en-US" sz="3200" b="1" dirty="0" err="1"/>
              <a:t>ertami-kechmi</a:t>
            </a:r>
            <a:r>
              <a:rPr lang="en-US" sz="3200" b="1" dirty="0"/>
              <a:t> </a:t>
            </a:r>
            <a:r>
              <a:rPr lang="en-US" sz="3200" b="1" dirty="0" err="1"/>
              <a:t>hammada</a:t>
            </a:r>
            <a:r>
              <a:rPr lang="en-US" sz="3200" b="1" dirty="0"/>
              <a:t> ham </a:t>
            </a:r>
            <a:r>
              <a:rPr lang="en-US" sz="3200" b="1" dirty="0" err="1"/>
              <a:t>uchraydigan</a:t>
            </a:r>
            <a:r>
              <a:rPr lang="en-US" sz="3200" b="1" dirty="0"/>
              <a:t> </a:t>
            </a:r>
            <a:r>
              <a:rPr lang="en-US" sz="3200" b="1" dirty="0" err="1"/>
              <a:t>jarayon</a:t>
            </a:r>
            <a:r>
              <a:rPr lang="en-US" sz="3200" b="1" dirty="0"/>
              <a:t>. </a:t>
            </a:r>
            <a:r>
              <a:rPr lang="en-US" sz="3200" b="1" dirty="0" err="1"/>
              <a:t>Lekin</a:t>
            </a:r>
            <a:r>
              <a:rPr lang="en-US" sz="3200" b="1" dirty="0"/>
              <a:t> </a:t>
            </a:r>
            <a:r>
              <a:rPr lang="en-US" sz="3200" b="1" dirty="0" err="1"/>
              <a:t>ovqatlanish</a:t>
            </a:r>
            <a:r>
              <a:rPr lang="en-US" sz="3200" b="1" dirty="0"/>
              <a:t> </a:t>
            </a:r>
            <a:r>
              <a:rPr lang="en-US" sz="3200" b="1" dirty="0" err="1"/>
              <a:t>madaniyatiga</a:t>
            </a:r>
            <a:r>
              <a:rPr lang="en-US" sz="3200" b="1" dirty="0"/>
              <a:t> </a:t>
            </a:r>
            <a:r>
              <a:rPr lang="en-US" sz="3200" b="1" dirty="0" err="1"/>
              <a:t>og`ishmay</a:t>
            </a:r>
            <a:r>
              <a:rPr lang="en-US" sz="3200" b="1" dirty="0"/>
              <a:t> </a:t>
            </a:r>
            <a:r>
              <a:rPr lang="en-US" sz="3200" b="1" dirty="0" err="1"/>
              <a:t>amal</a:t>
            </a:r>
            <a:r>
              <a:rPr lang="en-US" sz="3200" b="1" dirty="0"/>
              <a:t> </a:t>
            </a:r>
            <a:r>
              <a:rPr lang="en-US" sz="3200" b="1" dirty="0" err="1"/>
              <a:t>qilish</a:t>
            </a:r>
            <a:r>
              <a:rPr lang="en-US" sz="3200" b="1" dirty="0"/>
              <a:t> </a:t>
            </a:r>
            <a:r>
              <a:rPr lang="en-US" sz="3200" b="1" dirty="0" err="1"/>
              <a:t>yo`li</a:t>
            </a:r>
            <a:r>
              <a:rPr lang="en-US" sz="3200" b="1" dirty="0"/>
              <a:t> </a:t>
            </a:r>
            <a:r>
              <a:rPr lang="en-US" sz="3200" b="1" dirty="0" err="1"/>
              <a:t>bilan</a:t>
            </a:r>
            <a:r>
              <a:rPr lang="en-US" sz="3200" b="1" dirty="0"/>
              <a:t> </a:t>
            </a:r>
            <a:r>
              <a:rPr lang="en-US" sz="3200" b="1" dirty="0" err="1"/>
              <a:t>keksayishning</a:t>
            </a:r>
            <a:r>
              <a:rPr lang="en-US" sz="3200" b="1" dirty="0"/>
              <a:t> </a:t>
            </a:r>
            <a:r>
              <a:rPr lang="en-US" sz="3200" b="1" dirty="0" err="1"/>
              <a:t>muddatidan</a:t>
            </a:r>
            <a:r>
              <a:rPr lang="en-US" sz="3200" b="1" dirty="0"/>
              <a:t> </a:t>
            </a:r>
            <a:r>
              <a:rPr lang="en-US" sz="3200" b="1" dirty="0" err="1"/>
              <a:t>oldin</a:t>
            </a:r>
            <a:r>
              <a:rPr lang="en-US" sz="3200" b="1" dirty="0"/>
              <a:t> </a:t>
            </a:r>
            <a:r>
              <a:rPr lang="en-US" sz="3200" b="1" dirty="0" err="1"/>
              <a:t>yuz</a:t>
            </a:r>
            <a:r>
              <a:rPr lang="en-US" sz="3200" b="1" dirty="0"/>
              <a:t> </a:t>
            </a:r>
            <a:r>
              <a:rPr lang="en-US" sz="3200" b="1" dirty="0" err="1"/>
              <a:t>berishini</a:t>
            </a:r>
            <a:r>
              <a:rPr lang="en-US" sz="3200" b="1" dirty="0"/>
              <a:t> </a:t>
            </a:r>
            <a:r>
              <a:rPr lang="en-US" sz="3200" b="1" dirty="0" err="1"/>
              <a:t>bartaraf</a:t>
            </a:r>
            <a:r>
              <a:rPr lang="en-US" sz="3200" b="1" dirty="0"/>
              <a:t> </a:t>
            </a:r>
            <a:r>
              <a:rPr lang="en-US" sz="3200" b="1" dirty="0" err="1"/>
              <a:t>qilish</a:t>
            </a:r>
            <a:r>
              <a:rPr lang="en-US" sz="3200" b="1" dirty="0"/>
              <a:t> </a:t>
            </a:r>
            <a:r>
              <a:rPr lang="en-US" sz="3200" b="1" dirty="0" err="1"/>
              <a:t>mumkin</a:t>
            </a:r>
            <a:r>
              <a:rPr lang="en-US" sz="3200" b="1" dirty="0"/>
              <a:t>. </a:t>
            </a:r>
            <a:r>
              <a:rPr lang="en-US" sz="3200" b="1" dirty="0" err="1"/>
              <a:t>Keksa</a:t>
            </a:r>
            <a:r>
              <a:rPr lang="en-US" sz="3200" b="1" dirty="0"/>
              <a:t> </a:t>
            </a:r>
            <a:r>
              <a:rPr lang="en-US" sz="3200" b="1" dirty="0" err="1"/>
              <a:t>kishilarning</a:t>
            </a:r>
            <a:r>
              <a:rPr lang="en-US" sz="3200" b="1" dirty="0"/>
              <a:t> </a:t>
            </a:r>
            <a:r>
              <a:rPr lang="en-US" sz="3200" b="1" dirty="0" err="1"/>
              <a:t>oqilona</a:t>
            </a:r>
            <a:r>
              <a:rPr lang="en-US" sz="3200" b="1" dirty="0"/>
              <a:t> </a:t>
            </a:r>
            <a:r>
              <a:rPr lang="en-US" sz="3200" b="1" dirty="0" err="1"/>
              <a:t>ovqatlanishi</a:t>
            </a:r>
            <a:r>
              <a:rPr lang="en-US" sz="3200" b="1" dirty="0"/>
              <a:t> </a:t>
            </a:r>
            <a:r>
              <a:rPr lang="en-US" sz="3200" b="1" dirty="0" err="1"/>
              <a:t>borasidagi</a:t>
            </a:r>
            <a:r>
              <a:rPr lang="en-US" sz="3200" b="1" dirty="0"/>
              <a:t> </a:t>
            </a:r>
            <a:r>
              <a:rPr lang="en-US" sz="3200" b="1" dirty="0" err="1"/>
              <a:t>ilmiy</a:t>
            </a:r>
            <a:r>
              <a:rPr lang="en-US" sz="3200" b="1" dirty="0"/>
              <a:t> </a:t>
            </a:r>
            <a:r>
              <a:rPr lang="en-US" sz="3200" b="1" dirty="0" err="1"/>
              <a:t>tavsiyalarni</a:t>
            </a:r>
            <a:r>
              <a:rPr lang="en-US" sz="3200" b="1" dirty="0"/>
              <a:t> </a:t>
            </a:r>
            <a:r>
              <a:rPr lang="en-US" sz="3200" b="1" dirty="0" err="1"/>
              <a:t>kundalik</a:t>
            </a:r>
            <a:r>
              <a:rPr lang="en-US" sz="3200" b="1" dirty="0"/>
              <a:t> </a:t>
            </a:r>
            <a:r>
              <a:rPr lang="en-US" sz="3200" b="1" dirty="0" err="1"/>
              <a:t>hayotda</a:t>
            </a:r>
            <a:r>
              <a:rPr lang="en-US" sz="3200" b="1" dirty="0"/>
              <a:t> </a:t>
            </a:r>
            <a:r>
              <a:rPr lang="en-US" sz="3200" b="1" dirty="0" err="1"/>
              <a:t>qo`llash</a:t>
            </a:r>
            <a:r>
              <a:rPr lang="en-US" sz="3200" b="1" dirty="0"/>
              <a:t> </a:t>
            </a:r>
            <a:r>
              <a:rPr lang="en-US" sz="3200" b="1" dirty="0" err="1"/>
              <a:t>ularning</a:t>
            </a:r>
            <a:r>
              <a:rPr lang="en-US" sz="3200" b="1" dirty="0"/>
              <a:t> </a:t>
            </a:r>
            <a:r>
              <a:rPr lang="en-US" sz="3200" b="1" dirty="0" err="1"/>
              <a:t>nafaqat</a:t>
            </a:r>
            <a:r>
              <a:rPr lang="en-US" sz="3200" b="1" dirty="0"/>
              <a:t> </a:t>
            </a:r>
            <a:r>
              <a:rPr lang="en-US" sz="3200" b="1" dirty="0" err="1"/>
              <a:t>sog`lig`ini</a:t>
            </a:r>
            <a:r>
              <a:rPr lang="en-US" sz="3200" b="1" dirty="0"/>
              <a:t> </a:t>
            </a:r>
            <a:r>
              <a:rPr lang="en-US" sz="3200" b="1" dirty="0" err="1"/>
              <a:t>kafolatlaydi</a:t>
            </a:r>
            <a:r>
              <a:rPr lang="en-US" sz="3200" b="1" dirty="0"/>
              <a:t>, </a:t>
            </a:r>
            <a:r>
              <a:rPr lang="en-US" sz="3200" b="1" dirty="0" err="1"/>
              <a:t>ayni</a:t>
            </a:r>
            <a:r>
              <a:rPr lang="en-US" sz="3200" b="1" dirty="0"/>
              <a:t> </a:t>
            </a:r>
            <a:r>
              <a:rPr lang="en-US" sz="3200" b="1" dirty="0" err="1"/>
              <a:t>paytda</a:t>
            </a:r>
            <a:r>
              <a:rPr lang="en-US" sz="3200" b="1" dirty="0"/>
              <a:t> </a:t>
            </a:r>
            <a:r>
              <a:rPr lang="en-US" sz="3200" b="1" dirty="0" err="1"/>
              <a:t>umrini</a:t>
            </a:r>
            <a:r>
              <a:rPr lang="en-US" sz="3200" b="1" dirty="0"/>
              <a:t> </a:t>
            </a:r>
            <a:r>
              <a:rPr lang="en-US" sz="3200" b="1" dirty="0" err="1"/>
              <a:t>uzaytiradi</a:t>
            </a:r>
            <a:r>
              <a:rPr lang="en-US" sz="3200" b="1" dirty="0"/>
              <a:t>, </a:t>
            </a:r>
            <a:r>
              <a:rPr lang="en-US" sz="3200" b="1" dirty="0" err="1"/>
              <a:t>mazmunli</a:t>
            </a:r>
            <a:r>
              <a:rPr lang="en-US" sz="3200" b="1" dirty="0"/>
              <a:t> </a:t>
            </a:r>
            <a:r>
              <a:rPr lang="en-US" sz="3200" b="1" dirty="0" err="1"/>
              <a:t>hayot</a:t>
            </a:r>
            <a:r>
              <a:rPr lang="en-US" sz="3200" b="1" dirty="0"/>
              <a:t> </a:t>
            </a:r>
            <a:r>
              <a:rPr lang="en-US" sz="3200" b="1" dirty="0" err="1"/>
              <a:t>kechirishlari</a:t>
            </a:r>
            <a:r>
              <a:rPr lang="en-US" sz="3200" b="1" dirty="0"/>
              <a:t> </a:t>
            </a:r>
            <a:r>
              <a:rPr lang="en-US" sz="3200" b="1" dirty="0" err="1"/>
              <a:t>hamda</a:t>
            </a:r>
            <a:r>
              <a:rPr lang="en-US" sz="3200" b="1" dirty="0"/>
              <a:t> </a:t>
            </a:r>
            <a:r>
              <a:rPr lang="en-US" sz="3200" b="1" dirty="0" err="1"/>
              <a:t>serunum</a:t>
            </a:r>
            <a:r>
              <a:rPr lang="en-US" sz="3200" b="1" dirty="0"/>
              <a:t> </a:t>
            </a:r>
            <a:r>
              <a:rPr lang="en-US" sz="3200" b="1" dirty="0" err="1"/>
              <a:t>mehnat</a:t>
            </a:r>
            <a:r>
              <a:rPr lang="en-US" sz="3200" b="1" dirty="0"/>
              <a:t> </a:t>
            </a:r>
            <a:r>
              <a:rPr lang="en-US" sz="3200" b="1" dirty="0" err="1"/>
              <a:t>qilishlariga</a:t>
            </a:r>
            <a:r>
              <a:rPr lang="en-US" sz="3200" b="1" dirty="0"/>
              <a:t> </a:t>
            </a:r>
            <a:r>
              <a:rPr lang="en-US" sz="3200" b="1" dirty="0" err="1"/>
              <a:t>sabab</a:t>
            </a:r>
            <a:r>
              <a:rPr lang="en-US" sz="3200" b="1" dirty="0"/>
              <a:t> </a:t>
            </a:r>
            <a:r>
              <a:rPr lang="en-US" sz="3200" b="1" dirty="0" err="1"/>
              <a:t>bo`ladi</a:t>
            </a:r>
            <a:r>
              <a:rPr lang="en-US" sz="3200" b="1" dirty="0"/>
              <a:t>.</a:t>
            </a:r>
            <a:endParaRPr lang="ru-RU" sz="3200" b="1" dirty="0"/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kumimoji="0" lang="ru-RU" sz="3200" b="1" i="0" u="none" strike="noStrike" normalizeH="0" baseline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02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0390" y="104172"/>
            <a:ext cx="11725040" cy="6360002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Keksayib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borish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bilan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dastavval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tanadagi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moddalar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va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energiya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almashinuvi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susaya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boshlaydi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. Bu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holat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asosiy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almashinuvning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pasayishida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,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o`zlashtiriladigan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kislorodning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kamayishida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,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oqsil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,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yog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`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va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uglevodlar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almashinuvining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susayishida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hamda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jigar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,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buyrak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,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yurak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kabi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a’zolar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to`qimalarida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oksidlanish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jarayonini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amalga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oshiradigan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fermentlar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faolligining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zaiflashuvida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o`z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aksini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topadi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.</a:t>
            </a:r>
            <a:endParaRPr lang="ru-RU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Keksalik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alomatlarining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biologik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muddatidan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oldin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ro`y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berishiga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olib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keladigan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asosiy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sabablardan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biri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-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bu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yoshi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ulug`lashib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boradigan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odamlarda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tez-tez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uchrab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turadigan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energiya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muvozanatining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buzilish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holatidir</a:t>
            </a:r>
            <a:endParaRPr lang="ru-RU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71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041109" cy="6690167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Ya’ni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kishi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ovqatni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ehtiyojdan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ko`p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iste’mol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qiladi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boshqacha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aytganda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yeyiladigan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taomlarida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mavjud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bo`ladigan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umumiy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energiya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organizmning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turli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xil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faoliyatlari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uchun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sarflanadiganidan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ko`p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bo`ladi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Tabiiyki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odam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30- 40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yoshdan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keyin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bolaligidagidek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yugurib-yelib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yurmaydi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transport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vositalaridan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ko`proq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foydalanadigan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bo`lib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qoladi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ko`proq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o`tirib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bajaradigan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ishlar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mashg`ul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bo`ladi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Lekin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iste’mol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qiladigan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ovqati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aksariyat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holda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yoshlik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vaqtidagidan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qolishmaydigan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ayrim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hollarda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ko`p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ham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bo`ladi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Natijada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semirish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alomatlari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paydo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bo`ladi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;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tana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yog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`,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bosib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to`lishadi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kam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harakat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qiladi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Semirish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kishi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sog`lig`i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uchun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zararli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uning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yurak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buyraklar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jigar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tana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mushaklari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orasida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me’da-ichaklari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atrofida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yog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`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to`planadi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oqibatda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turli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xil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xastaliklar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gipertoniya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ateroskleroz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yurakning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ishemik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kasalligi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qandli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diabet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boshqalar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kelib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chiqadi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endParaRPr lang="ru-RU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093956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303659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200" dirty="0" err="1"/>
              <a:t>Keksalar</a:t>
            </a:r>
            <a:r>
              <a:rPr lang="en-US" sz="3200" dirty="0"/>
              <a:t> </a:t>
            </a:r>
            <a:r>
              <a:rPr lang="en-US" sz="3200" dirty="0" err="1"/>
              <a:t>ovqatlanishining</a:t>
            </a:r>
            <a:r>
              <a:rPr lang="en-US" sz="3200" dirty="0"/>
              <a:t> </a:t>
            </a:r>
            <a:r>
              <a:rPr lang="en-US" sz="3200" dirty="0" err="1"/>
              <a:t>maqsadga</a:t>
            </a:r>
            <a:r>
              <a:rPr lang="en-US" sz="3200" dirty="0"/>
              <a:t> </a:t>
            </a:r>
            <a:r>
              <a:rPr lang="en-US" sz="3200" dirty="0" err="1"/>
              <a:t>muvofiq</a:t>
            </a:r>
            <a:r>
              <a:rPr lang="en-US" sz="3200" dirty="0"/>
              <a:t> </a:t>
            </a:r>
            <a:r>
              <a:rPr lang="en-US" sz="3200" dirty="0" err="1"/>
              <a:t>bo`lishida</a:t>
            </a:r>
            <a:r>
              <a:rPr lang="en-US" sz="3200" dirty="0"/>
              <a:t> </a:t>
            </a:r>
            <a:r>
              <a:rPr lang="en-US" sz="3200" dirty="0" err="1"/>
              <a:t>quyidagi</a:t>
            </a:r>
            <a:r>
              <a:rPr lang="en-US" sz="3200" dirty="0"/>
              <a:t> 5 </a:t>
            </a:r>
            <a:r>
              <a:rPr lang="en-US" sz="3200" dirty="0" err="1"/>
              <a:t>tamoyilga</a:t>
            </a:r>
            <a:r>
              <a:rPr lang="en-US" sz="3200" dirty="0"/>
              <a:t> </a:t>
            </a:r>
            <a:r>
              <a:rPr lang="en-US" sz="3200" dirty="0" err="1"/>
              <a:t>amal</a:t>
            </a:r>
            <a:r>
              <a:rPr lang="en-US" sz="3200" dirty="0"/>
              <a:t> </a:t>
            </a:r>
            <a:r>
              <a:rPr lang="en-US" sz="3200" dirty="0" err="1"/>
              <a:t>qilish</a:t>
            </a:r>
            <a:r>
              <a:rPr lang="en-US" sz="3200" dirty="0"/>
              <a:t> </a:t>
            </a:r>
            <a:r>
              <a:rPr lang="en-US" sz="3200" dirty="0" err="1"/>
              <a:t>tavsiya</a:t>
            </a:r>
            <a:r>
              <a:rPr lang="en-US" sz="3200" dirty="0"/>
              <a:t> </a:t>
            </a:r>
            <a:r>
              <a:rPr lang="en-US" sz="3200" dirty="0" err="1"/>
              <a:t>etiladi</a:t>
            </a:r>
            <a:r>
              <a:rPr lang="en-US" sz="3200" dirty="0"/>
              <a:t>:</a:t>
            </a:r>
            <a:endParaRPr lang="ru-RU" sz="3200" dirty="0"/>
          </a:p>
          <a:p>
            <a:r>
              <a:rPr lang="en-US" sz="3200" dirty="0"/>
              <a:t>-	</a:t>
            </a:r>
            <a:r>
              <a:rPr lang="en-US" sz="3200" dirty="0" err="1"/>
              <a:t>kundalik</a:t>
            </a:r>
            <a:r>
              <a:rPr lang="en-US" sz="3200" dirty="0"/>
              <a:t> </a:t>
            </a:r>
            <a:r>
              <a:rPr lang="en-US" sz="3200" dirty="0" err="1"/>
              <a:t>iste’mol</a:t>
            </a:r>
            <a:r>
              <a:rPr lang="en-US" sz="3200" dirty="0"/>
              <a:t> </a:t>
            </a:r>
            <a:r>
              <a:rPr lang="en-US" sz="3200" dirty="0" err="1"/>
              <a:t>taomlaridagi</a:t>
            </a:r>
            <a:r>
              <a:rPr lang="en-US" sz="3200" dirty="0"/>
              <a:t> </a:t>
            </a:r>
            <a:r>
              <a:rPr lang="en-US" sz="3200" dirty="0" err="1"/>
              <a:t>umumiy</a:t>
            </a:r>
            <a:r>
              <a:rPr lang="en-US" sz="3200" dirty="0"/>
              <a:t> </a:t>
            </a:r>
            <a:r>
              <a:rPr lang="en-US" sz="3200" dirty="0" err="1"/>
              <a:t>energiyaning</a:t>
            </a:r>
            <a:r>
              <a:rPr lang="en-US" sz="3200" dirty="0"/>
              <a:t> </a:t>
            </a:r>
            <a:r>
              <a:rPr lang="en-US" sz="3200" dirty="0" err="1"/>
              <a:t>shu</a:t>
            </a:r>
            <a:r>
              <a:rPr lang="en-US" sz="3200" dirty="0"/>
              <a:t> </a:t>
            </a:r>
            <a:r>
              <a:rPr lang="en-US" sz="3200" dirty="0" err="1"/>
              <a:t>vaqt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err="1"/>
              <a:t>davomida</a:t>
            </a:r>
            <a:r>
              <a:rPr lang="en-US" sz="3200" dirty="0"/>
              <a:t> </a:t>
            </a:r>
            <a:r>
              <a:rPr lang="en-US" sz="3200" dirty="0" err="1"/>
              <a:t>sarflanadigan</a:t>
            </a:r>
            <a:r>
              <a:rPr lang="en-US" sz="3200" dirty="0"/>
              <a:t> </a:t>
            </a:r>
            <a:r>
              <a:rPr lang="en-US" sz="3200" dirty="0" err="1"/>
              <a:t>energiyaga</a:t>
            </a:r>
            <a:r>
              <a:rPr lang="en-US" sz="3200" dirty="0"/>
              <a:t> </a:t>
            </a:r>
            <a:r>
              <a:rPr lang="en-US" sz="3200" dirty="0" err="1"/>
              <a:t>teng</a:t>
            </a:r>
            <a:r>
              <a:rPr lang="en-US" sz="3200" dirty="0"/>
              <a:t> </a:t>
            </a:r>
            <a:r>
              <a:rPr lang="en-US" sz="3200" dirty="0" err="1"/>
              <a:t>bo`lishi</a:t>
            </a:r>
            <a:r>
              <a:rPr lang="en-US" sz="3200" dirty="0"/>
              <a:t>;</a:t>
            </a:r>
            <a:endParaRPr lang="ru-RU" sz="3200" dirty="0"/>
          </a:p>
          <a:p>
            <a:r>
              <a:rPr lang="en-US" sz="3200" dirty="0"/>
              <a:t>-	</a:t>
            </a:r>
            <a:r>
              <a:rPr lang="en-US" sz="3200" dirty="0" err="1"/>
              <a:t>iste’mol</a:t>
            </a:r>
            <a:r>
              <a:rPr lang="en-US" sz="3200" dirty="0"/>
              <a:t> </a:t>
            </a:r>
            <a:r>
              <a:rPr lang="en-US" sz="3200" dirty="0" err="1"/>
              <a:t>taomlarining</a:t>
            </a:r>
            <a:r>
              <a:rPr lang="en-US" sz="3200" dirty="0"/>
              <a:t> </a:t>
            </a:r>
            <a:r>
              <a:rPr lang="en-US" sz="3200" dirty="0" err="1"/>
              <a:t>antisklerotik</a:t>
            </a:r>
            <a:r>
              <a:rPr lang="en-US" sz="3200" dirty="0"/>
              <a:t> </a:t>
            </a:r>
            <a:r>
              <a:rPr lang="en-US" sz="3200" dirty="0" err="1"/>
              <a:t>xususiyatiga</a:t>
            </a:r>
            <a:r>
              <a:rPr lang="en-US" sz="3200" dirty="0"/>
              <a:t> </a:t>
            </a:r>
            <a:r>
              <a:rPr lang="en-US" sz="3200" dirty="0" err="1"/>
              <a:t>ega</a:t>
            </a:r>
            <a:r>
              <a:rPr lang="en-US" sz="3200" dirty="0"/>
              <a:t> </a:t>
            </a:r>
            <a:r>
              <a:rPr lang="en-US" sz="3200" dirty="0" err="1"/>
              <a:t>bo`lishi</a:t>
            </a:r>
            <a:r>
              <a:rPr lang="en-US" sz="3200" dirty="0"/>
              <a:t>;</a:t>
            </a:r>
            <a:endParaRPr lang="ru-RU" sz="3200" dirty="0"/>
          </a:p>
          <a:p>
            <a:r>
              <a:rPr lang="en-US" sz="3200" dirty="0"/>
              <a:t>-	</a:t>
            </a:r>
            <a:r>
              <a:rPr lang="en-US" sz="3200" dirty="0" err="1"/>
              <a:t>taomlarning</a:t>
            </a:r>
            <a:r>
              <a:rPr lang="en-US" sz="3200" dirty="0"/>
              <a:t> </a:t>
            </a:r>
            <a:r>
              <a:rPr lang="en-US" sz="3200" dirty="0" err="1"/>
              <a:t>xilma-xilligi</a:t>
            </a:r>
            <a:r>
              <a:rPr lang="en-US" sz="3200" dirty="0"/>
              <a:t> </a:t>
            </a:r>
            <a:r>
              <a:rPr lang="en-US" sz="3200" dirty="0" err="1"/>
              <a:t>hamda</a:t>
            </a:r>
            <a:r>
              <a:rPr lang="en-US" sz="3200" dirty="0"/>
              <a:t> </a:t>
            </a:r>
            <a:r>
              <a:rPr lang="en-US" sz="3200" dirty="0" err="1"/>
              <a:t>ular</a:t>
            </a:r>
            <a:r>
              <a:rPr lang="en-US" sz="3200" dirty="0"/>
              <a:t> </a:t>
            </a:r>
            <a:r>
              <a:rPr lang="en-US" sz="3200" dirty="0" err="1"/>
              <a:t>tarkibidagi</a:t>
            </a:r>
            <a:r>
              <a:rPr lang="en-US" sz="3200" dirty="0"/>
              <a:t> </a:t>
            </a:r>
            <a:r>
              <a:rPr lang="en-US" sz="3200" dirty="0" err="1"/>
              <a:t>zaruriy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err="1"/>
              <a:t>moddalar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en-US" sz="3200" dirty="0"/>
              <a:t> </a:t>
            </a:r>
            <a:r>
              <a:rPr lang="en-US" sz="3200" dirty="0" err="1"/>
              <a:t>birikmalarning</a:t>
            </a:r>
            <a:r>
              <a:rPr lang="en-US" sz="3200" dirty="0"/>
              <a:t> </a:t>
            </a:r>
            <a:r>
              <a:rPr lang="en-US" sz="3200" dirty="0" err="1"/>
              <a:t>me’yoriy</a:t>
            </a:r>
            <a:r>
              <a:rPr lang="en-US" sz="3200" dirty="0"/>
              <a:t> </a:t>
            </a:r>
            <a:r>
              <a:rPr lang="en-US" sz="3200" dirty="0" err="1"/>
              <a:t>nisbatda</a:t>
            </a:r>
            <a:r>
              <a:rPr lang="en-US" sz="3200" dirty="0"/>
              <a:t> </a:t>
            </a:r>
            <a:r>
              <a:rPr lang="en-US" sz="3200" dirty="0" err="1"/>
              <a:t>bo`lishi</a:t>
            </a:r>
            <a:r>
              <a:rPr lang="en-US" sz="3200" dirty="0"/>
              <a:t>;</a:t>
            </a:r>
            <a:endParaRPr lang="ru-RU" sz="3200" dirty="0"/>
          </a:p>
          <a:p>
            <a:r>
              <a:rPr lang="en-US" sz="3200" dirty="0"/>
              <a:t>-	</a:t>
            </a:r>
            <a:r>
              <a:rPr lang="en-US" sz="3200" dirty="0" err="1"/>
              <a:t>kunlik</a:t>
            </a:r>
            <a:r>
              <a:rPr lang="en-US" sz="3200" dirty="0"/>
              <a:t> </a:t>
            </a:r>
            <a:r>
              <a:rPr lang="en-US" sz="3200" dirty="0" err="1"/>
              <a:t>ovqatlarning</a:t>
            </a:r>
            <a:r>
              <a:rPr lang="en-US" sz="3200" dirty="0"/>
              <a:t> </a:t>
            </a:r>
            <a:r>
              <a:rPr lang="en-US" sz="3200" dirty="0" err="1"/>
              <a:t>tanadagi</a:t>
            </a:r>
            <a:r>
              <a:rPr lang="en-US" sz="3200" dirty="0"/>
              <a:t> </a:t>
            </a:r>
            <a:r>
              <a:rPr lang="en-US" sz="3200" dirty="0" err="1"/>
              <a:t>barcha</a:t>
            </a:r>
            <a:r>
              <a:rPr lang="en-US" sz="3200" dirty="0"/>
              <a:t> </a:t>
            </a:r>
            <a:r>
              <a:rPr lang="en-US" sz="3200" dirty="0" err="1"/>
              <a:t>fermentlar</a:t>
            </a:r>
            <a:r>
              <a:rPr lang="en-US" sz="3200" dirty="0"/>
              <a:t> </a:t>
            </a:r>
            <a:r>
              <a:rPr lang="en-US" sz="3200" dirty="0" err="1"/>
              <a:t>tizimini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err="1"/>
              <a:t>faollashtiradigan</a:t>
            </a:r>
            <a:r>
              <a:rPr lang="en-US" sz="3200" dirty="0"/>
              <a:t> </a:t>
            </a:r>
            <a:r>
              <a:rPr lang="en-US" sz="3200" dirty="0" err="1"/>
              <a:t>moddalar</a:t>
            </a:r>
            <a:r>
              <a:rPr lang="en-US" sz="3200" dirty="0"/>
              <a:t> </a:t>
            </a:r>
            <a:r>
              <a:rPr lang="en-US" sz="3200" dirty="0" err="1"/>
              <a:t>bilan</a:t>
            </a:r>
            <a:r>
              <a:rPr lang="en-US" sz="3200" dirty="0"/>
              <a:t> </a:t>
            </a:r>
            <a:r>
              <a:rPr lang="en-US" sz="3200" dirty="0" err="1"/>
              <a:t>yetarli</a:t>
            </a:r>
            <a:r>
              <a:rPr lang="en-US" sz="3200" dirty="0"/>
              <a:t> </a:t>
            </a:r>
            <a:r>
              <a:rPr lang="en-US" sz="3200" dirty="0" err="1"/>
              <a:t>darajada</a:t>
            </a:r>
            <a:r>
              <a:rPr lang="en-US" sz="3200" dirty="0"/>
              <a:t> </a:t>
            </a:r>
            <a:r>
              <a:rPr lang="en-US" sz="3200" dirty="0" err="1"/>
              <a:t>boyitilishi</a:t>
            </a:r>
            <a:r>
              <a:rPr lang="en-US" sz="3200" dirty="0"/>
              <a:t>;</a:t>
            </a:r>
            <a:endParaRPr lang="ru-RU" sz="3200" dirty="0"/>
          </a:p>
          <a:p>
            <a:r>
              <a:rPr lang="en-US" sz="3200" dirty="0"/>
              <a:t>- </a:t>
            </a:r>
            <a:r>
              <a:rPr lang="en-US" sz="3200" dirty="0" err="1"/>
              <a:t>iste’mol</a:t>
            </a:r>
            <a:r>
              <a:rPr lang="en-US" sz="3200" dirty="0"/>
              <a:t> </a:t>
            </a:r>
            <a:r>
              <a:rPr lang="en-US" sz="3200" dirty="0" err="1"/>
              <a:t>taomlarining</a:t>
            </a:r>
            <a:r>
              <a:rPr lang="en-US" sz="3200" dirty="0"/>
              <a:t> </a:t>
            </a:r>
            <a:r>
              <a:rPr lang="en-US" sz="3200" dirty="0" err="1"/>
              <a:t>iloji</a:t>
            </a:r>
            <a:r>
              <a:rPr lang="en-US" sz="3200" dirty="0"/>
              <a:t> </a:t>
            </a:r>
            <a:r>
              <a:rPr lang="en-US" sz="3200" dirty="0" err="1"/>
              <a:t>boricha</a:t>
            </a:r>
            <a:r>
              <a:rPr lang="en-US" sz="3200" dirty="0"/>
              <a:t> </a:t>
            </a:r>
            <a:r>
              <a:rPr lang="en-US" sz="3200" dirty="0" err="1"/>
              <a:t>fermentlar</a:t>
            </a:r>
            <a:r>
              <a:rPr lang="en-US" sz="3200" dirty="0"/>
              <a:t> </a:t>
            </a:r>
            <a:r>
              <a:rPr lang="en-US" sz="3200" dirty="0" err="1"/>
              <a:t>ta’sirida</a:t>
            </a:r>
            <a:r>
              <a:rPr lang="en-US" sz="3200" dirty="0"/>
              <a:t> </a:t>
            </a:r>
            <a:r>
              <a:rPr lang="en-US" sz="3200" dirty="0" err="1"/>
              <a:t>oson</a:t>
            </a:r>
            <a:r>
              <a:rPr lang="en-US" sz="3200" dirty="0"/>
              <a:t> </a:t>
            </a:r>
            <a:r>
              <a:rPr lang="en-US" sz="3200" dirty="0" err="1"/>
              <a:t>parchalanadigan</a:t>
            </a:r>
            <a:r>
              <a:rPr lang="en-US" sz="3200" dirty="0"/>
              <a:t> </a:t>
            </a:r>
            <a:r>
              <a:rPr lang="en-US" sz="3200" dirty="0" err="1"/>
              <a:t>oziq</a:t>
            </a:r>
            <a:r>
              <a:rPr lang="en-US" sz="3200" dirty="0"/>
              <a:t> </a:t>
            </a:r>
            <a:r>
              <a:rPr lang="en-US" sz="3200" dirty="0" err="1"/>
              <a:t>moddalaridan</a:t>
            </a:r>
            <a:r>
              <a:rPr lang="en-US" sz="3200" dirty="0"/>
              <a:t> </a:t>
            </a:r>
            <a:r>
              <a:rPr lang="en-US" sz="3200" dirty="0" err="1"/>
              <a:t>iborat</a:t>
            </a:r>
            <a:r>
              <a:rPr lang="en-US" sz="3200" dirty="0"/>
              <a:t> </a:t>
            </a:r>
            <a:r>
              <a:rPr lang="en-US" sz="3200" dirty="0" err="1"/>
              <a:t>bo`lishi</a:t>
            </a:r>
            <a:r>
              <a:rPr lang="en-US" sz="3200" dirty="0"/>
              <a:t>.</a:t>
            </a:r>
            <a:endParaRPr lang="ru-RU" sz="3200" dirty="0"/>
          </a:p>
          <a:p>
            <a:pPr marL="0" indent="0">
              <a:buNone/>
            </a:pPr>
            <a:endParaRPr lang="ru-RU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68336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5801" y="128097"/>
            <a:ext cx="11805719" cy="61158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en-US" sz="2400" b="1" dirty="0" err="1"/>
              <a:t>Keksalar</a:t>
            </a:r>
            <a:r>
              <a:rPr lang="en-US" sz="2400" b="1" dirty="0"/>
              <a:t> </a:t>
            </a:r>
            <a:r>
              <a:rPr lang="en-US" sz="2400" b="1" dirty="0" err="1"/>
              <a:t>taomlari</a:t>
            </a:r>
            <a:r>
              <a:rPr lang="en-US" sz="2400" b="1" dirty="0"/>
              <a:t> </a:t>
            </a:r>
            <a:r>
              <a:rPr lang="en-US" sz="2400" b="1" dirty="0" err="1"/>
              <a:t>tarkibidagi</a:t>
            </a:r>
            <a:r>
              <a:rPr lang="en-US" sz="2400" b="1" dirty="0"/>
              <a:t> </a:t>
            </a:r>
            <a:r>
              <a:rPr lang="en-US" sz="2400" b="1" dirty="0" err="1"/>
              <a:t>oqsilning</a:t>
            </a:r>
            <a:r>
              <a:rPr lang="en-US" sz="2400" b="1" dirty="0"/>
              <a:t> 55 % </a:t>
            </a:r>
            <a:r>
              <a:rPr lang="en-US" sz="2400" b="1" dirty="0" err="1"/>
              <a:t>hayvonot</a:t>
            </a:r>
            <a:r>
              <a:rPr lang="en-US" sz="2400" b="1" dirty="0"/>
              <a:t> </a:t>
            </a:r>
            <a:r>
              <a:rPr lang="en-US" sz="2400" b="1" dirty="0" err="1"/>
              <a:t>mahsulotlari</a:t>
            </a:r>
            <a:r>
              <a:rPr lang="en-US" sz="2400" b="1" dirty="0"/>
              <a:t> </a:t>
            </a:r>
            <a:r>
              <a:rPr lang="en-US" sz="2400" b="1" dirty="0" err="1"/>
              <a:t>oqsillaridan</a:t>
            </a:r>
            <a:r>
              <a:rPr lang="en-US" sz="2400" b="1" dirty="0"/>
              <a:t> </a:t>
            </a:r>
            <a:r>
              <a:rPr lang="en-US" sz="2400" b="1" dirty="0" err="1"/>
              <a:t>iborat</a:t>
            </a:r>
            <a:r>
              <a:rPr lang="en-US" sz="2400" b="1" dirty="0"/>
              <a:t> </a:t>
            </a:r>
            <a:r>
              <a:rPr lang="en-US" sz="2400" b="1" dirty="0" err="1"/>
              <a:t>bo`lishi</a:t>
            </a:r>
            <a:r>
              <a:rPr lang="en-US" sz="2400" b="1" dirty="0"/>
              <a:t> </a:t>
            </a:r>
            <a:r>
              <a:rPr lang="en-US" sz="2400" b="1" dirty="0" err="1"/>
              <a:t>lozim</a:t>
            </a:r>
            <a:r>
              <a:rPr lang="en-US" sz="2400" b="1" dirty="0"/>
              <a:t>. </a:t>
            </a:r>
            <a:r>
              <a:rPr lang="en-US" sz="2400" b="1" dirty="0" err="1"/>
              <a:t>Shu</a:t>
            </a:r>
            <a:r>
              <a:rPr lang="en-US" sz="2400" b="1" dirty="0"/>
              <a:t> </a:t>
            </a:r>
            <a:r>
              <a:rPr lang="en-US" sz="2400" b="1" dirty="0" err="1"/>
              <a:t>miqdorning</a:t>
            </a:r>
            <a:r>
              <a:rPr lang="en-US" sz="2400" b="1" dirty="0"/>
              <a:t> </a:t>
            </a:r>
            <a:r>
              <a:rPr lang="en-US" sz="2400" b="1" dirty="0" err="1"/>
              <a:t>yarmini</a:t>
            </a:r>
            <a:r>
              <a:rPr lang="en-US" sz="2400" b="1" dirty="0"/>
              <a:t> </a:t>
            </a:r>
            <a:r>
              <a:rPr lang="en-US" sz="2400" b="1" dirty="0" err="1"/>
              <a:t>sut</a:t>
            </a:r>
            <a:r>
              <a:rPr lang="en-US" sz="2400" b="1" dirty="0"/>
              <a:t> </a:t>
            </a:r>
            <a:r>
              <a:rPr lang="en-US" sz="2400" b="1" dirty="0" err="1"/>
              <a:t>mahsulotlaridagi</a:t>
            </a:r>
            <a:r>
              <a:rPr lang="en-US" sz="2400" b="1" dirty="0"/>
              <a:t> (</a:t>
            </a:r>
            <a:r>
              <a:rPr lang="en-US" sz="2400" b="1" dirty="0" err="1"/>
              <a:t>sut</a:t>
            </a:r>
            <a:r>
              <a:rPr lang="en-US" sz="2400" b="1" dirty="0"/>
              <a:t>, kefir, </a:t>
            </a:r>
            <a:r>
              <a:rPr lang="en-US" sz="2400" b="1" dirty="0" err="1"/>
              <a:t>suzma</a:t>
            </a:r>
            <a:r>
              <a:rPr lang="en-US" sz="2400" b="1" dirty="0"/>
              <a:t>), </a:t>
            </a:r>
            <a:r>
              <a:rPr lang="en-US" sz="2400" b="1" dirty="0" err="1"/>
              <a:t>ikkinchi</a:t>
            </a:r>
            <a:r>
              <a:rPr lang="en-US" sz="2400" b="1" dirty="0"/>
              <a:t> </a:t>
            </a:r>
            <a:r>
              <a:rPr lang="en-US" sz="2400" b="1" dirty="0" err="1"/>
              <a:t>yarmini</a:t>
            </a:r>
            <a:r>
              <a:rPr lang="en-US" sz="2400" b="1" dirty="0"/>
              <a:t> </a:t>
            </a:r>
            <a:r>
              <a:rPr lang="en-US" sz="2400" b="1" dirty="0" err="1"/>
              <a:t>esa</a:t>
            </a:r>
            <a:r>
              <a:rPr lang="en-US" sz="2400" b="1" dirty="0"/>
              <a:t> </a:t>
            </a:r>
            <a:r>
              <a:rPr lang="en-US" sz="2400" b="1" dirty="0" err="1"/>
              <a:t>go`sht</a:t>
            </a:r>
            <a:r>
              <a:rPr lang="en-US" sz="2400" b="1" dirty="0"/>
              <a:t>, </a:t>
            </a:r>
            <a:r>
              <a:rPr lang="en-US" sz="2400" b="1" dirty="0" err="1"/>
              <a:t>baliq</a:t>
            </a:r>
            <a:r>
              <a:rPr lang="en-US" sz="2400" b="1" dirty="0"/>
              <a:t> </a:t>
            </a:r>
            <a:r>
              <a:rPr lang="en-US" sz="2400" b="1" dirty="0" err="1"/>
              <a:t>oqsillari</a:t>
            </a:r>
            <a:r>
              <a:rPr lang="en-US" sz="2400" b="1" dirty="0"/>
              <a:t> </a:t>
            </a:r>
            <a:r>
              <a:rPr lang="en-US" sz="2400" b="1" dirty="0" err="1"/>
              <a:t>tashkil</a:t>
            </a:r>
            <a:r>
              <a:rPr lang="en-US" sz="2400" b="1" dirty="0"/>
              <a:t> </a:t>
            </a:r>
            <a:r>
              <a:rPr lang="en-US" sz="2400" b="1" dirty="0" err="1"/>
              <a:t>qilgani</a:t>
            </a:r>
            <a:r>
              <a:rPr lang="en-US" sz="2400" b="1" dirty="0"/>
              <a:t> </a:t>
            </a:r>
            <a:r>
              <a:rPr lang="en-US" sz="2400" b="1" dirty="0" err="1"/>
              <a:t>ma’qul</a:t>
            </a:r>
            <a:r>
              <a:rPr lang="en-US" sz="2400" b="1" dirty="0"/>
              <a:t>. </a:t>
            </a:r>
            <a:r>
              <a:rPr lang="en-US" sz="2400" b="1" dirty="0" err="1"/>
              <a:t>Ular</a:t>
            </a:r>
            <a:r>
              <a:rPr lang="en-US" sz="2400" b="1" dirty="0"/>
              <a:t> </a:t>
            </a:r>
            <a:r>
              <a:rPr lang="en-US" sz="2400" b="1" dirty="0" err="1"/>
              <a:t>iste’mol</a:t>
            </a:r>
            <a:r>
              <a:rPr lang="en-US" sz="2400" b="1" dirty="0"/>
              <a:t> </a:t>
            </a:r>
            <a:r>
              <a:rPr lang="en-US" sz="2400" b="1" dirty="0" err="1"/>
              <a:t>qiladigan</a:t>
            </a:r>
            <a:r>
              <a:rPr lang="en-US" sz="2400" b="1" dirty="0"/>
              <a:t> </a:t>
            </a:r>
            <a:r>
              <a:rPr lang="en-US" sz="2400" b="1" dirty="0" err="1"/>
              <a:t>jami</a:t>
            </a:r>
            <a:r>
              <a:rPr lang="en-US" sz="2400" b="1" dirty="0"/>
              <a:t> </a:t>
            </a:r>
            <a:r>
              <a:rPr lang="en-US" sz="2400" b="1" dirty="0" err="1"/>
              <a:t>yog`ning</a:t>
            </a:r>
            <a:r>
              <a:rPr lang="en-US" sz="2400" b="1" dirty="0"/>
              <a:t> </a:t>
            </a:r>
            <a:r>
              <a:rPr lang="en-US" sz="2400" b="1" dirty="0" err="1"/>
              <a:t>to`rtdan</a:t>
            </a:r>
            <a:r>
              <a:rPr lang="en-US" sz="2400" b="1" dirty="0"/>
              <a:t> </a:t>
            </a:r>
            <a:r>
              <a:rPr lang="en-US" sz="2400" b="1" dirty="0" err="1"/>
              <a:t>bir</a:t>
            </a:r>
            <a:r>
              <a:rPr lang="en-US" sz="2400" b="1" dirty="0"/>
              <a:t> </a:t>
            </a:r>
            <a:r>
              <a:rPr lang="en-US" sz="2400" b="1" dirty="0" err="1"/>
              <a:t>qismini</a:t>
            </a:r>
            <a:r>
              <a:rPr lang="en-US" sz="2400" b="1" dirty="0"/>
              <a:t> </a:t>
            </a:r>
            <a:r>
              <a:rPr lang="en-US" sz="2400" b="1" dirty="0" err="1"/>
              <a:t>sariyog</a:t>
            </a:r>
            <a:r>
              <a:rPr lang="en-US" sz="2400" b="1" dirty="0"/>
              <a:t>`, </a:t>
            </a:r>
            <a:r>
              <a:rPr lang="en-US" sz="2400" b="1" dirty="0" err="1"/>
              <a:t>yana</a:t>
            </a:r>
            <a:r>
              <a:rPr lang="en-US" sz="2400" b="1" dirty="0"/>
              <a:t> </a:t>
            </a:r>
            <a:r>
              <a:rPr lang="en-US" sz="2400" b="1" dirty="0" err="1"/>
              <a:t>shunchasini</a:t>
            </a:r>
            <a:r>
              <a:rPr lang="en-US" sz="2400" b="1" dirty="0"/>
              <a:t> </a:t>
            </a:r>
            <a:r>
              <a:rPr lang="en-US" sz="2400" b="1" dirty="0" err="1"/>
              <a:t>o`simlik</a:t>
            </a:r>
            <a:r>
              <a:rPr lang="en-US" sz="2400" b="1" dirty="0"/>
              <a:t> </a:t>
            </a:r>
            <a:r>
              <a:rPr lang="en-US" sz="2400" b="1" dirty="0" err="1"/>
              <a:t>moyi</a:t>
            </a:r>
            <a:r>
              <a:rPr lang="en-US" sz="2400" b="1" dirty="0"/>
              <a:t>, </a:t>
            </a:r>
            <a:r>
              <a:rPr lang="en-US" sz="2400" b="1" dirty="0" err="1"/>
              <a:t>qolgan</a:t>
            </a:r>
            <a:r>
              <a:rPr lang="en-US" sz="2400" b="1" dirty="0"/>
              <a:t> </a:t>
            </a:r>
            <a:r>
              <a:rPr lang="en-US" sz="2400" b="1" dirty="0" err="1"/>
              <a:t>qismini</a:t>
            </a:r>
            <a:r>
              <a:rPr lang="en-US" sz="2400" b="1" dirty="0"/>
              <a:t> </a:t>
            </a:r>
            <a:r>
              <a:rPr lang="en-US" sz="2400" b="1" dirty="0" err="1"/>
              <a:t>esa</a:t>
            </a:r>
            <a:r>
              <a:rPr lang="en-US" sz="2400" b="1" dirty="0"/>
              <a:t> </a:t>
            </a:r>
            <a:r>
              <a:rPr lang="en-US" sz="2400" b="1" dirty="0" err="1"/>
              <a:t>oziq-ovqat</a:t>
            </a:r>
            <a:r>
              <a:rPr lang="en-US" sz="2400" b="1" dirty="0"/>
              <a:t> </a:t>
            </a:r>
            <a:r>
              <a:rPr lang="en-US" sz="2400" b="1" dirty="0" err="1"/>
              <a:t>mahsulotlaridagi</a:t>
            </a:r>
            <a:r>
              <a:rPr lang="en-US" sz="2400" b="1" dirty="0"/>
              <a:t> </a:t>
            </a:r>
            <a:r>
              <a:rPr lang="en-US" sz="2400" b="1" dirty="0" err="1"/>
              <a:t>yog</a:t>
            </a:r>
            <a:r>
              <a:rPr lang="en-US" sz="2400" b="1" dirty="0"/>
              <a:t>` </a:t>
            </a:r>
            <a:r>
              <a:rPr lang="en-US" sz="2400" b="1" dirty="0" err="1"/>
              <a:t>tashkil</a:t>
            </a:r>
            <a:r>
              <a:rPr lang="en-US" sz="2400" b="1" dirty="0"/>
              <a:t> </a:t>
            </a:r>
            <a:r>
              <a:rPr lang="en-US" sz="2400" b="1" dirty="0" err="1"/>
              <a:t>qilsa</a:t>
            </a:r>
            <a:r>
              <a:rPr lang="en-US" sz="2400" b="1" dirty="0"/>
              <a:t>, </a:t>
            </a:r>
            <a:r>
              <a:rPr lang="en-US" sz="2400" b="1" dirty="0" err="1"/>
              <a:t>maqsadga</a:t>
            </a:r>
            <a:r>
              <a:rPr lang="en-US" sz="2400" b="1" dirty="0"/>
              <a:t> </a:t>
            </a:r>
            <a:r>
              <a:rPr lang="en-US" sz="2400" b="1" dirty="0" err="1"/>
              <a:t>muvofiq</a:t>
            </a:r>
            <a:r>
              <a:rPr lang="en-US" sz="2400" b="1" dirty="0"/>
              <a:t> </a:t>
            </a:r>
            <a:r>
              <a:rPr lang="en-US" sz="2400" b="1" dirty="0" err="1"/>
              <a:t>bo`ladi</a:t>
            </a:r>
            <a:r>
              <a:rPr lang="en-US" sz="2400" b="1" dirty="0"/>
              <a:t>. </a:t>
            </a:r>
            <a:r>
              <a:rPr lang="en-US" sz="2400" b="1" dirty="0" err="1"/>
              <a:t>Kundalik</a:t>
            </a:r>
            <a:r>
              <a:rPr lang="en-US" sz="2400" b="1" dirty="0"/>
              <a:t> </a:t>
            </a:r>
            <a:r>
              <a:rPr lang="en-US" sz="2400" b="1" dirty="0" err="1"/>
              <a:t>iste’mol</a:t>
            </a:r>
            <a:r>
              <a:rPr lang="en-US" sz="2400" b="1" dirty="0"/>
              <a:t> </a:t>
            </a:r>
            <a:r>
              <a:rPr lang="en-US" sz="2400" b="1" dirty="0" err="1"/>
              <a:t>qilinadigan</a:t>
            </a:r>
            <a:r>
              <a:rPr lang="en-US" sz="2400" b="1" dirty="0"/>
              <a:t> </a:t>
            </a:r>
            <a:r>
              <a:rPr lang="en-US" sz="2400" b="1" dirty="0" err="1"/>
              <a:t>uglevodlarning</a:t>
            </a:r>
            <a:r>
              <a:rPr lang="en-US" sz="2400" b="1" dirty="0"/>
              <a:t> 15% </a:t>
            </a:r>
            <a:r>
              <a:rPr lang="en-US" sz="2400" b="1" dirty="0" err="1"/>
              <a:t>shakardan</a:t>
            </a:r>
            <a:r>
              <a:rPr lang="en-US" sz="2400" b="1" dirty="0"/>
              <a:t> (</a:t>
            </a:r>
            <a:r>
              <a:rPr lang="en-US" sz="2400" b="1" dirty="0" err="1"/>
              <a:t>taxminan</a:t>
            </a:r>
            <a:r>
              <a:rPr lang="en-US" sz="2400" b="1" dirty="0"/>
              <a:t> 50 g.), </a:t>
            </a:r>
            <a:r>
              <a:rPr lang="en-US" sz="2400" b="1" dirty="0" err="1"/>
              <a:t>ko`proq</a:t>
            </a:r>
            <a:r>
              <a:rPr lang="en-US" sz="2400" b="1" dirty="0"/>
              <a:t> </a:t>
            </a:r>
            <a:r>
              <a:rPr lang="en-US" sz="2400" b="1" dirty="0" err="1"/>
              <a:t>qismi</a:t>
            </a:r>
            <a:r>
              <a:rPr lang="en-US" sz="2400" b="1" dirty="0"/>
              <a:t> </a:t>
            </a:r>
            <a:r>
              <a:rPr lang="en-US" sz="2400" b="1" dirty="0" err="1"/>
              <a:t>sabzavot</a:t>
            </a:r>
            <a:r>
              <a:rPr lang="en-US" sz="2400" b="1" dirty="0"/>
              <a:t> </a:t>
            </a:r>
            <a:r>
              <a:rPr lang="en-US" sz="2400" b="1" dirty="0" err="1"/>
              <a:t>va</a:t>
            </a:r>
            <a:r>
              <a:rPr lang="en-US" sz="2400" b="1" dirty="0"/>
              <a:t> </a:t>
            </a:r>
            <a:r>
              <a:rPr lang="en-US" sz="2400" b="1" dirty="0" err="1"/>
              <a:t>mevalardan</a:t>
            </a:r>
            <a:r>
              <a:rPr lang="en-US" sz="2400" b="1" dirty="0"/>
              <a:t>, </a:t>
            </a:r>
            <a:r>
              <a:rPr lang="en-US" sz="2400" b="1" dirty="0" err="1"/>
              <a:t>qolgani</a:t>
            </a:r>
            <a:r>
              <a:rPr lang="en-US" sz="2400" b="1" dirty="0"/>
              <a:t> un </a:t>
            </a:r>
            <a:r>
              <a:rPr lang="en-US" sz="2400" b="1" dirty="0" err="1"/>
              <a:t>mahsulotlaridan</a:t>
            </a:r>
            <a:r>
              <a:rPr lang="en-US" sz="2400" b="1" dirty="0"/>
              <a:t> </a:t>
            </a:r>
            <a:r>
              <a:rPr lang="en-US" sz="2400" b="1" dirty="0" err="1"/>
              <a:t>iborat</a:t>
            </a:r>
            <a:r>
              <a:rPr lang="en-US" sz="2400" b="1" dirty="0"/>
              <a:t> </a:t>
            </a:r>
            <a:r>
              <a:rPr lang="en-US" sz="2400" b="1" dirty="0" err="1"/>
              <a:t>bo`lishi</a:t>
            </a:r>
            <a:r>
              <a:rPr lang="en-US" sz="2400" b="1" dirty="0"/>
              <a:t> </a:t>
            </a:r>
            <a:r>
              <a:rPr lang="en-US" sz="2400" b="1" dirty="0" err="1"/>
              <a:t>kerak</a:t>
            </a:r>
            <a:r>
              <a:rPr lang="en-US" sz="2400" b="1" dirty="0"/>
              <a:t>. </a:t>
            </a:r>
            <a:r>
              <a:rPr lang="en-US" sz="2400" b="1" dirty="0" err="1"/>
              <a:t>Umuman</a:t>
            </a:r>
            <a:r>
              <a:rPr lang="en-US" sz="2400" b="1" dirty="0"/>
              <a:t> </a:t>
            </a:r>
            <a:r>
              <a:rPr lang="en-US" sz="2400" b="1" dirty="0" err="1"/>
              <a:t>olganda</a:t>
            </a:r>
            <a:r>
              <a:rPr lang="en-US" sz="2400" b="1" dirty="0"/>
              <a:t>, </a:t>
            </a:r>
            <a:r>
              <a:rPr lang="en-US" sz="2400" b="1" dirty="0" err="1"/>
              <a:t>keksayib</a:t>
            </a:r>
            <a:r>
              <a:rPr lang="en-US" sz="2400" b="1" dirty="0"/>
              <a:t> </a:t>
            </a:r>
            <a:r>
              <a:rPr lang="en-US" sz="2400" b="1" dirty="0" err="1"/>
              <a:t>borish</a:t>
            </a:r>
            <a:r>
              <a:rPr lang="en-US" sz="2400" b="1" dirty="0"/>
              <a:t> </a:t>
            </a:r>
            <a:r>
              <a:rPr lang="en-US" sz="2400" b="1" dirty="0" err="1"/>
              <a:t>bilan</a:t>
            </a:r>
            <a:r>
              <a:rPr lang="en-US" sz="2400" b="1" dirty="0"/>
              <a:t> </a:t>
            </a:r>
            <a:r>
              <a:rPr lang="en-US" sz="2400" b="1" dirty="0" err="1"/>
              <a:t>kunlik</a:t>
            </a:r>
            <a:r>
              <a:rPr lang="en-US" sz="2400" b="1" dirty="0"/>
              <a:t> </a:t>
            </a:r>
            <a:r>
              <a:rPr lang="en-US" sz="2400" b="1" dirty="0" err="1"/>
              <a:t>ovqatdagi</a:t>
            </a:r>
            <a:r>
              <a:rPr lang="en-US" sz="2400" b="1" dirty="0"/>
              <a:t> </a:t>
            </a:r>
            <a:r>
              <a:rPr lang="en-US" sz="2400" b="1" dirty="0" err="1"/>
              <a:t>yog</a:t>
            </a:r>
            <a:r>
              <a:rPr lang="en-US" sz="2400" b="1" dirty="0"/>
              <a:t>` </a:t>
            </a:r>
            <a:r>
              <a:rPr lang="en-US" sz="2400" b="1" dirty="0" err="1"/>
              <a:t>va</a:t>
            </a:r>
            <a:r>
              <a:rPr lang="en-US" sz="2400" b="1" dirty="0"/>
              <a:t> </a:t>
            </a:r>
            <a:r>
              <a:rPr lang="en-US" sz="2400" b="1" dirty="0" err="1"/>
              <a:t>uglevodlar</a:t>
            </a:r>
            <a:r>
              <a:rPr lang="en-US" sz="2400" b="1" dirty="0"/>
              <a:t> </a:t>
            </a:r>
            <a:r>
              <a:rPr lang="en-US" sz="2400" b="1" dirty="0" err="1"/>
              <a:t>birmuncha</a:t>
            </a:r>
            <a:r>
              <a:rPr lang="en-US" sz="2400" b="1" dirty="0"/>
              <a:t> </a:t>
            </a:r>
            <a:r>
              <a:rPr lang="en-US" sz="2400" b="1" dirty="0" err="1"/>
              <a:t>kamaytirilib</a:t>
            </a:r>
            <a:r>
              <a:rPr lang="en-US" sz="2400" b="1" dirty="0"/>
              <a:t>, </a:t>
            </a:r>
            <a:r>
              <a:rPr lang="en-US" sz="2400" b="1" dirty="0" err="1"/>
              <a:t>ovqatlanish</a:t>
            </a:r>
            <a:r>
              <a:rPr lang="en-US" sz="2400" b="1" dirty="0"/>
              <a:t> </a:t>
            </a:r>
            <a:r>
              <a:rPr lang="en-US" sz="2400" b="1" dirty="0" err="1"/>
              <a:t>formulasi</a:t>
            </a:r>
            <a:r>
              <a:rPr lang="en-US" sz="2400" b="1" dirty="0"/>
              <a:t> </a:t>
            </a:r>
            <a:r>
              <a:rPr lang="en-US" sz="2400" b="1" dirty="0" err="1"/>
              <a:t>o`rta</a:t>
            </a:r>
            <a:r>
              <a:rPr lang="en-US" sz="2400" b="1" dirty="0"/>
              <a:t> </a:t>
            </a:r>
            <a:r>
              <a:rPr lang="en-US" sz="2400" b="1" dirty="0" err="1"/>
              <a:t>yoshli</a:t>
            </a:r>
            <a:r>
              <a:rPr lang="en-US" sz="2400" b="1" dirty="0"/>
              <a:t> </a:t>
            </a:r>
            <a:r>
              <a:rPr lang="en-US" sz="2400" b="1" dirty="0" err="1"/>
              <a:t>odamlarda</a:t>
            </a:r>
            <a:r>
              <a:rPr lang="en-US" sz="2400" b="1" dirty="0"/>
              <a:t> </a:t>
            </a:r>
            <a:r>
              <a:rPr lang="en-US" sz="2400" b="1" dirty="0" err="1"/>
              <a:t>oqsil</a:t>
            </a:r>
            <a:r>
              <a:rPr lang="en-US" sz="2400" b="1" dirty="0"/>
              <a:t>, </a:t>
            </a:r>
            <a:r>
              <a:rPr lang="en-US" sz="2400" b="1" dirty="0" err="1"/>
              <a:t>yog</a:t>
            </a:r>
            <a:r>
              <a:rPr lang="en-US" sz="2400" b="1" dirty="0"/>
              <a:t>` </a:t>
            </a:r>
            <a:r>
              <a:rPr lang="en-US" sz="2400" b="1" dirty="0" err="1"/>
              <a:t>va</a:t>
            </a:r>
            <a:r>
              <a:rPr lang="en-US" sz="2400" b="1" dirty="0"/>
              <a:t> </a:t>
            </a:r>
            <a:r>
              <a:rPr lang="en-US" sz="2400" b="1" dirty="0" err="1"/>
              <a:t>uglevodlar</a:t>
            </a:r>
            <a:r>
              <a:rPr lang="en-US" sz="2400" b="1" dirty="0"/>
              <a:t> </a:t>
            </a:r>
            <a:r>
              <a:rPr lang="en-US" sz="2400" b="1" dirty="0" err="1"/>
              <a:t>hissasini</a:t>
            </a:r>
            <a:r>
              <a:rPr lang="en-US" sz="2400" b="1" dirty="0"/>
              <a:t> </a:t>
            </a:r>
            <a:r>
              <a:rPr lang="en-US" sz="2400" b="1" dirty="0" err="1"/>
              <a:t>ifodalaydi</a:t>
            </a:r>
            <a:endParaRPr lang="ru-RU" sz="24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28179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6337" y="128500"/>
            <a:ext cx="11832879" cy="6543903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2400" b="1" dirty="0" err="1" smtClean="0">
                <a:solidFill>
                  <a:srgbClr val="FFFF00"/>
                </a:solidFill>
              </a:rPr>
              <a:t>Keksalar</a:t>
            </a: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uchun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tavsiya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qilinadigan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ovqatlanish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formulasidagi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uglevodlarning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kamaytirilishi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asosan</a:t>
            </a:r>
            <a:r>
              <a:rPr lang="en-US" sz="2400" b="1" dirty="0">
                <a:solidFill>
                  <a:srgbClr val="FFFF00"/>
                </a:solidFill>
              </a:rPr>
              <a:t> non </a:t>
            </a:r>
            <a:r>
              <a:rPr lang="en-US" sz="2400" b="1" dirty="0" err="1">
                <a:solidFill>
                  <a:srgbClr val="FFFF00"/>
                </a:solidFill>
              </a:rPr>
              <a:t>va</a:t>
            </a:r>
            <a:r>
              <a:rPr lang="en-US" sz="2400" b="1" dirty="0">
                <a:solidFill>
                  <a:srgbClr val="FFFF00"/>
                </a:solidFill>
              </a:rPr>
              <a:t> un </a:t>
            </a:r>
            <a:r>
              <a:rPr lang="en-US" sz="2400" b="1" dirty="0" err="1">
                <a:solidFill>
                  <a:srgbClr val="FFFF00"/>
                </a:solidFill>
              </a:rPr>
              <a:t>mahsulotlari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hisobidan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bo`lishi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kerak</a:t>
            </a:r>
            <a:r>
              <a:rPr lang="en-US" sz="2400" b="1" dirty="0">
                <a:solidFill>
                  <a:srgbClr val="FFFF00"/>
                </a:solidFill>
              </a:rPr>
              <a:t>, </a:t>
            </a:r>
            <a:r>
              <a:rPr lang="en-US" sz="2400" b="1" dirty="0" err="1">
                <a:solidFill>
                  <a:srgbClr val="FFFF00"/>
                </a:solidFill>
              </a:rPr>
              <a:t>chunki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ularning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energetik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qiymati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ancha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yuqori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400" b="1" dirty="0" err="1">
                <a:solidFill>
                  <a:srgbClr val="FFFF00"/>
                </a:solidFill>
              </a:rPr>
              <a:t>Masalan</a:t>
            </a:r>
            <a:r>
              <a:rPr lang="en-US" sz="2400" b="1" dirty="0">
                <a:solidFill>
                  <a:srgbClr val="FFFF00"/>
                </a:solidFill>
              </a:rPr>
              <a:t>, 100 g. non 210 </a:t>
            </a:r>
            <a:r>
              <a:rPr lang="en-US" sz="2400" b="1" dirty="0" err="1">
                <a:solidFill>
                  <a:srgbClr val="FFFF00"/>
                </a:solidFill>
              </a:rPr>
              <a:t>kkal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400" b="1" dirty="0" err="1">
                <a:solidFill>
                  <a:srgbClr val="FFFF00"/>
                </a:solidFill>
              </a:rPr>
              <a:t>energiya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beradi</a:t>
            </a:r>
            <a:r>
              <a:rPr lang="en-US" sz="2400" b="1" dirty="0">
                <a:solidFill>
                  <a:srgbClr val="FFFF00"/>
                </a:solidFill>
              </a:rPr>
              <a:t>. Agar </a:t>
            </a:r>
            <a:r>
              <a:rPr lang="en-US" sz="2400" b="1" dirty="0" err="1">
                <a:solidFill>
                  <a:srgbClr val="FFFF00"/>
                </a:solidFill>
              </a:rPr>
              <a:t>odam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har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kuni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shuncha</a:t>
            </a:r>
            <a:r>
              <a:rPr lang="en-US" sz="2400" b="1" dirty="0">
                <a:solidFill>
                  <a:srgbClr val="FFFF00"/>
                </a:solidFill>
              </a:rPr>
              <a:t> non </a:t>
            </a:r>
            <a:r>
              <a:rPr lang="en-US" sz="2400" b="1" dirty="0" err="1">
                <a:solidFill>
                  <a:srgbClr val="FFFF00"/>
                </a:solidFill>
              </a:rPr>
              <a:t>yoki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makaron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oshiqcha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iste’mol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qilib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borsa</a:t>
            </a:r>
            <a:r>
              <a:rPr lang="en-US" sz="2400" b="1" dirty="0">
                <a:solidFill>
                  <a:srgbClr val="FFFF00"/>
                </a:solidFill>
              </a:rPr>
              <a:t>, </a:t>
            </a:r>
            <a:r>
              <a:rPr lang="en-US" sz="2400" b="1" dirty="0" err="1">
                <a:solidFill>
                  <a:srgbClr val="FFFF00"/>
                </a:solidFill>
              </a:rPr>
              <a:t>bir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yilda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tana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vazni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ulardan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sintezlangan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yog</a:t>
            </a:r>
            <a:r>
              <a:rPr lang="en-US" sz="2400" b="1" dirty="0">
                <a:solidFill>
                  <a:srgbClr val="FFFF00"/>
                </a:solidFill>
              </a:rPr>
              <a:t>` </a:t>
            </a:r>
            <a:r>
              <a:rPr lang="en-US" sz="2400" b="1" dirty="0" err="1">
                <a:solidFill>
                  <a:srgbClr val="FFFF00"/>
                </a:solidFill>
              </a:rPr>
              <a:t>hisobidan</a:t>
            </a:r>
            <a:r>
              <a:rPr lang="en-US" sz="2400" b="1" dirty="0">
                <a:solidFill>
                  <a:srgbClr val="FFFF00"/>
                </a:solidFill>
              </a:rPr>
              <a:t> 7 kg. </a:t>
            </a:r>
            <a:r>
              <a:rPr lang="en-US" sz="2400" b="1" dirty="0" err="1">
                <a:solidFill>
                  <a:srgbClr val="FFFF00"/>
                </a:solidFill>
              </a:rPr>
              <a:t>ga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ko`payadi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400" b="1" dirty="0" err="1">
                <a:solidFill>
                  <a:srgbClr val="FFFF00"/>
                </a:solidFill>
              </a:rPr>
              <a:t>Bunday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semirish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iste’moldagi</a:t>
            </a:r>
            <a:r>
              <a:rPr lang="en-US" sz="2400" b="1" dirty="0">
                <a:solidFill>
                  <a:srgbClr val="FFFF00"/>
                </a:solidFill>
              </a:rPr>
              <a:t> non </a:t>
            </a:r>
            <a:r>
              <a:rPr lang="en-US" sz="2400" b="1" dirty="0" err="1">
                <a:solidFill>
                  <a:srgbClr val="FFFF00"/>
                </a:solidFill>
              </a:rPr>
              <a:t>va</a:t>
            </a:r>
            <a:r>
              <a:rPr lang="en-US" sz="2400" b="1" dirty="0">
                <a:solidFill>
                  <a:srgbClr val="FFFF00"/>
                </a:solidFill>
              </a:rPr>
              <a:t> un </a:t>
            </a:r>
            <a:r>
              <a:rPr lang="en-US" sz="2400" b="1" dirty="0" err="1">
                <a:solidFill>
                  <a:srgbClr val="FFFF00"/>
                </a:solidFill>
              </a:rPr>
              <a:t>mahsulotlari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oliy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navli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bo`lganida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yanada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yaqqolroq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ko`zga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tashlanadi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400" b="1" dirty="0" err="1">
                <a:solidFill>
                  <a:srgbClr val="FFFF00"/>
                </a:solidFill>
              </a:rPr>
              <a:t>Umuman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olganda</a:t>
            </a:r>
            <a:r>
              <a:rPr lang="en-US" sz="2400" b="1" dirty="0">
                <a:solidFill>
                  <a:srgbClr val="FFFF00"/>
                </a:solidFill>
              </a:rPr>
              <a:t>, </a:t>
            </a:r>
            <a:r>
              <a:rPr lang="en-US" sz="2400" b="1" dirty="0" err="1">
                <a:solidFill>
                  <a:srgbClr val="FFFF00"/>
                </a:solidFill>
              </a:rPr>
              <a:t>keksalar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iste’molidagi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nonning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faqat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bir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qismigina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oliy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navli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bo`lib</a:t>
            </a:r>
            <a:r>
              <a:rPr lang="en-US" sz="2400" b="1" dirty="0">
                <a:solidFill>
                  <a:srgbClr val="FFFF00"/>
                </a:solidFill>
              </a:rPr>
              <a:t>, </a:t>
            </a:r>
            <a:r>
              <a:rPr lang="en-US" sz="2400" b="1" dirty="0" err="1">
                <a:solidFill>
                  <a:srgbClr val="FFFF00"/>
                </a:solidFill>
              </a:rPr>
              <a:t>qolgani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qora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undan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bo`lishi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maqsadga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muvofiqdir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400" b="1" dirty="0" err="1">
                <a:solidFill>
                  <a:srgbClr val="FFFF00"/>
                </a:solidFill>
              </a:rPr>
              <a:t>O`rta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hisobda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keksalar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kunlik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iste’mol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qilinadigan</a:t>
            </a:r>
            <a:r>
              <a:rPr lang="en-US" sz="2400" b="1" dirty="0">
                <a:solidFill>
                  <a:srgbClr val="FFFF00"/>
                </a:solidFill>
              </a:rPr>
              <a:t> non </a:t>
            </a:r>
            <a:r>
              <a:rPr lang="en-US" sz="2400" b="1" dirty="0" err="1">
                <a:solidFill>
                  <a:srgbClr val="FFFF00"/>
                </a:solidFill>
              </a:rPr>
              <a:t>miqdori</a:t>
            </a:r>
            <a:r>
              <a:rPr lang="en-US" sz="2400" b="1" dirty="0">
                <a:solidFill>
                  <a:srgbClr val="FFFF00"/>
                </a:solidFill>
              </a:rPr>
              <a:t> 300 g. </a:t>
            </a:r>
            <a:r>
              <a:rPr lang="en-US" sz="2400" b="1" dirty="0" err="1">
                <a:solidFill>
                  <a:srgbClr val="FFFF00"/>
                </a:solidFill>
              </a:rPr>
              <a:t>dan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oshmasligi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lozim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400" b="1" dirty="0" err="1">
                <a:solidFill>
                  <a:srgbClr val="FFFF00"/>
                </a:solidFill>
              </a:rPr>
              <a:t>Kunlik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ovqatda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yog</a:t>
            </a:r>
            <a:r>
              <a:rPr lang="en-US" sz="2400" b="1" dirty="0">
                <a:solidFill>
                  <a:srgbClr val="FFFF00"/>
                </a:solidFill>
              </a:rPr>
              <a:t>` </a:t>
            </a:r>
            <a:r>
              <a:rPr lang="en-US" sz="2400" b="1" dirty="0" err="1">
                <a:solidFill>
                  <a:srgbClr val="FFFF00"/>
                </a:solidFill>
              </a:rPr>
              <a:t>hissasining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keskin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kamayishi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yoki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uning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umuman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bo`lmasligi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ancha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xavfli</a:t>
            </a:r>
            <a:r>
              <a:rPr lang="en-US" sz="2400" b="1" dirty="0">
                <a:solidFill>
                  <a:srgbClr val="FFFF00"/>
                </a:solidFill>
              </a:rPr>
              <a:t>, </a:t>
            </a:r>
            <a:r>
              <a:rPr lang="en-US" sz="2400" b="1" dirty="0" err="1">
                <a:solidFill>
                  <a:srgbClr val="FFFF00"/>
                </a:solidFill>
              </a:rPr>
              <a:t>chunki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juda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kam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yog`li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yoki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yog`siz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ovqatni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surunkali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iste’mol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qilish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organizmi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sovuqqa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va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boshqa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noqulay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ob-havo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sharoitlariga</a:t>
            </a:r>
            <a:r>
              <a:rPr lang="en-US" sz="2400" b="1" dirty="0">
                <a:solidFill>
                  <a:srgbClr val="FFFF00"/>
                </a:solidFill>
              </a:rPr>
              <a:t>, </a:t>
            </a:r>
            <a:r>
              <a:rPr lang="en-US" sz="2400" b="1" dirty="0" err="1">
                <a:solidFill>
                  <a:srgbClr val="FFFF00"/>
                </a:solidFill>
              </a:rPr>
              <a:t>yuqumli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kasalliklarga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bardoshliligini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kamaytiradi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endParaRPr lang="ru-RU" sz="2400" b="1" dirty="0">
              <a:ln w="0"/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6364528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5925" y="144856"/>
            <a:ext cx="11678971" cy="61247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</a:rPr>
              <a:t>Keksaya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boshlagan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odamlar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yog</a:t>
            </a:r>
            <a:r>
              <a:rPr lang="en-US" sz="2800" b="1" dirty="0">
                <a:solidFill>
                  <a:srgbClr val="002060"/>
                </a:solidFill>
              </a:rPr>
              <a:t>` </a:t>
            </a:r>
            <a:r>
              <a:rPr lang="en-US" sz="2800" b="1" dirty="0" err="1">
                <a:solidFill>
                  <a:srgbClr val="002060"/>
                </a:solidFill>
              </a:rPr>
              <a:t>iste’mol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qilishni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kamaytirishi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kerak</a:t>
            </a:r>
            <a:r>
              <a:rPr lang="en-US" sz="2800" b="1" dirty="0">
                <a:solidFill>
                  <a:srgbClr val="002060"/>
                </a:solidFill>
              </a:rPr>
              <a:t>, </a:t>
            </a:r>
            <a:r>
              <a:rPr lang="en-US" sz="2800" b="1" dirty="0" err="1">
                <a:solidFill>
                  <a:srgbClr val="002060"/>
                </a:solidFill>
              </a:rPr>
              <a:t>chunki</a:t>
            </a:r>
            <a:r>
              <a:rPr lang="en-US" sz="2800" b="1" dirty="0">
                <a:solidFill>
                  <a:srgbClr val="002060"/>
                </a:solidFill>
              </a:rPr>
              <a:t> u </a:t>
            </a:r>
            <a:r>
              <a:rPr lang="en-US" sz="2800" b="1" dirty="0" err="1">
                <a:solidFill>
                  <a:srgbClr val="002060"/>
                </a:solidFill>
              </a:rPr>
              <a:t>tanada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xolesterinni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ko`paytirib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yuboradi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degan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noto`g`ri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tushuncha</a:t>
            </a:r>
            <a:r>
              <a:rPr lang="en-US" sz="2800" b="1" dirty="0">
                <a:solidFill>
                  <a:srgbClr val="002060"/>
                </a:solidFill>
              </a:rPr>
              <a:t> bor. </a:t>
            </a:r>
            <a:r>
              <a:rPr lang="en-US" sz="2800" b="1" dirty="0" err="1">
                <a:solidFill>
                  <a:srgbClr val="002060"/>
                </a:solidFill>
              </a:rPr>
              <a:t>Xolesterin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organizm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uchun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zarur</a:t>
            </a:r>
            <a:r>
              <a:rPr lang="en-US" sz="2800" b="1" dirty="0">
                <a:solidFill>
                  <a:srgbClr val="002060"/>
                </a:solidFill>
              </a:rPr>
              <a:t>, u </a:t>
            </a:r>
            <a:r>
              <a:rPr lang="en-US" sz="2800" b="1" dirty="0" err="1">
                <a:solidFill>
                  <a:srgbClr val="002060"/>
                </a:solidFill>
              </a:rPr>
              <a:t>har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bir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hujayraning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pardasi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tarkibiga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kiradigan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almashtirib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bo`lmaydigan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modda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bo`lib</a:t>
            </a:r>
            <a:r>
              <a:rPr lang="en-US" sz="2800" b="1" dirty="0">
                <a:solidFill>
                  <a:srgbClr val="002060"/>
                </a:solidFill>
              </a:rPr>
              <a:t>, </a:t>
            </a:r>
            <a:r>
              <a:rPr lang="en-US" sz="2800" b="1" dirty="0" err="1">
                <a:solidFill>
                  <a:srgbClr val="002060"/>
                </a:solidFill>
              </a:rPr>
              <a:t>undan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ko`pgina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hayotiy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zarur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biologik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faol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moddalar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sintezlanadi</a:t>
            </a:r>
            <a:r>
              <a:rPr lang="en-US" sz="2800" b="1" dirty="0">
                <a:solidFill>
                  <a:srgbClr val="002060"/>
                </a:solidFill>
              </a:rPr>
              <a:t>. </a:t>
            </a:r>
            <a:r>
              <a:rPr lang="en-US" sz="2800" b="1" dirty="0" err="1">
                <a:solidFill>
                  <a:srgbClr val="002060"/>
                </a:solidFill>
              </a:rPr>
              <a:t>Shuning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uchun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uni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kam-kamdan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oziqa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moddalari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bilan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iste’mol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qilib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turish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shart</a:t>
            </a:r>
            <a:r>
              <a:rPr lang="en-US" sz="2800" b="1" dirty="0">
                <a:solidFill>
                  <a:srgbClr val="002060"/>
                </a:solidFill>
              </a:rPr>
              <a:t>. Agar </a:t>
            </a:r>
            <a:r>
              <a:rPr lang="en-US" sz="2800" b="1" dirty="0" err="1">
                <a:solidFill>
                  <a:srgbClr val="002060"/>
                </a:solidFill>
              </a:rPr>
              <a:t>organizmga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xolesterin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tushishi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to`xtatilsa</a:t>
            </a:r>
            <a:r>
              <a:rPr lang="en-US" sz="2800" b="1" dirty="0">
                <a:solidFill>
                  <a:srgbClr val="002060"/>
                </a:solidFill>
              </a:rPr>
              <a:t>, </a:t>
            </a:r>
            <a:r>
              <a:rPr lang="en-US" sz="2800" b="1" dirty="0" err="1">
                <a:solidFill>
                  <a:srgbClr val="002060"/>
                </a:solidFill>
              </a:rPr>
              <a:t>uning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halok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bo`lishi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muqarrar</a:t>
            </a:r>
            <a:r>
              <a:rPr lang="en-US" sz="2800" b="1" dirty="0">
                <a:solidFill>
                  <a:srgbClr val="002060"/>
                </a:solidFill>
              </a:rPr>
              <a:t>. </a:t>
            </a:r>
            <a:r>
              <a:rPr lang="en-US" sz="2800" b="1" dirty="0" err="1">
                <a:solidFill>
                  <a:srgbClr val="002060"/>
                </a:solidFill>
              </a:rPr>
              <a:t>Hayot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uchun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organizmning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o`zida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sintezlanadigan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xolesterin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xavfli</a:t>
            </a:r>
            <a:r>
              <a:rPr lang="en-US" sz="2800" b="1" dirty="0">
                <a:solidFill>
                  <a:srgbClr val="002060"/>
                </a:solidFill>
              </a:rPr>
              <a:t>. </a:t>
            </a:r>
            <a:r>
              <a:rPr lang="en-US" sz="2800" b="1" dirty="0" err="1">
                <a:solidFill>
                  <a:srgbClr val="002060"/>
                </a:solidFill>
              </a:rPr>
              <a:t>Tanada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bir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kunda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o`rtacha</a:t>
            </a:r>
            <a:r>
              <a:rPr lang="en-US" sz="2800" b="1" dirty="0">
                <a:solidFill>
                  <a:srgbClr val="002060"/>
                </a:solidFill>
              </a:rPr>
              <a:t> 2000 mg. </a:t>
            </a:r>
            <a:r>
              <a:rPr lang="en-US" sz="2800" b="1" dirty="0" err="1">
                <a:solidFill>
                  <a:srgbClr val="002060"/>
                </a:solidFill>
              </a:rPr>
              <a:t>gacha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xolesterin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hosil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bo`lib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turadi</a:t>
            </a:r>
            <a:r>
              <a:rPr lang="en-US" sz="2800" b="1" dirty="0">
                <a:solidFill>
                  <a:srgbClr val="002060"/>
                </a:solidFill>
              </a:rPr>
              <a:t>, 100 g. </a:t>
            </a:r>
            <a:r>
              <a:rPr lang="en-US" sz="2800" b="1" dirty="0" err="1">
                <a:solidFill>
                  <a:srgbClr val="002060"/>
                </a:solidFill>
              </a:rPr>
              <a:t>qo`y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yog`ida</a:t>
            </a:r>
            <a:r>
              <a:rPr lang="en-US" sz="2800" b="1" dirty="0">
                <a:solidFill>
                  <a:srgbClr val="002060"/>
                </a:solidFill>
              </a:rPr>
              <a:t> u 29 mg. </a:t>
            </a:r>
            <a:r>
              <a:rPr lang="en-US" sz="2800" b="1" dirty="0" err="1">
                <a:solidFill>
                  <a:srgbClr val="002060"/>
                </a:solidFill>
              </a:rPr>
              <a:t>ni</a:t>
            </a:r>
            <a:r>
              <a:rPr lang="en-US" sz="2800" b="1" dirty="0">
                <a:solidFill>
                  <a:srgbClr val="002060"/>
                </a:solidFill>
              </a:rPr>
              <a:t>, </a:t>
            </a:r>
            <a:r>
              <a:rPr lang="en-US" sz="2800" b="1" dirty="0" err="1">
                <a:solidFill>
                  <a:srgbClr val="002060"/>
                </a:solidFill>
              </a:rPr>
              <a:t>shuncha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mol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yog`ida</a:t>
            </a:r>
            <a:r>
              <a:rPr lang="en-US" sz="2800" b="1" dirty="0">
                <a:solidFill>
                  <a:srgbClr val="002060"/>
                </a:solidFill>
              </a:rPr>
              <a:t> — 73 mg., </a:t>
            </a:r>
            <a:r>
              <a:rPr lang="en-US" sz="2800" b="1" dirty="0" err="1">
                <a:solidFill>
                  <a:srgbClr val="002060"/>
                </a:solidFill>
              </a:rPr>
              <a:t>sariyog`da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esa</a:t>
            </a:r>
            <a:r>
              <a:rPr lang="en-US" sz="2800" b="1" dirty="0">
                <a:solidFill>
                  <a:srgbClr val="002060"/>
                </a:solidFill>
              </a:rPr>
              <a:t> 237 mg. </a:t>
            </a:r>
            <a:r>
              <a:rPr lang="en-US" sz="2800" b="1" dirty="0" err="1">
                <a:solidFill>
                  <a:srgbClr val="002060"/>
                </a:solidFill>
              </a:rPr>
              <a:t>ni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tashkil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qiladi</a:t>
            </a:r>
            <a:r>
              <a:rPr lang="en-US" sz="2800" b="1" dirty="0">
                <a:solidFill>
                  <a:srgbClr val="002060"/>
                </a:solidFill>
              </a:rPr>
              <a:t>. </a:t>
            </a:r>
            <a:r>
              <a:rPr lang="en-US" sz="2800" b="1" dirty="0" err="1">
                <a:solidFill>
                  <a:srgbClr val="002060"/>
                </a:solidFill>
              </a:rPr>
              <a:t>Bir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kunda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iste’mol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qilingan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yog`lar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bilan</a:t>
            </a:r>
            <a:r>
              <a:rPr lang="en-US" sz="2800" b="1" dirty="0">
                <a:solidFill>
                  <a:srgbClr val="002060"/>
                </a:solidFill>
              </a:rPr>
              <a:t> 100 mg. </a:t>
            </a:r>
            <a:r>
              <a:rPr lang="en-US" sz="2800" b="1" dirty="0" err="1">
                <a:solidFill>
                  <a:srgbClr val="002060"/>
                </a:solidFill>
              </a:rPr>
              <a:t>xolesterinning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tanaga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tushishi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hech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bir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xavf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tug`dirmaydi</a:t>
            </a:r>
            <a:r>
              <a:rPr lang="en-US" sz="2800" b="1" dirty="0">
                <a:solidFill>
                  <a:srgbClr val="002060"/>
                </a:solidFill>
              </a:rPr>
              <a:t>. </a:t>
            </a:r>
            <a:endParaRPr lang="ru-RU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59546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511" y="105466"/>
            <a:ext cx="11592208" cy="637693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err="1" smtClean="0"/>
              <a:t>Faqat</a:t>
            </a:r>
            <a:r>
              <a:rPr lang="en-US" sz="2400" b="1" dirty="0" smtClean="0"/>
              <a:t> </a:t>
            </a:r>
            <a:r>
              <a:rPr lang="en-US" sz="2400" b="1" dirty="0" err="1"/>
              <a:t>hayvonot</a:t>
            </a:r>
            <a:r>
              <a:rPr lang="en-US" sz="2400" b="1" dirty="0"/>
              <a:t> </a:t>
            </a:r>
            <a:r>
              <a:rPr lang="en-US" sz="2400" b="1" dirty="0" err="1"/>
              <a:t>yog`lari</a:t>
            </a:r>
            <a:r>
              <a:rPr lang="en-US" sz="2400" b="1" dirty="0"/>
              <a:t> </a:t>
            </a:r>
            <a:r>
              <a:rPr lang="en-US" sz="2400" b="1" dirty="0" err="1"/>
              <a:t>tarkibidagi</a:t>
            </a:r>
            <a:r>
              <a:rPr lang="en-US" sz="2400" b="1" dirty="0"/>
              <a:t> </a:t>
            </a:r>
            <a:r>
              <a:rPr lang="en-US" sz="2400" b="1" dirty="0" err="1"/>
              <a:t>to`yingan</a:t>
            </a:r>
            <a:r>
              <a:rPr lang="en-US" sz="2400" b="1" dirty="0"/>
              <a:t> </a:t>
            </a:r>
            <a:r>
              <a:rPr lang="en-US" sz="2400" b="1" dirty="0" err="1"/>
              <a:t>yog</a:t>
            </a:r>
            <a:r>
              <a:rPr lang="en-US" sz="2400" b="1" dirty="0"/>
              <a:t>` </a:t>
            </a:r>
            <a:r>
              <a:rPr lang="en-US" sz="2400" b="1" dirty="0" err="1"/>
              <a:t>kislotalari</a:t>
            </a:r>
            <a:r>
              <a:rPr lang="en-US" sz="2400" b="1" dirty="0"/>
              <a:t> </a:t>
            </a:r>
            <a:r>
              <a:rPr lang="en-US" sz="2400" b="1" dirty="0" err="1"/>
              <a:t>xolesterinning</a:t>
            </a:r>
            <a:r>
              <a:rPr lang="en-US" sz="2400" b="1" dirty="0"/>
              <a:t> </a:t>
            </a:r>
            <a:r>
              <a:rPr lang="en-US" sz="2400" b="1" dirty="0" err="1"/>
              <a:t>sintezlanishini</a:t>
            </a:r>
            <a:r>
              <a:rPr lang="en-US" sz="2400" b="1" dirty="0"/>
              <a:t> </a:t>
            </a:r>
            <a:r>
              <a:rPr lang="en-US" sz="2400" b="1" dirty="0" err="1"/>
              <a:t>kuchaytiradi</a:t>
            </a:r>
            <a:r>
              <a:rPr lang="en-US" sz="2400" b="1" dirty="0"/>
              <a:t>, </a:t>
            </a:r>
            <a:r>
              <a:rPr lang="en-US" sz="2400" b="1" dirty="0" err="1"/>
              <a:t>mana</a:t>
            </a:r>
            <a:r>
              <a:rPr lang="en-US" sz="2400" b="1" dirty="0"/>
              <a:t> </a:t>
            </a:r>
            <a:r>
              <a:rPr lang="en-US" sz="2400" b="1" dirty="0" err="1"/>
              <a:t>shunday</a:t>
            </a:r>
            <a:r>
              <a:rPr lang="en-US" sz="2400" b="1" dirty="0"/>
              <a:t> </a:t>
            </a:r>
            <a:r>
              <a:rPr lang="en-US" sz="2400" b="1" dirty="0" err="1"/>
              <a:t>yog`larni</a:t>
            </a:r>
            <a:r>
              <a:rPr lang="en-US" sz="2400" b="1" dirty="0"/>
              <a:t> </a:t>
            </a:r>
            <a:r>
              <a:rPr lang="en-US" sz="2400" b="1" dirty="0" err="1"/>
              <a:t>kamroq</a:t>
            </a:r>
            <a:r>
              <a:rPr lang="en-US" sz="2400" b="1" dirty="0"/>
              <a:t> </a:t>
            </a:r>
            <a:r>
              <a:rPr lang="en-US" sz="2400" b="1" dirty="0" err="1"/>
              <a:t>iste’mol</a:t>
            </a:r>
            <a:r>
              <a:rPr lang="en-US" sz="2400" b="1" dirty="0"/>
              <a:t> </a:t>
            </a:r>
            <a:r>
              <a:rPr lang="en-US" sz="2400" b="1" dirty="0" err="1"/>
              <a:t>qilish</a:t>
            </a:r>
            <a:r>
              <a:rPr lang="en-US" sz="2400" b="1" dirty="0"/>
              <a:t> </a:t>
            </a:r>
            <a:r>
              <a:rPr lang="en-US" sz="2400" b="1" dirty="0" err="1"/>
              <a:t>bilan</a:t>
            </a:r>
            <a:r>
              <a:rPr lang="en-US" sz="2400" b="1" dirty="0"/>
              <a:t> </a:t>
            </a:r>
            <a:r>
              <a:rPr lang="en-US" sz="2400" b="1" dirty="0" err="1"/>
              <a:t>organizmda</a:t>
            </a:r>
            <a:r>
              <a:rPr lang="en-US" sz="2400" b="1" dirty="0"/>
              <a:t> </a:t>
            </a:r>
            <a:r>
              <a:rPr lang="en-US" sz="2400" b="1" dirty="0" err="1"/>
              <a:t>xolesterin</a:t>
            </a:r>
            <a:r>
              <a:rPr lang="en-US" sz="2400" b="1" dirty="0"/>
              <a:t> </a:t>
            </a:r>
            <a:r>
              <a:rPr lang="en-US" sz="2400" b="1" dirty="0" err="1"/>
              <a:t>ko`payib</a:t>
            </a:r>
            <a:r>
              <a:rPr lang="en-US" sz="2400" b="1" dirty="0"/>
              <a:t> </a:t>
            </a:r>
            <a:r>
              <a:rPr lang="en-US" sz="2400" b="1" dirty="0" err="1"/>
              <a:t>ketmasligini</a:t>
            </a:r>
            <a:r>
              <a:rPr lang="en-US" sz="2400" b="1" dirty="0"/>
              <a:t> </a:t>
            </a:r>
            <a:r>
              <a:rPr lang="en-US" sz="2400" b="1" dirty="0" err="1"/>
              <a:t>ta’minlash</a:t>
            </a:r>
            <a:r>
              <a:rPr lang="en-US" sz="2400" b="1" dirty="0"/>
              <a:t> </a:t>
            </a:r>
            <a:r>
              <a:rPr lang="en-US" sz="2400" b="1" dirty="0" err="1"/>
              <a:t>mumkin</a:t>
            </a:r>
            <a:r>
              <a:rPr lang="en-US" sz="2400" b="1" dirty="0"/>
              <a:t>. </a:t>
            </a:r>
            <a:r>
              <a:rPr lang="en-US" sz="2400" b="1" dirty="0" err="1"/>
              <a:t>Hozirgi</a:t>
            </a:r>
            <a:r>
              <a:rPr lang="en-US" sz="2400" b="1" dirty="0"/>
              <a:t> </a:t>
            </a:r>
            <a:r>
              <a:rPr lang="en-US" sz="2400" b="1" dirty="0" err="1"/>
              <a:t>ilmiy</a:t>
            </a:r>
            <a:r>
              <a:rPr lang="en-US" sz="2400" b="1" dirty="0"/>
              <a:t> </a:t>
            </a:r>
            <a:r>
              <a:rPr lang="en-US" sz="2400" b="1" dirty="0" err="1"/>
              <a:t>ma’lumotlarga</a:t>
            </a:r>
            <a:r>
              <a:rPr lang="en-US" sz="2400" b="1" dirty="0"/>
              <a:t> </a:t>
            </a:r>
            <a:r>
              <a:rPr lang="en-US" sz="2400" b="1" dirty="0" err="1"/>
              <a:t>ko`ra</a:t>
            </a:r>
            <a:r>
              <a:rPr lang="en-US" sz="2400" b="1" dirty="0"/>
              <a:t>, </a:t>
            </a:r>
            <a:r>
              <a:rPr lang="en-US" sz="2400" b="1" dirty="0" err="1"/>
              <a:t>xolesterinni</a:t>
            </a:r>
            <a:r>
              <a:rPr lang="en-US" sz="2400" b="1" dirty="0"/>
              <a:t> </a:t>
            </a:r>
            <a:r>
              <a:rPr lang="en-US" sz="2400" b="1" dirty="0" err="1"/>
              <a:t>ko`paytirib</a:t>
            </a:r>
            <a:r>
              <a:rPr lang="en-US" sz="2400" b="1" dirty="0"/>
              <a:t> </a:t>
            </a:r>
            <a:r>
              <a:rPr lang="en-US" sz="2400" b="1" dirty="0" err="1"/>
              <a:t>yuboradigan</a:t>
            </a:r>
            <a:r>
              <a:rPr lang="en-US" sz="2400" b="1" dirty="0"/>
              <a:t> </a:t>
            </a:r>
            <a:r>
              <a:rPr lang="en-US" sz="2400" b="1" dirty="0" err="1"/>
              <a:t>narsa</a:t>
            </a:r>
            <a:r>
              <a:rPr lang="en-US" sz="2400" b="1" dirty="0"/>
              <a:t> </a:t>
            </a:r>
            <a:r>
              <a:rPr lang="en-US" sz="2400" b="1" dirty="0" err="1"/>
              <a:t>bu</a:t>
            </a:r>
            <a:r>
              <a:rPr lang="en-US" sz="2400" b="1" dirty="0"/>
              <a:t> </a:t>
            </a:r>
            <a:r>
              <a:rPr lang="en-US" sz="2400" b="1" dirty="0" err="1"/>
              <a:t>kamharakatlilik</a:t>
            </a:r>
            <a:r>
              <a:rPr lang="en-US" sz="2400" b="1" dirty="0"/>
              <a:t>, </a:t>
            </a:r>
            <a:r>
              <a:rPr lang="en-US" sz="2400" b="1" dirty="0" err="1"/>
              <a:t>asabiylashuv</a:t>
            </a:r>
            <a:r>
              <a:rPr lang="en-US" sz="2400" b="1" dirty="0"/>
              <a:t>, </a:t>
            </a:r>
            <a:r>
              <a:rPr lang="en-US" sz="2400" b="1" dirty="0" err="1"/>
              <a:t>ruhiy-hissiy</a:t>
            </a:r>
            <a:r>
              <a:rPr lang="en-US" sz="2400" b="1" dirty="0"/>
              <a:t> </a:t>
            </a:r>
            <a:r>
              <a:rPr lang="en-US" sz="2400" b="1" dirty="0" err="1"/>
              <a:t>zo`riqish</a:t>
            </a:r>
            <a:r>
              <a:rPr lang="en-US" sz="2400" b="1" dirty="0"/>
              <a:t> </a:t>
            </a:r>
            <a:r>
              <a:rPr lang="en-US" sz="2400" b="1" dirty="0" err="1"/>
              <a:t>va</a:t>
            </a:r>
            <a:r>
              <a:rPr lang="en-US" sz="2400" b="1" dirty="0"/>
              <a:t> </a:t>
            </a:r>
            <a:r>
              <a:rPr lang="en-US" sz="2400" b="1" dirty="0" err="1"/>
              <a:t>endokrin</a:t>
            </a:r>
            <a:r>
              <a:rPr lang="en-US" sz="2400" b="1" dirty="0"/>
              <a:t> </a:t>
            </a:r>
            <a:r>
              <a:rPr lang="en-US" sz="2400" b="1" dirty="0" err="1"/>
              <a:t>bezlari</a:t>
            </a:r>
            <a:r>
              <a:rPr lang="en-US" sz="2400" b="1" dirty="0"/>
              <a:t> </a:t>
            </a:r>
            <a:r>
              <a:rPr lang="en-US" sz="2400" b="1" dirty="0" err="1"/>
              <a:t>faoliyatining</a:t>
            </a:r>
            <a:r>
              <a:rPr lang="en-US" sz="2400" b="1" dirty="0"/>
              <a:t> </a:t>
            </a:r>
            <a:r>
              <a:rPr lang="en-US" sz="2400" b="1" dirty="0" err="1"/>
              <a:t>buzilishi</a:t>
            </a:r>
            <a:r>
              <a:rPr lang="en-US" sz="2400" b="1" dirty="0"/>
              <a:t> </a:t>
            </a:r>
            <a:r>
              <a:rPr lang="en-US" sz="2400" b="1" dirty="0" err="1"/>
              <a:t>sharoitida</a:t>
            </a:r>
            <a:r>
              <a:rPr lang="en-US" sz="2400" b="1" dirty="0"/>
              <a:t> </a:t>
            </a:r>
            <a:r>
              <a:rPr lang="en-US" sz="2400" b="1" dirty="0" err="1"/>
              <a:t>ehtiyojdan</a:t>
            </a:r>
            <a:r>
              <a:rPr lang="en-US" sz="2400" b="1" dirty="0"/>
              <a:t> </a:t>
            </a:r>
            <a:r>
              <a:rPr lang="en-US" sz="2400" b="1" dirty="0" err="1"/>
              <a:t>ko`p</a:t>
            </a:r>
            <a:r>
              <a:rPr lang="en-US" sz="2400" b="1" dirty="0"/>
              <a:t> </a:t>
            </a:r>
            <a:r>
              <a:rPr lang="en-US" sz="2400" b="1" dirty="0" err="1"/>
              <a:t>ovqatlanishdir</a:t>
            </a:r>
            <a:r>
              <a:rPr lang="en-US" sz="2400" b="1" dirty="0"/>
              <a:t>. Agar </a:t>
            </a:r>
            <a:r>
              <a:rPr lang="en-US" sz="2400" b="1" dirty="0" err="1"/>
              <a:t>kishi</a:t>
            </a:r>
            <a:r>
              <a:rPr lang="en-US" sz="2400" b="1" dirty="0"/>
              <a:t> </a:t>
            </a:r>
            <a:r>
              <a:rPr lang="en-US" sz="2400" b="1" dirty="0" err="1"/>
              <a:t>surunkali</a:t>
            </a:r>
            <a:r>
              <a:rPr lang="en-US" sz="2400" b="1" dirty="0"/>
              <a:t> </a:t>
            </a:r>
            <a:r>
              <a:rPr lang="en-US" sz="2400" b="1" dirty="0" err="1"/>
              <a:t>ravishda</a:t>
            </a:r>
            <a:r>
              <a:rPr lang="en-US" sz="2400" b="1" dirty="0"/>
              <a:t> </a:t>
            </a:r>
            <a:r>
              <a:rPr lang="en-US" sz="2400" b="1" dirty="0" err="1"/>
              <a:t>har</a:t>
            </a:r>
            <a:r>
              <a:rPr lang="en-US" sz="2400" b="1" dirty="0"/>
              <a:t> </a:t>
            </a:r>
            <a:r>
              <a:rPr lang="en-US" sz="2400" b="1" dirty="0" err="1"/>
              <a:t>xil</a:t>
            </a:r>
            <a:r>
              <a:rPr lang="en-US" sz="2400" b="1" dirty="0"/>
              <a:t> </a:t>
            </a:r>
            <a:r>
              <a:rPr lang="en-US" sz="2400" b="1" dirty="0" err="1"/>
              <a:t>zo`riqtiruvchi</a:t>
            </a:r>
            <a:r>
              <a:rPr lang="en-US" sz="2400" b="1" dirty="0"/>
              <a:t> </a:t>
            </a:r>
            <a:r>
              <a:rPr lang="en-US" sz="2400" b="1" dirty="0" err="1"/>
              <a:t>omillarga</a:t>
            </a:r>
            <a:r>
              <a:rPr lang="en-US" sz="2400" b="1" dirty="0"/>
              <a:t> </a:t>
            </a:r>
            <a:r>
              <a:rPr lang="en-US" sz="2400" b="1" dirty="0" err="1"/>
              <a:t>duch</a:t>
            </a:r>
            <a:r>
              <a:rPr lang="en-US" sz="2400" b="1" dirty="0"/>
              <a:t> </a:t>
            </a:r>
            <a:r>
              <a:rPr lang="en-US" sz="2400" b="1" dirty="0" err="1"/>
              <a:t>kelaversa</a:t>
            </a:r>
            <a:r>
              <a:rPr lang="en-US" sz="2400" b="1" dirty="0"/>
              <a:t> (</a:t>
            </a:r>
            <a:r>
              <a:rPr lang="en-US" sz="2400" b="1" dirty="0" err="1"/>
              <a:t>ruhiy</a:t>
            </a:r>
            <a:r>
              <a:rPr lang="en-US" sz="2400" b="1" dirty="0"/>
              <a:t> </a:t>
            </a:r>
            <a:r>
              <a:rPr lang="en-US" sz="2400" b="1" dirty="0" err="1"/>
              <a:t>tushkunlik</a:t>
            </a:r>
            <a:r>
              <a:rPr lang="en-US" sz="2400" b="1" dirty="0"/>
              <a:t>, </a:t>
            </a:r>
            <a:r>
              <a:rPr lang="en-US" sz="2400" b="1" dirty="0" err="1"/>
              <a:t>tajovuzkorlik</a:t>
            </a:r>
            <a:r>
              <a:rPr lang="en-US" sz="2400" b="1" dirty="0"/>
              <a:t>, </a:t>
            </a:r>
            <a:r>
              <a:rPr lang="en-US" sz="2400" b="1" dirty="0" err="1"/>
              <a:t>achchiqlanish</a:t>
            </a:r>
            <a:r>
              <a:rPr lang="en-US" sz="2400" b="1" dirty="0"/>
              <a:t>, </a:t>
            </a:r>
            <a:r>
              <a:rPr lang="en-US" sz="2400" b="1" dirty="0" err="1"/>
              <a:t>ertangi</a:t>
            </a:r>
            <a:r>
              <a:rPr lang="en-US" sz="2400" b="1" dirty="0"/>
              <a:t> </a:t>
            </a:r>
            <a:r>
              <a:rPr lang="en-US" sz="2400" b="1" dirty="0" err="1"/>
              <a:t>kunga</a:t>
            </a:r>
            <a:r>
              <a:rPr lang="en-US" sz="2400" b="1" dirty="0"/>
              <a:t> </a:t>
            </a:r>
            <a:r>
              <a:rPr lang="en-US" sz="2400" b="1" dirty="0" err="1"/>
              <a:t>ishonmaslik</a:t>
            </a:r>
            <a:r>
              <a:rPr lang="en-US" sz="2400" b="1" dirty="0"/>
              <a:t>, </a:t>
            </a:r>
            <a:r>
              <a:rPr lang="en-US" sz="2400" b="1" dirty="0" err="1"/>
              <a:t>vaqtinchalik</a:t>
            </a:r>
            <a:r>
              <a:rPr lang="en-US" sz="2400" b="1" dirty="0"/>
              <a:t> </a:t>
            </a:r>
            <a:r>
              <a:rPr lang="en-US" sz="2400" b="1" dirty="0" err="1"/>
              <a:t>omadsizlik</a:t>
            </a:r>
            <a:r>
              <a:rPr lang="en-US" sz="2400" b="1" dirty="0"/>
              <a:t> </a:t>
            </a:r>
            <a:r>
              <a:rPr lang="en-US" sz="2400" b="1" dirty="0" err="1"/>
              <a:t>va</a:t>
            </a:r>
            <a:r>
              <a:rPr lang="en-US" sz="2400" b="1" dirty="0"/>
              <a:t> </a:t>
            </a:r>
            <a:r>
              <a:rPr lang="en-US" sz="2400" b="1" dirty="0" err="1"/>
              <a:t>boshqalar</a:t>
            </a:r>
            <a:r>
              <a:rPr lang="en-US" sz="2400" b="1" dirty="0"/>
              <a:t>), </a:t>
            </a:r>
            <a:r>
              <a:rPr lang="en-US" sz="2400" b="1" dirty="0" err="1"/>
              <a:t>uning</a:t>
            </a:r>
            <a:r>
              <a:rPr lang="en-US" sz="2400" b="1" dirty="0"/>
              <a:t> </a:t>
            </a:r>
            <a:r>
              <a:rPr lang="en-US" sz="2400" b="1" dirty="0" err="1"/>
              <a:t>tanasida</a:t>
            </a:r>
            <a:r>
              <a:rPr lang="en-US" sz="2400" b="1" dirty="0"/>
              <a:t> </a:t>
            </a:r>
            <a:r>
              <a:rPr lang="en-US" sz="2400" b="1" dirty="0" err="1"/>
              <a:t>yog`lar</a:t>
            </a:r>
            <a:r>
              <a:rPr lang="en-US" sz="2400" b="1" dirty="0"/>
              <a:t> </a:t>
            </a:r>
            <a:r>
              <a:rPr lang="en-US" sz="2400" b="1" dirty="0" err="1"/>
              <a:t>almashinuvi</a:t>
            </a:r>
            <a:r>
              <a:rPr lang="en-US" sz="2400" b="1" dirty="0"/>
              <a:t> </a:t>
            </a:r>
            <a:r>
              <a:rPr lang="en-US" sz="2400" b="1" dirty="0" err="1"/>
              <a:t>buzilib</a:t>
            </a:r>
            <a:r>
              <a:rPr lang="en-US" sz="2400" b="1" dirty="0"/>
              <a:t>, </a:t>
            </a:r>
            <a:r>
              <a:rPr lang="en-US" sz="2400" b="1" dirty="0" err="1"/>
              <a:t>xolesterin</a:t>
            </a:r>
            <a:r>
              <a:rPr lang="en-US" sz="2400" b="1" dirty="0"/>
              <a:t> </a:t>
            </a:r>
            <a:r>
              <a:rPr lang="en-US" sz="2400" b="1" dirty="0" err="1"/>
              <a:t>ko`payib</a:t>
            </a:r>
            <a:r>
              <a:rPr lang="en-US" sz="2400" b="1" dirty="0"/>
              <a:t> </a:t>
            </a:r>
            <a:r>
              <a:rPr lang="en-US" sz="2400" b="1" dirty="0" err="1"/>
              <a:t>ketadi</a:t>
            </a:r>
            <a:r>
              <a:rPr lang="en-US" sz="2400" b="1" dirty="0"/>
              <a:t>. </a:t>
            </a:r>
            <a:r>
              <a:rPr lang="en-US" sz="2400" b="1" dirty="0" err="1"/>
              <a:t>Xulosa</a:t>
            </a:r>
            <a:r>
              <a:rPr lang="en-US" sz="2400" b="1" dirty="0"/>
              <a:t> </a:t>
            </a:r>
            <a:r>
              <a:rPr lang="en-US" sz="2400" b="1" dirty="0" err="1"/>
              <a:t>shuki</a:t>
            </a:r>
            <a:r>
              <a:rPr lang="en-US" sz="2400" b="1" dirty="0"/>
              <a:t>, </a:t>
            </a:r>
            <a:r>
              <a:rPr lang="en-US" sz="2400" b="1" dirty="0" err="1"/>
              <a:t>keksalar</a:t>
            </a:r>
            <a:r>
              <a:rPr lang="en-US" sz="2400" b="1" dirty="0"/>
              <a:t> </a:t>
            </a:r>
            <a:r>
              <a:rPr lang="en-US" sz="2400" b="1" dirty="0" err="1"/>
              <a:t>tanasida</a:t>
            </a:r>
            <a:r>
              <a:rPr lang="en-US" sz="2400" b="1" dirty="0"/>
              <a:t> </a:t>
            </a:r>
            <a:r>
              <a:rPr lang="en-US" sz="2400" b="1" dirty="0" err="1"/>
              <a:t>xolesterin</a:t>
            </a:r>
            <a:r>
              <a:rPr lang="en-US" sz="2400" b="1" dirty="0"/>
              <a:t> </a:t>
            </a:r>
            <a:r>
              <a:rPr lang="en-US" sz="2400" b="1" dirty="0" err="1"/>
              <a:t>ko`payib</a:t>
            </a:r>
            <a:r>
              <a:rPr lang="en-US" sz="2400" b="1" dirty="0"/>
              <a:t> </a:t>
            </a:r>
            <a:r>
              <a:rPr lang="en-US" sz="2400" b="1" dirty="0" err="1"/>
              <a:t>ketmasligi</a:t>
            </a:r>
            <a:r>
              <a:rPr lang="en-US" sz="2400" b="1" dirty="0"/>
              <a:t> </a:t>
            </a:r>
            <a:r>
              <a:rPr lang="en-US" sz="2400" b="1" dirty="0" err="1"/>
              <a:t>uchun</a:t>
            </a:r>
            <a:r>
              <a:rPr lang="en-US" sz="2400" b="1" dirty="0"/>
              <a:t> </a:t>
            </a:r>
            <a:r>
              <a:rPr lang="en-US" sz="2400" b="1" dirty="0" err="1"/>
              <a:t>ovqat</a:t>
            </a:r>
            <a:r>
              <a:rPr lang="en-US" sz="2400" b="1" dirty="0"/>
              <a:t> </a:t>
            </a:r>
            <a:r>
              <a:rPr lang="en-US" sz="2400" b="1" dirty="0" err="1"/>
              <a:t>bilan</a:t>
            </a:r>
            <a:r>
              <a:rPr lang="en-US" sz="2400" b="1" dirty="0"/>
              <a:t> </a:t>
            </a:r>
            <a:r>
              <a:rPr lang="en-US" sz="2400" b="1" dirty="0" err="1"/>
              <a:t>xolesterin</a:t>
            </a:r>
            <a:r>
              <a:rPr lang="en-US" sz="2400" b="1" dirty="0"/>
              <a:t> </a:t>
            </a:r>
            <a:r>
              <a:rPr lang="en-US" sz="2400" b="1" dirty="0" err="1"/>
              <a:t>qabul</a:t>
            </a:r>
            <a:r>
              <a:rPr lang="en-US" sz="2400" b="1" dirty="0"/>
              <a:t> </a:t>
            </a:r>
            <a:r>
              <a:rPr lang="en-US" sz="2400" b="1" dirty="0" err="1"/>
              <a:t>qilishdan</a:t>
            </a:r>
            <a:r>
              <a:rPr lang="en-US" sz="2400" b="1" dirty="0"/>
              <a:t> </a:t>
            </a:r>
            <a:r>
              <a:rPr lang="en-US" sz="2400" b="1" dirty="0" err="1"/>
              <a:t>tamoman</a:t>
            </a:r>
            <a:r>
              <a:rPr lang="en-US" sz="2400" b="1" dirty="0"/>
              <a:t> </a:t>
            </a:r>
            <a:r>
              <a:rPr lang="en-US" sz="2400" b="1" dirty="0" err="1"/>
              <a:t>voz</a:t>
            </a:r>
            <a:r>
              <a:rPr lang="en-US" sz="2400" b="1" dirty="0"/>
              <a:t> </a:t>
            </a:r>
            <a:r>
              <a:rPr lang="en-US" sz="2400" b="1" dirty="0" err="1"/>
              <a:t>kechish</a:t>
            </a:r>
            <a:r>
              <a:rPr lang="en-US" sz="2400" b="1" dirty="0"/>
              <a:t> </a:t>
            </a:r>
            <a:r>
              <a:rPr lang="en-US" sz="2400" b="1" dirty="0" err="1"/>
              <a:t>noto`g`ri</a:t>
            </a:r>
            <a:r>
              <a:rPr lang="en-US" sz="2400" b="1" dirty="0"/>
              <a:t>, </a:t>
            </a:r>
            <a:r>
              <a:rPr lang="en-US" sz="2400" b="1" dirty="0" err="1"/>
              <a:t>faqat</a:t>
            </a:r>
            <a:r>
              <a:rPr lang="en-US" sz="2400" b="1" dirty="0"/>
              <a:t> </a:t>
            </a:r>
            <a:r>
              <a:rPr lang="en-US" sz="2400" b="1" dirty="0" err="1"/>
              <a:t>to`yingan</a:t>
            </a:r>
            <a:r>
              <a:rPr lang="en-US" sz="2400" b="1" dirty="0"/>
              <a:t> </a:t>
            </a:r>
            <a:r>
              <a:rPr lang="en-US" sz="2400" b="1" dirty="0" err="1"/>
              <a:t>yog</a:t>
            </a:r>
            <a:r>
              <a:rPr lang="en-US" sz="2400" b="1" dirty="0"/>
              <a:t>` </a:t>
            </a:r>
            <a:r>
              <a:rPr lang="en-US" sz="2400" b="1" dirty="0" err="1"/>
              <a:t>kislotalari</a:t>
            </a:r>
            <a:r>
              <a:rPr lang="en-US" sz="2400" b="1" dirty="0"/>
              <a:t> </a:t>
            </a:r>
            <a:r>
              <a:rPr lang="en-US" sz="2400" b="1" dirty="0" err="1"/>
              <a:t>ko`p</a:t>
            </a:r>
            <a:r>
              <a:rPr lang="en-US" sz="2400" b="1" dirty="0"/>
              <a:t> </a:t>
            </a:r>
            <a:r>
              <a:rPr lang="en-US" sz="2400" b="1" dirty="0" err="1"/>
              <a:t>bo`lgan</a:t>
            </a:r>
            <a:r>
              <a:rPr lang="en-US" sz="2400" b="1" dirty="0"/>
              <a:t> </a:t>
            </a:r>
            <a:r>
              <a:rPr lang="en-US" sz="2400" b="1" dirty="0" err="1"/>
              <a:t>mahsulotlardan</a:t>
            </a:r>
            <a:r>
              <a:rPr lang="en-US" sz="2400" b="1" dirty="0"/>
              <a:t> (</a:t>
            </a:r>
            <a:r>
              <a:rPr lang="en-US" sz="2400" b="1" dirty="0" err="1"/>
              <a:t>cho`chqa</a:t>
            </a:r>
            <a:r>
              <a:rPr lang="en-US" sz="2400" b="1" dirty="0"/>
              <a:t>, </a:t>
            </a:r>
            <a:r>
              <a:rPr lang="en-US" sz="2400" b="1" dirty="0" err="1"/>
              <a:t>qo`y</a:t>
            </a:r>
            <a:r>
              <a:rPr lang="en-US" sz="2400" b="1" dirty="0"/>
              <a:t> </a:t>
            </a:r>
            <a:r>
              <a:rPr lang="en-US" sz="2400" b="1" dirty="0" err="1"/>
              <a:t>yog`i</a:t>
            </a:r>
            <a:r>
              <a:rPr lang="en-US" sz="2400" b="1" dirty="0"/>
              <a:t> </a:t>
            </a:r>
            <a:r>
              <a:rPr lang="en-US" sz="2400" b="1" dirty="0" err="1"/>
              <a:t>va</a:t>
            </a:r>
            <a:r>
              <a:rPr lang="en-US" sz="2400" b="1" dirty="0"/>
              <a:t> </a:t>
            </a:r>
            <a:r>
              <a:rPr lang="en-US" sz="2400" b="1" dirty="0" err="1"/>
              <a:t>qora</a:t>
            </a:r>
            <a:r>
              <a:rPr lang="en-US" sz="2400" b="1" dirty="0"/>
              <a:t> </a:t>
            </a:r>
            <a:r>
              <a:rPr lang="en-US" sz="2400" b="1" dirty="0" err="1"/>
              <a:t>mollarning</a:t>
            </a:r>
            <a:r>
              <a:rPr lang="en-US" sz="2400" b="1" dirty="0"/>
              <a:t> </a:t>
            </a:r>
            <a:r>
              <a:rPr lang="en-US" sz="2400" b="1" dirty="0" err="1"/>
              <a:t>charvi</a:t>
            </a:r>
            <a:r>
              <a:rPr lang="en-US" sz="2400" b="1" dirty="0"/>
              <a:t> </a:t>
            </a:r>
            <a:r>
              <a:rPr lang="en-US" sz="2400" b="1" dirty="0" err="1"/>
              <a:t>yog`i</a:t>
            </a:r>
            <a:r>
              <a:rPr lang="en-US" sz="2400" b="1" dirty="0"/>
              <a:t>) </a:t>
            </a:r>
            <a:r>
              <a:rPr lang="en-US" sz="2400" b="1" dirty="0" err="1"/>
              <a:t>o`zini</a:t>
            </a:r>
            <a:r>
              <a:rPr lang="en-US" sz="2400" b="1" dirty="0"/>
              <a:t> </a:t>
            </a:r>
            <a:r>
              <a:rPr lang="en-US" sz="2400" b="1" dirty="0" err="1"/>
              <a:t>tiyishi</a:t>
            </a:r>
            <a:r>
              <a:rPr lang="en-US" sz="2400" b="1" dirty="0"/>
              <a:t>, </a:t>
            </a:r>
            <a:r>
              <a:rPr lang="en-US" sz="2400" b="1" dirty="0" err="1"/>
              <a:t>asabiylashishdan</a:t>
            </a:r>
            <a:r>
              <a:rPr lang="en-US" sz="2400" b="1" dirty="0"/>
              <a:t> </a:t>
            </a:r>
            <a:r>
              <a:rPr lang="en-US" sz="2400" b="1" dirty="0" err="1"/>
              <a:t>saqlanishi</a:t>
            </a:r>
            <a:r>
              <a:rPr lang="en-US" sz="2400" b="1" dirty="0"/>
              <a:t> </a:t>
            </a:r>
            <a:r>
              <a:rPr lang="en-US" sz="2400" b="1" dirty="0" err="1"/>
              <a:t>darkor</a:t>
            </a:r>
            <a:r>
              <a:rPr lang="en-US" sz="2400" b="1" dirty="0"/>
              <a:t>.</a:t>
            </a:r>
            <a:endParaRPr lang="ru-RU" sz="2400" b="1" dirty="0"/>
          </a:p>
          <a:p>
            <a:pPr marL="0" indent="0">
              <a:buNone/>
            </a:pPr>
            <a:endParaRPr lang="ru-RU" sz="24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204714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78</TotalTime>
  <Words>1113</Words>
  <Application>Microsoft Office PowerPoint</Application>
  <PresentationFormat>Широкоэкранный</PresentationFormat>
  <Paragraphs>22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 3</vt:lpstr>
      <vt:lpstr>Легкий дым</vt:lpstr>
      <vt:lpstr>Keksalarning oqilona ovqatlanishi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О‘zbekistonga о‘simliklarni iqlimlashtirish tarixi</dc:title>
  <dc:creator>PC</dc:creator>
  <cp:lastModifiedBy>PC</cp:lastModifiedBy>
  <cp:revision>13</cp:revision>
  <dcterms:created xsi:type="dcterms:W3CDTF">2024-12-25T09:59:05Z</dcterms:created>
  <dcterms:modified xsi:type="dcterms:W3CDTF">2024-12-25T19:33:25Z</dcterms:modified>
</cp:coreProperties>
</file>