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Kollagenozlar va Metabolomika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Metabolomika faniga asoslangan mustaqil ta’lim materiali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Kirish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Kollagenozlar – avtoimmun kasalliklar bo‘lib, biriktiruvchi to‘qimaning zararlanishi bilan kechadi. Metabolomika – hujayralardagi metabolik o‘zgarishlarni o‘rganadigan fan bo‘lib, bu kasalliklarning rivojlanishida metabolik disbalanslar muhim rol o‘ynaydi.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Kollagenozlarda metabolik o‘zgarishlar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Lipid metabolizmining buzilishi (yallig‘lanishli lipidlarga ortiqcha yuklama)</a:t>
            </a:r>
          </a:p>
          <a:p>
            <a:r>
              <a:t>- Energiya almashinuvining buzilishi (mitoxondrial disfunksiya)</a:t>
            </a:r>
          </a:p>
          <a:p>
            <a:r>
              <a:t>- Oksidlanish stressi va erkin radikallar ko‘payishi</a:t>
            </a:r>
          </a:p>
          <a:p>
            <a:r>
              <a:t>- Aminokislotalarning noto‘g‘ri taqsimlanishi</a:t>
            </a:r>
          </a:p>
          <a:p>
            <a:r>
              <a:t>- Nukleotid almashinuvining buzilishi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Metabolomik biomarkerlar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Organik kislotalar (laktat, piruvat)</a:t>
            </a:r>
          </a:p>
          <a:p>
            <a:r>
              <a:t>- Sitokinlar va interleykinlar (IL-6, TNF-α)</a:t>
            </a:r>
          </a:p>
          <a:p>
            <a:r>
              <a:t>- Antioksidantlar va oksidlanish markerlari</a:t>
            </a:r>
          </a:p>
          <a:p>
            <a:r>
              <a:t>- Aminokislotalar balansining buzilishi</a:t>
            </a:r>
          </a:p>
          <a:p>
            <a:r>
              <a:t>- Energiya metabolizmi mahsulotlari (ATP, NADH)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Metabolik jarayonlar va patogenez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Immun tizimi va metabolik tarmoqlar o‘zaro ta’siri</a:t>
            </a:r>
          </a:p>
          <a:p>
            <a:r>
              <a:t>- Yallig‘lanish jarayonlari va metabolitlar</a:t>
            </a:r>
          </a:p>
          <a:p>
            <a:r>
              <a:t>- Energiya tanqisligi va mitoxondrial disfunksiya</a:t>
            </a:r>
          </a:p>
          <a:p>
            <a:r>
              <a:t>- Fibroz va kollagen sintezining buzilishi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Diagnostika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Qon plazmasidagi metabolitlar profili</a:t>
            </a:r>
          </a:p>
          <a:p>
            <a:r>
              <a:t>- Metabolomik omillar orqali kasallik bosqichini aniqlash</a:t>
            </a:r>
          </a:p>
          <a:p>
            <a:r>
              <a:t>- Yallig‘lanish bilan bog‘liq metabolik biomarkerlarni aniqlash</a:t>
            </a:r>
          </a:p>
          <a:p>
            <a:r>
              <a:t>- NMR va massaspektrometriya orqali metabolomik analizlar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Metabolik terapiya va davolash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Antioksidant terapiya (vitamin C, E, koenzim Q10)</a:t>
            </a:r>
          </a:p>
          <a:p>
            <a:r>
              <a:t>- Energiya almashinuvini tiklash (NAD+ prekursori, riboflavin)</a:t>
            </a:r>
          </a:p>
          <a:p>
            <a:r>
              <a:t>- Yallig‘lanish metabolitlarini kamaytirish</a:t>
            </a:r>
          </a:p>
          <a:p>
            <a:r>
              <a:t>- Maxsus parhez va oziqlanish rejimi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Profilaktika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Sog‘lom metabolizmni qo‘llab-quvvatlash</a:t>
            </a:r>
          </a:p>
          <a:p>
            <a:r>
              <a:t>- Antioksidantlar va omega-3 yog‘ kislotalaridan foydalanish</a:t>
            </a:r>
          </a:p>
          <a:p>
            <a:r>
              <a:t>- Individual metabolik xususiyatlarni nazorat qilish</a:t>
            </a:r>
          </a:p>
          <a:p>
            <a:r>
              <a:t>- Metabolomik tekshiruvlarni muntazam o‘tkazish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Xulosa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Metabolomika kollagenozlarning molekulyar asoslarini o‘rganishda muhim ahamiyatga ega. Bu yondashuv yordamida kasallik diagnostikasi va terapiyasi aniqroq va samaraliroq bo‘lishi mumkin. Metabolik biomarkerlar asosida shaxsiy davolash rejalarini ishlab chiqish imkoniyati mavjud.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