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14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446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45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337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58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245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99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29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864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8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72E90-A013-40E8-9D4B-24FEC81DC1AD}" type="datetimeFigureOut">
              <a:rPr lang="ru-RU" smtClean="0"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71CC6-DF1E-4425-A165-265E69AF39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24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9165" y="888274"/>
            <a:ext cx="9144000" cy="2845526"/>
          </a:xfrm>
          <a:solidFill>
            <a:schemeClr val="bg2">
              <a:lumMod val="9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6000" dirty="0" err="1" smtClean="0"/>
              <a:t>Kulichur</a:t>
            </a:r>
            <a:r>
              <a:rPr lang="en-US" sz="6000" dirty="0" smtClean="0"/>
              <a:t> </a:t>
            </a:r>
            <a:r>
              <a:rPr lang="en-US" sz="6000" dirty="0" err="1" smtClean="0"/>
              <a:t>bitigtoshi</a:t>
            </a:r>
            <a:r>
              <a:rPr lang="en-US" sz="6000" dirty="0" smtClean="0"/>
              <a:t> </a:t>
            </a:r>
            <a:r>
              <a:rPr lang="en-US" sz="6000" dirty="0" err="1" smtClean="0"/>
              <a:t>matnidagi</a:t>
            </a:r>
            <a:r>
              <a:rPr lang="en-US" sz="6000" dirty="0" smtClean="0"/>
              <a:t> tub </a:t>
            </a:r>
            <a:r>
              <a:rPr lang="en-US" sz="6000" dirty="0" err="1" smtClean="0"/>
              <a:t>so`zlar</a:t>
            </a:r>
            <a:r>
              <a:rPr lang="en-US" sz="6000" dirty="0" smtClean="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549330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5029"/>
            <a:ext cx="10515600" cy="513193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O'zbek</a:t>
            </a:r>
            <a:r>
              <a:rPr lang="en-US" dirty="0"/>
              <a:t> </a:t>
            </a:r>
            <a:r>
              <a:rPr lang="en-US" dirty="0" err="1"/>
              <a:t>tili</a:t>
            </a:r>
            <a:r>
              <a:rPr lang="en-US" dirty="0"/>
              <a:t> </a:t>
            </a:r>
            <a:r>
              <a:rPr lang="en-US" dirty="0" err="1"/>
              <a:t>lug'at</a:t>
            </a:r>
            <a:r>
              <a:rPr lang="en-US" dirty="0"/>
              <a:t> </a:t>
            </a:r>
            <a:r>
              <a:rPr lang="en-US" dirty="0" err="1"/>
              <a:t>tarkibidagi</a:t>
            </a:r>
            <a:r>
              <a:rPr lang="en-US" dirty="0"/>
              <a:t> (</a:t>
            </a:r>
            <a:r>
              <a:rPr lang="en-US" dirty="0" err="1"/>
              <a:t>shuningdek</a:t>
            </a:r>
            <a:r>
              <a:rPr lang="en-US" dirty="0"/>
              <a:t> </a:t>
            </a:r>
            <a:r>
              <a:rPr lang="en-US" dirty="0" err="1"/>
              <a:t>nutqimizda</a:t>
            </a:r>
            <a:r>
              <a:rPr lang="en-US" dirty="0"/>
              <a:t> </a:t>
            </a:r>
            <a:r>
              <a:rPr lang="en-US" dirty="0" err="1"/>
              <a:t>qo'llanadigan</a:t>
            </a:r>
            <a:r>
              <a:rPr lang="en-US" dirty="0"/>
              <a:t>) </a:t>
            </a:r>
            <a:r>
              <a:rPr lang="en-US" dirty="0" err="1"/>
              <a:t>so'zlar</a:t>
            </a:r>
            <a:r>
              <a:rPr lang="en-US" dirty="0"/>
              <a:t> </a:t>
            </a:r>
            <a:r>
              <a:rPr lang="en-US" dirty="0" err="1"/>
              <a:t>dastlab</a:t>
            </a:r>
            <a:r>
              <a:rPr lang="en-US" dirty="0"/>
              <a:t> tub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so'zlarga</a:t>
            </a:r>
            <a:r>
              <a:rPr lang="en-US" dirty="0"/>
              <a:t> </a:t>
            </a:r>
            <a:r>
              <a:rPr lang="en-US" dirty="0" err="1"/>
              <a:t>bo'linadi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Masalan</a:t>
            </a:r>
            <a:r>
              <a:rPr lang="en-US" dirty="0"/>
              <a:t>: </a:t>
            </a:r>
            <a:r>
              <a:rPr lang="en-US" dirty="0" err="1"/>
              <a:t>paxta</a:t>
            </a:r>
            <a:r>
              <a:rPr lang="en-US" dirty="0"/>
              <a:t>-tub </a:t>
            </a:r>
            <a:r>
              <a:rPr lang="en-US" dirty="0" err="1"/>
              <a:t>so'z</a:t>
            </a:r>
            <a:r>
              <a:rPr lang="en-US" dirty="0"/>
              <a:t>, </a:t>
            </a:r>
            <a:r>
              <a:rPr lang="en-US" dirty="0" err="1"/>
              <a:t>paxtakor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; </a:t>
            </a:r>
            <a:r>
              <a:rPr lang="en-US" dirty="0" err="1"/>
              <a:t>bug'doy</a:t>
            </a:r>
            <a:r>
              <a:rPr lang="en-US" dirty="0"/>
              <a:t>, rang </a:t>
            </a:r>
            <a:r>
              <a:rPr lang="en-US" dirty="0" err="1"/>
              <a:t>so'zlari</a:t>
            </a:r>
            <a:r>
              <a:rPr lang="en-US" dirty="0"/>
              <a:t> </a:t>
            </a:r>
            <a:r>
              <a:rPr lang="en-US" dirty="0" err="1"/>
              <a:t>alohida-alohida</a:t>
            </a:r>
            <a:r>
              <a:rPr lang="en-US" dirty="0"/>
              <a:t> </a:t>
            </a:r>
            <a:r>
              <a:rPr lang="en-US" dirty="0" err="1"/>
              <a:t>olinganda</a:t>
            </a:r>
            <a:r>
              <a:rPr lang="en-US" dirty="0"/>
              <a:t> tub </a:t>
            </a:r>
            <a:r>
              <a:rPr lang="en-US" dirty="0" err="1"/>
              <a:t>so'zlar</a:t>
            </a:r>
            <a:r>
              <a:rPr lang="en-US" dirty="0"/>
              <a:t>, ammo </a:t>
            </a:r>
            <a:r>
              <a:rPr lang="en-US" dirty="0" err="1"/>
              <a:t>bug'doy</a:t>
            </a:r>
            <a:r>
              <a:rPr lang="en-US" dirty="0"/>
              <a:t> rang (</a:t>
            </a:r>
            <a:r>
              <a:rPr lang="en-US" dirty="0" err="1"/>
              <a:t>rangning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turi</a:t>
            </a:r>
            <a:r>
              <a:rPr lang="en-US" dirty="0"/>
              <a:t>)-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; tog'-tub </a:t>
            </a:r>
            <a:r>
              <a:rPr lang="en-US" dirty="0" err="1"/>
              <a:t>so'z</a:t>
            </a:r>
            <a:r>
              <a:rPr lang="en-US" dirty="0"/>
              <a:t>, ammo </a:t>
            </a:r>
            <a:r>
              <a:rPr lang="en-US" dirty="0" err="1"/>
              <a:t>tog'ma</a:t>
            </a:r>
            <a:r>
              <a:rPr lang="en-US" dirty="0"/>
              <a:t>-tog' 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; </a:t>
            </a:r>
            <a:r>
              <a:rPr lang="en-US" dirty="0" err="1"/>
              <a:t>besh</a:t>
            </a:r>
            <a:r>
              <a:rPr lang="en-US" dirty="0"/>
              <a:t>, </a:t>
            </a:r>
            <a:r>
              <a:rPr lang="en-US" dirty="0" err="1"/>
              <a:t>o'n</a:t>
            </a:r>
            <a:r>
              <a:rPr lang="en-US" dirty="0"/>
              <a:t> tub </a:t>
            </a:r>
            <a:r>
              <a:rPr lang="en-US" dirty="0" err="1"/>
              <a:t>so'zlar</a:t>
            </a:r>
            <a:r>
              <a:rPr lang="en-US" dirty="0"/>
              <a:t>, </a:t>
            </a:r>
            <a:r>
              <a:rPr lang="en-US" dirty="0" err="1"/>
              <a:t>o'n</a:t>
            </a:r>
            <a:r>
              <a:rPr lang="en-US" dirty="0"/>
              <a:t> </a:t>
            </a:r>
            <a:r>
              <a:rPr lang="en-US" dirty="0" err="1"/>
              <a:t>besh</a:t>
            </a:r>
            <a:r>
              <a:rPr lang="en-US" dirty="0"/>
              <a:t> 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; </a:t>
            </a:r>
            <a:r>
              <a:rPr lang="en-US" dirty="0" err="1"/>
              <a:t>qo'l</a:t>
            </a:r>
            <a:r>
              <a:rPr lang="en-US" dirty="0"/>
              <a:t>, </a:t>
            </a:r>
            <a:r>
              <a:rPr lang="en-US" dirty="0" err="1"/>
              <a:t>so'zlari</a:t>
            </a:r>
            <a:r>
              <a:rPr lang="en-US" dirty="0"/>
              <a:t> </a:t>
            </a:r>
            <a:r>
              <a:rPr lang="en-US" dirty="0" err="1"/>
              <a:t>alohida-alohida</a:t>
            </a:r>
            <a:r>
              <a:rPr lang="en-US" dirty="0"/>
              <a:t> tub </a:t>
            </a:r>
            <a:r>
              <a:rPr lang="en-US" dirty="0" err="1"/>
              <a:t>so'zlar</a:t>
            </a:r>
            <a:r>
              <a:rPr lang="en-US" dirty="0"/>
              <a:t> </a:t>
            </a:r>
            <a:r>
              <a:rPr lang="en-US" dirty="0" err="1"/>
              <a:t>sanalsa</a:t>
            </a:r>
            <a:r>
              <a:rPr lang="en-US" dirty="0"/>
              <a:t>, </a:t>
            </a:r>
            <a:r>
              <a:rPr lang="en-US" dirty="0" err="1"/>
              <a:t>qo'l</a:t>
            </a:r>
            <a:r>
              <a:rPr lang="en-US" dirty="0"/>
              <a:t> </a:t>
            </a:r>
            <a:r>
              <a:rPr lang="en-US" dirty="0" err="1"/>
              <a:t>qo'ydi</a:t>
            </a:r>
            <a:r>
              <a:rPr lang="en-US" dirty="0"/>
              <a:t> </a:t>
            </a:r>
            <a:r>
              <a:rPr lang="en-US" dirty="0" err="1"/>
              <a:t>yaxlit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yasovchi</a:t>
            </a:r>
            <a:r>
              <a:rPr lang="en-US" dirty="0"/>
              <a:t> </a:t>
            </a:r>
            <a:r>
              <a:rPr lang="en-US" dirty="0" err="1"/>
              <a:t>affiksi</a:t>
            </a:r>
            <a:r>
              <a:rPr lang="en-US" dirty="0"/>
              <a:t> </a:t>
            </a:r>
            <a:r>
              <a:rPr lang="en-US" dirty="0" err="1"/>
              <a:t>bo'lmagan</a:t>
            </a:r>
            <a:r>
              <a:rPr lang="en-US" dirty="0"/>
              <a:t> </a:t>
            </a:r>
            <a:r>
              <a:rPr lang="en-US" dirty="0" err="1"/>
              <a:t>so'zlar</a:t>
            </a:r>
            <a:r>
              <a:rPr lang="en-US" dirty="0"/>
              <a:t> tub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Ma'lum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negizida</a:t>
            </a:r>
            <a:r>
              <a:rPr lang="en-US" dirty="0"/>
              <a:t> </a:t>
            </a:r>
            <a:r>
              <a:rPr lang="en-US" dirty="0" err="1"/>
              <a:t>ma'no</a:t>
            </a:r>
            <a:r>
              <a:rPr lang="en-US" dirty="0"/>
              <a:t> </a:t>
            </a:r>
            <a:r>
              <a:rPr lang="en-US" dirty="0" err="1"/>
              <a:t>jihatidan</a:t>
            </a:r>
            <a:r>
              <a:rPr lang="en-US" dirty="0"/>
              <a:t> (</a:t>
            </a:r>
            <a:r>
              <a:rPr lang="en-US" dirty="0" err="1"/>
              <a:t>ba'zan</a:t>
            </a:r>
            <a:r>
              <a:rPr lang="en-US" dirty="0"/>
              <a:t> ham </a:t>
            </a:r>
            <a:r>
              <a:rPr lang="en-US" dirty="0" err="1"/>
              <a:t>ma'no</a:t>
            </a:r>
            <a:r>
              <a:rPr lang="en-US" dirty="0"/>
              <a:t>, ham </a:t>
            </a:r>
            <a:r>
              <a:rPr lang="en-US" dirty="0" err="1"/>
              <a:t>grammatik</a:t>
            </a:r>
            <a:r>
              <a:rPr lang="en-US" dirty="0"/>
              <a:t> </a:t>
            </a:r>
            <a:r>
              <a:rPr lang="en-US" dirty="0" err="1"/>
              <a:t>jihatdan</a:t>
            </a:r>
            <a:r>
              <a:rPr lang="en-US" dirty="0"/>
              <a:t>)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farqlaydigan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(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leksik</a:t>
            </a:r>
            <a:r>
              <a:rPr lang="en-US" dirty="0"/>
              <a:t> </a:t>
            </a:r>
            <a:r>
              <a:rPr lang="en-US" dirty="0" err="1"/>
              <a:t>birlik</a:t>
            </a:r>
            <a:r>
              <a:rPr lang="en-US" dirty="0"/>
              <a:t>)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yasash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, </a:t>
            </a:r>
            <a:r>
              <a:rPr lang="en-US" dirty="0" err="1"/>
              <a:t>qiyoslang</a:t>
            </a:r>
            <a:r>
              <a:rPr lang="en-US" dirty="0"/>
              <a:t>: </a:t>
            </a:r>
            <a:r>
              <a:rPr lang="en-US" dirty="0" err="1"/>
              <a:t>ish</a:t>
            </a:r>
            <a:r>
              <a:rPr lang="en-US" dirty="0"/>
              <a:t>- </a:t>
            </a:r>
            <a:r>
              <a:rPr lang="en-US" dirty="0" err="1"/>
              <a:t>ishchan</a:t>
            </a:r>
            <a:r>
              <a:rPr lang="en-US" dirty="0"/>
              <a:t>, </a:t>
            </a:r>
            <a:r>
              <a:rPr lang="en-US" dirty="0" err="1"/>
              <a:t>jon-jonlandi</a:t>
            </a:r>
            <a:r>
              <a:rPr lang="en-US" dirty="0"/>
              <a:t>, </a:t>
            </a:r>
            <a:r>
              <a:rPr lang="en-US" dirty="0" err="1"/>
              <a:t>oq-oqla</a:t>
            </a:r>
            <a:r>
              <a:rPr lang="en-US" dirty="0"/>
              <a:t>, </a:t>
            </a:r>
            <a:r>
              <a:rPr lang="en-US" dirty="0" err="1"/>
              <a:t>g'alla-g'allazor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Hozirgi</a:t>
            </a:r>
            <a:r>
              <a:rPr lang="en-US" dirty="0"/>
              <a:t> </a:t>
            </a:r>
            <a:r>
              <a:rPr lang="en-US" dirty="0" err="1"/>
              <a:t>o'zbek</a:t>
            </a:r>
            <a:r>
              <a:rPr lang="en-US" dirty="0"/>
              <a:t> </a:t>
            </a:r>
            <a:r>
              <a:rPr lang="en-US" dirty="0" err="1"/>
              <a:t>tilida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yasashning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 </a:t>
            </a:r>
            <a:r>
              <a:rPr lang="en-US" dirty="0" err="1"/>
              <a:t>ajratiladi</a:t>
            </a:r>
            <a:r>
              <a:rPr lang="en-US" dirty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1) </a:t>
            </a:r>
            <a:r>
              <a:rPr lang="en-US" dirty="0" err="1"/>
              <a:t>affiksasiya</a:t>
            </a:r>
            <a:r>
              <a:rPr lang="en-US" dirty="0"/>
              <a:t> (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morfologik</a:t>
            </a:r>
            <a:r>
              <a:rPr lang="en-US" dirty="0"/>
              <a:t>) </a:t>
            </a:r>
            <a:r>
              <a:rPr lang="en-US" dirty="0" err="1"/>
              <a:t>usuli</a:t>
            </a:r>
            <a:r>
              <a:rPr lang="en-US" dirty="0"/>
              <a:t>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2) </a:t>
            </a:r>
            <a:r>
              <a:rPr lang="en-US" dirty="0" err="1"/>
              <a:t>kompozisiya</a:t>
            </a:r>
            <a:r>
              <a:rPr lang="en-US" dirty="0"/>
              <a:t> (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sintaktik</a:t>
            </a:r>
            <a:r>
              <a:rPr lang="en-US" dirty="0"/>
              <a:t>) </a:t>
            </a:r>
            <a:r>
              <a:rPr lang="en-US" dirty="0" err="1"/>
              <a:t>usuli</a:t>
            </a:r>
            <a:r>
              <a:rPr lang="en-US" dirty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6838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3406"/>
            <a:ext cx="10515600" cy="5053557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 err="1"/>
              <a:t>O'zakka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yasovchi</a:t>
            </a:r>
            <a:r>
              <a:rPr lang="en-US" dirty="0"/>
              <a:t> </a:t>
            </a:r>
            <a:r>
              <a:rPr lang="en-US" dirty="0" err="1"/>
              <a:t>qo'shimcha</a:t>
            </a:r>
            <a:r>
              <a:rPr lang="en-US" dirty="0"/>
              <a:t> </a:t>
            </a:r>
            <a:r>
              <a:rPr lang="en-US" dirty="0" err="1"/>
              <a:t>qo'shish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leksik</a:t>
            </a:r>
            <a:r>
              <a:rPr lang="en-US" dirty="0"/>
              <a:t> </a:t>
            </a:r>
            <a:r>
              <a:rPr lang="en-US" dirty="0" err="1"/>
              <a:t>birlik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affiksasiya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yasashdir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Masalan</a:t>
            </a:r>
            <a:r>
              <a:rPr lang="en-US" dirty="0"/>
              <a:t>: </a:t>
            </a:r>
            <a:r>
              <a:rPr lang="en-US" dirty="0" err="1"/>
              <a:t>mevali</a:t>
            </a:r>
            <a:r>
              <a:rPr lang="en-US" dirty="0"/>
              <a:t> </a:t>
            </a:r>
            <a:r>
              <a:rPr lang="en-US" dirty="0" err="1"/>
              <a:t>daraxt</a:t>
            </a:r>
            <a:r>
              <a:rPr lang="en-US" dirty="0"/>
              <a:t>, </a:t>
            </a:r>
            <a:r>
              <a:rPr lang="en-US" dirty="0" err="1"/>
              <a:t>serhosil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birikmalardagi</a:t>
            </a:r>
            <a:r>
              <a:rPr lang="en-US" dirty="0"/>
              <a:t> </a:t>
            </a:r>
            <a:r>
              <a:rPr lang="en-US" dirty="0" err="1"/>
              <a:t>mevali</a:t>
            </a:r>
            <a:r>
              <a:rPr lang="en-US" dirty="0"/>
              <a:t>, </a:t>
            </a:r>
            <a:r>
              <a:rPr lang="en-US" dirty="0" err="1"/>
              <a:t>serhosil</a:t>
            </a:r>
            <a:r>
              <a:rPr lang="en-US" dirty="0"/>
              <a:t> 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so'zlar</a:t>
            </a:r>
            <a:r>
              <a:rPr lang="en-US" dirty="0"/>
              <a:t> </a:t>
            </a:r>
            <a:r>
              <a:rPr lang="en-US" dirty="0" err="1"/>
              <a:t>bo'lib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meva</a:t>
            </a:r>
            <a:r>
              <a:rPr lang="en-US" dirty="0"/>
              <a:t> </a:t>
            </a:r>
            <a:r>
              <a:rPr lang="en-US" dirty="0" err="1"/>
              <a:t>o'zagiga</a:t>
            </a:r>
            <a:r>
              <a:rPr lang="en-US" dirty="0"/>
              <a:t>-li,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o'zagiga</a:t>
            </a:r>
            <a:r>
              <a:rPr lang="en-US" dirty="0"/>
              <a:t> </a:t>
            </a:r>
            <a:r>
              <a:rPr lang="en-US" dirty="0" err="1"/>
              <a:t>ser-affikslarini</a:t>
            </a:r>
            <a:r>
              <a:rPr lang="en-US" dirty="0"/>
              <a:t> </a:t>
            </a:r>
            <a:r>
              <a:rPr lang="en-US" dirty="0" err="1"/>
              <a:t>qo'shish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yasalgan</a:t>
            </a:r>
            <a:r>
              <a:rPr lang="en-US" dirty="0"/>
              <a:t> </a:t>
            </a:r>
            <a:r>
              <a:rPr lang="en-US" dirty="0" err="1"/>
              <a:t>so'zlardir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ortiq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formalarining</a:t>
            </a:r>
            <a:r>
              <a:rPr lang="en-US" dirty="0"/>
              <a:t> (</a:t>
            </a:r>
            <a:r>
              <a:rPr lang="en-US" dirty="0" err="1"/>
              <a:t>ko'pincha</a:t>
            </a:r>
            <a:r>
              <a:rPr lang="en-US" dirty="0"/>
              <a:t> </a:t>
            </a:r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so'zlarning</a:t>
            </a:r>
            <a:r>
              <a:rPr lang="en-US" dirty="0"/>
              <a:t> </a:t>
            </a:r>
            <a:r>
              <a:rPr lang="en-US" dirty="0" err="1"/>
              <a:t>qo'shilib</a:t>
            </a:r>
            <a:r>
              <a:rPr lang="en-US" dirty="0"/>
              <a:t> (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tizilib</a:t>
            </a:r>
            <a:r>
              <a:rPr lang="en-US" dirty="0"/>
              <a:t>)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so'zga</a:t>
            </a:r>
            <a:r>
              <a:rPr lang="en-US" dirty="0"/>
              <a:t> </a:t>
            </a:r>
            <a:r>
              <a:rPr lang="en-US" dirty="0" err="1"/>
              <a:t>aylanishi</a:t>
            </a:r>
            <a:r>
              <a:rPr lang="en-US" dirty="0"/>
              <a:t> </a:t>
            </a:r>
            <a:r>
              <a:rPr lang="en-US" dirty="0" err="1"/>
              <a:t>kompozisiya</a:t>
            </a:r>
            <a:r>
              <a:rPr lang="en-US" dirty="0"/>
              <a:t> </a:t>
            </a:r>
            <a:r>
              <a:rPr lang="en-US" dirty="0" err="1"/>
              <a:t>usuli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yasashdir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Masalan</a:t>
            </a:r>
            <a:r>
              <a:rPr lang="en-US" dirty="0"/>
              <a:t>: </a:t>
            </a:r>
            <a:r>
              <a:rPr lang="en-US" dirty="0" err="1"/>
              <a:t>belbog</a:t>
            </a:r>
            <a:r>
              <a:rPr lang="en-US" dirty="0"/>
              <a:t>', </a:t>
            </a:r>
            <a:r>
              <a:rPr lang="en-US" dirty="0" err="1"/>
              <a:t>oshqazon</a:t>
            </a:r>
            <a:r>
              <a:rPr lang="en-US" dirty="0"/>
              <a:t>, </a:t>
            </a:r>
            <a:r>
              <a:rPr lang="en-US" dirty="0" err="1"/>
              <a:t>mehmondo'st</a:t>
            </a:r>
            <a:r>
              <a:rPr lang="en-US" dirty="0"/>
              <a:t>,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boshi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yuz</a:t>
            </a:r>
            <a:r>
              <a:rPr lang="en-US" dirty="0"/>
              <a:t> </a:t>
            </a:r>
            <a:r>
              <a:rPr lang="en-US" dirty="0" err="1"/>
              <a:t>o'n</a:t>
            </a:r>
            <a:r>
              <a:rPr lang="en-US" dirty="0"/>
              <a:t>, </a:t>
            </a:r>
            <a:r>
              <a:rPr lang="en-US" dirty="0" err="1"/>
              <a:t>ahd</a:t>
            </a:r>
            <a:r>
              <a:rPr lang="en-US" dirty="0"/>
              <a:t> </a:t>
            </a:r>
            <a:r>
              <a:rPr lang="en-US" dirty="0" err="1"/>
              <a:t>qilmoq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oz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boshqalar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Juftlik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(</a:t>
            </a:r>
            <a:r>
              <a:rPr lang="en-US" dirty="0" err="1"/>
              <a:t>qolipi</a:t>
            </a:r>
            <a:r>
              <a:rPr lang="en-US" dirty="0"/>
              <a:t>) da </a:t>
            </a:r>
            <a:r>
              <a:rPr lang="en-US" dirty="0" err="1"/>
              <a:t>qo'llangan</a:t>
            </a:r>
            <a:r>
              <a:rPr lang="en-US" dirty="0"/>
              <a:t> </a:t>
            </a:r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so'zlar</a:t>
            </a:r>
            <a:r>
              <a:rPr lang="en-US" dirty="0"/>
              <a:t> ham 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sanaladi</a:t>
            </a:r>
            <a:r>
              <a:rPr lang="en-US" dirty="0"/>
              <a:t>, </a:t>
            </a:r>
            <a:r>
              <a:rPr lang="en-US" dirty="0" err="1"/>
              <a:t>masalan</a:t>
            </a:r>
            <a:r>
              <a:rPr lang="en-US" dirty="0"/>
              <a:t>: </a:t>
            </a:r>
            <a:r>
              <a:rPr lang="en-US" dirty="0" err="1"/>
              <a:t>yildan-yilga</a:t>
            </a:r>
            <a:r>
              <a:rPr lang="en-US" dirty="0"/>
              <a:t>, </a:t>
            </a:r>
            <a:r>
              <a:rPr lang="en-US" dirty="0" err="1"/>
              <a:t>zo'r-bazo'r</a:t>
            </a:r>
            <a:r>
              <a:rPr lang="en-US" dirty="0"/>
              <a:t>, </a:t>
            </a:r>
            <a:r>
              <a:rPr lang="en-US" dirty="0" err="1"/>
              <a:t>uyma-uy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1693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70560"/>
            <a:ext cx="10515600" cy="550640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err="1"/>
              <a:t>O'zbek</a:t>
            </a:r>
            <a:r>
              <a:rPr lang="en-US" dirty="0"/>
              <a:t> </a:t>
            </a:r>
            <a:r>
              <a:rPr lang="en-US" dirty="0" err="1"/>
              <a:t>tilida</a:t>
            </a:r>
            <a:r>
              <a:rPr lang="en-US" dirty="0"/>
              <a:t> </a:t>
            </a:r>
            <a:r>
              <a:rPr lang="en-US" dirty="0" err="1"/>
              <a:t>so'zlar</a:t>
            </a:r>
            <a:r>
              <a:rPr lang="en-US" dirty="0"/>
              <a:t> </a:t>
            </a:r>
            <a:r>
              <a:rPr lang="en-US" dirty="0" err="1"/>
              <a:t>tuzilish</a:t>
            </a:r>
            <a:r>
              <a:rPr lang="en-US" dirty="0"/>
              <a:t> </a:t>
            </a:r>
            <a:r>
              <a:rPr lang="en-US" dirty="0" err="1"/>
              <a:t>jihatdan</a:t>
            </a:r>
            <a:r>
              <a:rPr lang="en-US" dirty="0"/>
              <a:t> ham </a:t>
            </a:r>
            <a:r>
              <a:rPr lang="en-US" dirty="0" err="1"/>
              <a:t>turlarga</a:t>
            </a:r>
            <a:r>
              <a:rPr lang="en-US" dirty="0"/>
              <a:t> </a:t>
            </a:r>
            <a:r>
              <a:rPr lang="en-US" dirty="0" err="1"/>
              <a:t>ajratiladi</a:t>
            </a:r>
            <a:r>
              <a:rPr lang="en-US" dirty="0"/>
              <a:t>, </a:t>
            </a:r>
            <a:r>
              <a:rPr lang="en-US" dirty="0" err="1"/>
              <a:t>chunonchi</a:t>
            </a:r>
            <a:r>
              <a:rPr lang="en-US" dirty="0"/>
              <a:t>: </a:t>
            </a:r>
            <a:r>
              <a:rPr lang="en-US" dirty="0" err="1"/>
              <a:t>sodda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, </a:t>
            </a:r>
            <a:r>
              <a:rPr lang="en-US" dirty="0" err="1"/>
              <a:t>qo'shma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, </a:t>
            </a:r>
            <a:r>
              <a:rPr lang="en-US" dirty="0" err="1"/>
              <a:t>juft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(</a:t>
            </a:r>
            <a:r>
              <a:rPr lang="en-US" dirty="0" err="1"/>
              <a:t>takroriy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),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. </a:t>
            </a:r>
            <a:r>
              <a:rPr lang="en-US" dirty="0" err="1"/>
              <a:t>Sodda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</a:t>
            </a:r>
            <a:r>
              <a:rPr lang="en-US" dirty="0" err="1"/>
              <a:t>o'zak</a:t>
            </a:r>
            <a:r>
              <a:rPr lang="en-US" dirty="0"/>
              <a:t> </a:t>
            </a:r>
            <a:r>
              <a:rPr lang="en-US" dirty="0" err="1"/>
              <a:t>morfemasi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so'zdir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: bola, </a:t>
            </a:r>
            <a:r>
              <a:rPr lang="en-US" dirty="0" err="1"/>
              <a:t>bolalik</a:t>
            </a:r>
            <a:r>
              <a:rPr lang="en-US" dirty="0"/>
              <a:t>, </a:t>
            </a:r>
            <a:r>
              <a:rPr lang="en-US" dirty="0" err="1"/>
              <a:t>bolalar</a:t>
            </a:r>
            <a:r>
              <a:rPr lang="en-US" dirty="0"/>
              <a:t>, </a:t>
            </a:r>
            <a:r>
              <a:rPr lang="en-US" dirty="0" err="1"/>
              <a:t>bolalarimiz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Kunboqar</a:t>
            </a:r>
            <a:r>
              <a:rPr lang="en-US" dirty="0"/>
              <a:t>, </a:t>
            </a:r>
            <a:r>
              <a:rPr lang="en-US" dirty="0" err="1"/>
              <a:t>gultojixo'roz</a:t>
            </a:r>
            <a:r>
              <a:rPr lang="en-US" dirty="0"/>
              <a:t>, </a:t>
            </a:r>
            <a:r>
              <a:rPr lang="en-US" dirty="0" err="1"/>
              <a:t>Oqqo'rg'on</a:t>
            </a:r>
            <a:r>
              <a:rPr lang="en-US" dirty="0"/>
              <a:t>, </a:t>
            </a:r>
            <a:r>
              <a:rPr lang="en-US" dirty="0" err="1"/>
              <a:t>sohibjamol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so'zlar</a:t>
            </a:r>
            <a:r>
              <a:rPr lang="en-US" dirty="0"/>
              <a:t> </a:t>
            </a:r>
            <a:r>
              <a:rPr lang="en-US" dirty="0" err="1"/>
              <a:t>qo'shma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 Bu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so'zlar</a:t>
            </a:r>
            <a:r>
              <a:rPr lang="en-US" dirty="0"/>
              <a:t> </a:t>
            </a:r>
            <a:r>
              <a:rPr lang="en-US" dirty="0" err="1"/>
              <a:t>ikki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undan</a:t>
            </a:r>
            <a:r>
              <a:rPr lang="en-US" dirty="0"/>
              <a:t> </a:t>
            </a:r>
            <a:r>
              <a:rPr lang="en-US" dirty="0" err="1"/>
              <a:t>ortiq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formalaridan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topib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urg'uga</a:t>
            </a:r>
            <a:r>
              <a:rPr lang="en-US" dirty="0"/>
              <a:t> </a:t>
            </a:r>
            <a:r>
              <a:rPr lang="en-US" dirty="0" err="1"/>
              <a:t>birlashadi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tushunchani</a:t>
            </a:r>
            <a:r>
              <a:rPr lang="en-US" dirty="0"/>
              <a:t> </a:t>
            </a:r>
            <a:r>
              <a:rPr lang="en-US" dirty="0" err="1"/>
              <a:t>ifodalaydi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Tarkibi</a:t>
            </a:r>
            <a:r>
              <a:rPr lang="en-US" dirty="0"/>
              <a:t> </a:t>
            </a:r>
            <a:r>
              <a:rPr lang="en-US" dirty="0" err="1"/>
              <a:t>alohida-alohida</a:t>
            </a:r>
            <a:r>
              <a:rPr lang="en-US" dirty="0"/>
              <a:t> </a:t>
            </a:r>
            <a:r>
              <a:rPr lang="en-US" dirty="0" err="1"/>
              <a:t>yoziladigan</a:t>
            </a:r>
            <a:r>
              <a:rPr lang="en-US" dirty="0"/>
              <a:t> </a:t>
            </a:r>
            <a:r>
              <a:rPr lang="en-US" dirty="0" err="1"/>
              <a:t>leksik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grammatik</a:t>
            </a:r>
            <a:r>
              <a:rPr lang="en-US" dirty="0"/>
              <a:t> </a:t>
            </a:r>
            <a:r>
              <a:rPr lang="en-US" dirty="0" err="1"/>
              <a:t>ma'nolari</a:t>
            </a:r>
            <a:r>
              <a:rPr lang="en-US" dirty="0"/>
              <a:t> </a:t>
            </a:r>
            <a:r>
              <a:rPr lang="en-US" dirty="0" err="1"/>
              <a:t>ayrim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ham,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butunlik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ham </a:t>
            </a:r>
            <a:r>
              <a:rPr lang="en-US" dirty="0" err="1"/>
              <a:t>izohlanishi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so'zlar</a:t>
            </a:r>
            <a:r>
              <a:rPr lang="en-US" dirty="0"/>
              <a:t>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 </a:t>
            </a:r>
            <a:r>
              <a:rPr lang="en-US" dirty="0" err="1"/>
              <a:t>Masalan</a:t>
            </a:r>
            <a:r>
              <a:rPr lang="en-US" dirty="0"/>
              <a:t>: </a:t>
            </a:r>
            <a:r>
              <a:rPr lang="en-US" dirty="0" err="1"/>
              <a:t>to'q</a:t>
            </a:r>
            <a:r>
              <a:rPr lang="en-US" dirty="0"/>
              <a:t> </a:t>
            </a:r>
            <a:r>
              <a:rPr lang="en-US" dirty="0" err="1"/>
              <a:t>sariq</a:t>
            </a:r>
            <a:r>
              <a:rPr lang="en-US" dirty="0"/>
              <a:t>,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jigar</a:t>
            </a:r>
            <a:r>
              <a:rPr lang="en-US" dirty="0"/>
              <a:t> rang, </a:t>
            </a:r>
            <a:r>
              <a:rPr lang="en-US" dirty="0" err="1"/>
              <a:t>yigirma</a:t>
            </a:r>
            <a:r>
              <a:rPr lang="en-US" dirty="0"/>
              <a:t> </a:t>
            </a:r>
            <a:r>
              <a:rPr lang="en-US" dirty="0" err="1"/>
              <a:t>besh</a:t>
            </a:r>
            <a:r>
              <a:rPr lang="en-US" dirty="0"/>
              <a:t> </a:t>
            </a:r>
            <a:r>
              <a:rPr lang="en-US" dirty="0" err="1"/>
              <a:t>ming</a:t>
            </a:r>
            <a:r>
              <a:rPr lang="en-US" dirty="0"/>
              <a:t>, </a:t>
            </a:r>
            <a:r>
              <a:rPr lang="en-US" dirty="0" err="1"/>
              <a:t>borib</a:t>
            </a:r>
            <a:r>
              <a:rPr lang="en-US" dirty="0"/>
              <a:t> </a:t>
            </a:r>
            <a:r>
              <a:rPr lang="en-US" dirty="0" err="1"/>
              <a:t>keldi</a:t>
            </a:r>
            <a:r>
              <a:rPr lang="en-US" dirty="0"/>
              <a:t>, </a:t>
            </a:r>
            <a:r>
              <a:rPr lang="en-US" dirty="0" err="1"/>
              <a:t>sotib</a:t>
            </a:r>
            <a:r>
              <a:rPr lang="en-US" dirty="0"/>
              <a:t> </a:t>
            </a:r>
            <a:r>
              <a:rPr lang="en-US" dirty="0" err="1"/>
              <a:t>yubordi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/>
              <a:t>Nutqimizda</a:t>
            </a:r>
            <a:r>
              <a:rPr lang="en-US" dirty="0"/>
              <a:t> </a:t>
            </a:r>
            <a:r>
              <a:rPr lang="en-US" dirty="0" err="1"/>
              <a:t>qo'llanadigan</a:t>
            </a:r>
            <a:r>
              <a:rPr lang="en-US" dirty="0"/>
              <a:t> </a:t>
            </a:r>
            <a:r>
              <a:rPr lang="en-US" dirty="0" err="1"/>
              <a:t>opa-singil</a:t>
            </a:r>
            <a:r>
              <a:rPr lang="en-US" dirty="0"/>
              <a:t>, non-</a:t>
            </a:r>
            <a:r>
              <a:rPr lang="en-US" dirty="0" err="1"/>
              <a:t>pon</a:t>
            </a:r>
            <a:r>
              <a:rPr lang="en-US" dirty="0"/>
              <a:t>, tog'-tosh, </a:t>
            </a:r>
            <a:r>
              <a:rPr lang="en-US" dirty="0" err="1"/>
              <a:t>onda-sonda</a:t>
            </a:r>
            <a:r>
              <a:rPr lang="en-US" dirty="0"/>
              <a:t>, </a:t>
            </a:r>
            <a:r>
              <a:rPr lang="en-US" dirty="0" err="1"/>
              <a:t>tez-tez</a:t>
            </a:r>
            <a:r>
              <a:rPr lang="en-US" dirty="0"/>
              <a:t>, </a:t>
            </a:r>
            <a:r>
              <a:rPr lang="en-US" dirty="0" err="1"/>
              <a:t>xirmon-xirmon</a:t>
            </a:r>
            <a:r>
              <a:rPr lang="en-US" dirty="0"/>
              <a:t>, </a:t>
            </a:r>
            <a:r>
              <a:rPr lang="en-US" dirty="0" err="1"/>
              <a:t>chala-chulpa</a:t>
            </a:r>
            <a:r>
              <a:rPr lang="en-US" dirty="0"/>
              <a:t>, </a:t>
            </a:r>
            <a:r>
              <a:rPr lang="en-US" dirty="0" err="1"/>
              <a:t>o'n-o'n</a:t>
            </a:r>
            <a:r>
              <a:rPr lang="en-US" dirty="0"/>
              <a:t> </a:t>
            </a:r>
            <a:r>
              <a:rPr lang="en-US" dirty="0" err="1"/>
              <a:t>besh</a:t>
            </a:r>
            <a:r>
              <a:rPr lang="en-US" dirty="0"/>
              <a:t>, </a:t>
            </a:r>
            <a:r>
              <a:rPr lang="en-US" dirty="0" err="1"/>
              <a:t>suv-puv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so'zlar</a:t>
            </a:r>
            <a:r>
              <a:rPr lang="en-US" dirty="0"/>
              <a:t> </a:t>
            </a:r>
            <a:r>
              <a:rPr lang="en-US" dirty="0" err="1"/>
              <a:t>juft</a:t>
            </a:r>
            <a:r>
              <a:rPr lang="en-US" dirty="0"/>
              <a:t> </a:t>
            </a:r>
            <a:r>
              <a:rPr lang="en-US" dirty="0" err="1"/>
              <a:t>so'z</a:t>
            </a:r>
            <a:r>
              <a:rPr lang="en-US" dirty="0"/>
              <a:t> deb </a:t>
            </a:r>
            <a:r>
              <a:rPr lang="en-US" dirty="0" err="1"/>
              <a:t>yuritiladi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117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Широкоэкранный</PresentationFormat>
  <Paragraphs>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Windows</dc:creator>
  <cp:lastModifiedBy>User Windows</cp:lastModifiedBy>
  <cp:revision>1</cp:revision>
  <dcterms:created xsi:type="dcterms:W3CDTF">2022-11-27T17:20:17Z</dcterms:created>
  <dcterms:modified xsi:type="dcterms:W3CDTF">2022-11-27T17:20:41Z</dcterms:modified>
</cp:coreProperties>
</file>