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114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85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2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265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12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0377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630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481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31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4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3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7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1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2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4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9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7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9D46-45D0-40FA-B138-A5C211C10EB1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1B59A4-8457-40CD-9E09-50145BA1F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16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0" descr="Kultegin va Bilga xoqon bitigtoshlari haqida.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2118951" y="999309"/>
            <a:ext cx="8915399" cy="226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uz-Cyrl-UZ" dirty="0"/>
              <a:t>Kultegin bitigtoshi matnidagi so`z yasovchi affikslar.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954" y="2621512"/>
            <a:ext cx="4067175" cy="304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2" descr="Kultegin va Bilga xoqon bitigtoshlari haqida."/>
          <p:cNvSpPr>
            <a:spLocks noChangeAspect="1" noChangeArrowheads="1"/>
          </p:cNvSpPr>
          <p:nvPr/>
        </p:nvSpPr>
        <p:spPr bwMode="auto">
          <a:xfrm>
            <a:off x="127000" y="-1408113"/>
            <a:ext cx="334327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6" descr="Kultegin va Bilga xoqon bitigtoshlari haqida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7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9953"/>
            <a:ext cx="10251141" cy="536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44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0941"/>
            <a:ext cx="10515600" cy="5146022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err="1"/>
              <a:t>Kultegin</a:t>
            </a:r>
            <a:r>
              <a:rPr lang="en-US" sz="2800" b="1" dirty="0"/>
              <a:t> </a:t>
            </a:r>
            <a:r>
              <a:rPr lang="en-US" sz="2800" b="1" dirty="0" err="1"/>
              <a:t>bitiktoshi</a:t>
            </a:r>
            <a:r>
              <a:rPr lang="en-US" sz="2800" dirty="0"/>
              <a:t> - </a:t>
            </a:r>
            <a:r>
              <a:rPr lang="en-US" sz="2800" dirty="0" err="1"/>
              <a:t>marmar</a:t>
            </a:r>
            <a:r>
              <a:rPr lang="en-US" sz="2800" dirty="0"/>
              <a:t> </a:t>
            </a:r>
            <a:r>
              <a:rPr lang="en-US" sz="2800" dirty="0" err="1"/>
              <a:t>bitiktosh</a:t>
            </a:r>
            <a:r>
              <a:rPr lang="en-US" sz="2800" dirty="0"/>
              <a:t>, </a:t>
            </a:r>
            <a:r>
              <a:rPr lang="en-US" sz="2800" dirty="0" err="1"/>
              <a:t>turkiy</a:t>
            </a:r>
            <a:r>
              <a:rPr lang="en-US" sz="2800" dirty="0"/>
              <a:t> </a:t>
            </a:r>
            <a:r>
              <a:rPr lang="en-US" sz="2800" dirty="0" err="1"/>
              <a:t>yozuv</a:t>
            </a:r>
            <a:r>
              <a:rPr lang="en-US" sz="2800" dirty="0"/>
              <a:t> </a:t>
            </a:r>
            <a:r>
              <a:rPr lang="en-US" sz="2800" dirty="0" err="1"/>
              <a:t>yodgorligi</a:t>
            </a:r>
            <a:r>
              <a:rPr lang="en-US" sz="2800" dirty="0"/>
              <a:t>. El-</a:t>
            </a:r>
            <a:r>
              <a:rPr lang="en-US" sz="2800" dirty="0" err="1"/>
              <a:t>tarish</a:t>
            </a:r>
            <a:r>
              <a:rPr lang="en-US" sz="2800" dirty="0"/>
              <a:t> </a:t>
            </a:r>
            <a:r>
              <a:rPr lang="en-US" sz="2800" dirty="0" err="1"/>
              <a:t>xoqonning</a:t>
            </a:r>
            <a:r>
              <a:rPr lang="en-US" sz="2800" dirty="0"/>
              <a:t> </a:t>
            </a:r>
            <a:r>
              <a:rPr lang="en-US" sz="2800" dirty="0" err="1"/>
              <a:t>oʻgʻli</a:t>
            </a:r>
            <a:r>
              <a:rPr lang="en-US" sz="2800" dirty="0"/>
              <a:t> </a:t>
            </a:r>
            <a:r>
              <a:rPr lang="en-US" sz="2800" dirty="0" err="1"/>
              <a:t>Kultegin</a:t>
            </a:r>
            <a:r>
              <a:rPr lang="en-US" sz="2800" dirty="0"/>
              <a:t> </a:t>
            </a:r>
            <a:r>
              <a:rPr lang="en-US" sz="2800" dirty="0" err="1"/>
              <a:t>sharafiga</a:t>
            </a:r>
            <a:r>
              <a:rPr lang="en-US" sz="2800" dirty="0"/>
              <a:t> </a:t>
            </a:r>
            <a:r>
              <a:rPr lang="en-US" sz="2800" dirty="0" err="1"/>
              <a:t>quyilgan</a:t>
            </a:r>
            <a:r>
              <a:rPr lang="en-US" sz="2800" dirty="0"/>
              <a:t> (732 </a:t>
            </a:r>
            <a:r>
              <a:rPr lang="en-US" sz="2800" dirty="0" err="1"/>
              <a:t>yil</a:t>
            </a:r>
            <a:r>
              <a:rPr lang="en-US" sz="2800" dirty="0"/>
              <a:t> 14 </a:t>
            </a:r>
            <a:r>
              <a:rPr lang="en-US" sz="2800" dirty="0" err="1"/>
              <a:t>avgust</a:t>
            </a:r>
            <a:r>
              <a:rPr lang="en-US" sz="2800" dirty="0"/>
              <a:t>). Ulan </a:t>
            </a:r>
            <a:r>
              <a:rPr lang="en-US" sz="2800" dirty="0" err="1"/>
              <a:t>Batordan</a:t>
            </a:r>
            <a:r>
              <a:rPr lang="en-US" sz="2800" dirty="0"/>
              <a:t> 400 km </a:t>
            </a:r>
            <a:r>
              <a:rPr lang="en-US" sz="2800" dirty="0" err="1"/>
              <a:t>jan.da</a:t>
            </a:r>
            <a:r>
              <a:rPr lang="en-US" sz="2800" dirty="0"/>
              <a:t>, </a:t>
            </a:r>
            <a:r>
              <a:rPr lang="en-US" sz="2800" dirty="0" err="1"/>
              <a:t>Qorabalgʻa</a:t>
            </a:r>
            <a:r>
              <a:rPr lang="en-US" sz="2800" dirty="0"/>
              <a:t>-sun </a:t>
            </a:r>
            <a:r>
              <a:rPr lang="en-US" sz="2800" dirty="0" err="1"/>
              <a:t>shahrining</a:t>
            </a:r>
            <a:r>
              <a:rPr lang="en-US" sz="2800" dirty="0"/>
              <a:t> </a:t>
            </a:r>
            <a:r>
              <a:rPr lang="en-US" sz="2800" dirty="0" err="1"/>
              <a:t>harobalaridan</a:t>
            </a:r>
            <a:r>
              <a:rPr lang="en-US" sz="2800" dirty="0"/>
              <a:t> </a:t>
            </a:r>
            <a:r>
              <a:rPr lang="en-US" sz="2800" dirty="0" err="1"/>
              <a:t>taxminan</a:t>
            </a:r>
            <a:r>
              <a:rPr lang="en-US" sz="2800" dirty="0"/>
              <a:t> 40 km </a:t>
            </a:r>
            <a:r>
              <a:rPr lang="en-US" sz="2800" dirty="0" err="1"/>
              <a:t>shim.dajoylashgan</a:t>
            </a:r>
            <a:r>
              <a:rPr lang="en-US" sz="2800" dirty="0"/>
              <a:t>. </a:t>
            </a:r>
            <a:r>
              <a:rPr lang="en-US" sz="2800" dirty="0" err="1"/>
              <a:t>Boʻyi</a:t>
            </a:r>
            <a:r>
              <a:rPr lang="en-US" sz="2800" dirty="0"/>
              <a:t> 3 m 15 </a:t>
            </a:r>
            <a:r>
              <a:rPr lang="en-US" sz="2800" dirty="0" err="1"/>
              <a:t>sm</a:t>
            </a:r>
            <a:r>
              <a:rPr lang="en-US" sz="2800" dirty="0"/>
              <a:t>, </a:t>
            </a:r>
            <a:r>
              <a:rPr lang="en-US" sz="2800" dirty="0" err="1"/>
              <a:t>eni</a:t>
            </a:r>
            <a:r>
              <a:rPr lang="en-US" sz="2800" dirty="0"/>
              <a:t> 1 m 24 </a:t>
            </a:r>
            <a:r>
              <a:rPr lang="en-US" sz="2800" dirty="0" err="1"/>
              <a:t>sm</a:t>
            </a:r>
            <a:r>
              <a:rPr lang="en-US" sz="2800" dirty="0"/>
              <a:t>, </a:t>
            </a:r>
            <a:r>
              <a:rPr lang="en-US" sz="2800" dirty="0" err="1"/>
              <a:t>qalinligi</a:t>
            </a:r>
            <a:r>
              <a:rPr lang="en-US" sz="2800" dirty="0"/>
              <a:t> 41 sm. </a:t>
            </a:r>
            <a:r>
              <a:rPr lang="en-US" sz="2800" dirty="0" err="1"/>
              <a:t>Kultegin</a:t>
            </a:r>
            <a:r>
              <a:rPr lang="en-US" sz="2800" dirty="0"/>
              <a:t> </a:t>
            </a:r>
            <a:r>
              <a:rPr lang="en-US" sz="2800" dirty="0" err="1"/>
              <a:t>bitiktoshining</a:t>
            </a:r>
            <a:r>
              <a:rPr lang="en-US" sz="2800" dirty="0"/>
              <a:t> </a:t>
            </a:r>
            <a:r>
              <a:rPr lang="en-US" sz="2800" dirty="0" err="1"/>
              <a:t>marmar</a:t>
            </a:r>
            <a:r>
              <a:rPr lang="en-US" sz="2800" dirty="0"/>
              <a:t> </a:t>
            </a:r>
            <a:r>
              <a:rPr lang="en-US" sz="2800" dirty="0" err="1"/>
              <a:t>taxta</a:t>
            </a:r>
            <a:r>
              <a:rPr lang="en-US" sz="2800" dirty="0"/>
              <a:t> </a:t>
            </a:r>
            <a:r>
              <a:rPr lang="en-US" sz="2800" dirty="0" err="1"/>
              <a:t>ustuni</a:t>
            </a:r>
            <a:r>
              <a:rPr lang="en-US" sz="2800" dirty="0"/>
              <a:t> </a:t>
            </a:r>
            <a:r>
              <a:rPr lang="en-US" sz="2800" dirty="0" err="1"/>
              <a:t>oʻrtasiga</a:t>
            </a:r>
            <a:r>
              <a:rPr lang="en-US" sz="2800" dirty="0"/>
              <a:t> 5 </a:t>
            </a:r>
            <a:r>
              <a:rPr lang="en-US" sz="2800" dirty="0" err="1"/>
              <a:t>burchaqli</a:t>
            </a:r>
            <a:r>
              <a:rPr lang="en-US" sz="2800" dirty="0"/>
              <a:t> </a:t>
            </a:r>
            <a:r>
              <a:rPr lang="en-US" sz="2800" dirty="0" err="1"/>
              <a:t>qalqon</a:t>
            </a:r>
            <a:r>
              <a:rPr lang="en-US" sz="2800" dirty="0"/>
              <a:t> </a:t>
            </a:r>
            <a:r>
              <a:rPr lang="en-US" sz="2800" dirty="0" err="1"/>
              <a:t>shaklida</a:t>
            </a:r>
            <a:r>
              <a:rPr lang="en-US" sz="2800" dirty="0"/>
              <a:t>, </a:t>
            </a:r>
            <a:r>
              <a:rPr lang="en-US" sz="2800" dirty="0" err="1"/>
              <a:t>balandligi</a:t>
            </a:r>
            <a:r>
              <a:rPr lang="en-US" sz="2800" dirty="0"/>
              <a:t> 64 </a:t>
            </a:r>
            <a:r>
              <a:rPr lang="en-US" sz="2800" dirty="0" err="1"/>
              <a:t>sm</a:t>
            </a:r>
            <a:r>
              <a:rPr lang="en-US" sz="2800" dirty="0"/>
              <a:t>, </a:t>
            </a:r>
            <a:r>
              <a:rPr lang="en-US" sz="2800" dirty="0" err="1"/>
              <a:t>kengligi</a:t>
            </a:r>
            <a:r>
              <a:rPr lang="en-US" sz="2800" dirty="0"/>
              <a:t> 40 </a:t>
            </a:r>
            <a:r>
              <a:rPr lang="en-US" sz="2800" dirty="0" err="1"/>
              <a:t>sm</a:t>
            </a:r>
            <a:r>
              <a:rPr lang="en-US" sz="2800" dirty="0"/>
              <a:t> li </a:t>
            </a:r>
            <a:r>
              <a:rPr lang="en-US" sz="2800" dirty="0" err="1"/>
              <a:t>lavha</a:t>
            </a:r>
            <a:r>
              <a:rPr lang="en-US" sz="2800" dirty="0"/>
              <a:t> </a:t>
            </a:r>
            <a:r>
              <a:rPr lang="en-US" sz="2800" dirty="0" err="1"/>
              <a:t>oʻrnatilgan</a:t>
            </a:r>
            <a:r>
              <a:rPr lang="en-US" sz="2800" dirty="0"/>
              <a:t>. </a:t>
            </a:r>
            <a:r>
              <a:rPr lang="en-US" sz="2800" dirty="0" err="1"/>
              <a:t>Lav-haning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tomoniga</a:t>
            </a:r>
            <a:r>
              <a:rPr lang="en-US" sz="2800" dirty="0"/>
              <a:t> </a:t>
            </a:r>
            <a:r>
              <a:rPr lang="en-US" sz="2800" dirty="0" err="1"/>
              <a:t>arhar</a:t>
            </a:r>
            <a:r>
              <a:rPr lang="en-US" sz="2800" dirty="0"/>
              <a:t> </a:t>
            </a:r>
            <a:r>
              <a:rPr lang="en-US" sz="2800" dirty="0" err="1"/>
              <a:t>surati</a:t>
            </a:r>
            <a:r>
              <a:rPr lang="en-US" sz="2800" dirty="0"/>
              <a:t> </a:t>
            </a:r>
            <a:r>
              <a:rPr lang="en-US" sz="2800" dirty="0" err="1"/>
              <a:t>tas-virlangan</a:t>
            </a:r>
            <a:r>
              <a:rPr lang="en-US" sz="2800" dirty="0"/>
              <a:t> </a:t>
            </a:r>
            <a:r>
              <a:rPr lang="en-US" sz="2800" dirty="0" err="1"/>
              <a:t>xoqonlik</a:t>
            </a:r>
            <a:r>
              <a:rPr lang="en-US" sz="2800" dirty="0"/>
              <a:t> </a:t>
            </a:r>
            <a:r>
              <a:rPr lang="en-US" sz="2800" dirty="0" err="1"/>
              <a:t>tamgʻasi</a:t>
            </a:r>
            <a:r>
              <a:rPr lang="en-US" sz="2800" dirty="0"/>
              <a:t> </a:t>
            </a:r>
            <a:r>
              <a:rPr lang="en-US" sz="2800" dirty="0" err="1"/>
              <a:t>vaqsh</a:t>
            </a:r>
            <a:r>
              <a:rPr lang="en-US" sz="2800" dirty="0"/>
              <a:t> </a:t>
            </a:r>
            <a:r>
              <a:rPr lang="en-US" sz="2800" dirty="0" err="1"/>
              <a:t>qilingan</a:t>
            </a:r>
            <a:r>
              <a:rPr lang="en-US" sz="2800" dirty="0"/>
              <a:t>, </a:t>
            </a:r>
            <a:r>
              <a:rPr lang="en-US" sz="2800" dirty="0" err="1"/>
              <a:t>orqa</a:t>
            </a:r>
            <a:r>
              <a:rPr lang="en-US" sz="2800" dirty="0"/>
              <a:t> </a:t>
            </a:r>
            <a:r>
              <a:rPr lang="en-US" sz="2800" dirty="0" err="1"/>
              <a:t>tomoniga</a:t>
            </a:r>
            <a:r>
              <a:rPr lang="en-US" sz="2800" dirty="0"/>
              <a:t> </a:t>
            </a:r>
            <a:r>
              <a:rPr lang="en-US" sz="2800" dirty="0" err="1"/>
              <a:t>xitoycha</a:t>
            </a:r>
            <a:r>
              <a:rPr lang="en-US" sz="2800" dirty="0"/>
              <a:t> </a:t>
            </a:r>
            <a:r>
              <a:rPr lang="en-US" sz="2800" dirty="0" err="1"/>
              <a:t>qilib</a:t>
            </a:r>
            <a:r>
              <a:rPr lang="en-US" sz="2800" dirty="0"/>
              <a:t> </a:t>
            </a:r>
            <a:r>
              <a:rPr lang="en-US" sz="2800" dirty="0" err="1"/>
              <a:t>bitiktoshning</a:t>
            </a:r>
            <a:r>
              <a:rPr lang="en-US" sz="2800" dirty="0"/>
              <a:t> </a:t>
            </a:r>
            <a:r>
              <a:rPr lang="en-US" sz="2800" dirty="0" err="1"/>
              <a:t>oʻrvatilish</a:t>
            </a:r>
            <a:r>
              <a:rPr lang="en-US" sz="2800" dirty="0"/>
              <a:t> </a:t>
            </a:r>
            <a:r>
              <a:rPr lang="en-US" sz="2800" dirty="0" err="1"/>
              <a:t>tari</a:t>
            </a:r>
            <a:r>
              <a:rPr lang="en-US" sz="2800" dirty="0"/>
              <a:t>-xi </a:t>
            </a:r>
            <a:r>
              <a:rPr lang="en-US" sz="2800" dirty="0" err="1"/>
              <a:t>yozilgan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5556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1829" y="661851"/>
            <a:ext cx="8915400" cy="3777622"/>
          </a:xfrm>
        </p:spPr>
        <p:txBody>
          <a:bodyPr>
            <a:noAutofit/>
          </a:bodyPr>
          <a:lstStyle/>
          <a:p>
            <a:r>
              <a:rPr lang="en-US" sz="2800" dirty="0" err="1"/>
              <a:t>Kultegin</a:t>
            </a:r>
            <a:r>
              <a:rPr lang="en-US" sz="2800" dirty="0"/>
              <a:t> </a:t>
            </a:r>
            <a:r>
              <a:rPr lang="en-US" sz="2800" dirty="0" err="1"/>
              <a:t>bitiktoshi</a:t>
            </a:r>
            <a:r>
              <a:rPr lang="en-US" sz="2800" dirty="0"/>
              <a:t> 84 </a:t>
            </a:r>
            <a:r>
              <a:rPr lang="en-US" sz="2800" dirty="0" err="1"/>
              <a:t>satrdan</a:t>
            </a:r>
            <a:r>
              <a:rPr lang="en-US" sz="2800" dirty="0"/>
              <a:t> </a:t>
            </a:r>
            <a:r>
              <a:rPr lang="en-US" sz="2800" dirty="0" err="1"/>
              <a:t>iborat</a:t>
            </a:r>
            <a:r>
              <a:rPr lang="en-US" sz="2800" dirty="0"/>
              <a:t>: 40 </a:t>
            </a:r>
            <a:r>
              <a:rPr lang="en-US" sz="2800" dirty="0" err="1"/>
              <a:t>satr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tomoniga</a:t>
            </a:r>
            <a:r>
              <a:rPr lang="en-US" sz="2800" dirty="0"/>
              <a:t>, 13 </a:t>
            </a:r>
            <a:r>
              <a:rPr lang="en-US" sz="2800" dirty="0" err="1"/>
              <a:t>satrdan</a:t>
            </a:r>
            <a:r>
              <a:rPr lang="en-US" sz="2800" dirty="0"/>
              <a:t> 26 </a:t>
            </a:r>
            <a:r>
              <a:rPr lang="en-US" sz="2800" dirty="0" err="1"/>
              <a:t>satr</a:t>
            </a:r>
            <a:r>
              <a:rPr lang="en-US" sz="2800" dirty="0"/>
              <a:t> </a:t>
            </a:r>
            <a:r>
              <a:rPr lang="en-US" sz="2800" dirty="0" err="1"/>
              <a:t>ikki</a:t>
            </a:r>
            <a:r>
              <a:rPr lang="en-US" sz="2800" dirty="0"/>
              <a:t> yon </a:t>
            </a:r>
            <a:r>
              <a:rPr lang="en-US" sz="2800" dirty="0" err="1"/>
              <a:t>tomoniga</a:t>
            </a:r>
            <a:r>
              <a:rPr lang="en-US" sz="2800" dirty="0"/>
              <a:t>, 14 </a:t>
            </a:r>
            <a:r>
              <a:rPr lang="en-US" sz="2800" dirty="0" err="1"/>
              <a:t>satr</a:t>
            </a:r>
            <a:r>
              <a:rPr lang="en-US" sz="2800" dirty="0"/>
              <a:t> </a:t>
            </a:r>
            <a:r>
              <a:rPr lang="en-US" sz="2800" dirty="0" err="1"/>
              <a:t>orqa</a:t>
            </a:r>
            <a:r>
              <a:rPr lang="en-US" sz="2800" dirty="0"/>
              <a:t> </a:t>
            </a:r>
            <a:r>
              <a:rPr lang="en-US" sz="2800" dirty="0" err="1"/>
              <a:t>tomoniga</a:t>
            </a:r>
            <a:r>
              <a:rPr lang="en-US" sz="2800" dirty="0"/>
              <a:t>, 4 </a:t>
            </a:r>
            <a:r>
              <a:rPr lang="en-US" sz="2800" dirty="0" err="1"/>
              <a:t>satr</a:t>
            </a:r>
            <a:r>
              <a:rPr lang="en-US" sz="2800" dirty="0"/>
              <a:t> </a:t>
            </a:r>
            <a:r>
              <a:rPr lang="en-US" sz="2800" dirty="0" err="1"/>
              <a:t>toshning</a:t>
            </a:r>
            <a:r>
              <a:rPr lang="en-US" sz="2800" dirty="0"/>
              <a:t> </a:t>
            </a:r>
            <a:r>
              <a:rPr lang="en-US" sz="2800" dirty="0" err="1"/>
              <a:t>taroshlangan</a:t>
            </a:r>
            <a:r>
              <a:rPr lang="en-US" sz="2800" dirty="0"/>
              <a:t> 4 </a:t>
            </a:r>
            <a:r>
              <a:rPr lang="en-US" sz="2800" dirty="0" err="1"/>
              <a:t>qirrasiga</a:t>
            </a:r>
            <a:r>
              <a:rPr lang="en-US" sz="2800" dirty="0"/>
              <a:t> </a:t>
            </a:r>
            <a:r>
              <a:rPr lang="en-US" sz="2800" dirty="0" err="1"/>
              <a:t>yozilgan</a:t>
            </a:r>
            <a:r>
              <a:rPr lang="en-US" sz="2800" dirty="0"/>
              <a:t>. </a:t>
            </a:r>
            <a:r>
              <a:rPr lang="en-US" sz="2800" dirty="0" err="1"/>
              <a:t>Bitiktoshdagi</a:t>
            </a:r>
            <a:r>
              <a:rPr lang="en-US" sz="2800" dirty="0"/>
              <a:t> </a:t>
            </a:r>
            <a:r>
              <a:rPr lang="en-US" sz="2800" dirty="0" err="1"/>
              <a:t>barcha</a:t>
            </a:r>
            <a:r>
              <a:rPr lang="en-US" sz="2800" dirty="0"/>
              <a:t> </a:t>
            </a:r>
            <a:r>
              <a:rPr lang="en-US" sz="2800" dirty="0" err="1"/>
              <a:t>voqealar</a:t>
            </a:r>
            <a:r>
              <a:rPr lang="en-US" sz="2800" dirty="0"/>
              <a:t> </a:t>
            </a:r>
            <a:r>
              <a:rPr lang="en-US" sz="2800" dirty="0" err="1"/>
              <a:t>Kulteginning</a:t>
            </a:r>
            <a:r>
              <a:rPr lang="en-US" sz="2800" dirty="0"/>
              <a:t> </a:t>
            </a:r>
            <a:r>
              <a:rPr lang="en-US" sz="2800" dirty="0" err="1"/>
              <a:t>akasi</a:t>
            </a:r>
            <a:r>
              <a:rPr lang="en-US" sz="2800" dirty="0"/>
              <a:t> </a:t>
            </a:r>
            <a:r>
              <a:rPr lang="en-US" sz="2800" dirty="0" err="1"/>
              <a:t>Bilga</a:t>
            </a:r>
            <a:r>
              <a:rPr lang="en-US" sz="2800" dirty="0"/>
              <a:t> </a:t>
            </a:r>
            <a:r>
              <a:rPr lang="en-US" sz="2800" dirty="0" err="1"/>
              <a:t>xoqon</a:t>
            </a:r>
            <a:r>
              <a:rPr lang="en-US" sz="2800" dirty="0"/>
              <a:t> </a:t>
            </a:r>
            <a:r>
              <a:rPr lang="en-US" sz="2800" dirty="0" err="1"/>
              <a:t>tilidan</a:t>
            </a:r>
            <a:r>
              <a:rPr lang="en-US" sz="2800" dirty="0"/>
              <a:t> </a:t>
            </a:r>
            <a:r>
              <a:rPr lang="en-US" sz="2800" dirty="0" err="1"/>
              <a:t>hikoya</a:t>
            </a:r>
            <a:r>
              <a:rPr lang="en-US" sz="2800" dirty="0"/>
              <a:t> </a:t>
            </a:r>
            <a:r>
              <a:rPr lang="en-US" sz="2800" dirty="0" err="1"/>
              <a:t>qilinadi</a:t>
            </a:r>
            <a:r>
              <a:rPr lang="en-US" sz="2800" dirty="0"/>
              <a:t>. Bi-</a:t>
            </a:r>
            <a:r>
              <a:rPr lang="en-US" sz="2800" dirty="0" err="1"/>
              <a:t>tikni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Kulteginning</a:t>
            </a:r>
            <a:r>
              <a:rPr lang="en-US" sz="2800" dirty="0"/>
              <a:t> </a:t>
            </a:r>
            <a:r>
              <a:rPr lang="en-US" sz="2800" dirty="0" err="1"/>
              <a:t>jiyani</a:t>
            </a:r>
            <a:r>
              <a:rPr lang="en-US" sz="2800" dirty="0"/>
              <a:t> </a:t>
            </a:r>
            <a:r>
              <a:rPr lang="en-US" sz="2800" dirty="0" err="1"/>
              <a:t>Yoʻllugʻ</a:t>
            </a:r>
            <a:r>
              <a:rPr lang="en-US" sz="2800" dirty="0"/>
              <a:t> </a:t>
            </a:r>
            <a:r>
              <a:rPr lang="en-US" sz="2800" dirty="0" err="1"/>
              <a:t>tegin</a:t>
            </a:r>
            <a:r>
              <a:rPr lang="en-US" sz="2800" dirty="0"/>
              <a:t> </a:t>
            </a:r>
            <a:r>
              <a:rPr lang="en-US" sz="2800" dirty="0" err="1"/>
              <a:t>yozgan</a:t>
            </a:r>
            <a:r>
              <a:rPr lang="en-US" sz="2800" dirty="0"/>
              <a:t>. </a:t>
            </a:r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bitikda</a:t>
            </a:r>
            <a:r>
              <a:rPr lang="en-US" sz="2800" dirty="0"/>
              <a:t> </a:t>
            </a:r>
            <a:r>
              <a:rPr lang="en-US" sz="2800" dirty="0" err="1"/>
              <a:t>Bilga</a:t>
            </a:r>
            <a:r>
              <a:rPr lang="en-US" sz="2800" dirty="0"/>
              <a:t> xo-</a:t>
            </a:r>
            <a:r>
              <a:rPr lang="en-US" sz="2800" dirty="0" err="1"/>
              <a:t>qon</a:t>
            </a:r>
            <a:r>
              <a:rPr lang="en-US" sz="2800" dirty="0"/>
              <a:t> </a:t>
            </a:r>
            <a:r>
              <a:rPr lang="en-US" sz="2800" dirty="0" err="1"/>
              <a:t>ogʻa-inilariga</a:t>
            </a:r>
            <a:r>
              <a:rPr lang="en-US" sz="2800" dirty="0"/>
              <a:t>, qarindosh-urugʻla9-K-9839130KULTEPAriga, </a:t>
            </a:r>
            <a:r>
              <a:rPr lang="en-US" sz="2800" dirty="0" err="1"/>
              <a:t>xalqqa</a:t>
            </a:r>
            <a:r>
              <a:rPr lang="en-US" sz="2800" dirty="0"/>
              <a:t> </a:t>
            </a:r>
            <a:r>
              <a:rPr lang="en-US" sz="2800" dirty="0" err="1"/>
              <a:t>murojaat</a:t>
            </a:r>
            <a:r>
              <a:rPr lang="en-US" sz="2800" dirty="0"/>
              <a:t> </a:t>
            </a:r>
            <a:r>
              <a:rPr lang="en-US" sz="2800" dirty="0" err="1"/>
              <a:t>qilgan</a:t>
            </a:r>
            <a:r>
              <a:rPr lang="en-US" sz="2800" dirty="0"/>
              <a:t>. </a:t>
            </a:r>
            <a:r>
              <a:rPr lang="en-US" sz="2800" dirty="0" err="1"/>
              <a:t>Xoqonning</a:t>
            </a:r>
            <a:r>
              <a:rPr lang="en-US" sz="2800" dirty="0"/>
              <a:t> </a:t>
            </a:r>
            <a:r>
              <a:rPr lang="en-US" sz="2800" dirty="0" err="1"/>
              <a:t>murojaatidan</a:t>
            </a:r>
            <a:r>
              <a:rPr lang="en-US" sz="2800" dirty="0"/>
              <a:t> </a:t>
            </a:r>
            <a:r>
              <a:rPr lang="en-US" sz="2800" dirty="0" err="1"/>
              <a:t>maqsadi</a:t>
            </a:r>
            <a:r>
              <a:rPr lang="en-US" sz="2800" dirty="0"/>
              <a:t> — </a:t>
            </a:r>
            <a:r>
              <a:rPr lang="en-US" sz="2800" dirty="0" err="1"/>
              <a:t>hoki-miyatni</a:t>
            </a:r>
            <a:r>
              <a:rPr lang="en-US" sz="2800" dirty="0"/>
              <a:t> </a:t>
            </a:r>
            <a:r>
              <a:rPr lang="en-US" sz="2800" dirty="0" err="1"/>
              <a:t>mustahkamlash</a:t>
            </a:r>
            <a:r>
              <a:rPr lang="en-US" sz="2800" dirty="0"/>
              <a:t>, </a:t>
            </a:r>
            <a:r>
              <a:rPr lang="en-US" sz="2800" dirty="0" err="1"/>
              <a:t>oʻzaro</a:t>
            </a:r>
            <a:r>
              <a:rPr lang="en-US" sz="2800" dirty="0"/>
              <a:t> </a:t>
            </a:r>
            <a:r>
              <a:rPr lang="en-US" sz="2800" dirty="0" err="1"/>
              <a:t>urush-janjallarga</a:t>
            </a:r>
            <a:r>
              <a:rPr lang="en-US" sz="2800" dirty="0"/>
              <a:t> </a:t>
            </a:r>
            <a:r>
              <a:rPr lang="en-US" sz="2800" dirty="0" err="1"/>
              <a:t>chek</a:t>
            </a:r>
            <a:r>
              <a:rPr lang="en-US" sz="2800" dirty="0"/>
              <a:t> </a:t>
            </a:r>
            <a:r>
              <a:rPr lang="en-US" sz="2800" dirty="0" err="1"/>
              <a:t>qoʻyish</a:t>
            </a:r>
            <a:r>
              <a:rPr lang="en-US" sz="2800" dirty="0"/>
              <a:t>, </a:t>
            </a:r>
            <a:r>
              <a:rPr lang="en-US" sz="2800" dirty="0" err="1"/>
              <a:t>ittifoq</a:t>
            </a:r>
            <a:r>
              <a:rPr lang="en-US" sz="2800" dirty="0"/>
              <a:t> </a:t>
            </a:r>
            <a:r>
              <a:rPr lang="en-US" sz="2800" dirty="0" err="1"/>
              <a:t>boʻlib</a:t>
            </a:r>
            <a:r>
              <a:rPr lang="en-US" sz="2800" dirty="0"/>
              <a:t> </a:t>
            </a:r>
            <a:r>
              <a:rPr lang="en-US" sz="2800" dirty="0" err="1"/>
              <a:t>yashashga</a:t>
            </a:r>
            <a:r>
              <a:rPr lang="en-US" sz="2800" dirty="0"/>
              <a:t> </a:t>
            </a:r>
            <a:r>
              <a:rPr lang="en-US" sz="2800" dirty="0" err="1"/>
              <a:t>chaqirish</a:t>
            </a:r>
            <a:r>
              <a:rPr lang="en-US" sz="2800" dirty="0"/>
              <a:t> </a:t>
            </a:r>
            <a:r>
              <a:rPr lang="en-US" sz="2800" dirty="0" err="1"/>
              <a:t>boʻlgan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8864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7658" y="365759"/>
            <a:ext cx="6119359" cy="5921829"/>
          </a:xfrm>
        </p:spPr>
        <p:txBody>
          <a:bodyPr>
            <a:noAutofit/>
          </a:bodyPr>
          <a:lstStyle/>
          <a:p>
            <a:r>
              <a:rPr lang="en-US" sz="2800" dirty="0" err="1"/>
              <a:t>Kultegin</a:t>
            </a:r>
            <a:r>
              <a:rPr lang="en-US" sz="2800" dirty="0"/>
              <a:t> </a:t>
            </a:r>
            <a:r>
              <a:rPr lang="en-US" sz="2800" dirty="0" err="1"/>
              <a:t>bitiktoshini</a:t>
            </a:r>
            <a:r>
              <a:rPr lang="en-US" sz="2800" dirty="0"/>
              <a:t> </a:t>
            </a:r>
            <a:r>
              <a:rPr lang="en-US" sz="2800" dirty="0" err="1"/>
              <a:t>Bilgaxoqon</a:t>
            </a:r>
            <a:r>
              <a:rPr lang="en-US" sz="2800" dirty="0"/>
              <a:t> </a:t>
            </a:r>
            <a:r>
              <a:rPr lang="en-US" sz="2800" dirty="0" err="1"/>
              <a:t>bitiktoshi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birga</a:t>
            </a:r>
            <a:r>
              <a:rPr lang="en-US" sz="2800" dirty="0"/>
              <a:t> 1889-yil N. M. </a:t>
            </a:r>
            <a:r>
              <a:rPr lang="en-US" sz="2800" dirty="0" err="1"/>
              <a:t>Yad-rinsev</a:t>
            </a:r>
            <a:r>
              <a:rPr lang="en-US" sz="2800" dirty="0"/>
              <a:t> </a:t>
            </a:r>
            <a:r>
              <a:rPr lang="en-US" sz="2800" dirty="0" err="1"/>
              <a:t>Moʻgʻulistonning</a:t>
            </a:r>
            <a:r>
              <a:rPr lang="en-US" sz="2800" dirty="0"/>
              <a:t> Kosho </a:t>
            </a:r>
            <a:r>
              <a:rPr lang="en-US" sz="2800" dirty="0" err="1"/>
              <a:t>Saydam</a:t>
            </a:r>
            <a:r>
              <a:rPr lang="en-US" sz="2800" dirty="0"/>
              <a:t> </a:t>
            </a:r>
            <a:r>
              <a:rPr lang="en-US" sz="2800" dirty="0" err="1"/>
              <a:t>vodiysida</a:t>
            </a:r>
            <a:r>
              <a:rPr lang="en-US" sz="2800" dirty="0"/>
              <a:t> </a:t>
            </a:r>
            <a:r>
              <a:rPr lang="en-US" sz="2800" dirty="0" err="1"/>
              <a:t>Koʻkshin</a:t>
            </a:r>
            <a:r>
              <a:rPr lang="en-US" sz="2800" dirty="0"/>
              <a:t>-Ur-</a:t>
            </a:r>
            <a:r>
              <a:rPr lang="en-US" sz="2800" dirty="0" err="1"/>
              <a:t>xun</a:t>
            </a:r>
            <a:r>
              <a:rPr lang="en-US" sz="2800" dirty="0"/>
              <a:t> </a:t>
            </a:r>
            <a:r>
              <a:rPr lang="en-US" sz="2800" dirty="0" err="1"/>
              <a:t>daryosi</a:t>
            </a:r>
            <a:r>
              <a:rPr lang="en-US" sz="2800" dirty="0"/>
              <a:t> </a:t>
            </a:r>
            <a:r>
              <a:rPr lang="en-US" sz="2800" dirty="0" err="1"/>
              <a:t>boʻyidan</a:t>
            </a:r>
            <a:r>
              <a:rPr lang="en-US" sz="2800" dirty="0"/>
              <a:t> </a:t>
            </a:r>
            <a:r>
              <a:rPr lang="en-US" sz="2800" dirty="0" err="1"/>
              <a:t>topgan</a:t>
            </a:r>
            <a:r>
              <a:rPr lang="en-US" sz="2800" dirty="0"/>
              <a:t>. </a:t>
            </a:r>
            <a:r>
              <a:rPr lang="en-US" sz="2800" dirty="0" err="1"/>
              <a:t>Dastlab</a:t>
            </a:r>
            <a:r>
              <a:rPr lang="en-US" sz="2800" dirty="0"/>
              <a:t> bi-</a:t>
            </a:r>
            <a:r>
              <a:rPr lang="en-US" sz="2800" dirty="0" err="1"/>
              <a:t>tiktoshni</a:t>
            </a:r>
            <a:r>
              <a:rPr lang="en-US" sz="2800" dirty="0"/>
              <a:t> </a:t>
            </a:r>
            <a:r>
              <a:rPr lang="en-US" sz="2800" dirty="0" err="1"/>
              <a:t>hech</a:t>
            </a:r>
            <a:r>
              <a:rPr lang="en-US" sz="2800" dirty="0"/>
              <a:t> </a:t>
            </a:r>
            <a:r>
              <a:rPr lang="en-US" sz="2800" dirty="0" err="1"/>
              <a:t>kim</a:t>
            </a:r>
            <a:r>
              <a:rPr lang="en-US" sz="2800" dirty="0"/>
              <a:t> </a:t>
            </a:r>
            <a:r>
              <a:rPr lang="en-US" sz="2800" dirty="0" err="1"/>
              <a:t>oʻqiy</a:t>
            </a:r>
            <a:r>
              <a:rPr lang="en-US" sz="2800" dirty="0"/>
              <a:t> </a:t>
            </a:r>
            <a:r>
              <a:rPr lang="en-US" sz="2800" dirty="0" err="1"/>
              <a:t>olmagan</a:t>
            </a:r>
            <a:r>
              <a:rPr lang="en-US" sz="2800" dirty="0"/>
              <a:t>. </a:t>
            </a:r>
            <a:r>
              <a:rPr lang="en-US" sz="2800" dirty="0" err="1"/>
              <a:t>Uni</a:t>
            </a:r>
            <a:r>
              <a:rPr lang="en-US" sz="2800" dirty="0"/>
              <a:t> </a:t>
            </a:r>
            <a:r>
              <a:rPr lang="en-US" sz="2800" dirty="0" err="1"/>
              <a:t>Urxun</a:t>
            </a:r>
            <a:r>
              <a:rPr lang="en-US" sz="2800" dirty="0"/>
              <a:t> </a:t>
            </a:r>
            <a:r>
              <a:rPr lang="en-US" sz="2800" dirty="0" err="1"/>
              <a:t>yozuvini</a:t>
            </a:r>
            <a:r>
              <a:rPr lang="en-US" sz="2800" dirty="0"/>
              <a:t> </a:t>
            </a:r>
            <a:r>
              <a:rPr lang="en-US" sz="2800" dirty="0" err="1"/>
              <a:t>oʻrganib</a:t>
            </a:r>
            <a:r>
              <a:rPr lang="en-US" sz="2800" dirty="0"/>
              <a:t> </a:t>
            </a:r>
            <a:r>
              <a:rPr lang="en-US" sz="2800" dirty="0" err="1"/>
              <a:t>chiqqanidan</a:t>
            </a:r>
            <a:r>
              <a:rPr lang="en-US" sz="2800" dirty="0"/>
              <a:t> </a:t>
            </a:r>
            <a:r>
              <a:rPr lang="en-US" sz="2800" dirty="0" err="1"/>
              <a:t>soʻng</a:t>
            </a:r>
            <a:r>
              <a:rPr lang="en-US" sz="2800" dirty="0"/>
              <a:t>, </a:t>
            </a:r>
            <a:r>
              <a:rPr lang="en-US" sz="2800" dirty="0" err="1"/>
              <a:t>daniyalik</a:t>
            </a:r>
            <a:r>
              <a:rPr lang="en-US" sz="2800" dirty="0"/>
              <a:t> </a:t>
            </a:r>
            <a:r>
              <a:rPr lang="en-US" sz="2800" dirty="0" err="1"/>
              <a:t>olim</a:t>
            </a:r>
            <a:r>
              <a:rPr lang="en-US" sz="2800" dirty="0"/>
              <a:t> V. </a:t>
            </a:r>
            <a:r>
              <a:rPr lang="en-US" sz="2800" dirty="0" err="1"/>
              <a:t>Tomsen</a:t>
            </a:r>
            <a:r>
              <a:rPr lang="en-US" sz="2800" dirty="0"/>
              <a:t> 1893-yil </a:t>
            </a:r>
            <a:r>
              <a:rPr lang="en-US" sz="2800" dirty="0" err="1"/>
              <a:t>oʻqishga</a:t>
            </a:r>
            <a:r>
              <a:rPr lang="en-US" sz="2800" dirty="0"/>
              <a:t> </a:t>
            </a:r>
            <a:r>
              <a:rPr lang="en-US" sz="2800" dirty="0" err="1"/>
              <a:t>muvaffaq</a:t>
            </a:r>
            <a:r>
              <a:rPr lang="en-US" sz="2800" dirty="0"/>
              <a:t> </a:t>
            </a:r>
            <a:r>
              <a:rPr lang="en-US" sz="2800" dirty="0" err="1"/>
              <a:t>boʻlgan</a:t>
            </a:r>
            <a:r>
              <a:rPr lang="en-US" sz="2800" dirty="0"/>
              <a:t>. </a:t>
            </a:r>
            <a:r>
              <a:rPr lang="en-US" sz="2800" dirty="0" err="1"/>
              <a:t>Yodgorlik</a:t>
            </a:r>
            <a:r>
              <a:rPr lang="en-US" sz="2800" dirty="0"/>
              <a:t> </a:t>
            </a:r>
            <a:r>
              <a:rPr lang="en-US" sz="2800" dirty="0" err="1"/>
              <a:t>matni</a:t>
            </a:r>
            <a:r>
              <a:rPr lang="en-US" sz="2800" dirty="0"/>
              <a:t> </a:t>
            </a:r>
            <a:r>
              <a:rPr lang="en-US" sz="2800" dirty="0" err="1"/>
              <a:t>nemis</a:t>
            </a:r>
            <a:r>
              <a:rPr lang="en-US" sz="2800" dirty="0"/>
              <a:t>, </a:t>
            </a:r>
            <a:r>
              <a:rPr lang="en-US" sz="2800" dirty="0" err="1"/>
              <a:t>fransuz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, </a:t>
            </a:r>
            <a:r>
              <a:rPr lang="en-US" sz="2800" dirty="0" err="1"/>
              <a:t>ingliz</a:t>
            </a:r>
            <a:r>
              <a:rPr lang="en-US" sz="2800" dirty="0"/>
              <a:t>, </a:t>
            </a:r>
            <a:r>
              <a:rPr lang="en-US" sz="2800" dirty="0" err="1"/>
              <a:t>rus</a:t>
            </a:r>
            <a:r>
              <a:rPr lang="en-US" sz="2800" dirty="0"/>
              <a:t> </a:t>
            </a:r>
            <a:r>
              <a:rPr lang="en-US" sz="2800" dirty="0" err="1"/>
              <a:t>tillariga</a:t>
            </a:r>
            <a:r>
              <a:rPr lang="en-US" sz="2800" dirty="0"/>
              <a:t> </a:t>
            </a:r>
            <a:r>
              <a:rPr lang="en-US" sz="2800" dirty="0" err="1"/>
              <a:t>tarjima</a:t>
            </a:r>
            <a:r>
              <a:rPr lang="en-US" sz="2800" dirty="0"/>
              <a:t> </a:t>
            </a:r>
            <a:r>
              <a:rPr lang="en-US" sz="2800" dirty="0" err="1"/>
              <a:t>qilingan</a:t>
            </a:r>
            <a:r>
              <a:rPr lang="en-US" sz="2800" dirty="0"/>
              <a:t>, </a:t>
            </a:r>
            <a:r>
              <a:rPr lang="en-US" sz="2800" dirty="0" err="1"/>
              <a:t>turk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oʻzbek</a:t>
            </a:r>
            <a:r>
              <a:rPr lang="en-US" sz="2800" dirty="0"/>
              <a:t> </a:t>
            </a:r>
            <a:r>
              <a:rPr lang="en-US" sz="2800" dirty="0" err="1"/>
              <a:t>tillarida</a:t>
            </a:r>
            <a:r>
              <a:rPr lang="en-US" sz="2800" dirty="0"/>
              <a:t> </a:t>
            </a:r>
            <a:r>
              <a:rPr lang="en-US" sz="2800" dirty="0" err="1"/>
              <a:t>tavsif</a:t>
            </a:r>
            <a:r>
              <a:rPr lang="en-US" sz="2800" dirty="0"/>
              <a:t> </a:t>
            </a:r>
            <a:r>
              <a:rPr lang="en-US" sz="2800" dirty="0" err="1"/>
              <a:t>etilgan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679" y="616131"/>
            <a:ext cx="2028825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2685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157</Words>
  <Application>Microsoft Office PowerPoint</Application>
  <PresentationFormat>Произвольный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Легкий дым</vt:lpstr>
      <vt:lpstr>Kultegin bitigtoshi matnidagi so`z yasovchi affikslar.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Windows</dc:creator>
  <cp:lastModifiedBy>Пользователь Windows</cp:lastModifiedBy>
  <cp:revision>3</cp:revision>
  <dcterms:created xsi:type="dcterms:W3CDTF">2022-11-27T16:31:43Z</dcterms:created>
  <dcterms:modified xsi:type="dcterms:W3CDTF">2025-01-11T04:23:41Z</dcterms:modified>
</cp:coreProperties>
</file>