
<file path=[Content_Types].xml><?xml version="1.0" encoding="utf-8"?>
<Types xmlns="http://schemas.openxmlformats.org/package/2006/content-types">
  <Default Extension="fntdata" ContentType="application/x-fontdata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14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9144000" cy="5143500" type="screen16x9"/>
  <p:notesSz cx="6858000" cy="9144000"/>
  <p:embeddedFontLst>
    <p:embeddedFont>
      <p:font typeface="Fira Sans" panose="020B0604020202020204" charset="0"/>
      <p:regular r:id="rId15"/>
      <p:bold r:id="rId16"/>
      <p:italic r:id="rId17"/>
      <p:boldItalic r:id="rId18"/>
    </p:embeddedFont>
    <p:embeddedFont>
      <p:font typeface="Fira Sans Condensed" panose="020B0604020202020204" charset="0"/>
      <p:regular r:id="rId19"/>
      <p:bold r:id="rId20"/>
      <p:italic r:id="rId21"/>
      <p:boldItalic r:id="rId22"/>
    </p:embeddedFont>
    <p:embeddedFont>
      <p:font typeface="Fira Sans Condensed Medium" panose="020B0604020202020204" charset="0"/>
      <p:regular r:id="rId23"/>
      <p:bold r:id="rId24"/>
      <p:italic r:id="rId25"/>
      <p:boldItalic r:id="rId26"/>
    </p:embeddedFont>
    <p:embeddedFont>
      <p:font typeface="Fira Sans Extra Condensed" panose="020B0604020202020204" charset="0"/>
      <p:regular r:id="rId27"/>
      <p:bold r:id="rId28"/>
      <p:italic r:id="rId29"/>
      <p:boldItalic r:id="rId30"/>
    </p:embeddedFont>
    <p:embeddedFont>
      <p:font typeface="Roboto" panose="020B0604020202020204" charset="0"/>
      <p:regular r:id="rId31"/>
      <p:bold r:id="rId32"/>
      <p:italic r:id="rId33"/>
      <p:boldItalic r:id="rId34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2" d="100"/>
          <a:sy n="102" d="100"/>
        </p:scale>
        <p:origin x="1066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4.fntdata"/><Relationship Id="rId26" Type="http://schemas.openxmlformats.org/officeDocument/2006/relationships/font" Target="fonts/font12.fntdata"/><Relationship Id="rId3" Type="http://schemas.openxmlformats.org/officeDocument/2006/relationships/slide" Target="slides/slide2.xml"/><Relationship Id="rId21" Type="http://schemas.openxmlformats.org/officeDocument/2006/relationships/font" Target="fonts/font7.fntdata"/><Relationship Id="rId34" Type="http://schemas.openxmlformats.org/officeDocument/2006/relationships/font" Target="fonts/font20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3.fntdata"/><Relationship Id="rId25" Type="http://schemas.openxmlformats.org/officeDocument/2006/relationships/font" Target="fonts/font11.fntdata"/><Relationship Id="rId33" Type="http://schemas.openxmlformats.org/officeDocument/2006/relationships/font" Target="fonts/font19.fntdata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font" Target="fonts/font2.fntdata"/><Relationship Id="rId20" Type="http://schemas.openxmlformats.org/officeDocument/2006/relationships/font" Target="fonts/font6.fntdata"/><Relationship Id="rId29" Type="http://schemas.openxmlformats.org/officeDocument/2006/relationships/font" Target="fonts/font15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0.fntdata"/><Relationship Id="rId32" Type="http://schemas.openxmlformats.org/officeDocument/2006/relationships/font" Target="fonts/font18.fntdata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font" Target="fonts/font1.fntdata"/><Relationship Id="rId23" Type="http://schemas.openxmlformats.org/officeDocument/2006/relationships/font" Target="fonts/font9.fntdata"/><Relationship Id="rId28" Type="http://schemas.openxmlformats.org/officeDocument/2006/relationships/font" Target="fonts/font14.fntdata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font" Target="fonts/font5.fntdata"/><Relationship Id="rId31" Type="http://schemas.openxmlformats.org/officeDocument/2006/relationships/font" Target="fonts/font17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Relationship Id="rId22" Type="http://schemas.openxmlformats.org/officeDocument/2006/relationships/font" Target="fonts/font8.fntdata"/><Relationship Id="rId27" Type="http://schemas.openxmlformats.org/officeDocument/2006/relationships/font" Target="fonts/font13.fntdata"/><Relationship Id="rId30" Type="http://schemas.openxmlformats.org/officeDocument/2006/relationships/font" Target="fonts/font16.fntdata"/><Relationship Id="rId35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1" name="Google Shape;5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9" name="Google Shape;339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40" name="Google Shape;340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3" name="Google Shape;403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04" name="Google Shape;404;p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4" name="Google Shape;444;p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445" name="Google Shape;445;p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01" name="Google Shape;101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7" name="Google Shape;107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43" name="Google Shape;143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73" name="Google Shape;173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04" name="Google Shape;204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45" name="Google Shape;245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Google Shape;289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90" name="Google Shape;290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" name="Google Shape;306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07" name="Google Shape;307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5479025" y="1385475"/>
            <a:ext cx="3100200" cy="115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4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5723398" y="2738150"/>
            <a:ext cx="2611500" cy="57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6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5" name="Google Shape;45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6" name="Google Shape;46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457200" y="411475"/>
            <a:ext cx="8229600" cy="33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5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21" name="Google Shape;21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4" name="Google Shape;24;p6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5" name="Google Shape;25;p6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6" name="Google Shape;26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29" name="Google Shape;29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3" name="Google Shape;33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" name="Google Shape;36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2" name="Google Shape;42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 Condensed Medium"/>
              <a:buNone/>
              <a:defRPr sz="2800" b="0" i="0" u="none" strike="noStrike" cap="none">
                <a:solidFill>
                  <a:schemeClr val="dk1"/>
                </a:solidFill>
                <a:latin typeface="Fira Sans Condensed Medium"/>
                <a:ea typeface="Fira Sans Condensed Medium"/>
                <a:cs typeface="Fira Sans Condensed Medium"/>
                <a:sym typeface="Fira Sans Condensed Medium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 Condensed"/>
              <a:buNone/>
              <a:defRPr sz="2800" b="0" i="0" u="none" strike="noStrike" cap="none">
                <a:solidFill>
                  <a:schemeClr val="dk1"/>
                </a:solidFill>
                <a:latin typeface="Fira Sans Condensed"/>
                <a:ea typeface="Fira Sans Condensed"/>
                <a:cs typeface="Fira Sans Condensed"/>
                <a:sym typeface="Fira Sans Condensed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 Condensed"/>
              <a:buNone/>
              <a:defRPr sz="2800" b="0" i="0" u="none" strike="noStrike" cap="none">
                <a:solidFill>
                  <a:schemeClr val="dk1"/>
                </a:solidFill>
                <a:latin typeface="Fira Sans Condensed"/>
                <a:ea typeface="Fira Sans Condensed"/>
                <a:cs typeface="Fira Sans Condensed"/>
                <a:sym typeface="Fira Sans Condensed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 Condensed"/>
              <a:buNone/>
              <a:defRPr sz="2800" b="0" i="0" u="none" strike="noStrike" cap="none">
                <a:solidFill>
                  <a:schemeClr val="dk1"/>
                </a:solidFill>
                <a:latin typeface="Fira Sans Condensed"/>
                <a:ea typeface="Fira Sans Condensed"/>
                <a:cs typeface="Fira Sans Condensed"/>
                <a:sym typeface="Fira Sans Condensed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 Condensed"/>
              <a:buNone/>
              <a:defRPr sz="2800" b="0" i="0" u="none" strike="noStrike" cap="none">
                <a:solidFill>
                  <a:schemeClr val="dk1"/>
                </a:solidFill>
                <a:latin typeface="Fira Sans Condensed"/>
                <a:ea typeface="Fira Sans Condensed"/>
                <a:cs typeface="Fira Sans Condensed"/>
                <a:sym typeface="Fira Sans Condensed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 Condensed"/>
              <a:buNone/>
              <a:defRPr sz="2800" b="0" i="0" u="none" strike="noStrike" cap="none">
                <a:solidFill>
                  <a:schemeClr val="dk1"/>
                </a:solidFill>
                <a:latin typeface="Fira Sans Condensed"/>
                <a:ea typeface="Fira Sans Condensed"/>
                <a:cs typeface="Fira Sans Condensed"/>
                <a:sym typeface="Fira Sans Condensed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 Condensed"/>
              <a:buNone/>
              <a:defRPr sz="2800" b="0" i="0" u="none" strike="noStrike" cap="none">
                <a:solidFill>
                  <a:schemeClr val="dk1"/>
                </a:solidFill>
                <a:latin typeface="Fira Sans Condensed"/>
                <a:ea typeface="Fira Sans Condensed"/>
                <a:cs typeface="Fira Sans Condensed"/>
                <a:sym typeface="Fira Sans Condensed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 Condensed"/>
              <a:buNone/>
              <a:defRPr sz="2800" b="0" i="0" u="none" strike="noStrike" cap="none">
                <a:solidFill>
                  <a:schemeClr val="dk1"/>
                </a:solidFill>
                <a:latin typeface="Fira Sans Condensed"/>
                <a:ea typeface="Fira Sans Condensed"/>
                <a:cs typeface="Fira Sans Condensed"/>
                <a:sym typeface="Fira Sans Condensed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 Condensed"/>
              <a:buNone/>
              <a:defRPr sz="2800" b="0" i="0" u="none" strike="noStrike" cap="none">
                <a:solidFill>
                  <a:schemeClr val="dk1"/>
                </a:solidFill>
                <a:latin typeface="Fira Sans Condensed"/>
                <a:ea typeface="Fira Sans Condensed"/>
                <a:cs typeface="Fira Sans Condensed"/>
                <a:sym typeface="Fira Sans Condensed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oboto"/>
              <a:buChar char="●"/>
              <a:defRPr sz="18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○"/>
              <a:defRPr sz="14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■"/>
              <a:defRPr sz="14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●"/>
              <a:defRPr sz="14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○"/>
              <a:defRPr sz="14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■"/>
              <a:defRPr sz="14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●"/>
              <a:defRPr sz="14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○"/>
              <a:defRPr sz="14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Roboto"/>
              <a:buChar char="■"/>
              <a:defRPr sz="14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13"/>
          <p:cNvSpPr txBox="1">
            <a:spLocks noGrp="1"/>
          </p:cNvSpPr>
          <p:nvPr>
            <p:ph type="ctrTitle"/>
          </p:nvPr>
        </p:nvSpPr>
        <p:spPr>
          <a:xfrm>
            <a:off x="5426302" y="2011657"/>
            <a:ext cx="3100200" cy="115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</a:pPr>
            <a:r>
              <a:rPr lang="en" sz="2000" dirty="0"/>
              <a:t>Leksik sath. Leksema va so'z. Leksik ma'no va uning tuzilishi. Lug'aviy birliklar orasidagi munosabatlar</a:t>
            </a:r>
            <a:endParaRPr sz="2000" dirty="0"/>
          </a:p>
        </p:txBody>
      </p:sp>
      <p:grpSp>
        <p:nvGrpSpPr>
          <p:cNvPr id="54" name="Google Shape;54;p13"/>
          <p:cNvGrpSpPr/>
          <p:nvPr/>
        </p:nvGrpSpPr>
        <p:grpSpPr>
          <a:xfrm>
            <a:off x="-1568330" y="380946"/>
            <a:ext cx="6777764" cy="6003051"/>
            <a:chOff x="-1282980" y="380946"/>
            <a:chExt cx="6777764" cy="6003051"/>
          </a:xfrm>
        </p:grpSpPr>
        <p:grpSp>
          <p:nvGrpSpPr>
            <p:cNvPr id="55" name="Google Shape;55;p13"/>
            <p:cNvGrpSpPr/>
            <p:nvPr/>
          </p:nvGrpSpPr>
          <p:grpSpPr>
            <a:xfrm>
              <a:off x="-1282980" y="380946"/>
              <a:ext cx="6777764" cy="6003051"/>
              <a:chOff x="1672200" y="962800"/>
              <a:chExt cx="4248050" cy="3762725"/>
            </a:xfrm>
          </p:grpSpPr>
          <p:sp>
            <p:nvSpPr>
              <p:cNvPr id="56" name="Google Shape;56;p13"/>
              <p:cNvSpPr/>
              <p:nvPr/>
            </p:nvSpPr>
            <p:spPr>
              <a:xfrm>
                <a:off x="3114050" y="1064525"/>
                <a:ext cx="1376025" cy="1191725"/>
              </a:xfrm>
              <a:custGeom>
                <a:avLst/>
                <a:gdLst/>
                <a:ahLst/>
                <a:cxnLst/>
                <a:rect l="l" t="t" r="r" b="b"/>
                <a:pathLst>
                  <a:path w="55041" h="47669" extrusionOk="0">
                    <a:moveTo>
                      <a:pt x="13777" y="1"/>
                    </a:moveTo>
                    <a:lnTo>
                      <a:pt x="1" y="23851"/>
                    </a:lnTo>
                    <a:lnTo>
                      <a:pt x="13777" y="47668"/>
                    </a:lnTo>
                    <a:lnTo>
                      <a:pt x="41297" y="47668"/>
                    </a:lnTo>
                    <a:lnTo>
                      <a:pt x="55040" y="23851"/>
                    </a:lnTo>
                    <a:lnTo>
                      <a:pt x="41297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7" name="Google Shape;57;p13"/>
              <p:cNvSpPr/>
              <p:nvPr/>
            </p:nvSpPr>
            <p:spPr>
              <a:xfrm>
                <a:off x="3253325" y="962800"/>
                <a:ext cx="1107475" cy="270225"/>
              </a:xfrm>
              <a:custGeom>
                <a:avLst/>
                <a:gdLst/>
                <a:ahLst/>
                <a:cxnLst/>
                <a:rect l="l" t="t" r="r" b="b"/>
                <a:pathLst>
                  <a:path w="44299" h="10809" fill="none" extrusionOk="0">
                    <a:moveTo>
                      <a:pt x="44299" y="10808"/>
                    </a:moveTo>
                    <a:lnTo>
                      <a:pt x="38061" y="0"/>
                    </a:lnTo>
                    <a:lnTo>
                      <a:pt x="5838" y="0"/>
                    </a:lnTo>
                    <a:lnTo>
                      <a:pt x="1" y="10141"/>
                    </a:lnTo>
                  </a:path>
                </a:pathLst>
              </a:custGeom>
              <a:noFill/>
              <a:ln w="9525" cap="rnd" cmpd="sng">
                <a:solidFill>
                  <a:schemeClr val="lt2"/>
                </a:solidFill>
                <a:prstDash val="solid"/>
                <a:miter lim="3335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8" name="Google Shape;58;p13"/>
              <p:cNvSpPr/>
              <p:nvPr/>
            </p:nvSpPr>
            <p:spPr>
              <a:xfrm>
                <a:off x="4351600" y="1022000"/>
                <a:ext cx="680525" cy="588775"/>
              </a:xfrm>
              <a:custGeom>
                <a:avLst/>
                <a:gdLst/>
                <a:ahLst/>
                <a:cxnLst/>
                <a:rect l="l" t="t" r="r" b="b"/>
                <a:pathLst>
                  <a:path w="27221" h="23551" extrusionOk="0">
                    <a:moveTo>
                      <a:pt x="6806" y="1"/>
                    </a:moveTo>
                    <a:lnTo>
                      <a:pt x="1" y="11776"/>
                    </a:lnTo>
                    <a:lnTo>
                      <a:pt x="6806" y="23551"/>
                    </a:lnTo>
                    <a:lnTo>
                      <a:pt x="20416" y="23551"/>
                    </a:lnTo>
                    <a:lnTo>
                      <a:pt x="27220" y="11776"/>
                    </a:lnTo>
                    <a:lnTo>
                      <a:pt x="2041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9" name="Google Shape;59;p13"/>
              <p:cNvSpPr/>
              <p:nvPr/>
            </p:nvSpPr>
            <p:spPr>
              <a:xfrm>
                <a:off x="5239750" y="2557275"/>
                <a:ext cx="680500" cy="589600"/>
              </a:xfrm>
              <a:custGeom>
                <a:avLst/>
                <a:gdLst/>
                <a:ahLst/>
                <a:cxnLst/>
                <a:rect l="l" t="t" r="r" b="b"/>
                <a:pathLst>
                  <a:path w="27220" h="23584" extrusionOk="0">
                    <a:moveTo>
                      <a:pt x="6805" y="0"/>
                    </a:moveTo>
                    <a:lnTo>
                      <a:pt x="0" y="11809"/>
                    </a:lnTo>
                    <a:lnTo>
                      <a:pt x="6805" y="23584"/>
                    </a:lnTo>
                    <a:lnTo>
                      <a:pt x="20415" y="23584"/>
                    </a:lnTo>
                    <a:lnTo>
                      <a:pt x="27220" y="11809"/>
                    </a:lnTo>
                    <a:lnTo>
                      <a:pt x="20415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0" name="Google Shape;60;p13"/>
              <p:cNvSpPr/>
              <p:nvPr/>
            </p:nvSpPr>
            <p:spPr>
              <a:xfrm>
                <a:off x="1672200" y="2557275"/>
                <a:ext cx="680500" cy="589600"/>
              </a:xfrm>
              <a:custGeom>
                <a:avLst/>
                <a:gdLst/>
                <a:ahLst/>
                <a:cxnLst/>
                <a:rect l="l" t="t" r="r" b="b"/>
                <a:pathLst>
                  <a:path w="27220" h="23584" extrusionOk="0">
                    <a:moveTo>
                      <a:pt x="6805" y="0"/>
                    </a:moveTo>
                    <a:lnTo>
                      <a:pt x="0" y="11809"/>
                    </a:lnTo>
                    <a:lnTo>
                      <a:pt x="6805" y="23584"/>
                    </a:lnTo>
                    <a:lnTo>
                      <a:pt x="20415" y="23584"/>
                    </a:lnTo>
                    <a:lnTo>
                      <a:pt x="27220" y="11809"/>
                    </a:lnTo>
                    <a:lnTo>
                      <a:pt x="20415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1" name="Google Shape;61;p13"/>
              <p:cNvSpPr/>
              <p:nvPr/>
            </p:nvSpPr>
            <p:spPr>
              <a:xfrm>
                <a:off x="2572850" y="1022000"/>
                <a:ext cx="680500" cy="588775"/>
              </a:xfrm>
              <a:custGeom>
                <a:avLst/>
                <a:gdLst/>
                <a:ahLst/>
                <a:cxnLst/>
                <a:rect l="l" t="t" r="r" b="b"/>
                <a:pathLst>
                  <a:path w="27220" h="23551" extrusionOk="0">
                    <a:moveTo>
                      <a:pt x="6805" y="1"/>
                    </a:moveTo>
                    <a:lnTo>
                      <a:pt x="0" y="11776"/>
                    </a:lnTo>
                    <a:lnTo>
                      <a:pt x="6805" y="23551"/>
                    </a:lnTo>
                    <a:lnTo>
                      <a:pt x="20415" y="23551"/>
                    </a:lnTo>
                    <a:lnTo>
                      <a:pt x="27220" y="11776"/>
                    </a:lnTo>
                    <a:lnTo>
                      <a:pt x="20415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2" name="Google Shape;62;p13"/>
              <p:cNvSpPr/>
              <p:nvPr/>
            </p:nvSpPr>
            <p:spPr>
              <a:xfrm>
                <a:off x="4351600" y="4116725"/>
                <a:ext cx="680525" cy="588775"/>
              </a:xfrm>
              <a:custGeom>
                <a:avLst/>
                <a:gdLst/>
                <a:ahLst/>
                <a:cxnLst/>
                <a:rect l="l" t="t" r="r" b="b"/>
                <a:pathLst>
                  <a:path w="27221" h="23551" extrusionOk="0">
                    <a:moveTo>
                      <a:pt x="6806" y="0"/>
                    </a:moveTo>
                    <a:lnTo>
                      <a:pt x="1" y="11775"/>
                    </a:lnTo>
                    <a:lnTo>
                      <a:pt x="6806" y="23551"/>
                    </a:lnTo>
                    <a:lnTo>
                      <a:pt x="20416" y="23551"/>
                    </a:lnTo>
                    <a:lnTo>
                      <a:pt x="27220" y="11775"/>
                    </a:lnTo>
                    <a:lnTo>
                      <a:pt x="20416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3" name="Google Shape;63;p13"/>
              <p:cNvSpPr/>
              <p:nvPr/>
            </p:nvSpPr>
            <p:spPr>
              <a:xfrm>
                <a:off x="2572850" y="4116725"/>
                <a:ext cx="680500" cy="588775"/>
              </a:xfrm>
              <a:custGeom>
                <a:avLst/>
                <a:gdLst/>
                <a:ahLst/>
                <a:cxnLst/>
                <a:rect l="l" t="t" r="r" b="b"/>
                <a:pathLst>
                  <a:path w="27220" h="23551" extrusionOk="0">
                    <a:moveTo>
                      <a:pt x="6805" y="0"/>
                    </a:moveTo>
                    <a:lnTo>
                      <a:pt x="0" y="11775"/>
                    </a:lnTo>
                    <a:lnTo>
                      <a:pt x="6805" y="23551"/>
                    </a:lnTo>
                    <a:lnTo>
                      <a:pt x="20415" y="23551"/>
                    </a:lnTo>
                    <a:lnTo>
                      <a:pt x="27220" y="11775"/>
                    </a:lnTo>
                    <a:lnTo>
                      <a:pt x="20415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4" name="Google Shape;64;p13"/>
              <p:cNvSpPr/>
              <p:nvPr/>
            </p:nvSpPr>
            <p:spPr>
              <a:xfrm>
                <a:off x="4146475" y="1660800"/>
                <a:ext cx="1376000" cy="1191700"/>
              </a:xfrm>
              <a:custGeom>
                <a:avLst/>
                <a:gdLst/>
                <a:ahLst/>
                <a:cxnLst/>
                <a:rect l="l" t="t" r="r" b="b"/>
                <a:pathLst>
                  <a:path w="55040" h="47668" extrusionOk="0">
                    <a:moveTo>
                      <a:pt x="13743" y="0"/>
                    </a:moveTo>
                    <a:lnTo>
                      <a:pt x="0" y="23817"/>
                    </a:lnTo>
                    <a:lnTo>
                      <a:pt x="13743" y="47668"/>
                    </a:lnTo>
                    <a:lnTo>
                      <a:pt x="41263" y="47668"/>
                    </a:lnTo>
                    <a:lnTo>
                      <a:pt x="55039" y="23817"/>
                    </a:lnTo>
                    <a:lnTo>
                      <a:pt x="41263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5" name="Google Shape;65;p13"/>
              <p:cNvSpPr/>
              <p:nvPr/>
            </p:nvSpPr>
            <p:spPr>
              <a:xfrm>
                <a:off x="4982050" y="1553225"/>
                <a:ext cx="663850" cy="948200"/>
              </a:xfrm>
              <a:custGeom>
                <a:avLst/>
                <a:gdLst/>
                <a:ahLst/>
                <a:cxnLst/>
                <a:rect l="l" t="t" r="r" b="b"/>
                <a:pathLst>
                  <a:path w="26554" h="37928" fill="none" extrusionOk="0">
                    <a:moveTo>
                      <a:pt x="20916" y="37927"/>
                    </a:moveTo>
                    <a:lnTo>
                      <a:pt x="26553" y="28120"/>
                    </a:lnTo>
                    <a:lnTo>
                      <a:pt x="10342" y="0"/>
                    </a:lnTo>
                    <a:lnTo>
                      <a:pt x="1" y="0"/>
                    </a:lnTo>
                  </a:path>
                </a:pathLst>
              </a:custGeom>
              <a:noFill/>
              <a:ln w="9525" cap="rnd" cmpd="sng">
                <a:solidFill>
                  <a:schemeClr val="accent1"/>
                </a:solidFill>
                <a:prstDash val="solid"/>
                <a:miter lim="3335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6" name="Google Shape;66;p13"/>
              <p:cNvSpPr/>
              <p:nvPr/>
            </p:nvSpPr>
            <p:spPr>
              <a:xfrm>
                <a:off x="2082500" y="1660800"/>
                <a:ext cx="1376000" cy="1191700"/>
              </a:xfrm>
              <a:custGeom>
                <a:avLst/>
                <a:gdLst/>
                <a:ahLst/>
                <a:cxnLst/>
                <a:rect l="l" t="t" r="r" b="b"/>
                <a:pathLst>
                  <a:path w="55040" h="47668" extrusionOk="0">
                    <a:moveTo>
                      <a:pt x="13743" y="0"/>
                    </a:moveTo>
                    <a:lnTo>
                      <a:pt x="0" y="23817"/>
                    </a:lnTo>
                    <a:lnTo>
                      <a:pt x="13743" y="47668"/>
                    </a:lnTo>
                    <a:lnTo>
                      <a:pt x="41263" y="47668"/>
                    </a:lnTo>
                    <a:lnTo>
                      <a:pt x="55039" y="23817"/>
                    </a:lnTo>
                    <a:lnTo>
                      <a:pt x="41263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7" name="Google Shape;67;p13"/>
              <p:cNvSpPr/>
              <p:nvPr/>
            </p:nvSpPr>
            <p:spPr>
              <a:xfrm>
                <a:off x="1974075" y="1566575"/>
                <a:ext cx="701375" cy="963200"/>
              </a:xfrm>
              <a:custGeom>
                <a:avLst/>
                <a:gdLst/>
                <a:ahLst/>
                <a:cxnLst/>
                <a:rect l="l" t="t" r="r" b="b"/>
                <a:pathLst>
                  <a:path w="28055" h="38528" fill="none" extrusionOk="0">
                    <a:moveTo>
                      <a:pt x="28054" y="0"/>
                    </a:moveTo>
                    <a:lnTo>
                      <a:pt x="15912" y="0"/>
                    </a:lnTo>
                    <a:lnTo>
                      <a:pt x="1" y="27586"/>
                    </a:lnTo>
                    <a:lnTo>
                      <a:pt x="6305" y="38528"/>
                    </a:lnTo>
                  </a:path>
                </a:pathLst>
              </a:custGeom>
              <a:noFill/>
              <a:ln w="9525" cap="rnd" cmpd="sng">
                <a:solidFill>
                  <a:schemeClr val="accent5"/>
                </a:solidFill>
                <a:prstDash val="solid"/>
                <a:miter lim="3335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8" name="Google Shape;68;p13"/>
              <p:cNvSpPr/>
              <p:nvPr/>
            </p:nvSpPr>
            <p:spPr>
              <a:xfrm>
                <a:off x="4146475" y="2852475"/>
                <a:ext cx="1376000" cy="1190875"/>
              </a:xfrm>
              <a:custGeom>
                <a:avLst/>
                <a:gdLst/>
                <a:ahLst/>
                <a:cxnLst/>
                <a:rect l="l" t="t" r="r" b="b"/>
                <a:pathLst>
                  <a:path w="55040" h="47635" extrusionOk="0">
                    <a:moveTo>
                      <a:pt x="13743" y="1"/>
                    </a:moveTo>
                    <a:lnTo>
                      <a:pt x="0" y="23818"/>
                    </a:lnTo>
                    <a:lnTo>
                      <a:pt x="13743" y="47635"/>
                    </a:lnTo>
                    <a:lnTo>
                      <a:pt x="41263" y="47635"/>
                    </a:lnTo>
                    <a:lnTo>
                      <a:pt x="55039" y="23818"/>
                    </a:lnTo>
                    <a:lnTo>
                      <a:pt x="41263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9" name="Google Shape;69;p13"/>
              <p:cNvSpPr/>
              <p:nvPr/>
            </p:nvSpPr>
            <p:spPr>
              <a:xfrm>
                <a:off x="4947875" y="3201075"/>
                <a:ext cx="698025" cy="949875"/>
              </a:xfrm>
              <a:custGeom>
                <a:avLst/>
                <a:gdLst/>
                <a:ahLst/>
                <a:cxnLst/>
                <a:rect l="l" t="t" r="r" b="b"/>
                <a:pathLst>
                  <a:path w="27921" h="37995" fill="none" extrusionOk="0">
                    <a:moveTo>
                      <a:pt x="0" y="37994"/>
                    </a:moveTo>
                    <a:lnTo>
                      <a:pt x="11709" y="37994"/>
                    </a:lnTo>
                    <a:lnTo>
                      <a:pt x="27920" y="9874"/>
                    </a:lnTo>
                    <a:lnTo>
                      <a:pt x="22250" y="0"/>
                    </a:lnTo>
                  </a:path>
                </a:pathLst>
              </a:custGeom>
              <a:noFill/>
              <a:ln w="9525" cap="rnd" cmpd="sng">
                <a:solidFill>
                  <a:schemeClr val="accent2"/>
                </a:solidFill>
                <a:prstDash val="solid"/>
                <a:miter lim="3335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0" name="Google Shape;70;p13"/>
              <p:cNvSpPr/>
              <p:nvPr/>
            </p:nvSpPr>
            <p:spPr>
              <a:xfrm>
                <a:off x="2082500" y="2852475"/>
                <a:ext cx="1376000" cy="1190875"/>
              </a:xfrm>
              <a:custGeom>
                <a:avLst/>
                <a:gdLst/>
                <a:ahLst/>
                <a:cxnLst/>
                <a:rect l="l" t="t" r="r" b="b"/>
                <a:pathLst>
                  <a:path w="55040" h="47635" extrusionOk="0">
                    <a:moveTo>
                      <a:pt x="13743" y="1"/>
                    </a:moveTo>
                    <a:lnTo>
                      <a:pt x="0" y="23818"/>
                    </a:lnTo>
                    <a:lnTo>
                      <a:pt x="13743" y="47635"/>
                    </a:lnTo>
                    <a:lnTo>
                      <a:pt x="41263" y="47635"/>
                    </a:lnTo>
                    <a:lnTo>
                      <a:pt x="55039" y="23818"/>
                    </a:lnTo>
                    <a:lnTo>
                      <a:pt x="41263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1" name="Google Shape;71;p13"/>
              <p:cNvSpPr/>
              <p:nvPr/>
            </p:nvSpPr>
            <p:spPr>
              <a:xfrm>
                <a:off x="1975750" y="3186050"/>
                <a:ext cx="699700" cy="949875"/>
              </a:xfrm>
              <a:custGeom>
                <a:avLst/>
                <a:gdLst/>
                <a:ahLst/>
                <a:cxnLst/>
                <a:rect l="l" t="t" r="r" b="b"/>
                <a:pathLst>
                  <a:path w="27988" h="37995" fill="none" extrusionOk="0">
                    <a:moveTo>
                      <a:pt x="6038" y="1"/>
                    </a:moveTo>
                    <a:lnTo>
                      <a:pt x="0" y="10475"/>
                    </a:lnTo>
                    <a:lnTo>
                      <a:pt x="15878" y="37995"/>
                    </a:lnTo>
                    <a:lnTo>
                      <a:pt x="27987" y="37995"/>
                    </a:lnTo>
                  </a:path>
                </a:pathLst>
              </a:custGeom>
              <a:noFill/>
              <a:ln w="9525" cap="rnd" cmpd="sng">
                <a:solidFill>
                  <a:schemeClr val="accent4"/>
                </a:solidFill>
                <a:prstDash val="solid"/>
                <a:miter lim="3335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2" name="Google Shape;72;p13"/>
              <p:cNvSpPr/>
              <p:nvPr/>
            </p:nvSpPr>
            <p:spPr>
              <a:xfrm>
                <a:off x="3114050" y="3447900"/>
                <a:ext cx="1376025" cy="1191725"/>
              </a:xfrm>
              <a:custGeom>
                <a:avLst/>
                <a:gdLst/>
                <a:ahLst/>
                <a:cxnLst/>
                <a:rect l="l" t="t" r="r" b="b"/>
                <a:pathLst>
                  <a:path w="55041" h="47669" extrusionOk="0">
                    <a:moveTo>
                      <a:pt x="13777" y="1"/>
                    </a:moveTo>
                    <a:lnTo>
                      <a:pt x="1" y="23818"/>
                    </a:lnTo>
                    <a:lnTo>
                      <a:pt x="13777" y="47668"/>
                    </a:lnTo>
                    <a:lnTo>
                      <a:pt x="41297" y="47668"/>
                    </a:lnTo>
                    <a:lnTo>
                      <a:pt x="55040" y="23818"/>
                    </a:lnTo>
                    <a:lnTo>
                      <a:pt x="41297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3" name="Google Shape;73;p13"/>
              <p:cNvSpPr/>
              <p:nvPr/>
            </p:nvSpPr>
            <p:spPr>
              <a:xfrm>
                <a:off x="3264175" y="4495325"/>
                <a:ext cx="1071625" cy="230200"/>
              </a:xfrm>
              <a:custGeom>
                <a:avLst/>
                <a:gdLst/>
                <a:ahLst/>
                <a:cxnLst/>
                <a:rect l="l" t="t" r="r" b="b"/>
                <a:pathLst>
                  <a:path w="42865" h="9208" fill="none" extrusionOk="0">
                    <a:moveTo>
                      <a:pt x="0" y="1"/>
                    </a:moveTo>
                    <a:lnTo>
                      <a:pt x="5304" y="9207"/>
                    </a:lnTo>
                    <a:lnTo>
                      <a:pt x="37727" y="9207"/>
                    </a:lnTo>
                    <a:lnTo>
                      <a:pt x="42864" y="334"/>
                    </a:lnTo>
                  </a:path>
                </a:pathLst>
              </a:custGeom>
              <a:noFill/>
              <a:ln w="9525" cap="rnd" cmpd="sng">
                <a:solidFill>
                  <a:schemeClr val="accent3"/>
                </a:solidFill>
                <a:prstDash val="solid"/>
                <a:miter lim="3335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4" name="Google Shape;74;p13"/>
              <p:cNvSpPr/>
              <p:nvPr/>
            </p:nvSpPr>
            <p:spPr>
              <a:xfrm>
                <a:off x="3350075" y="2069425"/>
                <a:ext cx="904000" cy="234350"/>
              </a:xfrm>
              <a:custGeom>
                <a:avLst/>
                <a:gdLst/>
                <a:ahLst/>
                <a:cxnLst/>
                <a:rect l="l" t="t" r="r" b="b"/>
                <a:pathLst>
                  <a:path w="36160" h="9374" extrusionOk="0">
                    <a:moveTo>
                      <a:pt x="0" y="0"/>
                    </a:moveTo>
                    <a:lnTo>
                      <a:pt x="5437" y="9374"/>
                    </a:lnTo>
                    <a:lnTo>
                      <a:pt x="30755" y="9374"/>
                    </a:lnTo>
                    <a:lnTo>
                      <a:pt x="36159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5" name="Google Shape;75;p13"/>
              <p:cNvSpPr/>
              <p:nvPr/>
            </p:nvSpPr>
            <p:spPr>
              <a:xfrm>
                <a:off x="4118950" y="2069425"/>
                <a:ext cx="587100" cy="783075"/>
              </a:xfrm>
              <a:custGeom>
                <a:avLst/>
                <a:gdLst/>
                <a:ahLst/>
                <a:cxnLst/>
                <a:rect l="l" t="t" r="r" b="b"/>
                <a:pathLst>
                  <a:path w="23484" h="31323" extrusionOk="0">
                    <a:moveTo>
                      <a:pt x="5404" y="0"/>
                    </a:moveTo>
                    <a:lnTo>
                      <a:pt x="0" y="9374"/>
                    </a:lnTo>
                    <a:lnTo>
                      <a:pt x="12676" y="31323"/>
                    </a:lnTo>
                    <a:lnTo>
                      <a:pt x="23484" y="31323"/>
                    </a:lnTo>
                    <a:lnTo>
                      <a:pt x="5404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6" name="Google Shape;76;p13"/>
              <p:cNvSpPr/>
              <p:nvPr/>
            </p:nvSpPr>
            <p:spPr>
              <a:xfrm>
                <a:off x="2898075" y="2069425"/>
                <a:ext cx="587950" cy="783075"/>
              </a:xfrm>
              <a:custGeom>
                <a:avLst/>
                <a:gdLst/>
                <a:ahLst/>
                <a:cxnLst/>
                <a:rect l="l" t="t" r="r" b="b"/>
                <a:pathLst>
                  <a:path w="23518" h="31323" extrusionOk="0">
                    <a:moveTo>
                      <a:pt x="18080" y="0"/>
                    </a:moveTo>
                    <a:lnTo>
                      <a:pt x="0" y="31323"/>
                    </a:lnTo>
                    <a:lnTo>
                      <a:pt x="10842" y="31323"/>
                    </a:lnTo>
                    <a:lnTo>
                      <a:pt x="23517" y="9374"/>
                    </a:lnTo>
                    <a:lnTo>
                      <a:pt x="18080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7" name="Google Shape;77;p13"/>
              <p:cNvSpPr/>
              <p:nvPr/>
            </p:nvSpPr>
            <p:spPr>
              <a:xfrm>
                <a:off x="4118950" y="2852475"/>
                <a:ext cx="587100" cy="782250"/>
              </a:xfrm>
              <a:custGeom>
                <a:avLst/>
                <a:gdLst/>
                <a:ahLst/>
                <a:cxnLst/>
                <a:rect l="l" t="t" r="r" b="b"/>
                <a:pathLst>
                  <a:path w="23484" h="31290" extrusionOk="0">
                    <a:moveTo>
                      <a:pt x="12676" y="1"/>
                    </a:moveTo>
                    <a:lnTo>
                      <a:pt x="0" y="21917"/>
                    </a:lnTo>
                    <a:lnTo>
                      <a:pt x="5404" y="31290"/>
                    </a:lnTo>
                    <a:lnTo>
                      <a:pt x="23484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8" name="Google Shape;78;p13"/>
              <p:cNvSpPr/>
              <p:nvPr/>
            </p:nvSpPr>
            <p:spPr>
              <a:xfrm>
                <a:off x="2898075" y="2852475"/>
                <a:ext cx="587950" cy="782250"/>
              </a:xfrm>
              <a:custGeom>
                <a:avLst/>
                <a:gdLst/>
                <a:ahLst/>
                <a:cxnLst/>
                <a:rect l="l" t="t" r="r" b="b"/>
                <a:pathLst>
                  <a:path w="23518" h="31290" extrusionOk="0">
                    <a:moveTo>
                      <a:pt x="0" y="1"/>
                    </a:moveTo>
                    <a:lnTo>
                      <a:pt x="18080" y="31290"/>
                    </a:lnTo>
                    <a:lnTo>
                      <a:pt x="23517" y="21917"/>
                    </a:lnTo>
                    <a:lnTo>
                      <a:pt x="10842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9" name="Google Shape;79;p13"/>
              <p:cNvSpPr/>
              <p:nvPr/>
            </p:nvSpPr>
            <p:spPr>
              <a:xfrm>
                <a:off x="3350075" y="3400375"/>
                <a:ext cx="904000" cy="234350"/>
              </a:xfrm>
              <a:custGeom>
                <a:avLst/>
                <a:gdLst/>
                <a:ahLst/>
                <a:cxnLst/>
                <a:rect l="l" t="t" r="r" b="b"/>
                <a:pathLst>
                  <a:path w="36160" h="9374" extrusionOk="0">
                    <a:moveTo>
                      <a:pt x="5437" y="1"/>
                    </a:moveTo>
                    <a:lnTo>
                      <a:pt x="0" y="9374"/>
                    </a:lnTo>
                    <a:lnTo>
                      <a:pt x="36159" y="9374"/>
                    </a:lnTo>
                    <a:lnTo>
                      <a:pt x="30755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0" name="Google Shape;80;p13"/>
              <p:cNvSpPr/>
              <p:nvPr/>
            </p:nvSpPr>
            <p:spPr>
              <a:xfrm>
                <a:off x="3114050" y="2256225"/>
                <a:ext cx="1376025" cy="1191700"/>
              </a:xfrm>
              <a:custGeom>
                <a:avLst/>
                <a:gdLst/>
                <a:ahLst/>
                <a:cxnLst/>
                <a:rect l="l" t="t" r="r" b="b"/>
                <a:pathLst>
                  <a:path w="55041" h="47668" extrusionOk="0">
                    <a:moveTo>
                      <a:pt x="13777" y="0"/>
                    </a:moveTo>
                    <a:lnTo>
                      <a:pt x="1" y="23851"/>
                    </a:lnTo>
                    <a:lnTo>
                      <a:pt x="13777" y="47668"/>
                    </a:lnTo>
                    <a:lnTo>
                      <a:pt x="41297" y="47668"/>
                    </a:lnTo>
                    <a:lnTo>
                      <a:pt x="55040" y="23851"/>
                    </a:lnTo>
                    <a:lnTo>
                      <a:pt x="41297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1" name="Google Shape;81;p13"/>
              <p:cNvSpPr/>
              <p:nvPr/>
            </p:nvSpPr>
            <p:spPr>
              <a:xfrm>
                <a:off x="3195775" y="2327100"/>
                <a:ext cx="1213400" cy="1049950"/>
              </a:xfrm>
              <a:custGeom>
                <a:avLst/>
                <a:gdLst/>
                <a:ahLst/>
                <a:cxnLst/>
                <a:rect l="l" t="t" r="r" b="b"/>
                <a:pathLst>
                  <a:path w="48536" h="41998" extrusionOk="0">
                    <a:moveTo>
                      <a:pt x="12143" y="1"/>
                    </a:moveTo>
                    <a:lnTo>
                      <a:pt x="1" y="21016"/>
                    </a:lnTo>
                    <a:lnTo>
                      <a:pt x="12143" y="41998"/>
                    </a:lnTo>
                    <a:lnTo>
                      <a:pt x="36394" y="41998"/>
                    </a:lnTo>
                    <a:lnTo>
                      <a:pt x="48536" y="21016"/>
                    </a:lnTo>
                    <a:lnTo>
                      <a:pt x="36394" y="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2" name="Google Shape;82;p13"/>
              <p:cNvSpPr/>
              <p:nvPr/>
            </p:nvSpPr>
            <p:spPr>
              <a:xfrm>
                <a:off x="3253325" y="2376300"/>
                <a:ext cx="1098300" cy="951550"/>
              </a:xfrm>
              <a:custGeom>
                <a:avLst/>
                <a:gdLst/>
                <a:ahLst/>
                <a:cxnLst/>
                <a:rect l="l" t="t" r="r" b="b"/>
                <a:pathLst>
                  <a:path w="43932" h="38062" fill="none" extrusionOk="0">
                    <a:moveTo>
                      <a:pt x="32957" y="1"/>
                    </a:moveTo>
                    <a:lnTo>
                      <a:pt x="10975" y="1"/>
                    </a:lnTo>
                    <a:lnTo>
                      <a:pt x="1" y="19048"/>
                    </a:lnTo>
                    <a:lnTo>
                      <a:pt x="10975" y="38061"/>
                    </a:lnTo>
                    <a:lnTo>
                      <a:pt x="32957" y="38061"/>
                    </a:lnTo>
                    <a:lnTo>
                      <a:pt x="43932" y="19048"/>
                    </a:lnTo>
                    <a:close/>
                  </a:path>
                </a:pathLst>
              </a:custGeom>
              <a:noFill/>
              <a:ln w="12500" cap="flat" cmpd="sng">
                <a:solidFill>
                  <a:schemeClr val="dk2"/>
                </a:solidFill>
                <a:prstDash val="solid"/>
                <a:miter lim="3335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3" name="Google Shape;83;p13"/>
              <p:cNvSpPr/>
              <p:nvPr/>
            </p:nvSpPr>
            <p:spPr>
              <a:xfrm>
                <a:off x="3563550" y="2438850"/>
                <a:ext cx="4770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9081" h="1" fill="none" extrusionOk="0">
                    <a:moveTo>
                      <a:pt x="19081" y="1"/>
                    </a:moveTo>
                    <a:lnTo>
                      <a:pt x="0" y="1"/>
                    </a:lnTo>
                  </a:path>
                </a:pathLst>
              </a:custGeom>
              <a:noFill/>
              <a:ln w="20850" cap="rnd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4" name="Google Shape;84;p13"/>
              <p:cNvSpPr/>
              <p:nvPr/>
            </p:nvSpPr>
            <p:spPr>
              <a:xfrm>
                <a:off x="3325050" y="2438850"/>
                <a:ext cx="238525" cy="413650"/>
              </a:xfrm>
              <a:custGeom>
                <a:avLst/>
                <a:gdLst/>
                <a:ahLst/>
                <a:cxnLst/>
                <a:rect l="l" t="t" r="r" b="b"/>
                <a:pathLst>
                  <a:path w="9541" h="16546" fill="none" extrusionOk="0">
                    <a:moveTo>
                      <a:pt x="9540" y="1"/>
                    </a:moveTo>
                    <a:lnTo>
                      <a:pt x="0" y="16546"/>
                    </a:lnTo>
                  </a:path>
                </a:pathLst>
              </a:custGeom>
              <a:noFill/>
              <a:ln w="20850" cap="rnd" cmpd="sng">
                <a:solidFill>
                  <a:schemeClr val="accent4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5" name="Google Shape;85;p13"/>
              <p:cNvSpPr/>
              <p:nvPr/>
            </p:nvSpPr>
            <p:spPr>
              <a:xfrm>
                <a:off x="3325050" y="2852475"/>
                <a:ext cx="238525" cy="412825"/>
              </a:xfrm>
              <a:custGeom>
                <a:avLst/>
                <a:gdLst/>
                <a:ahLst/>
                <a:cxnLst/>
                <a:rect l="l" t="t" r="r" b="b"/>
                <a:pathLst>
                  <a:path w="9541" h="16513" fill="none" extrusionOk="0">
                    <a:moveTo>
                      <a:pt x="0" y="1"/>
                    </a:moveTo>
                    <a:lnTo>
                      <a:pt x="9540" y="16513"/>
                    </a:lnTo>
                  </a:path>
                </a:pathLst>
              </a:custGeom>
              <a:noFill/>
              <a:ln w="20850" cap="rnd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6" name="Google Shape;86;p13"/>
              <p:cNvSpPr/>
              <p:nvPr/>
            </p:nvSpPr>
            <p:spPr>
              <a:xfrm>
                <a:off x="3563550" y="3265275"/>
                <a:ext cx="4770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9081" h="1" fill="none" extrusionOk="0">
                    <a:moveTo>
                      <a:pt x="0" y="1"/>
                    </a:moveTo>
                    <a:lnTo>
                      <a:pt x="19081" y="1"/>
                    </a:lnTo>
                  </a:path>
                </a:pathLst>
              </a:custGeom>
              <a:noFill/>
              <a:ln w="20850" cap="rnd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7" name="Google Shape;87;p13"/>
              <p:cNvSpPr/>
              <p:nvPr/>
            </p:nvSpPr>
            <p:spPr>
              <a:xfrm>
                <a:off x="4040550" y="2852475"/>
                <a:ext cx="238525" cy="412825"/>
              </a:xfrm>
              <a:custGeom>
                <a:avLst/>
                <a:gdLst/>
                <a:ahLst/>
                <a:cxnLst/>
                <a:rect l="l" t="t" r="r" b="b"/>
                <a:pathLst>
                  <a:path w="9541" h="16513" fill="none" extrusionOk="0">
                    <a:moveTo>
                      <a:pt x="1" y="16513"/>
                    </a:moveTo>
                    <a:lnTo>
                      <a:pt x="9541" y="1"/>
                    </a:lnTo>
                  </a:path>
                </a:pathLst>
              </a:custGeom>
              <a:noFill/>
              <a:ln w="20850" cap="rnd" cmpd="sng">
                <a:solidFill>
                  <a:schemeClr val="accent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8" name="Google Shape;88;p13"/>
              <p:cNvSpPr/>
              <p:nvPr/>
            </p:nvSpPr>
            <p:spPr>
              <a:xfrm>
                <a:off x="4040550" y="2438850"/>
                <a:ext cx="238525" cy="413650"/>
              </a:xfrm>
              <a:custGeom>
                <a:avLst/>
                <a:gdLst/>
                <a:ahLst/>
                <a:cxnLst/>
                <a:rect l="l" t="t" r="r" b="b"/>
                <a:pathLst>
                  <a:path w="9541" h="16546" fill="none" extrusionOk="0">
                    <a:moveTo>
                      <a:pt x="9541" y="16546"/>
                    </a:moveTo>
                    <a:lnTo>
                      <a:pt x="1" y="1"/>
                    </a:lnTo>
                  </a:path>
                </a:pathLst>
              </a:custGeom>
              <a:noFill/>
              <a:ln w="20850" cap="rnd" cmpd="sng">
                <a:solidFill>
                  <a:schemeClr val="lt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89" name="Google Shape;89;p13"/>
            <p:cNvGrpSpPr/>
            <p:nvPr/>
          </p:nvGrpSpPr>
          <p:grpSpPr>
            <a:xfrm>
              <a:off x="3285079" y="697952"/>
              <a:ext cx="478414" cy="478414"/>
              <a:chOff x="1049375" y="2680675"/>
              <a:chExt cx="297725" cy="297725"/>
            </a:xfrm>
          </p:grpSpPr>
          <p:sp>
            <p:nvSpPr>
              <p:cNvPr id="90" name="Google Shape;90;p13"/>
              <p:cNvSpPr/>
              <p:nvPr/>
            </p:nvSpPr>
            <p:spPr>
              <a:xfrm>
                <a:off x="1113175" y="2752350"/>
                <a:ext cx="161475" cy="155975"/>
              </a:xfrm>
              <a:custGeom>
                <a:avLst/>
                <a:gdLst/>
                <a:ahLst/>
                <a:cxnLst/>
                <a:rect l="l" t="t" r="r" b="b"/>
                <a:pathLst>
                  <a:path w="6459" h="6239" extrusionOk="0">
                    <a:moveTo>
                      <a:pt x="3403" y="2079"/>
                    </a:moveTo>
                    <a:cubicBezTo>
                      <a:pt x="3781" y="2079"/>
                      <a:pt x="4096" y="2394"/>
                      <a:pt x="4096" y="2773"/>
                    </a:cubicBezTo>
                    <a:cubicBezTo>
                      <a:pt x="4096" y="3182"/>
                      <a:pt x="3781" y="3497"/>
                      <a:pt x="3403" y="3497"/>
                    </a:cubicBezTo>
                    <a:cubicBezTo>
                      <a:pt x="2993" y="3434"/>
                      <a:pt x="2678" y="3119"/>
                      <a:pt x="2678" y="2773"/>
                    </a:cubicBezTo>
                    <a:cubicBezTo>
                      <a:pt x="2678" y="2394"/>
                      <a:pt x="2993" y="2079"/>
                      <a:pt x="3403" y="2079"/>
                    </a:cubicBezTo>
                    <a:close/>
                    <a:moveTo>
                      <a:pt x="3371" y="693"/>
                    </a:moveTo>
                    <a:cubicBezTo>
                      <a:pt x="4694" y="693"/>
                      <a:pt x="5765" y="1796"/>
                      <a:pt x="5765" y="3119"/>
                    </a:cubicBezTo>
                    <a:cubicBezTo>
                      <a:pt x="5765" y="3686"/>
                      <a:pt x="5545" y="4222"/>
                      <a:pt x="5198" y="4663"/>
                    </a:cubicBezTo>
                    <a:cubicBezTo>
                      <a:pt x="5072" y="4442"/>
                      <a:pt x="4915" y="4190"/>
                      <a:pt x="4694" y="4001"/>
                    </a:cubicBezTo>
                    <a:cubicBezTo>
                      <a:pt x="4568" y="3907"/>
                      <a:pt x="4442" y="3812"/>
                      <a:pt x="4348" y="3749"/>
                    </a:cubicBezTo>
                    <a:cubicBezTo>
                      <a:pt x="4568" y="3529"/>
                      <a:pt x="4726" y="3182"/>
                      <a:pt x="4726" y="2804"/>
                    </a:cubicBezTo>
                    <a:cubicBezTo>
                      <a:pt x="4726" y="2079"/>
                      <a:pt x="4096" y="1449"/>
                      <a:pt x="3340" y="1449"/>
                    </a:cubicBezTo>
                    <a:cubicBezTo>
                      <a:pt x="2615" y="1449"/>
                      <a:pt x="1985" y="2079"/>
                      <a:pt x="1985" y="2804"/>
                    </a:cubicBezTo>
                    <a:cubicBezTo>
                      <a:pt x="1985" y="3182"/>
                      <a:pt x="2142" y="3529"/>
                      <a:pt x="2363" y="3749"/>
                    </a:cubicBezTo>
                    <a:lnTo>
                      <a:pt x="2016" y="4001"/>
                    </a:lnTo>
                    <a:cubicBezTo>
                      <a:pt x="1827" y="4190"/>
                      <a:pt x="1607" y="4442"/>
                      <a:pt x="1512" y="4663"/>
                    </a:cubicBezTo>
                    <a:cubicBezTo>
                      <a:pt x="1040" y="4064"/>
                      <a:pt x="882" y="3434"/>
                      <a:pt x="945" y="2773"/>
                    </a:cubicBezTo>
                    <a:cubicBezTo>
                      <a:pt x="1103" y="1670"/>
                      <a:pt x="2111" y="693"/>
                      <a:pt x="3371" y="693"/>
                    </a:cubicBezTo>
                    <a:close/>
                    <a:moveTo>
                      <a:pt x="3371" y="4159"/>
                    </a:moveTo>
                    <a:cubicBezTo>
                      <a:pt x="4001" y="4159"/>
                      <a:pt x="4505" y="4600"/>
                      <a:pt x="4694" y="5135"/>
                    </a:cubicBezTo>
                    <a:cubicBezTo>
                      <a:pt x="4316" y="5387"/>
                      <a:pt x="3875" y="5545"/>
                      <a:pt x="3371" y="5545"/>
                    </a:cubicBezTo>
                    <a:cubicBezTo>
                      <a:pt x="2898" y="5545"/>
                      <a:pt x="2426" y="5387"/>
                      <a:pt x="2016" y="5135"/>
                    </a:cubicBezTo>
                    <a:cubicBezTo>
                      <a:pt x="2174" y="4537"/>
                      <a:pt x="2741" y="4159"/>
                      <a:pt x="3371" y="4159"/>
                    </a:cubicBezTo>
                    <a:close/>
                    <a:moveTo>
                      <a:pt x="3308" y="0"/>
                    </a:moveTo>
                    <a:cubicBezTo>
                      <a:pt x="1701" y="0"/>
                      <a:pt x="441" y="1229"/>
                      <a:pt x="252" y="2710"/>
                    </a:cubicBezTo>
                    <a:cubicBezTo>
                      <a:pt x="0" y="4600"/>
                      <a:pt x="1512" y="6238"/>
                      <a:pt x="3371" y="6238"/>
                    </a:cubicBezTo>
                    <a:cubicBezTo>
                      <a:pt x="5104" y="6238"/>
                      <a:pt x="6459" y="4820"/>
                      <a:pt x="6459" y="3119"/>
                    </a:cubicBezTo>
                    <a:cubicBezTo>
                      <a:pt x="6459" y="1386"/>
                      <a:pt x="5041" y="0"/>
                      <a:pt x="3308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1" name="Google Shape;91;p13"/>
              <p:cNvSpPr/>
              <p:nvPr/>
            </p:nvSpPr>
            <p:spPr>
              <a:xfrm>
                <a:off x="1049375" y="2680675"/>
                <a:ext cx="297725" cy="297725"/>
              </a:xfrm>
              <a:custGeom>
                <a:avLst/>
                <a:gdLst/>
                <a:ahLst/>
                <a:cxnLst/>
                <a:rect l="l" t="t" r="r" b="b"/>
                <a:pathLst>
                  <a:path w="11909" h="11909" extrusionOk="0">
                    <a:moveTo>
                      <a:pt x="6270" y="1512"/>
                    </a:moveTo>
                    <a:cubicBezTo>
                      <a:pt x="8475" y="1670"/>
                      <a:pt x="10239" y="3434"/>
                      <a:pt x="10397" y="5640"/>
                    </a:cubicBezTo>
                    <a:lnTo>
                      <a:pt x="10082" y="5640"/>
                    </a:lnTo>
                    <a:cubicBezTo>
                      <a:pt x="9893" y="5640"/>
                      <a:pt x="9735" y="5797"/>
                      <a:pt x="9735" y="5986"/>
                    </a:cubicBezTo>
                    <a:cubicBezTo>
                      <a:pt x="9735" y="6207"/>
                      <a:pt x="9893" y="6364"/>
                      <a:pt x="10082" y="6364"/>
                    </a:cubicBezTo>
                    <a:lnTo>
                      <a:pt x="10397" y="6364"/>
                    </a:lnTo>
                    <a:cubicBezTo>
                      <a:pt x="10239" y="8569"/>
                      <a:pt x="8475" y="10334"/>
                      <a:pt x="6270" y="10491"/>
                    </a:cubicBezTo>
                    <a:lnTo>
                      <a:pt x="6270" y="10176"/>
                    </a:lnTo>
                    <a:cubicBezTo>
                      <a:pt x="6270" y="9987"/>
                      <a:pt x="6112" y="9830"/>
                      <a:pt x="5923" y="9830"/>
                    </a:cubicBezTo>
                    <a:cubicBezTo>
                      <a:pt x="5703" y="9830"/>
                      <a:pt x="5545" y="9987"/>
                      <a:pt x="5545" y="10176"/>
                    </a:cubicBezTo>
                    <a:lnTo>
                      <a:pt x="5545" y="10491"/>
                    </a:lnTo>
                    <a:cubicBezTo>
                      <a:pt x="3340" y="10334"/>
                      <a:pt x="1575" y="8569"/>
                      <a:pt x="1418" y="6364"/>
                    </a:cubicBezTo>
                    <a:lnTo>
                      <a:pt x="1733" y="6364"/>
                    </a:lnTo>
                    <a:cubicBezTo>
                      <a:pt x="1922" y="6364"/>
                      <a:pt x="2079" y="6207"/>
                      <a:pt x="2079" y="5986"/>
                    </a:cubicBezTo>
                    <a:cubicBezTo>
                      <a:pt x="2142" y="5797"/>
                      <a:pt x="1985" y="5640"/>
                      <a:pt x="1764" y="5640"/>
                    </a:cubicBezTo>
                    <a:lnTo>
                      <a:pt x="1418" y="5640"/>
                    </a:lnTo>
                    <a:cubicBezTo>
                      <a:pt x="1575" y="3434"/>
                      <a:pt x="3340" y="1670"/>
                      <a:pt x="5545" y="1512"/>
                    </a:cubicBezTo>
                    <a:lnTo>
                      <a:pt x="5545" y="1827"/>
                    </a:lnTo>
                    <a:cubicBezTo>
                      <a:pt x="5545" y="2016"/>
                      <a:pt x="5703" y="2174"/>
                      <a:pt x="5923" y="2174"/>
                    </a:cubicBezTo>
                    <a:cubicBezTo>
                      <a:pt x="6112" y="2174"/>
                      <a:pt x="6270" y="2016"/>
                      <a:pt x="6270" y="1827"/>
                    </a:cubicBezTo>
                    <a:lnTo>
                      <a:pt x="6270" y="1512"/>
                    </a:lnTo>
                    <a:close/>
                    <a:moveTo>
                      <a:pt x="5955" y="0"/>
                    </a:moveTo>
                    <a:cubicBezTo>
                      <a:pt x="5766" y="0"/>
                      <a:pt x="5608" y="158"/>
                      <a:pt x="5608" y="347"/>
                    </a:cubicBezTo>
                    <a:lnTo>
                      <a:pt x="5608" y="756"/>
                    </a:lnTo>
                    <a:cubicBezTo>
                      <a:pt x="2993" y="914"/>
                      <a:pt x="914" y="2993"/>
                      <a:pt x="756" y="5608"/>
                    </a:cubicBezTo>
                    <a:lnTo>
                      <a:pt x="347" y="5608"/>
                    </a:lnTo>
                    <a:cubicBezTo>
                      <a:pt x="158" y="5608"/>
                      <a:pt x="0" y="5766"/>
                      <a:pt x="0" y="5955"/>
                    </a:cubicBezTo>
                    <a:cubicBezTo>
                      <a:pt x="0" y="6144"/>
                      <a:pt x="158" y="6301"/>
                      <a:pt x="347" y="6301"/>
                    </a:cubicBezTo>
                    <a:lnTo>
                      <a:pt x="756" y="6301"/>
                    </a:lnTo>
                    <a:cubicBezTo>
                      <a:pt x="914" y="8916"/>
                      <a:pt x="2993" y="10995"/>
                      <a:pt x="5608" y="11153"/>
                    </a:cubicBezTo>
                    <a:lnTo>
                      <a:pt x="5608" y="11562"/>
                    </a:lnTo>
                    <a:cubicBezTo>
                      <a:pt x="5608" y="11751"/>
                      <a:pt x="5766" y="11909"/>
                      <a:pt x="5955" y="11909"/>
                    </a:cubicBezTo>
                    <a:cubicBezTo>
                      <a:pt x="6144" y="11909"/>
                      <a:pt x="6301" y="11751"/>
                      <a:pt x="6301" y="11562"/>
                    </a:cubicBezTo>
                    <a:lnTo>
                      <a:pt x="6301" y="11153"/>
                    </a:lnTo>
                    <a:cubicBezTo>
                      <a:pt x="8916" y="10995"/>
                      <a:pt x="10995" y="8916"/>
                      <a:pt x="11153" y="6301"/>
                    </a:cubicBezTo>
                    <a:lnTo>
                      <a:pt x="11531" y="6301"/>
                    </a:lnTo>
                    <a:cubicBezTo>
                      <a:pt x="11751" y="6301"/>
                      <a:pt x="11909" y="6144"/>
                      <a:pt x="11909" y="5955"/>
                    </a:cubicBezTo>
                    <a:cubicBezTo>
                      <a:pt x="11909" y="5766"/>
                      <a:pt x="11751" y="5608"/>
                      <a:pt x="11531" y="5608"/>
                    </a:cubicBezTo>
                    <a:lnTo>
                      <a:pt x="11153" y="5608"/>
                    </a:lnTo>
                    <a:cubicBezTo>
                      <a:pt x="10995" y="2993"/>
                      <a:pt x="8916" y="914"/>
                      <a:pt x="6301" y="756"/>
                    </a:cubicBezTo>
                    <a:lnTo>
                      <a:pt x="6301" y="347"/>
                    </a:lnTo>
                    <a:cubicBezTo>
                      <a:pt x="6301" y="158"/>
                      <a:pt x="6144" y="0"/>
                      <a:pt x="5955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92" name="Google Shape;92;p13"/>
            <p:cNvGrpSpPr/>
            <p:nvPr/>
          </p:nvGrpSpPr>
          <p:grpSpPr>
            <a:xfrm>
              <a:off x="4741858" y="3171457"/>
              <a:ext cx="422067" cy="422031"/>
              <a:chOff x="-5276050" y="2037975"/>
              <a:chExt cx="292250" cy="292225"/>
            </a:xfrm>
          </p:grpSpPr>
          <p:sp>
            <p:nvSpPr>
              <p:cNvPr id="93" name="Google Shape;93;p13"/>
              <p:cNvSpPr/>
              <p:nvPr/>
            </p:nvSpPr>
            <p:spPr>
              <a:xfrm>
                <a:off x="-5102775" y="2211250"/>
                <a:ext cx="51225" cy="49650"/>
              </a:xfrm>
              <a:custGeom>
                <a:avLst/>
                <a:gdLst/>
                <a:ahLst/>
                <a:cxnLst/>
                <a:rect l="l" t="t" r="r" b="b"/>
                <a:pathLst>
                  <a:path w="2049" h="1986" extrusionOk="0">
                    <a:moveTo>
                      <a:pt x="343" y="0"/>
                    </a:moveTo>
                    <a:cubicBezTo>
                      <a:pt x="253" y="0"/>
                      <a:pt x="158" y="32"/>
                      <a:pt x="95" y="95"/>
                    </a:cubicBezTo>
                    <a:cubicBezTo>
                      <a:pt x="1" y="189"/>
                      <a:pt x="1" y="441"/>
                      <a:pt x="95" y="536"/>
                    </a:cubicBezTo>
                    <a:lnTo>
                      <a:pt x="536" y="977"/>
                    </a:lnTo>
                    <a:lnTo>
                      <a:pt x="95" y="1418"/>
                    </a:lnTo>
                    <a:cubicBezTo>
                      <a:pt x="1" y="1544"/>
                      <a:pt x="1" y="1765"/>
                      <a:pt x="95" y="1891"/>
                    </a:cubicBezTo>
                    <a:cubicBezTo>
                      <a:pt x="158" y="1954"/>
                      <a:pt x="253" y="1985"/>
                      <a:pt x="343" y="1985"/>
                    </a:cubicBezTo>
                    <a:cubicBezTo>
                      <a:pt x="434" y="1985"/>
                      <a:pt x="521" y="1954"/>
                      <a:pt x="568" y="1891"/>
                    </a:cubicBezTo>
                    <a:lnTo>
                      <a:pt x="1009" y="1450"/>
                    </a:lnTo>
                    <a:lnTo>
                      <a:pt x="1450" y="1891"/>
                    </a:lnTo>
                    <a:cubicBezTo>
                      <a:pt x="1513" y="1954"/>
                      <a:pt x="1600" y="1985"/>
                      <a:pt x="1686" y="1985"/>
                    </a:cubicBezTo>
                    <a:cubicBezTo>
                      <a:pt x="1773" y="1985"/>
                      <a:pt x="1860" y="1954"/>
                      <a:pt x="1923" y="1891"/>
                    </a:cubicBezTo>
                    <a:cubicBezTo>
                      <a:pt x="2049" y="1765"/>
                      <a:pt x="2049" y="1544"/>
                      <a:pt x="1923" y="1418"/>
                    </a:cubicBezTo>
                    <a:lnTo>
                      <a:pt x="1482" y="977"/>
                    </a:lnTo>
                    <a:lnTo>
                      <a:pt x="1923" y="536"/>
                    </a:lnTo>
                    <a:cubicBezTo>
                      <a:pt x="2049" y="441"/>
                      <a:pt x="2049" y="189"/>
                      <a:pt x="1923" y="95"/>
                    </a:cubicBezTo>
                    <a:cubicBezTo>
                      <a:pt x="1860" y="32"/>
                      <a:pt x="1773" y="0"/>
                      <a:pt x="1686" y="0"/>
                    </a:cubicBezTo>
                    <a:cubicBezTo>
                      <a:pt x="1600" y="0"/>
                      <a:pt x="1513" y="32"/>
                      <a:pt x="1450" y="95"/>
                    </a:cubicBezTo>
                    <a:lnTo>
                      <a:pt x="1009" y="504"/>
                    </a:lnTo>
                    <a:lnTo>
                      <a:pt x="568" y="95"/>
                    </a:lnTo>
                    <a:cubicBezTo>
                      <a:pt x="521" y="32"/>
                      <a:pt x="434" y="0"/>
                      <a:pt x="343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4" name="Google Shape;94;p13"/>
              <p:cNvSpPr/>
              <p:nvPr/>
            </p:nvSpPr>
            <p:spPr>
              <a:xfrm>
                <a:off x="-5224050" y="2107875"/>
                <a:ext cx="51200" cy="49825"/>
              </a:xfrm>
              <a:custGeom>
                <a:avLst/>
                <a:gdLst/>
                <a:ahLst/>
                <a:cxnLst/>
                <a:rect l="l" t="t" r="r" b="b"/>
                <a:pathLst>
                  <a:path w="2048" h="1993" extrusionOk="0">
                    <a:moveTo>
                      <a:pt x="351" y="0"/>
                    </a:moveTo>
                    <a:cubicBezTo>
                      <a:pt x="260" y="0"/>
                      <a:pt x="173" y="24"/>
                      <a:pt x="126" y="71"/>
                    </a:cubicBezTo>
                    <a:cubicBezTo>
                      <a:pt x="0" y="197"/>
                      <a:pt x="0" y="449"/>
                      <a:pt x="126" y="544"/>
                    </a:cubicBezTo>
                    <a:lnTo>
                      <a:pt x="536" y="985"/>
                    </a:lnTo>
                    <a:lnTo>
                      <a:pt x="126" y="1426"/>
                    </a:lnTo>
                    <a:cubicBezTo>
                      <a:pt x="0" y="1552"/>
                      <a:pt x="0" y="1772"/>
                      <a:pt x="126" y="1898"/>
                    </a:cubicBezTo>
                    <a:cubicBezTo>
                      <a:pt x="173" y="1961"/>
                      <a:pt x="260" y="1993"/>
                      <a:pt x="351" y="1993"/>
                    </a:cubicBezTo>
                    <a:cubicBezTo>
                      <a:pt x="441" y="1993"/>
                      <a:pt x="536" y="1961"/>
                      <a:pt x="599" y="1898"/>
                    </a:cubicBezTo>
                    <a:lnTo>
                      <a:pt x="1008" y="1457"/>
                    </a:lnTo>
                    <a:lnTo>
                      <a:pt x="1449" y="1898"/>
                    </a:lnTo>
                    <a:cubicBezTo>
                      <a:pt x="1512" y="1961"/>
                      <a:pt x="1599" y="1993"/>
                      <a:pt x="1686" y="1993"/>
                    </a:cubicBezTo>
                    <a:cubicBezTo>
                      <a:pt x="1772" y="1993"/>
                      <a:pt x="1859" y="1961"/>
                      <a:pt x="1922" y="1898"/>
                    </a:cubicBezTo>
                    <a:cubicBezTo>
                      <a:pt x="2048" y="1772"/>
                      <a:pt x="2048" y="1520"/>
                      <a:pt x="1922" y="1426"/>
                    </a:cubicBezTo>
                    <a:lnTo>
                      <a:pt x="1481" y="985"/>
                    </a:lnTo>
                    <a:lnTo>
                      <a:pt x="1922" y="544"/>
                    </a:lnTo>
                    <a:cubicBezTo>
                      <a:pt x="2048" y="449"/>
                      <a:pt x="2048" y="197"/>
                      <a:pt x="1922" y="71"/>
                    </a:cubicBezTo>
                    <a:cubicBezTo>
                      <a:pt x="1875" y="24"/>
                      <a:pt x="1788" y="0"/>
                      <a:pt x="1697" y="0"/>
                    </a:cubicBezTo>
                    <a:cubicBezTo>
                      <a:pt x="1607" y="0"/>
                      <a:pt x="1512" y="24"/>
                      <a:pt x="1449" y="71"/>
                    </a:cubicBezTo>
                    <a:lnTo>
                      <a:pt x="1008" y="512"/>
                    </a:lnTo>
                    <a:lnTo>
                      <a:pt x="599" y="71"/>
                    </a:lnTo>
                    <a:cubicBezTo>
                      <a:pt x="536" y="24"/>
                      <a:pt x="441" y="0"/>
                      <a:pt x="351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5" name="Google Shape;95;p13"/>
              <p:cNvSpPr/>
              <p:nvPr/>
            </p:nvSpPr>
            <p:spPr>
              <a:xfrm>
                <a:off x="-5276050" y="2037975"/>
                <a:ext cx="292250" cy="292225"/>
              </a:xfrm>
              <a:custGeom>
                <a:avLst/>
                <a:gdLst/>
                <a:ahLst/>
                <a:cxnLst/>
                <a:rect l="l" t="t" r="r" b="b"/>
                <a:pathLst>
                  <a:path w="11690" h="11689" extrusionOk="0">
                    <a:moveTo>
                      <a:pt x="10334" y="3119"/>
                    </a:moveTo>
                    <a:cubicBezTo>
                      <a:pt x="10712" y="3119"/>
                      <a:pt x="11028" y="3403"/>
                      <a:pt x="11028" y="3781"/>
                    </a:cubicBezTo>
                    <a:cubicBezTo>
                      <a:pt x="11028" y="4190"/>
                      <a:pt x="10712" y="4442"/>
                      <a:pt x="10334" y="4442"/>
                    </a:cubicBezTo>
                    <a:cubicBezTo>
                      <a:pt x="9956" y="4442"/>
                      <a:pt x="9673" y="4127"/>
                      <a:pt x="9673" y="3781"/>
                    </a:cubicBezTo>
                    <a:cubicBezTo>
                      <a:pt x="9673" y="3403"/>
                      <a:pt x="9988" y="3119"/>
                      <a:pt x="10334" y="3119"/>
                    </a:cubicBezTo>
                    <a:close/>
                    <a:moveTo>
                      <a:pt x="4443" y="7593"/>
                    </a:moveTo>
                    <a:cubicBezTo>
                      <a:pt x="4853" y="7593"/>
                      <a:pt x="5105" y="7908"/>
                      <a:pt x="5105" y="8255"/>
                    </a:cubicBezTo>
                    <a:cubicBezTo>
                      <a:pt x="5105" y="8664"/>
                      <a:pt x="4790" y="8948"/>
                      <a:pt x="4443" y="8948"/>
                    </a:cubicBezTo>
                    <a:cubicBezTo>
                      <a:pt x="4065" y="8948"/>
                      <a:pt x="3781" y="8633"/>
                      <a:pt x="3781" y="8255"/>
                    </a:cubicBezTo>
                    <a:cubicBezTo>
                      <a:pt x="3781" y="7876"/>
                      <a:pt x="4096" y="7593"/>
                      <a:pt x="4443" y="7593"/>
                    </a:cubicBezTo>
                    <a:close/>
                    <a:moveTo>
                      <a:pt x="5829" y="725"/>
                    </a:moveTo>
                    <a:cubicBezTo>
                      <a:pt x="7341" y="725"/>
                      <a:pt x="8822" y="1386"/>
                      <a:pt x="9799" y="2521"/>
                    </a:cubicBezTo>
                    <a:cubicBezTo>
                      <a:pt x="9326" y="2710"/>
                      <a:pt x="8980" y="3245"/>
                      <a:pt x="8980" y="3781"/>
                    </a:cubicBezTo>
                    <a:cubicBezTo>
                      <a:pt x="8980" y="3718"/>
                      <a:pt x="8917" y="3623"/>
                      <a:pt x="8885" y="3560"/>
                    </a:cubicBezTo>
                    <a:lnTo>
                      <a:pt x="8854" y="3497"/>
                    </a:lnTo>
                    <a:lnTo>
                      <a:pt x="8192" y="2836"/>
                    </a:lnTo>
                    <a:cubicBezTo>
                      <a:pt x="8129" y="2773"/>
                      <a:pt x="8035" y="2741"/>
                      <a:pt x="7944" y="2741"/>
                    </a:cubicBezTo>
                    <a:cubicBezTo>
                      <a:pt x="7853" y="2741"/>
                      <a:pt x="7767" y="2773"/>
                      <a:pt x="7719" y="2836"/>
                    </a:cubicBezTo>
                    <a:cubicBezTo>
                      <a:pt x="7593" y="2962"/>
                      <a:pt x="7593" y="3182"/>
                      <a:pt x="7719" y="3308"/>
                    </a:cubicBezTo>
                    <a:lnTo>
                      <a:pt x="7814" y="3434"/>
                    </a:lnTo>
                    <a:cubicBezTo>
                      <a:pt x="6869" y="3466"/>
                      <a:pt x="5987" y="3875"/>
                      <a:pt x="5262" y="4568"/>
                    </a:cubicBezTo>
                    <a:cubicBezTo>
                      <a:pt x="4600" y="5230"/>
                      <a:pt x="4254" y="6081"/>
                      <a:pt x="4159" y="6963"/>
                    </a:cubicBezTo>
                    <a:cubicBezTo>
                      <a:pt x="3561" y="7120"/>
                      <a:pt x="3151" y="7656"/>
                      <a:pt x="3151" y="8318"/>
                    </a:cubicBezTo>
                    <a:cubicBezTo>
                      <a:pt x="3151" y="9074"/>
                      <a:pt x="3781" y="9704"/>
                      <a:pt x="4506" y="9704"/>
                    </a:cubicBezTo>
                    <a:cubicBezTo>
                      <a:pt x="5262" y="9704"/>
                      <a:pt x="5892" y="9074"/>
                      <a:pt x="5892" y="8318"/>
                    </a:cubicBezTo>
                    <a:cubicBezTo>
                      <a:pt x="5892" y="7687"/>
                      <a:pt x="5451" y="7120"/>
                      <a:pt x="4884" y="6963"/>
                    </a:cubicBezTo>
                    <a:cubicBezTo>
                      <a:pt x="5042" y="5482"/>
                      <a:pt x="6302" y="4222"/>
                      <a:pt x="7814" y="4127"/>
                    </a:cubicBezTo>
                    <a:lnTo>
                      <a:pt x="7814" y="4127"/>
                    </a:lnTo>
                    <a:lnTo>
                      <a:pt x="7751" y="4222"/>
                    </a:lnTo>
                    <a:cubicBezTo>
                      <a:pt x="7625" y="4348"/>
                      <a:pt x="7625" y="4568"/>
                      <a:pt x="7751" y="4694"/>
                    </a:cubicBezTo>
                    <a:cubicBezTo>
                      <a:pt x="7814" y="4757"/>
                      <a:pt x="7901" y="4789"/>
                      <a:pt x="7987" y="4789"/>
                    </a:cubicBezTo>
                    <a:cubicBezTo>
                      <a:pt x="8074" y="4789"/>
                      <a:pt x="8161" y="4757"/>
                      <a:pt x="8224" y="4694"/>
                    </a:cubicBezTo>
                    <a:lnTo>
                      <a:pt x="8885" y="4033"/>
                    </a:lnTo>
                    <a:cubicBezTo>
                      <a:pt x="8980" y="3938"/>
                      <a:pt x="9011" y="3875"/>
                      <a:pt x="9011" y="3781"/>
                    </a:cubicBezTo>
                    <a:cubicBezTo>
                      <a:pt x="9011" y="4537"/>
                      <a:pt x="9641" y="5167"/>
                      <a:pt x="10397" y="5167"/>
                    </a:cubicBezTo>
                    <a:cubicBezTo>
                      <a:pt x="10618" y="5167"/>
                      <a:pt x="10807" y="5136"/>
                      <a:pt x="11028" y="5010"/>
                    </a:cubicBezTo>
                    <a:cubicBezTo>
                      <a:pt x="11059" y="5293"/>
                      <a:pt x="11091" y="5545"/>
                      <a:pt x="11091" y="5829"/>
                    </a:cubicBezTo>
                    <a:cubicBezTo>
                      <a:pt x="11028" y="8696"/>
                      <a:pt x="8696" y="11027"/>
                      <a:pt x="5829" y="11027"/>
                    </a:cubicBezTo>
                    <a:cubicBezTo>
                      <a:pt x="2994" y="11027"/>
                      <a:pt x="694" y="8696"/>
                      <a:pt x="694" y="5829"/>
                    </a:cubicBezTo>
                    <a:cubicBezTo>
                      <a:pt x="694" y="2993"/>
                      <a:pt x="2994" y="725"/>
                      <a:pt x="5829" y="725"/>
                    </a:cubicBezTo>
                    <a:close/>
                    <a:moveTo>
                      <a:pt x="5829" y="0"/>
                    </a:moveTo>
                    <a:cubicBezTo>
                      <a:pt x="2584" y="0"/>
                      <a:pt x="1" y="2615"/>
                      <a:pt x="1" y="5829"/>
                    </a:cubicBezTo>
                    <a:cubicBezTo>
                      <a:pt x="1" y="7404"/>
                      <a:pt x="599" y="8853"/>
                      <a:pt x="1702" y="9956"/>
                    </a:cubicBezTo>
                    <a:cubicBezTo>
                      <a:pt x="2773" y="11058"/>
                      <a:pt x="4254" y="11689"/>
                      <a:pt x="5829" y="11689"/>
                    </a:cubicBezTo>
                    <a:cubicBezTo>
                      <a:pt x="6617" y="11689"/>
                      <a:pt x="7341" y="11531"/>
                      <a:pt x="8098" y="11216"/>
                    </a:cubicBezTo>
                    <a:cubicBezTo>
                      <a:pt x="8822" y="10901"/>
                      <a:pt x="9452" y="10523"/>
                      <a:pt x="9956" y="9956"/>
                    </a:cubicBezTo>
                    <a:cubicBezTo>
                      <a:pt x="10492" y="9420"/>
                      <a:pt x="10901" y="8790"/>
                      <a:pt x="11217" y="8128"/>
                    </a:cubicBezTo>
                    <a:cubicBezTo>
                      <a:pt x="11532" y="7404"/>
                      <a:pt x="11689" y="6616"/>
                      <a:pt x="11689" y="5829"/>
                    </a:cubicBezTo>
                    <a:cubicBezTo>
                      <a:pt x="11689" y="5356"/>
                      <a:pt x="11658" y="4884"/>
                      <a:pt x="11532" y="4442"/>
                    </a:cubicBezTo>
                    <a:cubicBezTo>
                      <a:pt x="11595" y="4253"/>
                      <a:pt x="11689" y="4033"/>
                      <a:pt x="11689" y="3781"/>
                    </a:cubicBezTo>
                    <a:cubicBezTo>
                      <a:pt x="11689" y="3119"/>
                      <a:pt x="11217" y="2552"/>
                      <a:pt x="10586" y="2458"/>
                    </a:cubicBezTo>
                    <a:cubicBezTo>
                      <a:pt x="9484" y="945"/>
                      <a:pt x="7719" y="0"/>
                      <a:pt x="5829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96" name="Google Shape;96;p13"/>
            <p:cNvSpPr/>
            <p:nvPr/>
          </p:nvSpPr>
          <p:spPr>
            <a:xfrm>
              <a:off x="502833" y="743679"/>
              <a:ext cx="420631" cy="386974"/>
            </a:xfrm>
            <a:custGeom>
              <a:avLst/>
              <a:gdLst/>
              <a:ahLst/>
              <a:cxnLst/>
              <a:rect l="l" t="t" r="r" b="b"/>
              <a:pathLst>
                <a:path w="11910" h="10957" extrusionOk="0">
                  <a:moveTo>
                    <a:pt x="7325" y="654"/>
                  </a:moveTo>
                  <a:cubicBezTo>
                    <a:pt x="7412" y="654"/>
                    <a:pt x="7498" y="686"/>
                    <a:pt x="7561" y="749"/>
                  </a:cubicBezTo>
                  <a:lnTo>
                    <a:pt x="10995" y="4088"/>
                  </a:lnTo>
                  <a:cubicBezTo>
                    <a:pt x="11122" y="4246"/>
                    <a:pt x="11122" y="4466"/>
                    <a:pt x="10995" y="4592"/>
                  </a:cubicBezTo>
                  <a:lnTo>
                    <a:pt x="10082" y="5506"/>
                  </a:lnTo>
                  <a:lnTo>
                    <a:pt x="7404" y="2859"/>
                  </a:lnTo>
                  <a:cubicBezTo>
                    <a:pt x="7215" y="2670"/>
                    <a:pt x="6955" y="2576"/>
                    <a:pt x="6691" y="2576"/>
                  </a:cubicBezTo>
                  <a:cubicBezTo>
                    <a:pt x="6427" y="2576"/>
                    <a:pt x="6159" y="2670"/>
                    <a:pt x="5955" y="2859"/>
                  </a:cubicBezTo>
                  <a:lnTo>
                    <a:pt x="4978" y="3805"/>
                  </a:lnTo>
                  <a:cubicBezTo>
                    <a:pt x="4915" y="3868"/>
                    <a:pt x="4828" y="3899"/>
                    <a:pt x="4742" y="3899"/>
                  </a:cubicBezTo>
                  <a:cubicBezTo>
                    <a:pt x="4655" y="3899"/>
                    <a:pt x="4568" y="3868"/>
                    <a:pt x="4505" y="3805"/>
                  </a:cubicBezTo>
                  <a:cubicBezTo>
                    <a:pt x="4379" y="3679"/>
                    <a:pt x="4379" y="3458"/>
                    <a:pt x="4505" y="3332"/>
                  </a:cubicBezTo>
                  <a:lnTo>
                    <a:pt x="5955" y="1883"/>
                  </a:lnTo>
                  <a:lnTo>
                    <a:pt x="7089" y="749"/>
                  </a:lnTo>
                  <a:cubicBezTo>
                    <a:pt x="7152" y="686"/>
                    <a:pt x="7239" y="654"/>
                    <a:pt x="7325" y="654"/>
                  </a:cubicBezTo>
                  <a:close/>
                  <a:moveTo>
                    <a:pt x="2808" y="5183"/>
                  </a:moveTo>
                  <a:cubicBezTo>
                    <a:pt x="2899" y="5183"/>
                    <a:pt x="2993" y="5207"/>
                    <a:pt x="3056" y="5254"/>
                  </a:cubicBezTo>
                  <a:cubicBezTo>
                    <a:pt x="3151" y="5380"/>
                    <a:pt x="3151" y="5632"/>
                    <a:pt x="3056" y="5726"/>
                  </a:cubicBezTo>
                  <a:lnTo>
                    <a:pt x="2048" y="6735"/>
                  </a:lnTo>
                  <a:cubicBezTo>
                    <a:pt x="2001" y="6782"/>
                    <a:pt x="1914" y="6805"/>
                    <a:pt x="1824" y="6805"/>
                  </a:cubicBezTo>
                  <a:cubicBezTo>
                    <a:pt x="1733" y="6805"/>
                    <a:pt x="1639" y="6782"/>
                    <a:pt x="1576" y="6735"/>
                  </a:cubicBezTo>
                  <a:cubicBezTo>
                    <a:pt x="1449" y="6609"/>
                    <a:pt x="1449" y="6357"/>
                    <a:pt x="1576" y="6262"/>
                  </a:cubicBezTo>
                  <a:lnTo>
                    <a:pt x="2584" y="5254"/>
                  </a:lnTo>
                  <a:cubicBezTo>
                    <a:pt x="2631" y="5207"/>
                    <a:pt x="2718" y="5183"/>
                    <a:pt x="2808" y="5183"/>
                  </a:cubicBezTo>
                  <a:close/>
                  <a:moveTo>
                    <a:pt x="3785" y="6167"/>
                  </a:moveTo>
                  <a:cubicBezTo>
                    <a:pt x="3875" y="6167"/>
                    <a:pt x="3970" y="6199"/>
                    <a:pt x="4033" y="6262"/>
                  </a:cubicBezTo>
                  <a:cubicBezTo>
                    <a:pt x="4159" y="6357"/>
                    <a:pt x="4159" y="6609"/>
                    <a:pt x="4033" y="6735"/>
                  </a:cubicBezTo>
                  <a:lnTo>
                    <a:pt x="3056" y="7711"/>
                  </a:lnTo>
                  <a:cubicBezTo>
                    <a:pt x="2993" y="7774"/>
                    <a:pt x="2899" y="7806"/>
                    <a:pt x="2808" y="7806"/>
                  </a:cubicBezTo>
                  <a:cubicBezTo>
                    <a:pt x="2718" y="7806"/>
                    <a:pt x="2631" y="7774"/>
                    <a:pt x="2584" y="7711"/>
                  </a:cubicBezTo>
                  <a:cubicBezTo>
                    <a:pt x="2395" y="7554"/>
                    <a:pt x="2395" y="7365"/>
                    <a:pt x="2584" y="7239"/>
                  </a:cubicBezTo>
                  <a:lnTo>
                    <a:pt x="3560" y="6262"/>
                  </a:lnTo>
                  <a:cubicBezTo>
                    <a:pt x="3608" y="6199"/>
                    <a:pt x="3694" y="6167"/>
                    <a:pt x="3785" y="6167"/>
                  </a:cubicBezTo>
                  <a:close/>
                  <a:moveTo>
                    <a:pt x="4730" y="7113"/>
                  </a:moveTo>
                  <a:cubicBezTo>
                    <a:pt x="4821" y="7113"/>
                    <a:pt x="4915" y="7144"/>
                    <a:pt x="4978" y="7207"/>
                  </a:cubicBezTo>
                  <a:cubicBezTo>
                    <a:pt x="5073" y="7302"/>
                    <a:pt x="5073" y="7554"/>
                    <a:pt x="4978" y="7680"/>
                  </a:cubicBezTo>
                  <a:lnTo>
                    <a:pt x="4001" y="8656"/>
                  </a:lnTo>
                  <a:cubicBezTo>
                    <a:pt x="3938" y="8719"/>
                    <a:pt x="3844" y="8751"/>
                    <a:pt x="3749" y="8751"/>
                  </a:cubicBezTo>
                  <a:cubicBezTo>
                    <a:pt x="3655" y="8751"/>
                    <a:pt x="3560" y="8719"/>
                    <a:pt x="3497" y="8656"/>
                  </a:cubicBezTo>
                  <a:cubicBezTo>
                    <a:pt x="3403" y="8530"/>
                    <a:pt x="3403" y="8310"/>
                    <a:pt x="3497" y="8184"/>
                  </a:cubicBezTo>
                  <a:lnTo>
                    <a:pt x="4505" y="7207"/>
                  </a:lnTo>
                  <a:cubicBezTo>
                    <a:pt x="4553" y="7144"/>
                    <a:pt x="4639" y="7113"/>
                    <a:pt x="4730" y="7113"/>
                  </a:cubicBezTo>
                  <a:close/>
                  <a:moveTo>
                    <a:pt x="4100" y="969"/>
                  </a:moveTo>
                  <a:cubicBezTo>
                    <a:pt x="4190" y="969"/>
                    <a:pt x="4285" y="1001"/>
                    <a:pt x="4348" y="1064"/>
                  </a:cubicBezTo>
                  <a:lnTo>
                    <a:pt x="5041" y="1725"/>
                  </a:lnTo>
                  <a:lnTo>
                    <a:pt x="3938" y="2828"/>
                  </a:lnTo>
                  <a:cubicBezTo>
                    <a:pt x="3560" y="3206"/>
                    <a:pt x="3560" y="3899"/>
                    <a:pt x="3938" y="4277"/>
                  </a:cubicBezTo>
                  <a:cubicBezTo>
                    <a:pt x="4143" y="4482"/>
                    <a:pt x="4411" y="4584"/>
                    <a:pt x="4675" y="4584"/>
                  </a:cubicBezTo>
                  <a:cubicBezTo>
                    <a:pt x="4939" y="4584"/>
                    <a:pt x="5199" y="4482"/>
                    <a:pt x="5388" y="4277"/>
                  </a:cubicBezTo>
                  <a:lnTo>
                    <a:pt x="6396" y="3332"/>
                  </a:lnTo>
                  <a:cubicBezTo>
                    <a:pt x="6443" y="3269"/>
                    <a:pt x="6530" y="3238"/>
                    <a:pt x="6620" y="3238"/>
                  </a:cubicBezTo>
                  <a:cubicBezTo>
                    <a:pt x="6711" y="3238"/>
                    <a:pt x="6805" y="3269"/>
                    <a:pt x="6868" y="3332"/>
                  </a:cubicBezTo>
                  <a:lnTo>
                    <a:pt x="10334" y="6735"/>
                  </a:lnTo>
                  <a:cubicBezTo>
                    <a:pt x="10491" y="6829"/>
                    <a:pt x="10491" y="7113"/>
                    <a:pt x="10365" y="7239"/>
                  </a:cubicBezTo>
                  <a:cubicBezTo>
                    <a:pt x="10302" y="7302"/>
                    <a:pt x="10216" y="7333"/>
                    <a:pt x="10129" y="7333"/>
                  </a:cubicBezTo>
                  <a:cubicBezTo>
                    <a:pt x="10042" y="7333"/>
                    <a:pt x="9956" y="7302"/>
                    <a:pt x="9893" y="7239"/>
                  </a:cubicBezTo>
                  <a:lnTo>
                    <a:pt x="8444" y="5789"/>
                  </a:lnTo>
                  <a:cubicBezTo>
                    <a:pt x="8381" y="5726"/>
                    <a:pt x="8286" y="5695"/>
                    <a:pt x="8195" y="5695"/>
                  </a:cubicBezTo>
                  <a:cubicBezTo>
                    <a:pt x="8105" y="5695"/>
                    <a:pt x="8018" y="5726"/>
                    <a:pt x="7971" y="5789"/>
                  </a:cubicBezTo>
                  <a:cubicBezTo>
                    <a:pt x="7845" y="5884"/>
                    <a:pt x="7845" y="6136"/>
                    <a:pt x="7971" y="6262"/>
                  </a:cubicBezTo>
                  <a:lnTo>
                    <a:pt x="9420" y="7711"/>
                  </a:lnTo>
                  <a:cubicBezTo>
                    <a:pt x="9546" y="7837"/>
                    <a:pt x="9546" y="8058"/>
                    <a:pt x="9420" y="8184"/>
                  </a:cubicBezTo>
                  <a:cubicBezTo>
                    <a:pt x="9357" y="8247"/>
                    <a:pt x="9271" y="8278"/>
                    <a:pt x="9184" y="8278"/>
                  </a:cubicBezTo>
                  <a:cubicBezTo>
                    <a:pt x="9097" y="8278"/>
                    <a:pt x="9011" y="8247"/>
                    <a:pt x="8948" y="8184"/>
                  </a:cubicBezTo>
                  <a:lnTo>
                    <a:pt x="7498" y="6735"/>
                  </a:lnTo>
                  <a:cubicBezTo>
                    <a:pt x="7435" y="6672"/>
                    <a:pt x="7341" y="6640"/>
                    <a:pt x="7250" y="6640"/>
                  </a:cubicBezTo>
                  <a:cubicBezTo>
                    <a:pt x="7160" y="6640"/>
                    <a:pt x="7073" y="6672"/>
                    <a:pt x="7026" y="6735"/>
                  </a:cubicBezTo>
                  <a:cubicBezTo>
                    <a:pt x="6900" y="6829"/>
                    <a:pt x="6900" y="7081"/>
                    <a:pt x="7026" y="7176"/>
                  </a:cubicBezTo>
                  <a:lnTo>
                    <a:pt x="8475" y="8656"/>
                  </a:lnTo>
                  <a:cubicBezTo>
                    <a:pt x="8601" y="8751"/>
                    <a:pt x="8601" y="9003"/>
                    <a:pt x="8475" y="9129"/>
                  </a:cubicBezTo>
                  <a:cubicBezTo>
                    <a:pt x="8412" y="9176"/>
                    <a:pt x="8325" y="9200"/>
                    <a:pt x="8239" y="9200"/>
                  </a:cubicBezTo>
                  <a:cubicBezTo>
                    <a:pt x="8152" y="9200"/>
                    <a:pt x="8066" y="9176"/>
                    <a:pt x="8003" y="9129"/>
                  </a:cubicBezTo>
                  <a:lnTo>
                    <a:pt x="6459" y="7648"/>
                  </a:lnTo>
                  <a:cubicBezTo>
                    <a:pt x="6270" y="7459"/>
                    <a:pt x="6018" y="7396"/>
                    <a:pt x="5797" y="7396"/>
                  </a:cubicBezTo>
                  <a:cubicBezTo>
                    <a:pt x="5797" y="7144"/>
                    <a:pt x="5671" y="6924"/>
                    <a:pt x="5482" y="6735"/>
                  </a:cubicBezTo>
                  <a:cubicBezTo>
                    <a:pt x="5293" y="6514"/>
                    <a:pt x="5041" y="6451"/>
                    <a:pt x="4821" y="6388"/>
                  </a:cubicBezTo>
                  <a:cubicBezTo>
                    <a:pt x="4821" y="6167"/>
                    <a:pt x="4694" y="5947"/>
                    <a:pt x="4505" y="5726"/>
                  </a:cubicBezTo>
                  <a:cubicBezTo>
                    <a:pt x="4285" y="5537"/>
                    <a:pt x="4064" y="5474"/>
                    <a:pt x="3812" y="5411"/>
                  </a:cubicBezTo>
                  <a:cubicBezTo>
                    <a:pt x="3812" y="5191"/>
                    <a:pt x="3718" y="4939"/>
                    <a:pt x="3497" y="4750"/>
                  </a:cubicBezTo>
                  <a:cubicBezTo>
                    <a:pt x="3308" y="4561"/>
                    <a:pt x="3048" y="4466"/>
                    <a:pt x="2785" y="4466"/>
                  </a:cubicBezTo>
                  <a:cubicBezTo>
                    <a:pt x="2521" y="4466"/>
                    <a:pt x="2253" y="4561"/>
                    <a:pt x="2048" y="4750"/>
                  </a:cubicBezTo>
                  <a:lnTo>
                    <a:pt x="1544" y="5254"/>
                  </a:lnTo>
                  <a:lnTo>
                    <a:pt x="819" y="4561"/>
                  </a:lnTo>
                  <a:cubicBezTo>
                    <a:pt x="725" y="4435"/>
                    <a:pt x="725" y="4183"/>
                    <a:pt x="819" y="4088"/>
                  </a:cubicBezTo>
                  <a:lnTo>
                    <a:pt x="3875" y="1064"/>
                  </a:lnTo>
                  <a:cubicBezTo>
                    <a:pt x="3923" y="1001"/>
                    <a:pt x="4009" y="969"/>
                    <a:pt x="4100" y="969"/>
                  </a:cubicBezTo>
                  <a:close/>
                  <a:moveTo>
                    <a:pt x="5718" y="8089"/>
                  </a:moveTo>
                  <a:cubicBezTo>
                    <a:pt x="5805" y="8089"/>
                    <a:pt x="5892" y="8121"/>
                    <a:pt x="5955" y="8184"/>
                  </a:cubicBezTo>
                  <a:cubicBezTo>
                    <a:pt x="6081" y="8310"/>
                    <a:pt x="6081" y="8530"/>
                    <a:pt x="5955" y="8656"/>
                  </a:cubicBezTo>
                  <a:lnTo>
                    <a:pt x="4978" y="9633"/>
                  </a:lnTo>
                  <a:cubicBezTo>
                    <a:pt x="4915" y="9696"/>
                    <a:pt x="4821" y="9728"/>
                    <a:pt x="4730" y="9728"/>
                  </a:cubicBezTo>
                  <a:cubicBezTo>
                    <a:pt x="4639" y="9728"/>
                    <a:pt x="4553" y="9696"/>
                    <a:pt x="4505" y="9633"/>
                  </a:cubicBezTo>
                  <a:cubicBezTo>
                    <a:pt x="4379" y="9507"/>
                    <a:pt x="4379" y="9286"/>
                    <a:pt x="4505" y="9160"/>
                  </a:cubicBezTo>
                  <a:lnTo>
                    <a:pt x="5482" y="8184"/>
                  </a:lnTo>
                  <a:cubicBezTo>
                    <a:pt x="5545" y="8121"/>
                    <a:pt x="5632" y="8089"/>
                    <a:pt x="5718" y="8089"/>
                  </a:cubicBezTo>
                  <a:close/>
                  <a:moveTo>
                    <a:pt x="6616" y="8877"/>
                  </a:moveTo>
                  <a:lnTo>
                    <a:pt x="7467" y="9665"/>
                  </a:lnTo>
                  <a:cubicBezTo>
                    <a:pt x="7593" y="9759"/>
                    <a:pt x="7593" y="9980"/>
                    <a:pt x="7435" y="10106"/>
                  </a:cubicBezTo>
                  <a:cubicBezTo>
                    <a:pt x="7388" y="10169"/>
                    <a:pt x="7286" y="10200"/>
                    <a:pt x="7179" y="10200"/>
                  </a:cubicBezTo>
                  <a:cubicBezTo>
                    <a:pt x="7073" y="10200"/>
                    <a:pt x="6963" y="10169"/>
                    <a:pt x="6900" y="10106"/>
                  </a:cubicBezTo>
                  <a:lnTo>
                    <a:pt x="6207" y="9412"/>
                  </a:lnTo>
                  <a:lnTo>
                    <a:pt x="6427" y="9160"/>
                  </a:lnTo>
                  <a:cubicBezTo>
                    <a:pt x="6522" y="9097"/>
                    <a:pt x="6585" y="8971"/>
                    <a:pt x="6616" y="8877"/>
                  </a:cubicBezTo>
                  <a:close/>
                  <a:moveTo>
                    <a:pt x="7309" y="0"/>
                  </a:moveTo>
                  <a:cubicBezTo>
                    <a:pt x="7042" y="0"/>
                    <a:pt x="6774" y="103"/>
                    <a:pt x="6585" y="308"/>
                  </a:cubicBezTo>
                  <a:lnTo>
                    <a:pt x="5608" y="1284"/>
                  </a:lnTo>
                  <a:lnTo>
                    <a:pt x="4852" y="560"/>
                  </a:lnTo>
                  <a:cubicBezTo>
                    <a:pt x="4656" y="394"/>
                    <a:pt x="4409" y="307"/>
                    <a:pt x="4163" y="307"/>
                  </a:cubicBezTo>
                  <a:cubicBezTo>
                    <a:pt x="3897" y="307"/>
                    <a:pt x="3631" y="409"/>
                    <a:pt x="3434" y="623"/>
                  </a:cubicBezTo>
                  <a:lnTo>
                    <a:pt x="410" y="3647"/>
                  </a:lnTo>
                  <a:cubicBezTo>
                    <a:pt x="0" y="4025"/>
                    <a:pt x="0" y="4718"/>
                    <a:pt x="410" y="5096"/>
                  </a:cubicBezTo>
                  <a:lnTo>
                    <a:pt x="1103" y="5821"/>
                  </a:lnTo>
                  <a:cubicBezTo>
                    <a:pt x="725" y="6199"/>
                    <a:pt x="725" y="6829"/>
                    <a:pt x="1103" y="7239"/>
                  </a:cubicBezTo>
                  <a:cubicBezTo>
                    <a:pt x="1292" y="7428"/>
                    <a:pt x="1544" y="7491"/>
                    <a:pt x="1765" y="7554"/>
                  </a:cubicBezTo>
                  <a:cubicBezTo>
                    <a:pt x="1765" y="7774"/>
                    <a:pt x="1891" y="8026"/>
                    <a:pt x="2080" y="8215"/>
                  </a:cubicBezTo>
                  <a:cubicBezTo>
                    <a:pt x="2300" y="8404"/>
                    <a:pt x="2521" y="8499"/>
                    <a:pt x="2773" y="8530"/>
                  </a:cubicBezTo>
                  <a:cubicBezTo>
                    <a:pt x="2773" y="8751"/>
                    <a:pt x="2867" y="9003"/>
                    <a:pt x="3088" y="9192"/>
                  </a:cubicBezTo>
                  <a:cubicBezTo>
                    <a:pt x="3277" y="9381"/>
                    <a:pt x="3497" y="9475"/>
                    <a:pt x="3749" y="9507"/>
                  </a:cubicBezTo>
                  <a:cubicBezTo>
                    <a:pt x="3749" y="9759"/>
                    <a:pt x="3875" y="9980"/>
                    <a:pt x="4064" y="10169"/>
                  </a:cubicBezTo>
                  <a:cubicBezTo>
                    <a:pt x="4253" y="10373"/>
                    <a:pt x="4521" y="10476"/>
                    <a:pt x="4789" y="10476"/>
                  </a:cubicBezTo>
                  <a:cubicBezTo>
                    <a:pt x="5057" y="10476"/>
                    <a:pt x="5325" y="10373"/>
                    <a:pt x="5514" y="10169"/>
                  </a:cubicBezTo>
                  <a:lnTo>
                    <a:pt x="5766" y="9948"/>
                  </a:lnTo>
                  <a:lnTo>
                    <a:pt x="6459" y="10673"/>
                  </a:lnTo>
                  <a:cubicBezTo>
                    <a:pt x="6664" y="10862"/>
                    <a:pt x="6939" y="10956"/>
                    <a:pt x="7219" y="10956"/>
                  </a:cubicBezTo>
                  <a:cubicBezTo>
                    <a:pt x="7498" y="10956"/>
                    <a:pt x="7782" y="10862"/>
                    <a:pt x="8003" y="10673"/>
                  </a:cubicBezTo>
                  <a:cubicBezTo>
                    <a:pt x="8192" y="10452"/>
                    <a:pt x="8286" y="10232"/>
                    <a:pt x="8318" y="9980"/>
                  </a:cubicBezTo>
                  <a:cubicBezTo>
                    <a:pt x="8538" y="9980"/>
                    <a:pt x="8790" y="9885"/>
                    <a:pt x="8979" y="9665"/>
                  </a:cubicBezTo>
                  <a:cubicBezTo>
                    <a:pt x="9168" y="9475"/>
                    <a:pt x="9263" y="9255"/>
                    <a:pt x="9294" y="9003"/>
                  </a:cubicBezTo>
                  <a:cubicBezTo>
                    <a:pt x="9546" y="9003"/>
                    <a:pt x="9767" y="8877"/>
                    <a:pt x="9956" y="8688"/>
                  </a:cubicBezTo>
                  <a:cubicBezTo>
                    <a:pt x="10176" y="8499"/>
                    <a:pt x="10239" y="8247"/>
                    <a:pt x="10271" y="8026"/>
                  </a:cubicBezTo>
                  <a:cubicBezTo>
                    <a:pt x="10523" y="8026"/>
                    <a:pt x="10743" y="7900"/>
                    <a:pt x="10964" y="7711"/>
                  </a:cubicBezTo>
                  <a:cubicBezTo>
                    <a:pt x="11342" y="7302"/>
                    <a:pt x="11342" y="6640"/>
                    <a:pt x="10964" y="6262"/>
                  </a:cubicBezTo>
                  <a:lnTo>
                    <a:pt x="10680" y="5978"/>
                  </a:lnTo>
                  <a:lnTo>
                    <a:pt x="11594" y="5065"/>
                  </a:lnTo>
                  <a:cubicBezTo>
                    <a:pt x="11909" y="4687"/>
                    <a:pt x="11909" y="4057"/>
                    <a:pt x="11468" y="3647"/>
                  </a:cubicBezTo>
                  <a:lnTo>
                    <a:pt x="8034" y="308"/>
                  </a:lnTo>
                  <a:cubicBezTo>
                    <a:pt x="7845" y="103"/>
                    <a:pt x="7577" y="0"/>
                    <a:pt x="730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" name="Google Shape;342;p22"/>
          <p:cNvSpPr txBox="1">
            <a:spLocks noGrp="1"/>
          </p:cNvSpPr>
          <p:nvPr>
            <p:ph type="title"/>
          </p:nvPr>
        </p:nvSpPr>
        <p:spPr>
          <a:xfrm>
            <a:off x="457200" y="278681"/>
            <a:ext cx="8229600" cy="33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" sz="1200"/>
              <a:t>So'z munosabatlarining ahamiyati</a:t>
            </a:r>
            <a:endParaRPr/>
          </a:p>
        </p:txBody>
      </p:sp>
      <p:grpSp>
        <p:nvGrpSpPr>
          <p:cNvPr id="343" name="Google Shape;343;p22"/>
          <p:cNvGrpSpPr/>
          <p:nvPr/>
        </p:nvGrpSpPr>
        <p:grpSpPr>
          <a:xfrm>
            <a:off x="5344843" y="2630671"/>
            <a:ext cx="1113262" cy="972835"/>
            <a:chOff x="4012696" y="2246791"/>
            <a:chExt cx="1113262" cy="972835"/>
          </a:xfrm>
        </p:grpSpPr>
        <p:sp>
          <p:nvSpPr>
            <p:cNvPr id="344" name="Google Shape;344;p22"/>
            <p:cNvSpPr/>
            <p:nvPr/>
          </p:nvSpPr>
          <p:spPr>
            <a:xfrm rot="2365431" flipH="1">
              <a:off x="5073475" y="3167340"/>
              <a:ext cx="43690" cy="43344"/>
            </a:xfrm>
            <a:custGeom>
              <a:avLst/>
              <a:gdLst/>
              <a:ahLst/>
              <a:cxnLst/>
              <a:rect l="l" t="t" r="r" b="b"/>
              <a:pathLst>
                <a:path w="754" h="754" extrusionOk="0">
                  <a:moveTo>
                    <a:pt x="389" y="0"/>
                  </a:moveTo>
                  <a:cubicBezTo>
                    <a:pt x="275" y="0"/>
                    <a:pt x="183" y="46"/>
                    <a:pt x="115" y="114"/>
                  </a:cubicBezTo>
                  <a:cubicBezTo>
                    <a:pt x="46" y="183"/>
                    <a:pt x="1" y="274"/>
                    <a:pt x="1" y="365"/>
                  </a:cubicBezTo>
                  <a:cubicBezTo>
                    <a:pt x="1" y="480"/>
                    <a:pt x="46" y="571"/>
                    <a:pt x="115" y="639"/>
                  </a:cubicBezTo>
                  <a:cubicBezTo>
                    <a:pt x="183" y="708"/>
                    <a:pt x="275" y="753"/>
                    <a:pt x="389" y="753"/>
                  </a:cubicBezTo>
                  <a:cubicBezTo>
                    <a:pt x="480" y="753"/>
                    <a:pt x="571" y="708"/>
                    <a:pt x="640" y="639"/>
                  </a:cubicBezTo>
                  <a:cubicBezTo>
                    <a:pt x="708" y="571"/>
                    <a:pt x="754" y="480"/>
                    <a:pt x="754" y="365"/>
                  </a:cubicBezTo>
                  <a:cubicBezTo>
                    <a:pt x="754" y="274"/>
                    <a:pt x="708" y="183"/>
                    <a:pt x="640" y="114"/>
                  </a:cubicBezTo>
                  <a:cubicBezTo>
                    <a:pt x="571" y="46"/>
                    <a:pt x="480" y="0"/>
                    <a:pt x="38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5" name="Google Shape;345;p22"/>
            <p:cNvSpPr/>
            <p:nvPr/>
          </p:nvSpPr>
          <p:spPr>
            <a:xfrm rot="2365431" flipH="1">
              <a:off x="4972295" y="3071637"/>
              <a:ext cx="45080" cy="43344"/>
            </a:xfrm>
            <a:custGeom>
              <a:avLst/>
              <a:gdLst/>
              <a:ahLst/>
              <a:cxnLst/>
              <a:rect l="l" t="t" r="r" b="b"/>
              <a:pathLst>
                <a:path w="778" h="754" extrusionOk="0">
                  <a:moveTo>
                    <a:pt x="389" y="0"/>
                  </a:moveTo>
                  <a:cubicBezTo>
                    <a:pt x="298" y="0"/>
                    <a:pt x="184" y="46"/>
                    <a:pt x="115" y="114"/>
                  </a:cubicBezTo>
                  <a:cubicBezTo>
                    <a:pt x="47" y="183"/>
                    <a:pt x="1" y="274"/>
                    <a:pt x="1" y="365"/>
                  </a:cubicBezTo>
                  <a:cubicBezTo>
                    <a:pt x="1" y="480"/>
                    <a:pt x="47" y="571"/>
                    <a:pt x="115" y="639"/>
                  </a:cubicBezTo>
                  <a:cubicBezTo>
                    <a:pt x="184" y="708"/>
                    <a:pt x="298" y="753"/>
                    <a:pt x="389" y="753"/>
                  </a:cubicBezTo>
                  <a:cubicBezTo>
                    <a:pt x="480" y="753"/>
                    <a:pt x="594" y="708"/>
                    <a:pt x="663" y="639"/>
                  </a:cubicBezTo>
                  <a:cubicBezTo>
                    <a:pt x="731" y="571"/>
                    <a:pt x="777" y="480"/>
                    <a:pt x="777" y="365"/>
                  </a:cubicBezTo>
                  <a:cubicBezTo>
                    <a:pt x="777" y="274"/>
                    <a:pt x="731" y="183"/>
                    <a:pt x="663" y="114"/>
                  </a:cubicBezTo>
                  <a:cubicBezTo>
                    <a:pt x="594" y="46"/>
                    <a:pt x="480" y="0"/>
                    <a:pt x="38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6" name="Google Shape;346;p22"/>
            <p:cNvSpPr/>
            <p:nvPr/>
          </p:nvSpPr>
          <p:spPr>
            <a:xfrm rot="2365431" flipH="1">
              <a:off x="4663800" y="2917511"/>
              <a:ext cx="287113" cy="43344"/>
            </a:xfrm>
            <a:custGeom>
              <a:avLst/>
              <a:gdLst/>
              <a:ahLst/>
              <a:cxnLst/>
              <a:rect l="l" t="t" r="r" b="b"/>
              <a:pathLst>
                <a:path w="4955" h="754" extrusionOk="0">
                  <a:moveTo>
                    <a:pt x="389" y="0"/>
                  </a:moveTo>
                  <a:cubicBezTo>
                    <a:pt x="184" y="0"/>
                    <a:pt x="1" y="160"/>
                    <a:pt x="1" y="365"/>
                  </a:cubicBezTo>
                  <a:cubicBezTo>
                    <a:pt x="1" y="594"/>
                    <a:pt x="184" y="753"/>
                    <a:pt x="389" y="753"/>
                  </a:cubicBezTo>
                  <a:cubicBezTo>
                    <a:pt x="594" y="753"/>
                    <a:pt x="777" y="594"/>
                    <a:pt x="777" y="365"/>
                  </a:cubicBezTo>
                  <a:cubicBezTo>
                    <a:pt x="777" y="160"/>
                    <a:pt x="594" y="0"/>
                    <a:pt x="389" y="0"/>
                  </a:cubicBezTo>
                  <a:close/>
                  <a:moveTo>
                    <a:pt x="2489" y="0"/>
                  </a:moveTo>
                  <a:cubicBezTo>
                    <a:pt x="2283" y="0"/>
                    <a:pt x="2101" y="160"/>
                    <a:pt x="2101" y="365"/>
                  </a:cubicBezTo>
                  <a:cubicBezTo>
                    <a:pt x="2101" y="594"/>
                    <a:pt x="2283" y="753"/>
                    <a:pt x="2489" y="753"/>
                  </a:cubicBezTo>
                  <a:cubicBezTo>
                    <a:pt x="2694" y="753"/>
                    <a:pt x="2854" y="594"/>
                    <a:pt x="2854" y="365"/>
                  </a:cubicBezTo>
                  <a:cubicBezTo>
                    <a:pt x="2854" y="160"/>
                    <a:pt x="2694" y="0"/>
                    <a:pt x="2489" y="0"/>
                  </a:cubicBezTo>
                  <a:close/>
                  <a:moveTo>
                    <a:pt x="4589" y="0"/>
                  </a:moveTo>
                  <a:cubicBezTo>
                    <a:pt x="4361" y="0"/>
                    <a:pt x="4201" y="160"/>
                    <a:pt x="4201" y="365"/>
                  </a:cubicBezTo>
                  <a:cubicBezTo>
                    <a:pt x="4201" y="594"/>
                    <a:pt x="4361" y="753"/>
                    <a:pt x="4589" y="753"/>
                  </a:cubicBezTo>
                  <a:cubicBezTo>
                    <a:pt x="4794" y="753"/>
                    <a:pt x="4954" y="594"/>
                    <a:pt x="4954" y="365"/>
                  </a:cubicBezTo>
                  <a:cubicBezTo>
                    <a:pt x="4954" y="160"/>
                    <a:pt x="4794" y="0"/>
                    <a:pt x="458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7" name="Google Shape;347;p22"/>
            <p:cNvSpPr/>
            <p:nvPr/>
          </p:nvSpPr>
          <p:spPr>
            <a:xfrm rot="2365431" flipH="1">
              <a:off x="4597537" y="2762982"/>
              <a:ext cx="43690" cy="43344"/>
            </a:xfrm>
            <a:custGeom>
              <a:avLst/>
              <a:gdLst/>
              <a:ahLst/>
              <a:cxnLst/>
              <a:rect l="l" t="t" r="r" b="b"/>
              <a:pathLst>
                <a:path w="754" h="754" extrusionOk="0">
                  <a:moveTo>
                    <a:pt x="389" y="0"/>
                  </a:moveTo>
                  <a:cubicBezTo>
                    <a:pt x="275" y="0"/>
                    <a:pt x="183" y="46"/>
                    <a:pt x="115" y="114"/>
                  </a:cubicBezTo>
                  <a:cubicBezTo>
                    <a:pt x="46" y="183"/>
                    <a:pt x="1" y="274"/>
                    <a:pt x="1" y="365"/>
                  </a:cubicBezTo>
                  <a:cubicBezTo>
                    <a:pt x="1" y="480"/>
                    <a:pt x="46" y="571"/>
                    <a:pt x="115" y="639"/>
                  </a:cubicBezTo>
                  <a:cubicBezTo>
                    <a:pt x="183" y="708"/>
                    <a:pt x="275" y="753"/>
                    <a:pt x="389" y="753"/>
                  </a:cubicBezTo>
                  <a:cubicBezTo>
                    <a:pt x="480" y="753"/>
                    <a:pt x="571" y="708"/>
                    <a:pt x="640" y="639"/>
                  </a:cubicBezTo>
                  <a:cubicBezTo>
                    <a:pt x="708" y="571"/>
                    <a:pt x="754" y="480"/>
                    <a:pt x="754" y="365"/>
                  </a:cubicBezTo>
                  <a:cubicBezTo>
                    <a:pt x="754" y="274"/>
                    <a:pt x="708" y="183"/>
                    <a:pt x="640" y="114"/>
                  </a:cubicBezTo>
                  <a:cubicBezTo>
                    <a:pt x="571" y="46"/>
                    <a:pt x="480" y="0"/>
                    <a:pt x="38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8" name="Google Shape;348;p22"/>
            <p:cNvSpPr/>
            <p:nvPr/>
          </p:nvSpPr>
          <p:spPr>
            <a:xfrm rot="2365431" flipH="1">
              <a:off x="4497268" y="2660532"/>
              <a:ext cx="45080" cy="43344"/>
            </a:xfrm>
            <a:custGeom>
              <a:avLst/>
              <a:gdLst/>
              <a:ahLst/>
              <a:cxnLst/>
              <a:rect l="l" t="t" r="r" b="b"/>
              <a:pathLst>
                <a:path w="778" h="754" extrusionOk="0">
                  <a:moveTo>
                    <a:pt x="389" y="0"/>
                  </a:moveTo>
                  <a:cubicBezTo>
                    <a:pt x="298" y="0"/>
                    <a:pt x="184" y="46"/>
                    <a:pt x="115" y="114"/>
                  </a:cubicBezTo>
                  <a:cubicBezTo>
                    <a:pt x="47" y="183"/>
                    <a:pt x="1" y="274"/>
                    <a:pt x="1" y="365"/>
                  </a:cubicBezTo>
                  <a:cubicBezTo>
                    <a:pt x="1" y="480"/>
                    <a:pt x="47" y="571"/>
                    <a:pt x="115" y="639"/>
                  </a:cubicBezTo>
                  <a:cubicBezTo>
                    <a:pt x="184" y="708"/>
                    <a:pt x="298" y="753"/>
                    <a:pt x="389" y="753"/>
                  </a:cubicBezTo>
                  <a:cubicBezTo>
                    <a:pt x="480" y="753"/>
                    <a:pt x="594" y="708"/>
                    <a:pt x="663" y="639"/>
                  </a:cubicBezTo>
                  <a:cubicBezTo>
                    <a:pt x="731" y="571"/>
                    <a:pt x="777" y="480"/>
                    <a:pt x="777" y="365"/>
                  </a:cubicBezTo>
                  <a:cubicBezTo>
                    <a:pt x="777" y="274"/>
                    <a:pt x="731" y="183"/>
                    <a:pt x="663" y="114"/>
                  </a:cubicBezTo>
                  <a:cubicBezTo>
                    <a:pt x="594" y="46"/>
                    <a:pt x="480" y="0"/>
                    <a:pt x="38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9" name="Google Shape;349;p22"/>
            <p:cNvSpPr/>
            <p:nvPr/>
          </p:nvSpPr>
          <p:spPr>
            <a:xfrm rot="2365431" flipH="1">
              <a:off x="4188773" y="2506407"/>
              <a:ext cx="287113" cy="43344"/>
            </a:xfrm>
            <a:custGeom>
              <a:avLst/>
              <a:gdLst/>
              <a:ahLst/>
              <a:cxnLst/>
              <a:rect l="l" t="t" r="r" b="b"/>
              <a:pathLst>
                <a:path w="4955" h="754" extrusionOk="0">
                  <a:moveTo>
                    <a:pt x="389" y="0"/>
                  </a:moveTo>
                  <a:cubicBezTo>
                    <a:pt x="184" y="0"/>
                    <a:pt x="1" y="160"/>
                    <a:pt x="1" y="365"/>
                  </a:cubicBezTo>
                  <a:cubicBezTo>
                    <a:pt x="1" y="594"/>
                    <a:pt x="184" y="753"/>
                    <a:pt x="389" y="753"/>
                  </a:cubicBezTo>
                  <a:cubicBezTo>
                    <a:pt x="594" y="753"/>
                    <a:pt x="777" y="594"/>
                    <a:pt x="777" y="365"/>
                  </a:cubicBezTo>
                  <a:cubicBezTo>
                    <a:pt x="777" y="160"/>
                    <a:pt x="594" y="0"/>
                    <a:pt x="389" y="0"/>
                  </a:cubicBezTo>
                  <a:close/>
                  <a:moveTo>
                    <a:pt x="2489" y="0"/>
                  </a:moveTo>
                  <a:cubicBezTo>
                    <a:pt x="2283" y="0"/>
                    <a:pt x="2101" y="160"/>
                    <a:pt x="2101" y="365"/>
                  </a:cubicBezTo>
                  <a:cubicBezTo>
                    <a:pt x="2101" y="594"/>
                    <a:pt x="2283" y="753"/>
                    <a:pt x="2489" y="753"/>
                  </a:cubicBezTo>
                  <a:cubicBezTo>
                    <a:pt x="2694" y="753"/>
                    <a:pt x="2854" y="594"/>
                    <a:pt x="2854" y="365"/>
                  </a:cubicBezTo>
                  <a:cubicBezTo>
                    <a:pt x="2854" y="160"/>
                    <a:pt x="2694" y="0"/>
                    <a:pt x="2489" y="0"/>
                  </a:cubicBezTo>
                  <a:close/>
                  <a:moveTo>
                    <a:pt x="4589" y="0"/>
                  </a:moveTo>
                  <a:cubicBezTo>
                    <a:pt x="4361" y="0"/>
                    <a:pt x="4201" y="160"/>
                    <a:pt x="4201" y="365"/>
                  </a:cubicBezTo>
                  <a:cubicBezTo>
                    <a:pt x="4201" y="594"/>
                    <a:pt x="4361" y="753"/>
                    <a:pt x="4589" y="753"/>
                  </a:cubicBezTo>
                  <a:cubicBezTo>
                    <a:pt x="4794" y="753"/>
                    <a:pt x="4954" y="594"/>
                    <a:pt x="4954" y="365"/>
                  </a:cubicBezTo>
                  <a:cubicBezTo>
                    <a:pt x="4954" y="160"/>
                    <a:pt x="4794" y="0"/>
                    <a:pt x="458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0" name="Google Shape;350;p22"/>
            <p:cNvSpPr/>
            <p:nvPr/>
          </p:nvSpPr>
          <p:spPr>
            <a:xfrm rot="2365431" flipH="1">
              <a:off x="4122510" y="2351878"/>
              <a:ext cx="43690" cy="43344"/>
            </a:xfrm>
            <a:custGeom>
              <a:avLst/>
              <a:gdLst/>
              <a:ahLst/>
              <a:cxnLst/>
              <a:rect l="l" t="t" r="r" b="b"/>
              <a:pathLst>
                <a:path w="754" h="754" extrusionOk="0">
                  <a:moveTo>
                    <a:pt x="389" y="0"/>
                  </a:moveTo>
                  <a:cubicBezTo>
                    <a:pt x="275" y="0"/>
                    <a:pt x="183" y="46"/>
                    <a:pt x="115" y="114"/>
                  </a:cubicBezTo>
                  <a:cubicBezTo>
                    <a:pt x="46" y="183"/>
                    <a:pt x="1" y="274"/>
                    <a:pt x="1" y="365"/>
                  </a:cubicBezTo>
                  <a:cubicBezTo>
                    <a:pt x="1" y="480"/>
                    <a:pt x="46" y="571"/>
                    <a:pt x="115" y="639"/>
                  </a:cubicBezTo>
                  <a:cubicBezTo>
                    <a:pt x="183" y="708"/>
                    <a:pt x="275" y="753"/>
                    <a:pt x="389" y="753"/>
                  </a:cubicBezTo>
                  <a:cubicBezTo>
                    <a:pt x="480" y="753"/>
                    <a:pt x="571" y="708"/>
                    <a:pt x="640" y="639"/>
                  </a:cubicBezTo>
                  <a:cubicBezTo>
                    <a:pt x="708" y="571"/>
                    <a:pt x="754" y="480"/>
                    <a:pt x="754" y="365"/>
                  </a:cubicBezTo>
                  <a:cubicBezTo>
                    <a:pt x="754" y="274"/>
                    <a:pt x="708" y="183"/>
                    <a:pt x="640" y="114"/>
                  </a:cubicBezTo>
                  <a:cubicBezTo>
                    <a:pt x="571" y="46"/>
                    <a:pt x="480" y="0"/>
                    <a:pt x="38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1" name="Google Shape;351;p22"/>
            <p:cNvSpPr/>
            <p:nvPr/>
          </p:nvSpPr>
          <p:spPr>
            <a:xfrm rot="2365431" flipH="1">
              <a:off x="4021330" y="2256174"/>
              <a:ext cx="45080" cy="43344"/>
            </a:xfrm>
            <a:custGeom>
              <a:avLst/>
              <a:gdLst/>
              <a:ahLst/>
              <a:cxnLst/>
              <a:rect l="l" t="t" r="r" b="b"/>
              <a:pathLst>
                <a:path w="778" h="754" extrusionOk="0">
                  <a:moveTo>
                    <a:pt x="389" y="0"/>
                  </a:moveTo>
                  <a:cubicBezTo>
                    <a:pt x="298" y="0"/>
                    <a:pt x="184" y="46"/>
                    <a:pt x="115" y="114"/>
                  </a:cubicBezTo>
                  <a:cubicBezTo>
                    <a:pt x="47" y="183"/>
                    <a:pt x="1" y="274"/>
                    <a:pt x="1" y="365"/>
                  </a:cubicBezTo>
                  <a:cubicBezTo>
                    <a:pt x="1" y="480"/>
                    <a:pt x="47" y="571"/>
                    <a:pt x="115" y="639"/>
                  </a:cubicBezTo>
                  <a:cubicBezTo>
                    <a:pt x="184" y="708"/>
                    <a:pt x="298" y="753"/>
                    <a:pt x="389" y="753"/>
                  </a:cubicBezTo>
                  <a:cubicBezTo>
                    <a:pt x="480" y="753"/>
                    <a:pt x="594" y="708"/>
                    <a:pt x="663" y="639"/>
                  </a:cubicBezTo>
                  <a:cubicBezTo>
                    <a:pt x="731" y="571"/>
                    <a:pt x="777" y="480"/>
                    <a:pt x="777" y="365"/>
                  </a:cubicBezTo>
                  <a:cubicBezTo>
                    <a:pt x="777" y="274"/>
                    <a:pt x="731" y="183"/>
                    <a:pt x="663" y="114"/>
                  </a:cubicBezTo>
                  <a:cubicBezTo>
                    <a:pt x="594" y="46"/>
                    <a:pt x="480" y="0"/>
                    <a:pt x="38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52" name="Google Shape;352;p22"/>
          <p:cNvGrpSpPr/>
          <p:nvPr/>
        </p:nvGrpSpPr>
        <p:grpSpPr>
          <a:xfrm>
            <a:off x="2248078" y="2585652"/>
            <a:ext cx="1113261" cy="972835"/>
            <a:chOff x="5969008" y="2246791"/>
            <a:chExt cx="1113261" cy="972835"/>
          </a:xfrm>
        </p:grpSpPr>
        <p:sp>
          <p:nvSpPr>
            <p:cNvPr id="353" name="Google Shape;353;p22"/>
            <p:cNvSpPr/>
            <p:nvPr/>
          </p:nvSpPr>
          <p:spPr>
            <a:xfrm rot="-2365431">
              <a:off x="5977800" y="3167340"/>
              <a:ext cx="43690" cy="43344"/>
            </a:xfrm>
            <a:custGeom>
              <a:avLst/>
              <a:gdLst/>
              <a:ahLst/>
              <a:cxnLst/>
              <a:rect l="l" t="t" r="r" b="b"/>
              <a:pathLst>
                <a:path w="754" h="754" extrusionOk="0">
                  <a:moveTo>
                    <a:pt x="389" y="0"/>
                  </a:moveTo>
                  <a:cubicBezTo>
                    <a:pt x="275" y="0"/>
                    <a:pt x="183" y="46"/>
                    <a:pt x="115" y="114"/>
                  </a:cubicBezTo>
                  <a:cubicBezTo>
                    <a:pt x="46" y="183"/>
                    <a:pt x="1" y="274"/>
                    <a:pt x="1" y="365"/>
                  </a:cubicBezTo>
                  <a:cubicBezTo>
                    <a:pt x="1" y="480"/>
                    <a:pt x="46" y="571"/>
                    <a:pt x="115" y="639"/>
                  </a:cubicBezTo>
                  <a:cubicBezTo>
                    <a:pt x="183" y="708"/>
                    <a:pt x="275" y="753"/>
                    <a:pt x="389" y="753"/>
                  </a:cubicBezTo>
                  <a:cubicBezTo>
                    <a:pt x="480" y="753"/>
                    <a:pt x="571" y="708"/>
                    <a:pt x="640" y="639"/>
                  </a:cubicBezTo>
                  <a:cubicBezTo>
                    <a:pt x="708" y="571"/>
                    <a:pt x="754" y="480"/>
                    <a:pt x="754" y="365"/>
                  </a:cubicBezTo>
                  <a:cubicBezTo>
                    <a:pt x="754" y="274"/>
                    <a:pt x="708" y="183"/>
                    <a:pt x="640" y="114"/>
                  </a:cubicBezTo>
                  <a:cubicBezTo>
                    <a:pt x="571" y="46"/>
                    <a:pt x="480" y="0"/>
                    <a:pt x="38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4" name="Google Shape;354;p22"/>
            <p:cNvSpPr/>
            <p:nvPr/>
          </p:nvSpPr>
          <p:spPr>
            <a:xfrm rot="-2365431">
              <a:off x="6077589" y="3071637"/>
              <a:ext cx="45080" cy="43344"/>
            </a:xfrm>
            <a:custGeom>
              <a:avLst/>
              <a:gdLst/>
              <a:ahLst/>
              <a:cxnLst/>
              <a:rect l="l" t="t" r="r" b="b"/>
              <a:pathLst>
                <a:path w="778" h="754" extrusionOk="0">
                  <a:moveTo>
                    <a:pt x="389" y="0"/>
                  </a:moveTo>
                  <a:cubicBezTo>
                    <a:pt x="298" y="0"/>
                    <a:pt x="184" y="46"/>
                    <a:pt x="115" y="114"/>
                  </a:cubicBezTo>
                  <a:cubicBezTo>
                    <a:pt x="47" y="183"/>
                    <a:pt x="1" y="274"/>
                    <a:pt x="1" y="365"/>
                  </a:cubicBezTo>
                  <a:cubicBezTo>
                    <a:pt x="1" y="480"/>
                    <a:pt x="47" y="571"/>
                    <a:pt x="115" y="639"/>
                  </a:cubicBezTo>
                  <a:cubicBezTo>
                    <a:pt x="184" y="708"/>
                    <a:pt x="298" y="753"/>
                    <a:pt x="389" y="753"/>
                  </a:cubicBezTo>
                  <a:cubicBezTo>
                    <a:pt x="480" y="753"/>
                    <a:pt x="594" y="708"/>
                    <a:pt x="663" y="639"/>
                  </a:cubicBezTo>
                  <a:cubicBezTo>
                    <a:pt x="731" y="571"/>
                    <a:pt x="777" y="480"/>
                    <a:pt x="777" y="365"/>
                  </a:cubicBezTo>
                  <a:cubicBezTo>
                    <a:pt x="777" y="274"/>
                    <a:pt x="731" y="183"/>
                    <a:pt x="663" y="114"/>
                  </a:cubicBezTo>
                  <a:cubicBezTo>
                    <a:pt x="594" y="46"/>
                    <a:pt x="480" y="0"/>
                    <a:pt x="38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5" name="Google Shape;355;p22"/>
            <p:cNvSpPr/>
            <p:nvPr/>
          </p:nvSpPr>
          <p:spPr>
            <a:xfrm rot="-2365431">
              <a:off x="6144052" y="2917511"/>
              <a:ext cx="287113" cy="43344"/>
            </a:xfrm>
            <a:custGeom>
              <a:avLst/>
              <a:gdLst/>
              <a:ahLst/>
              <a:cxnLst/>
              <a:rect l="l" t="t" r="r" b="b"/>
              <a:pathLst>
                <a:path w="4955" h="754" extrusionOk="0">
                  <a:moveTo>
                    <a:pt x="389" y="0"/>
                  </a:moveTo>
                  <a:cubicBezTo>
                    <a:pt x="184" y="0"/>
                    <a:pt x="1" y="160"/>
                    <a:pt x="1" y="365"/>
                  </a:cubicBezTo>
                  <a:cubicBezTo>
                    <a:pt x="1" y="594"/>
                    <a:pt x="184" y="753"/>
                    <a:pt x="389" y="753"/>
                  </a:cubicBezTo>
                  <a:cubicBezTo>
                    <a:pt x="594" y="753"/>
                    <a:pt x="777" y="594"/>
                    <a:pt x="777" y="365"/>
                  </a:cubicBezTo>
                  <a:cubicBezTo>
                    <a:pt x="777" y="160"/>
                    <a:pt x="594" y="0"/>
                    <a:pt x="389" y="0"/>
                  </a:cubicBezTo>
                  <a:close/>
                  <a:moveTo>
                    <a:pt x="2489" y="0"/>
                  </a:moveTo>
                  <a:cubicBezTo>
                    <a:pt x="2283" y="0"/>
                    <a:pt x="2101" y="160"/>
                    <a:pt x="2101" y="365"/>
                  </a:cubicBezTo>
                  <a:cubicBezTo>
                    <a:pt x="2101" y="594"/>
                    <a:pt x="2283" y="753"/>
                    <a:pt x="2489" y="753"/>
                  </a:cubicBezTo>
                  <a:cubicBezTo>
                    <a:pt x="2694" y="753"/>
                    <a:pt x="2854" y="594"/>
                    <a:pt x="2854" y="365"/>
                  </a:cubicBezTo>
                  <a:cubicBezTo>
                    <a:pt x="2854" y="160"/>
                    <a:pt x="2694" y="0"/>
                    <a:pt x="2489" y="0"/>
                  </a:cubicBezTo>
                  <a:close/>
                  <a:moveTo>
                    <a:pt x="4589" y="0"/>
                  </a:moveTo>
                  <a:cubicBezTo>
                    <a:pt x="4361" y="0"/>
                    <a:pt x="4201" y="160"/>
                    <a:pt x="4201" y="365"/>
                  </a:cubicBezTo>
                  <a:cubicBezTo>
                    <a:pt x="4201" y="594"/>
                    <a:pt x="4361" y="753"/>
                    <a:pt x="4589" y="753"/>
                  </a:cubicBezTo>
                  <a:cubicBezTo>
                    <a:pt x="4794" y="753"/>
                    <a:pt x="4954" y="594"/>
                    <a:pt x="4954" y="365"/>
                  </a:cubicBezTo>
                  <a:cubicBezTo>
                    <a:pt x="4954" y="160"/>
                    <a:pt x="4794" y="0"/>
                    <a:pt x="458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6" name="Google Shape;356;p22"/>
            <p:cNvSpPr/>
            <p:nvPr/>
          </p:nvSpPr>
          <p:spPr>
            <a:xfrm rot="-2365431">
              <a:off x="6453737" y="2762982"/>
              <a:ext cx="43690" cy="43344"/>
            </a:xfrm>
            <a:custGeom>
              <a:avLst/>
              <a:gdLst/>
              <a:ahLst/>
              <a:cxnLst/>
              <a:rect l="l" t="t" r="r" b="b"/>
              <a:pathLst>
                <a:path w="754" h="754" extrusionOk="0">
                  <a:moveTo>
                    <a:pt x="389" y="0"/>
                  </a:moveTo>
                  <a:cubicBezTo>
                    <a:pt x="275" y="0"/>
                    <a:pt x="183" y="46"/>
                    <a:pt x="115" y="114"/>
                  </a:cubicBezTo>
                  <a:cubicBezTo>
                    <a:pt x="46" y="183"/>
                    <a:pt x="1" y="274"/>
                    <a:pt x="1" y="365"/>
                  </a:cubicBezTo>
                  <a:cubicBezTo>
                    <a:pt x="1" y="480"/>
                    <a:pt x="46" y="571"/>
                    <a:pt x="115" y="639"/>
                  </a:cubicBezTo>
                  <a:cubicBezTo>
                    <a:pt x="183" y="708"/>
                    <a:pt x="275" y="753"/>
                    <a:pt x="389" y="753"/>
                  </a:cubicBezTo>
                  <a:cubicBezTo>
                    <a:pt x="480" y="753"/>
                    <a:pt x="571" y="708"/>
                    <a:pt x="640" y="639"/>
                  </a:cubicBezTo>
                  <a:cubicBezTo>
                    <a:pt x="708" y="571"/>
                    <a:pt x="754" y="480"/>
                    <a:pt x="754" y="365"/>
                  </a:cubicBezTo>
                  <a:cubicBezTo>
                    <a:pt x="754" y="274"/>
                    <a:pt x="708" y="183"/>
                    <a:pt x="640" y="114"/>
                  </a:cubicBezTo>
                  <a:cubicBezTo>
                    <a:pt x="571" y="46"/>
                    <a:pt x="480" y="0"/>
                    <a:pt x="38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7" name="Google Shape;357;p22"/>
            <p:cNvSpPr/>
            <p:nvPr/>
          </p:nvSpPr>
          <p:spPr>
            <a:xfrm rot="-2365431">
              <a:off x="6552617" y="2660532"/>
              <a:ext cx="45080" cy="43344"/>
            </a:xfrm>
            <a:custGeom>
              <a:avLst/>
              <a:gdLst/>
              <a:ahLst/>
              <a:cxnLst/>
              <a:rect l="l" t="t" r="r" b="b"/>
              <a:pathLst>
                <a:path w="778" h="754" extrusionOk="0">
                  <a:moveTo>
                    <a:pt x="389" y="0"/>
                  </a:moveTo>
                  <a:cubicBezTo>
                    <a:pt x="298" y="0"/>
                    <a:pt x="184" y="46"/>
                    <a:pt x="115" y="114"/>
                  </a:cubicBezTo>
                  <a:cubicBezTo>
                    <a:pt x="47" y="183"/>
                    <a:pt x="1" y="274"/>
                    <a:pt x="1" y="365"/>
                  </a:cubicBezTo>
                  <a:cubicBezTo>
                    <a:pt x="1" y="480"/>
                    <a:pt x="47" y="571"/>
                    <a:pt x="115" y="639"/>
                  </a:cubicBezTo>
                  <a:cubicBezTo>
                    <a:pt x="184" y="708"/>
                    <a:pt x="298" y="753"/>
                    <a:pt x="389" y="753"/>
                  </a:cubicBezTo>
                  <a:cubicBezTo>
                    <a:pt x="480" y="753"/>
                    <a:pt x="594" y="708"/>
                    <a:pt x="663" y="639"/>
                  </a:cubicBezTo>
                  <a:cubicBezTo>
                    <a:pt x="731" y="571"/>
                    <a:pt x="777" y="480"/>
                    <a:pt x="777" y="365"/>
                  </a:cubicBezTo>
                  <a:cubicBezTo>
                    <a:pt x="777" y="274"/>
                    <a:pt x="731" y="183"/>
                    <a:pt x="663" y="114"/>
                  </a:cubicBezTo>
                  <a:cubicBezTo>
                    <a:pt x="594" y="46"/>
                    <a:pt x="480" y="0"/>
                    <a:pt x="38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8" name="Google Shape;358;p22"/>
            <p:cNvSpPr/>
            <p:nvPr/>
          </p:nvSpPr>
          <p:spPr>
            <a:xfrm rot="-2365431">
              <a:off x="6619079" y="2506407"/>
              <a:ext cx="287113" cy="43344"/>
            </a:xfrm>
            <a:custGeom>
              <a:avLst/>
              <a:gdLst/>
              <a:ahLst/>
              <a:cxnLst/>
              <a:rect l="l" t="t" r="r" b="b"/>
              <a:pathLst>
                <a:path w="4955" h="754" extrusionOk="0">
                  <a:moveTo>
                    <a:pt x="389" y="0"/>
                  </a:moveTo>
                  <a:cubicBezTo>
                    <a:pt x="184" y="0"/>
                    <a:pt x="1" y="160"/>
                    <a:pt x="1" y="365"/>
                  </a:cubicBezTo>
                  <a:cubicBezTo>
                    <a:pt x="1" y="594"/>
                    <a:pt x="184" y="753"/>
                    <a:pt x="389" y="753"/>
                  </a:cubicBezTo>
                  <a:cubicBezTo>
                    <a:pt x="594" y="753"/>
                    <a:pt x="777" y="594"/>
                    <a:pt x="777" y="365"/>
                  </a:cubicBezTo>
                  <a:cubicBezTo>
                    <a:pt x="777" y="160"/>
                    <a:pt x="594" y="0"/>
                    <a:pt x="389" y="0"/>
                  </a:cubicBezTo>
                  <a:close/>
                  <a:moveTo>
                    <a:pt x="2489" y="0"/>
                  </a:moveTo>
                  <a:cubicBezTo>
                    <a:pt x="2283" y="0"/>
                    <a:pt x="2101" y="160"/>
                    <a:pt x="2101" y="365"/>
                  </a:cubicBezTo>
                  <a:cubicBezTo>
                    <a:pt x="2101" y="594"/>
                    <a:pt x="2283" y="753"/>
                    <a:pt x="2489" y="753"/>
                  </a:cubicBezTo>
                  <a:cubicBezTo>
                    <a:pt x="2694" y="753"/>
                    <a:pt x="2854" y="594"/>
                    <a:pt x="2854" y="365"/>
                  </a:cubicBezTo>
                  <a:cubicBezTo>
                    <a:pt x="2854" y="160"/>
                    <a:pt x="2694" y="0"/>
                    <a:pt x="2489" y="0"/>
                  </a:cubicBezTo>
                  <a:close/>
                  <a:moveTo>
                    <a:pt x="4589" y="0"/>
                  </a:moveTo>
                  <a:cubicBezTo>
                    <a:pt x="4361" y="0"/>
                    <a:pt x="4201" y="160"/>
                    <a:pt x="4201" y="365"/>
                  </a:cubicBezTo>
                  <a:cubicBezTo>
                    <a:pt x="4201" y="594"/>
                    <a:pt x="4361" y="753"/>
                    <a:pt x="4589" y="753"/>
                  </a:cubicBezTo>
                  <a:cubicBezTo>
                    <a:pt x="4794" y="753"/>
                    <a:pt x="4954" y="594"/>
                    <a:pt x="4954" y="365"/>
                  </a:cubicBezTo>
                  <a:cubicBezTo>
                    <a:pt x="4954" y="160"/>
                    <a:pt x="4794" y="0"/>
                    <a:pt x="458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9" name="Google Shape;359;p22"/>
            <p:cNvSpPr/>
            <p:nvPr/>
          </p:nvSpPr>
          <p:spPr>
            <a:xfrm rot="-2365431">
              <a:off x="6928765" y="2351878"/>
              <a:ext cx="43690" cy="43344"/>
            </a:xfrm>
            <a:custGeom>
              <a:avLst/>
              <a:gdLst/>
              <a:ahLst/>
              <a:cxnLst/>
              <a:rect l="l" t="t" r="r" b="b"/>
              <a:pathLst>
                <a:path w="754" h="754" extrusionOk="0">
                  <a:moveTo>
                    <a:pt x="389" y="0"/>
                  </a:moveTo>
                  <a:cubicBezTo>
                    <a:pt x="275" y="0"/>
                    <a:pt x="183" y="46"/>
                    <a:pt x="115" y="114"/>
                  </a:cubicBezTo>
                  <a:cubicBezTo>
                    <a:pt x="46" y="183"/>
                    <a:pt x="1" y="274"/>
                    <a:pt x="1" y="365"/>
                  </a:cubicBezTo>
                  <a:cubicBezTo>
                    <a:pt x="1" y="480"/>
                    <a:pt x="46" y="571"/>
                    <a:pt x="115" y="639"/>
                  </a:cubicBezTo>
                  <a:cubicBezTo>
                    <a:pt x="183" y="708"/>
                    <a:pt x="275" y="753"/>
                    <a:pt x="389" y="753"/>
                  </a:cubicBezTo>
                  <a:cubicBezTo>
                    <a:pt x="480" y="753"/>
                    <a:pt x="571" y="708"/>
                    <a:pt x="640" y="639"/>
                  </a:cubicBezTo>
                  <a:cubicBezTo>
                    <a:pt x="708" y="571"/>
                    <a:pt x="754" y="480"/>
                    <a:pt x="754" y="365"/>
                  </a:cubicBezTo>
                  <a:cubicBezTo>
                    <a:pt x="754" y="274"/>
                    <a:pt x="708" y="183"/>
                    <a:pt x="640" y="114"/>
                  </a:cubicBezTo>
                  <a:cubicBezTo>
                    <a:pt x="571" y="46"/>
                    <a:pt x="480" y="0"/>
                    <a:pt x="38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0" name="Google Shape;360;p22"/>
            <p:cNvSpPr/>
            <p:nvPr/>
          </p:nvSpPr>
          <p:spPr>
            <a:xfrm rot="-2365431">
              <a:off x="7028554" y="2256174"/>
              <a:ext cx="45080" cy="43344"/>
            </a:xfrm>
            <a:custGeom>
              <a:avLst/>
              <a:gdLst/>
              <a:ahLst/>
              <a:cxnLst/>
              <a:rect l="l" t="t" r="r" b="b"/>
              <a:pathLst>
                <a:path w="778" h="754" extrusionOk="0">
                  <a:moveTo>
                    <a:pt x="389" y="0"/>
                  </a:moveTo>
                  <a:cubicBezTo>
                    <a:pt x="298" y="0"/>
                    <a:pt x="184" y="46"/>
                    <a:pt x="115" y="114"/>
                  </a:cubicBezTo>
                  <a:cubicBezTo>
                    <a:pt x="47" y="183"/>
                    <a:pt x="1" y="274"/>
                    <a:pt x="1" y="365"/>
                  </a:cubicBezTo>
                  <a:cubicBezTo>
                    <a:pt x="1" y="480"/>
                    <a:pt x="47" y="571"/>
                    <a:pt x="115" y="639"/>
                  </a:cubicBezTo>
                  <a:cubicBezTo>
                    <a:pt x="184" y="708"/>
                    <a:pt x="298" y="753"/>
                    <a:pt x="389" y="753"/>
                  </a:cubicBezTo>
                  <a:cubicBezTo>
                    <a:pt x="480" y="753"/>
                    <a:pt x="594" y="708"/>
                    <a:pt x="663" y="639"/>
                  </a:cubicBezTo>
                  <a:cubicBezTo>
                    <a:pt x="731" y="571"/>
                    <a:pt x="777" y="480"/>
                    <a:pt x="777" y="365"/>
                  </a:cubicBezTo>
                  <a:cubicBezTo>
                    <a:pt x="777" y="274"/>
                    <a:pt x="731" y="183"/>
                    <a:pt x="663" y="114"/>
                  </a:cubicBezTo>
                  <a:cubicBezTo>
                    <a:pt x="594" y="46"/>
                    <a:pt x="480" y="0"/>
                    <a:pt x="38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61" name="Google Shape;361;p22"/>
          <p:cNvGrpSpPr/>
          <p:nvPr/>
        </p:nvGrpSpPr>
        <p:grpSpPr>
          <a:xfrm>
            <a:off x="5912701" y="996875"/>
            <a:ext cx="3091485" cy="3828794"/>
            <a:chOff x="5779636" y="6267"/>
            <a:chExt cx="3091485" cy="3828794"/>
          </a:xfrm>
        </p:grpSpPr>
        <p:sp>
          <p:nvSpPr>
            <p:cNvPr id="362" name="Google Shape;362;p22"/>
            <p:cNvSpPr/>
            <p:nvPr/>
          </p:nvSpPr>
          <p:spPr>
            <a:xfrm rot="-2365431">
              <a:off x="7430852" y="2003270"/>
              <a:ext cx="43690" cy="43344"/>
            </a:xfrm>
            <a:custGeom>
              <a:avLst/>
              <a:gdLst/>
              <a:ahLst/>
              <a:cxnLst/>
              <a:rect l="l" t="t" r="r" b="b"/>
              <a:pathLst>
                <a:path w="754" h="754" extrusionOk="0">
                  <a:moveTo>
                    <a:pt x="389" y="0"/>
                  </a:moveTo>
                  <a:cubicBezTo>
                    <a:pt x="275" y="0"/>
                    <a:pt x="183" y="46"/>
                    <a:pt x="115" y="114"/>
                  </a:cubicBezTo>
                  <a:cubicBezTo>
                    <a:pt x="46" y="183"/>
                    <a:pt x="1" y="274"/>
                    <a:pt x="1" y="365"/>
                  </a:cubicBezTo>
                  <a:cubicBezTo>
                    <a:pt x="1" y="480"/>
                    <a:pt x="46" y="571"/>
                    <a:pt x="115" y="639"/>
                  </a:cubicBezTo>
                  <a:cubicBezTo>
                    <a:pt x="183" y="708"/>
                    <a:pt x="275" y="753"/>
                    <a:pt x="389" y="753"/>
                  </a:cubicBezTo>
                  <a:cubicBezTo>
                    <a:pt x="480" y="753"/>
                    <a:pt x="571" y="708"/>
                    <a:pt x="640" y="639"/>
                  </a:cubicBezTo>
                  <a:cubicBezTo>
                    <a:pt x="708" y="571"/>
                    <a:pt x="754" y="480"/>
                    <a:pt x="754" y="365"/>
                  </a:cubicBezTo>
                  <a:cubicBezTo>
                    <a:pt x="754" y="274"/>
                    <a:pt x="708" y="183"/>
                    <a:pt x="640" y="114"/>
                  </a:cubicBezTo>
                  <a:cubicBezTo>
                    <a:pt x="571" y="46"/>
                    <a:pt x="480" y="0"/>
                    <a:pt x="38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3" name="Google Shape;363;p22"/>
            <p:cNvSpPr/>
            <p:nvPr/>
          </p:nvSpPr>
          <p:spPr>
            <a:xfrm>
              <a:off x="6891910" y="2522251"/>
              <a:ext cx="474007" cy="821520"/>
            </a:xfrm>
            <a:custGeom>
              <a:avLst/>
              <a:gdLst/>
              <a:ahLst/>
              <a:cxnLst/>
              <a:rect l="l" t="t" r="r" b="b"/>
              <a:pathLst>
                <a:path w="8127" h="14084" extrusionOk="0">
                  <a:moveTo>
                    <a:pt x="1" y="14084"/>
                  </a:moveTo>
                  <a:cubicBezTo>
                    <a:pt x="1" y="14084"/>
                    <a:pt x="1" y="14084"/>
                    <a:pt x="1" y="14084"/>
                  </a:cubicBezTo>
                  <a:cubicBezTo>
                    <a:pt x="1" y="14084"/>
                    <a:pt x="1" y="14084"/>
                    <a:pt x="1" y="14084"/>
                  </a:cubicBezTo>
                  <a:close/>
                  <a:moveTo>
                    <a:pt x="8104" y="23"/>
                  </a:moveTo>
                  <a:cubicBezTo>
                    <a:pt x="8104" y="23"/>
                    <a:pt x="8104" y="23"/>
                    <a:pt x="8104" y="23"/>
                  </a:cubicBezTo>
                  <a:cubicBezTo>
                    <a:pt x="8104" y="23"/>
                    <a:pt x="8104" y="23"/>
                    <a:pt x="8104" y="23"/>
                  </a:cubicBezTo>
                  <a:close/>
                  <a:moveTo>
                    <a:pt x="8104" y="23"/>
                  </a:moveTo>
                  <a:cubicBezTo>
                    <a:pt x="8104" y="23"/>
                    <a:pt x="8127" y="23"/>
                    <a:pt x="8127" y="1"/>
                  </a:cubicBezTo>
                  <a:cubicBezTo>
                    <a:pt x="8127" y="23"/>
                    <a:pt x="8104" y="23"/>
                    <a:pt x="8104" y="23"/>
                  </a:cubicBezTo>
                  <a:close/>
                  <a:moveTo>
                    <a:pt x="8127" y="1"/>
                  </a:moveTo>
                  <a:cubicBezTo>
                    <a:pt x="8127" y="1"/>
                    <a:pt x="8127" y="1"/>
                    <a:pt x="8127" y="1"/>
                  </a:cubicBezTo>
                  <a:cubicBezTo>
                    <a:pt x="8127" y="1"/>
                    <a:pt x="8127" y="1"/>
                    <a:pt x="8127" y="1"/>
                  </a:cubicBezTo>
                  <a:close/>
                  <a:moveTo>
                    <a:pt x="8127" y="1"/>
                  </a:moveTo>
                  <a:cubicBezTo>
                    <a:pt x="8127" y="1"/>
                    <a:pt x="8127" y="1"/>
                    <a:pt x="8127" y="1"/>
                  </a:cubicBezTo>
                  <a:cubicBezTo>
                    <a:pt x="8127" y="1"/>
                    <a:pt x="8127" y="1"/>
                    <a:pt x="8127" y="1"/>
                  </a:cubicBezTo>
                  <a:close/>
                  <a:moveTo>
                    <a:pt x="8127" y="1"/>
                  </a:moveTo>
                  <a:cubicBezTo>
                    <a:pt x="8127" y="1"/>
                    <a:pt x="8127" y="1"/>
                    <a:pt x="8127" y="1"/>
                  </a:cubicBezTo>
                  <a:cubicBezTo>
                    <a:pt x="8127" y="1"/>
                    <a:pt x="8127" y="1"/>
                    <a:pt x="812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4" name="Google Shape;364;p22"/>
            <p:cNvSpPr/>
            <p:nvPr/>
          </p:nvSpPr>
          <p:spPr>
            <a:xfrm>
              <a:off x="6853298" y="2473664"/>
              <a:ext cx="1194263" cy="1017917"/>
            </a:xfrm>
            <a:custGeom>
              <a:avLst/>
              <a:gdLst/>
              <a:ahLst/>
              <a:cxnLst/>
              <a:rect l="l" t="t" r="r" b="b"/>
              <a:pathLst>
                <a:path w="20476" h="17451" extrusionOk="0">
                  <a:moveTo>
                    <a:pt x="10247" y="0"/>
                  </a:moveTo>
                  <a:cubicBezTo>
                    <a:pt x="9673" y="0"/>
                    <a:pt x="9097" y="286"/>
                    <a:pt x="8766" y="856"/>
                  </a:cubicBezTo>
                  <a:lnTo>
                    <a:pt x="663" y="14894"/>
                  </a:lnTo>
                  <a:cubicBezTo>
                    <a:pt x="1" y="16035"/>
                    <a:pt x="823" y="17450"/>
                    <a:pt x="2146" y="17450"/>
                  </a:cubicBezTo>
                  <a:lnTo>
                    <a:pt x="18352" y="17450"/>
                  </a:lnTo>
                  <a:cubicBezTo>
                    <a:pt x="19653" y="17450"/>
                    <a:pt x="20475" y="16035"/>
                    <a:pt x="19836" y="14894"/>
                  </a:cubicBezTo>
                  <a:lnTo>
                    <a:pt x="11710" y="856"/>
                  </a:lnTo>
                  <a:cubicBezTo>
                    <a:pt x="11391" y="286"/>
                    <a:pt x="10820" y="0"/>
                    <a:pt x="1024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5" name="Google Shape;365;p22"/>
            <p:cNvSpPr/>
            <p:nvPr/>
          </p:nvSpPr>
          <p:spPr>
            <a:xfrm>
              <a:off x="6877270" y="2483638"/>
              <a:ext cx="1015847" cy="920039"/>
            </a:xfrm>
            <a:custGeom>
              <a:avLst/>
              <a:gdLst/>
              <a:ahLst/>
              <a:cxnLst/>
              <a:rect l="l" t="t" r="r" b="b"/>
              <a:pathLst>
                <a:path w="17417" h="15773" extrusionOk="0">
                  <a:moveTo>
                    <a:pt x="9131" y="1"/>
                  </a:moveTo>
                  <a:cubicBezTo>
                    <a:pt x="8834" y="138"/>
                    <a:pt x="8560" y="343"/>
                    <a:pt x="8378" y="663"/>
                  </a:cubicBezTo>
                  <a:cubicBezTo>
                    <a:pt x="8378" y="685"/>
                    <a:pt x="8355" y="685"/>
                    <a:pt x="8355" y="685"/>
                  </a:cubicBezTo>
                  <a:lnTo>
                    <a:pt x="252" y="14723"/>
                  </a:lnTo>
                  <a:cubicBezTo>
                    <a:pt x="252" y="14723"/>
                    <a:pt x="252" y="14746"/>
                    <a:pt x="252" y="14746"/>
                  </a:cubicBezTo>
                  <a:cubicBezTo>
                    <a:pt x="46" y="15065"/>
                    <a:pt x="1" y="15430"/>
                    <a:pt x="24" y="15773"/>
                  </a:cubicBezTo>
                  <a:lnTo>
                    <a:pt x="15271" y="15773"/>
                  </a:lnTo>
                  <a:cubicBezTo>
                    <a:pt x="16595" y="15773"/>
                    <a:pt x="17416" y="14335"/>
                    <a:pt x="16754" y="13216"/>
                  </a:cubicBezTo>
                  <a:lnTo>
                    <a:pt x="9131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6" name="Google Shape;366;p22"/>
            <p:cNvSpPr/>
            <p:nvPr/>
          </p:nvSpPr>
          <p:spPr>
            <a:xfrm>
              <a:off x="7066307" y="3064113"/>
              <a:ext cx="769540" cy="770948"/>
            </a:xfrm>
            <a:custGeom>
              <a:avLst/>
              <a:gdLst/>
              <a:ahLst/>
              <a:cxnLst/>
              <a:rect l="l" t="t" r="r" b="b"/>
              <a:pathLst>
                <a:path w="13194" h="13217" extrusionOk="0">
                  <a:moveTo>
                    <a:pt x="6597" y="0"/>
                  </a:moveTo>
                  <a:cubicBezTo>
                    <a:pt x="2945" y="0"/>
                    <a:pt x="1" y="2968"/>
                    <a:pt x="1" y="6597"/>
                  </a:cubicBezTo>
                  <a:cubicBezTo>
                    <a:pt x="1" y="10249"/>
                    <a:pt x="2945" y="13216"/>
                    <a:pt x="6597" y="13216"/>
                  </a:cubicBezTo>
                  <a:cubicBezTo>
                    <a:pt x="10227" y="13216"/>
                    <a:pt x="13194" y="10249"/>
                    <a:pt x="13194" y="6597"/>
                  </a:cubicBezTo>
                  <a:cubicBezTo>
                    <a:pt x="13194" y="2968"/>
                    <a:pt x="10227" y="0"/>
                    <a:pt x="659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7" name="Google Shape;367;p22"/>
            <p:cNvSpPr/>
            <p:nvPr/>
          </p:nvSpPr>
          <p:spPr>
            <a:xfrm>
              <a:off x="7118276" y="3116024"/>
              <a:ext cx="665663" cy="665779"/>
            </a:xfrm>
            <a:custGeom>
              <a:avLst/>
              <a:gdLst/>
              <a:ahLst/>
              <a:cxnLst/>
              <a:rect l="l" t="t" r="r" b="b"/>
              <a:pathLst>
                <a:path w="11413" h="11414" extrusionOk="0">
                  <a:moveTo>
                    <a:pt x="5706" y="1"/>
                  </a:moveTo>
                  <a:cubicBezTo>
                    <a:pt x="2556" y="1"/>
                    <a:pt x="0" y="2557"/>
                    <a:pt x="0" y="5707"/>
                  </a:cubicBezTo>
                  <a:cubicBezTo>
                    <a:pt x="0" y="8857"/>
                    <a:pt x="2556" y="11413"/>
                    <a:pt x="5706" y="11413"/>
                  </a:cubicBezTo>
                  <a:cubicBezTo>
                    <a:pt x="8856" y="11413"/>
                    <a:pt x="11413" y="8857"/>
                    <a:pt x="11413" y="5707"/>
                  </a:cubicBezTo>
                  <a:cubicBezTo>
                    <a:pt x="11413" y="2557"/>
                    <a:pt x="8856" y="1"/>
                    <a:pt x="570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8" name="Google Shape;368;p22"/>
            <p:cNvSpPr/>
            <p:nvPr/>
          </p:nvSpPr>
          <p:spPr>
            <a:xfrm>
              <a:off x="7259368" y="1887181"/>
              <a:ext cx="387453" cy="387545"/>
            </a:xfrm>
            <a:custGeom>
              <a:avLst/>
              <a:gdLst/>
              <a:ahLst/>
              <a:cxnLst/>
              <a:rect l="l" t="t" r="r" b="b"/>
              <a:pathLst>
                <a:path w="6643" h="6644" extrusionOk="0">
                  <a:moveTo>
                    <a:pt x="3310" y="1"/>
                  </a:moveTo>
                  <a:cubicBezTo>
                    <a:pt x="1484" y="1"/>
                    <a:pt x="1" y="1485"/>
                    <a:pt x="1" y="3311"/>
                  </a:cubicBezTo>
                  <a:cubicBezTo>
                    <a:pt x="1" y="5159"/>
                    <a:pt x="1484" y="6643"/>
                    <a:pt x="3310" y="6643"/>
                  </a:cubicBezTo>
                  <a:cubicBezTo>
                    <a:pt x="5159" y="6643"/>
                    <a:pt x="6643" y="5159"/>
                    <a:pt x="6643" y="3311"/>
                  </a:cubicBezTo>
                  <a:cubicBezTo>
                    <a:pt x="6643" y="1485"/>
                    <a:pt x="5159" y="1"/>
                    <a:pt x="331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9" name="Google Shape;369;p22"/>
            <p:cNvSpPr/>
            <p:nvPr/>
          </p:nvSpPr>
          <p:spPr>
            <a:xfrm>
              <a:off x="7340559" y="1968432"/>
              <a:ext cx="225076" cy="225037"/>
            </a:xfrm>
            <a:custGeom>
              <a:avLst/>
              <a:gdLst/>
              <a:ahLst/>
              <a:cxnLst/>
              <a:rect l="l" t="t" r="r" b="b"/>
              <a:pathLst>
                <a:path w="3859" h="3858" extrusionOk="0">
                  <a:moveTo>
                    <a:pt x="1918" y="0"/>
                  </a:moveTo>
                  <a:cubicBezTo>
                    <a:pt x="868" y="0"/>
                    <a:pt x="1" y="868"/>
                    <a:pt x="1" y="1918"/>
                  </a:cubicBezTo>
                  <a:cubicBezTo>
                    <a:pt x="1" y="2990"/>
                    <a:pt x="868" y="3858"/>
                    <a:pt x="1918" y="3858"/>
                  </a:cubicBezTo>
                  <a:cubicBezTo>
                    <a:pt x="2991" y="3858"/>
                    <a:pt x="3858" y="2990"/>
                    <a:pt x="3858" y="1918"/>
                  </a:cubicBezTo>
                  <a:cubicBezTo>
                    <a:pt x="3858" y="868"/>
                    <a:pt x="2991" y="0"/>
                    <a:pt x="191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0" name="Google Shape;370;p22"/>
            <p:cNvSpPr txBox="1"/>
            <p:nvPr/>
          </p:nvSpPr>
          <p:spPr>
            <a:xfrm>
              <a:off x="5779636" y="6267"/>
              <a:ext cx="3091485" cy="182720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rPr lang="en" sz="1200" b="0" i="0" u="none" strike="noStrike" cap="none">
                  <a:solidFill>
                    <a:schemeClr val="dk1"/>
                  </a:solidFill>
                  <a:latin typeface="Fira Sans"/>
                  <a:ea typeface="Fira Sans"/>
                  <a:cs typeface="Fira Sans"/>
                  <a:sym typeface="Fira Sans"/>
                </a:rPr>
                <a:t>Leksik darajada tilning asosiy birliklari bo'lgan leksemalar va so'zlarni tekshiramiz. Leksemalar so‘zning mavhum shaklini, so‘zlar esa konkret ko‘rinishlarini ifodalaydi.</a:t>
              </a:r>
              <a:endParaRPr sz="1100" b="0" i="0" u="none" strike="noStrike" cap="none">
                <a:solidFill>
                  <a:srgbClr val="000000"/>
                </a:solidFill>
                <a:latin typeface="Fira Sans"/>
                <a:ea typeface="Fira Sans"/>
                <a:cs typeface="Fira Sans"/>
                <a:sym typeface="Fira Sans"/>
              </a:endParaRPr>
            </a:p>
          </p:txBody>
        </p:sp>
        <p:sp>
          <p:nvSpPr>
            <p:cNvPr id="371" name="Google Shape;371;p22"/>
            <p:cNvSpPr/>
            <p:nvPr/>
          </p:nvSpPr>
          <p:spPr>
            <a:xfrm>
              <a:off x="7441899" y="3275051"/>
              <a:ext cx="71112" cy="76973"/>
            </a:xfrm>
            <a:custGeom>
              <a:avLst/>
              <a:gdLst/>
              <a:ahLst/>
              <a:cxnLst/>
              <a:rect l="l" t="t" r="r" b="b"/>
              <a:pathLst>
                <a:path w="2584" h="2797" extrusionOk="0">
                  <a:moveTo>
                    <a:pt x="1324" y="1"/>
                  </a:moveTo>
                  <a:cubicBezTo>
                    <a:pt x="1072" y="1"/>
                    <a:pt x="883" y="190"/>
                    <a:pt x="883" y="442"/>
                  </a:cubicBezTo>
                  <a:lnTo>
                    <a:pt x="883" y="1387"/>
                  </a:lnTo>
                  <a:lnTo>
                    <a:pt x="757" y="1261"/>
                  </a:lnTo>
                  <a:cubicBezTo>
                    <a:pt x="678" y="1182"/>
                    <a:pt x="568" y="1143"/>
                    <a:pt x="457" y="1143"/>
                  </a:cubicBezTo>
                  <a:cubicBezTo>
                    <a:pt x="347" y="1143"/>
                    <a:pt x="237" y="1182"/>
                    <a:pt x="158" y="1261"/>
                  </a:cubicBezTo>
                  <a:cubicBezTo>
                    <a:pt x="1" y="1419"/>
                    <a:pt x="1" y="1702"/>
                    <a:pt x="158" y="1860"/>
                  </a:cubicBezTo>
                  <a:lnTo>
                    <a:pt x="1009" y="2679"/>
                  </a:lnTo>
                  <a:cubicBezTo>
                    <a:pt x="1088" y="2758"/>
                    <a:pt x="1190" y="2797"/>
                    <a:pt x="1292" y="2797"/>
                  </a:cubicBezTo>
                  <a:cubicBezTo>
                    <a:pt x="1395" y="2797"/>
                    <a:pt x="1497" y="2758"/>
                    <a:pt x="1576" y="2679"/>
                  </a:cubicBezTo>
                  <a:lnTo>
                    <a:pt x="2426" y="1860"/>
                  </a:lnTo>
                  <a:cubicBezTo>
                    <a:pt x="2584" y="1702"/>
                    <a:pt x="2584" y="1419"/>
                    <a:pt x="2426" y="1261"/>
                  </a:cubicBezTo>
                  <a:cubicBezTo>
                    <a:pt x="2348" y="1182"/>
                    <a:pt x="2237" y="1143"/>
                    <a:pt x="2127" y="1143"/>
                  </a:cubicBezTo>
                  <a:cubicBezTo>
                    <a:pt x="2017" y="1143"/>
                    <a:pt x="1907" y="1182"/>
                    <a:pt x="1828" y="1261"/>
                  </a:cubicBezTo>
                  <a:lnTo>
                    <a:pt x="1702" y="1387"/>
                  </a:lnTo>
                  <a:lnTo>
                    <a:pt x="1702" y="442"/>
                  </a:lnTo>
                  <a:cubicBezTo>
                    <a:pt x="1733" y="190"/>
                    <a:pt x="1544" y="1"/>
                    <a:pt x="132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2" name="Google Shape;372;p22"/>
            <p:cNvSpPr/>
            <p:nvPr/>
          </p:nvSpPr>
          <p:spPr>
            <a:xfrm>
              <a:off x="7270229" y="3319276"/>
              <a:ext cx="345954" cy="303491"/>
            </a:xfrm>
            <a:custGeom>
              <a:avLst/>
              <a:gdLst/>
              <a:ahLst/>
              <a:cxnLst/>
              <a:rect l="l" t="t" r="r" b="b"/>
              <a:pathLst>
                <a:path w="12571" h="11028" extrusionOk="0">
                  <a:moveTo>
                    <a:pt x="11752" y="2805"/>
                  </a:moveTo>
                  <a:lnTo>
                    <a:pt x="11059" y="6932"/>
                  </a:lnTo>
                  <a:lnTo>
                    <a:pt x="3970" y="6932"/>
                  </a:lnTo>
                  <a:lnTo>
                    <a:pt x="3183" y="2805"/>
                  </a:lnTo>
                  <a:close/>
                  <a:moveTo>
                    <a:pt x="5199" y="9421"/>
                  </a:moveTo>
                  <a:cubicBezTo>
                    <a:pt x="5388" y="9452"/>
                    <a:pt x="5514" y="9610"/>
                    <a:pt x="5514" y="9830"/>
                  </a:cubicBezTo>
                  <a:cubicBezTo>
                    <a:pt x="5514" y="10051"/>
                    <a:pt x="5293" y="10240"/>
                    <a:pt x="5073" y="10240"/>
                  </a:cubicBezTo>
                  <a:cubicBezTo>
                    <a:pt x="4821" y="10240"/>
                    <a:pt x="4663" y="10051"/>
                    <a:pt x="4663" y="9830"/>
                  </a:cubicBezTo>
                  <a:cubicBezTo>
                    <a:pt x="4663" y="9610"/>
                    <a:pt x="4789" y="9452"/>
                    <a:pt x="4978" y="9421"/>
                  </a:cubicBezTo>
                  <a:close/>
                  <a:moveTo>
                    <a:pt x="9830" y="9421"/>
                  </a:moveTo>
                  <a:cubicBezTo>
                    <a:pt x="10019" y="9452"/>
                    <a:pt x="10145" y="9610"/>
                    <a:pt x="10145" y="9830"/>
                  </a:cubicBezTo>
                  <a:cubicBezTo>
                    <a:pt x="10145" y="10051"/>
                    <a:pt x="9956" y="10240"/>
                    <a:pt x="9704" y="10240"/>
                  </a:cubicBezTo>
                  <a:cubicBezTo>
                    <a:pt x="9484" y="10240"/>
                    <a:pt x="9326" y="10051"/>
                    <a:pt x="9326" y="9830"/>
                  </a:cubicBezTo>
                  <a:cubicBezTo>
                    <a:pt x="9358" y="9610"/>
                    <a:pt x="9484" y="9452"/>
                    <a:pt x="9673" y="9421"/>
                  </a:cubicBezTo>
                  <a:close/>
                  <a:moveTo>
                    <a:pt x="284" y="1"/>
                  </a:moveTo>
                  <a:cubicBezTo>
                    <a:pt x="190" y="64"/>
                    <a:pt x="1" y="253"/>
                    <a:pt x="1" y="473"/>
                  </a:cubicBezTo>
                  <a:cubicBezTo>
                    <a:pt x="1" y="725"/>
                    <a:pt x="190" y="883"/>
                    <a:pt x="379" y="883"/>
                  </a:cubicBezTo>
                  <a:lnTo>
                    <a:pt x="1954" y="883"/>
                  </a:lnTo>
                  <a:lnTo>
                    <a:pt x="3151" y="7058"/>
                  </a:lnTo>
                  <a:cubicBezTo>
                    <a:pt x="2710" y="7247"/>
                    <a:pt x="2427" y="7688"/>
                    <a:pt x="2427" y="8192"/>
                  </a:cubicBezTo>
                  <a:cubicBezTo>
                    <a:pt x="2427" y="8885"/>
                    <a:pt x="2994" y="9421"/>
                    <a:pt x="3655" y="9421"/>
                  </a:cubicBezTo>
                  <a:lnTo>
                    <a:pt x="3844" y="9421"/>
                  </a:lnTo>
                  <a:cubicBezTo>
                    <a:pt x="3813" y="9547"/>
                    <a:pt x="3781" y="9704"/>
                    <a:pt x="3781" y="9830"/>
                  </a:cubicBezTo>
                  <a:cubicBezTo>
                    <a:pt x="3781" y="10492"/>
                    <a:pt x="4317" y="11027"/>
                    <a:pt x="5010" y="11027"/>
                  </a:cubicBezTo>
                  <a:cubicBezTo>
                    <a:pt x="5672" y="11027"/>
                    <a:pt x="6207" y="10492"/>
                    <a:pt x="6207" y="9830"/>
                  </a:cubicBezTo>
                  <a:cubicBezTo>
                    <a:pt x="6207" y="9673"/>
                    <a:pt x="6176" y="9547"/>
                    <a:pt x="6144" y="9421"/>
                  </a:cubicBezTo>
                  <a:lnTo>
                    <a:pt x="8475" y="9421"/>
                  </a:lnTo>
                  <a:cubicBezTo>
                    <a:pt x="8412" y="9547"/>
                    <a:pt x="8381" y="9704"/>
                    <a:pt x="8381" y="9830"/>
                  </a:cubicBezTo>
                  <a:cubicBezTo>
                    <a:pt x="8381" y="10492"/>
                    <a:pt x="8948" y="11027"/>
                    <a:pt x="9610" y="11027"/>
                  </a:cubicBezTo>
                  <a:cubicBezTo>
                    <a:pt x="10271" y="11027"/>
                    <a:pt x="10870" y="10492"/>
                    <a:pt x="10870" y="9830"/>
                  </a:cubicBezTo>
                  <a:cubicBezTo>
                    <a:pt x="10870" y="9673"/>
                    <a:pt x="10838" y="9547"/>
                    <a:pt x="10775" y="9421"/>
                  </a:cubicBezTo>
                  <a:lnTo>
                    <a:pt x="11405" y="9421"/>
                  </a:lnTo>
                  <a:cubicBezTo>
                    <a:pt x="11657" y="9421"/>
                    <a:pt x="11815" y="9231"/>
                    <a:pt x="11815" y="9042"/>
                  </a:cubicBezTo>
                  <a:cubicBezTo>
                    <a:pt x="11815" y="8822"/>
                    <a:pt x="11626" y="8601"/>
                    <a:pt x="11405" y="8601"/>
                  </a:cubicBezTo>
                  <a:lnTo>
                    <a:pt x="3529" y="8601"/>
                  </a:lnTo>
                  <a:cubicBezTo>
                    <a:pt x="3309" y="8601"/>
                    <a:pt x="3151" y="8412"/>
                    <a:pt x="3151" y="8160"/>
                  </a:cubicBezTo>
                  <a:cubicBezTo>
                    <a:pt x="3151" y="7940"/>
                    <a:pt x="3340" y="7719"/>
                    <a:pt x="3529" y="7719"/>
                  </a:cubicBezTo>
                  <a:lnTo>
                    <a:pt x="11311" y="7719"/>
                  </a:lnTo>
                  <a:cubicBezTo>
                    <a:pt x="11500" y="7719"/>
                    <a:pt x="11689" y="7562"/>
                    <a:pt x="11689" y="7373"/>
                  </a:cubicBezTo>
                  <a:lnTo>
                    <a:pt x="12508" y="2426"/>
                  </a:lnTo>
                  <a:cubicBezTo>
                    <a:pt x="12571" y="2174"/>
                    <a:pt x="12351" y="1954"/>
                    <a:pt x="12130" y="1954"/>
                  </a:cubicBezTo>
                  <a:lnTo>
                    <a:pt x="2899" y="1954"/>
                  </a:lnTo>
                  <a:lnTo>
                    <a:pt x="2584" y="379"/>
                  </a:lnTo>
                  <a:cubicBezTo>
                    <a:pt x="2553" y="158"/>
                    <a:pt x="2395" y="1"/>
                    <a:pt x="220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3" name="Google Shape;373;p22"/>
            <p:cNvSpPr/>
            <p:nvPr/>
          </p:nvSpPr>
          <p:spPr>
            <a:xfrm>
              <a:off x="7466172" y="3420715"/>
              <a:ext cx="22566" cy="66791"/>
            </a:xfrm>
            <a:custGeom>
              <a:avLst/>
              <a:gdLst/>
              <a:ahLst/>
              <a:cxnLst/>
              <a:rect l="l" t="t" r="r" b="b"/>
              <a:pathLst>
                <a:path w="820" h="2427" extrusionOk="0">
                  <a:moveTo>
                    <a:pt x="442" y="1"/>
                  </a:moveTo>
                  <a:cubicBezTo>
                    <a:pt x="190" y="1"/>
                    <a:pt x="1" y="190"/>
                    <a:pt x="1" y="379"/>
                  </a:cubicBezTo>
                  <a:lnTo>
                    <a:pt x="1" y="2048"/>
                  </a:lnTo>
                  <a:cubicBezTo>
                    <a:pt x="32" y="2269"/>
                    <a:pt x="221" y="2427"/>
                    <a:pt x="442" y="2427"/>
                  </a:cubicBezTo>
                  <a:cubicBezTo>
                    <a:pt x="662" y="2427"/>
                    <a:pt x="820" y="2237"/>
                    <a:pt x="820" y="2048"/>
                  </a:cubicBezTo>
                  <a:lnTo>
                    <a:pt x="820" y="379"/>
                  </a:lnTo>
                  <a:cubicBezTo>
                    <a:pt x="820" y="158"/>
                    <a:pt x="631" y="1"/>
                    <a:pt x="44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4" name="Google Shape;374;p22"/>
            <p:cNvSpPr/>
            <p:nvPr/>
          </p:nvSpPr>
          <p:spPr>
            <a:xfrm>
              <a:off x="7535550" y="3420715"/>
              <a:ext cx="21686" cy="66791"/>
            </a:xfrm>
            <a:custGeom>
              <a:avLst/>
              <a:gdLst/>
              <a:ahLst/>
              <a:cxnLst/>
              <a:rect l="l" t="t" r="r" b="b"/>
              <a:pathLst>
                <a:path w="788" h="2427" extrusionOk="0">
                  <a:moveTo>
                    <a:pt x="378" y="1"/>
                  </a:moveTo>
                  <a:cubicBezTo>
                    <a:pt x="189" y="1"/>
                    <a:pt x="0" y="190"/>
                    <a:pt x="0" y="379"/>
                  </a:cubicBezTo>
                  <a:lnTo>
                    <a:pt x="0" y="2048"/>
                  </a:lnTo>
                  <a:cubicBezTo>
                    <a:pt x="0" y="2269"/>
                    <a:pt x="189" y="2427"/>
                    <a:pt x="378" y="2427"/>
                  </a:cubicBezTo>
                  <a:cubicBezTo>
                    <a:pt x="630" y="2427"/>
                    <a:pt x="788" y="2237"/>
                    <a:pt x="788" y="2048"/>
                  </a:cubicBezTo>
                  <a:lnTo>
                    <a:pt x="788" y="379"/>
                  </a:lnTo>
                  <a:cubicBezTo>
                    <a:pt x="788" y="158"/>
                    <a:pt x="599" y="1"/>
                    <a:pt x="37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5" name="Google Shape;375;p22"/>
            <p:cNvSpPr/>
            <p:nvPr/>
          </p:nvSpPr>
          <p:spPr>
            <a:xfrm>
              <a:off x="7398555" y="3420715"/>
              <a:ext cx="23420" cy="66791"/>
            </a:xfrm>
            <a:custGeom>
              <a:avLst/>
              <a:gdLst/>
              <a:ahLst/>
              <a:cxnLst/>
              <a:rect l="l" t="t" r="r" b="b"/>
              <a:pathLst>
                <a:path w="851" h="2427" extrusionOk="0">
                  <a:moveTo>
                    <a:pt x="410" y="1"/>
                  </a:moveTo>
                  <a:cubicBezTo>
                    <a:pt x="158" y="1"/>
                    <a:pt x="0" y="190"/>
                    <a:pt x="0" y="379"/>
                  </a:cubicBezTo>
                  <a:lnTo>
                    <a:pt x="0" y="2048"/>
                  </a:lnTo>
                  <a:cubicBezTo>
                    <a:pt x="0" y="2269"/>
                    <a:pt x="221" y="2427"/>
                    <a:pt x="410" y="2427"/>
                  </a:cubicBezTo>
                  <a:cubicBezTo>
                    <a:pt x="630" y="2427"/>
                    <a:pt x="851" y="2237"/>
                    <a:pt x="851" y="2048"/>
                  </a:cubicBezTo>
                  <a:lnTo>
                    <a:pt x="851" y="379"/>
                  </a:lnTo>
                  <a:cubicBezTo>
                    <a:pt x="851" y="158"/>
                    <a:pt x="630" y="1"/>
                    <a:pt x="41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76" name="Google Shape;376;p22"/>
          <p:cNvGrpSpPr/>
          <p:nvPr/>
        </p:nvGrpSpPr>
        <p:grpSpPr>
          <a:xfrm>
            <a:off x="2743245" y="944905"/>
            <a:ext cx="3227405" cy="3959120"/>
            <a:chOff x="3967836" y="1662825"/>
            <a:chExt cx="3227405" cy="3959120"/>
          </a:xfrm>
        </p:grpSpPr>
        <p:grpSp>
          <p:nvGrpSpPr>
            <p:cNvPr id="377" name="Google Shape;377;p22"/>
            <p:cNvGrpSpPr/>
            <p:nvPr/>
          </p:nvGrpSpPr>
          <p:grpSpPr>
            <a:xfrm>
              <a:off x="3967836" y="1662825"/>
              <a:ext cx="3227405" cy="3959120"/>
              <a:chOff x="3967836" y="1662825"/>
              <a:chExt cx="3227405" cy="3959120"/>
            </a:xfrm>
          </p:grpSpPr>
          <p:sp>
            <p:nvSpPr>
              <p:cNvPr id="378" name="Google Shape;378;p22"/>
              <p:cNvSpPr/>
              <p:nvPr/>
            </p:nvSpPr>
            <p:spPr>
              <a:xfrm>
                <a:off x="4950363" y="2004974"/>
                <a:ext cx="1194263" cy="1017917"/>
              </a:xfrm>
              <a:custGeom>
                <a:avLst/>
                <a:gdLst/>
                <a:ahLst/>
                <a:cxnLst/>
                <a:rect l="l" t="t" r="r" b="b"/>
                <a:pathLst>
                  <a:path w="20476" h="17451" extrusionOk="0">
                    <a:moveTo>
                      <a:pt x="2124" y="1"/>
                    </a:moveTo>
                    <a:cubicBezTo>
                      <a:pt x="823" y="1"/>
                      <a:pt x="1" y="1439"/>
                      <a:pt x="640" y="2557"/>
                    </a:cubicBezTo>
                    <a:lnTo>
                      <a:pt x="8743" y="16595"/>
                    </a:lnTo>
                    <a:cubicBezTo>
                      <a:pt x="9074" y="17166"/>
                      <a:pt x="9650" y="17451"/>
                      <a:pt x="10227" y="17451"/>
                    </a:cubicBezTo>
                    <a:cubicBezTo>
                      <a:pt x="10803" y="17451"/>
                      <a:pt x="11379" y="17166"/>
                      <a:pt x="11710" y="16595"/>
                    </a:cubicBezTo>
                    <a:lnTo>
                      <a:pt x="19813" y="2557"/>
                    </a:lnTo>
                    <a:cubicBezTo>
                      <a:pt x="20475" y="1439"/>
                      <a:pt x="19653" y="1"/>
                      <a:pt x="18330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9" name="Google Shape;379;p22"/>
              <p:cNvSpPr/>
              <p:nvPr/>
            </p:nvSpPr>
            <p:spPr>
              <a:xfrm>
                <a:off x="4974335" y="2004974"/>
                <a:ext cx="990533" cy="920097"/>
              </a:xfrm>
              <a:custGeom>
                <a:avLst/>
                <a:gdLst/>
                <a:ahLst/>
                <a:cxnLst/>
                <a:rect l="l" t="t" r="r" b="b"/>
                <a:pathLst>
                  <a:path w="16983" h="15774" extrusionOk="0">
                    <a:moveTo>
                      <a:pt x="1713" y="1"/>
                    </a:moveTo>
                    <a:cubicBezTo>
                      <a:pt x="708" y="1"/>
                      <a:pt x="1" y="823"/>
                      <a:pt x="1" y="1713"/>
                    </a:cubicBezTo>
                    <a:cubicBezTo>
                      <a:pt x="1" y="1987"/>
                      <a:pt x="69" y="2283"/>
                      <a:pt x="229" y="2557"/>
                    </a:cubicBezTo>
                    <a:lnTo>
                      <a:pt x="7875" y="15773"/>
                    </a:lnTo>
                    <a:cubicBezTo>
                      <a:pt x="8172" y="15636"/>
                      <a:pt x="8446" y="15408"/>
                      <a:pt x="8629" y="15088"/>
                    </a:cubicBezTo>
                    <a:lnTo>
                      <a:pt x="16732" y="1051"/>
                    </a:lnTo>
                    <a:cubicBezTo>
                      <a:pt x="16937" y="709"/>
                      <a:pt x="16983" y="343"/>
                      <a:pt x="16960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0" name="Google Shape;380;p22"/>
              <p:cNvSpPr/>
              <p:nvPr/>
            </p:nvSpPr>
            <p:spPr>
              <a:xfrm>
                <a:off x="5162089" y="1662825"/>
                <a:ext cx="769540" cy="769606"/>
              </a:xfrm>
              <a:custGeom>
                <a:avLst/>
                <a:gdLst/>
                <a:ahLst/>
                <a:cxnLst/>
                <a:rect l="l" t="t" r="r" b="b"/>
                <a:pathLst>
                  <a:path w="13194" h="13194" extrusionOk="0">
                    <a:moveTo>
                      <a:pt x="6597" y="1"/>
                    </a:moveTo>
                    <a:cubicBezTo>
                      <a:pt x="2945" y="1"/>
                      <a:pt x="0" y="2968"/>
                      <a:pt x="0" y="6597"/>
                    </a:cubicBezTo>
                    <a:cubicBezTo>
                      <a:pt x="0" y="10249"/>
                      <a:pt x="2945" y="13194"/>
                      <a:pt x="6597" y="13194"/>
                    </a:cubicBezTo>
                    <a:cubicBezTo>
                      <a:pt x="10249" y="13194"/>
                      <a:pt x="13193" y="10249"/>
                      <a:pt x="13193" y="6597"/>
                    </a:cubicBezTo>
                    <a:cubicBezTo>
                      <a:pt x="13193" y="2968"/>
                      <a:pt x="10249" y="1"/>
                      <a:pt x="6597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1" name="Google Shape;381;p22"/>
              <p:cNvSpPr/>
              <p:nvPr/>
            </p:nvSpPr>
            <p:spPr>
              <a:xfrm>
                <a:off x="5214000" y="1714795"/>
                <a:ext cx="665663" cy="665720"/>
              </a:xfrm>
              <a:custGeom>
                <a:avLst/>
                <a:gdLst/>
                <a:ahLst/>
                <a:cxnLst/>
                <a:rect l="l" t="t" r="r" b="b"/>
                <a:pathLst>
                  <a:path w="11413" h="11413" extrusionOk="0">
                    <a:moveTo>
                      <a:pt x="5707" y="0"/>
                    </a:moveTo>
                    <a:cubicBezTo>
                      <a:pt x="2557" y="0"/>
                      <a:pt x="0" y="2556"/>
                      <a:pt x="0" y="5706"/>
                    </a:cubicBezTo>
                    <a:cubicBezTo>
                      <a:pt x="0" y="8856"/>
                      <a:pt x="2557" y="11413"/>
                      <a:pt x="5707" y="11413"/>
                    </a:cubicBezTo>
                    <a:cubicBezTo>
                      <a:pt x="8856" y="11413"/>
                      <a:pt x="11413" y="8856"/>
                      <a:pt x="11413" y="5706"/>
                    </a:cubicBezTo>
                    <a:cubicBezTo>
                      <a:pt x="11413" y="2556"/>
                      <a:pt x="8856" y="0"/>
                      <a:pt x="5707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2" name="Google Shape;382;p22"/>
              <p:cNvSpPr/>
              <p:nvPr/>
            </p:nvSpPr>
            <p:spPr>
              <a:xfrm>
                <a:off x="5351126" y="3223201"/>
                <a:ext cx="387453" cy="387486"/>
              </a:xfrm>
              <a:custGeom>
                <a:avLst/>
                <a:gdLst/>
                <a:ahLst/>
                <a:cxnLst/>
                <a:rect l="l" t="t" r="r" b="b"/>
                <a:pathLst>
                  <a:path w="6643" h="6643" extrusionOk="0">
                    <a:moveTo>
                      <a:pt x="3333" y="0"/>
                    </a:moveTo>
                    <a:cubicBezTo>
                      <a:pt x="1484" y="0"/>
                      <a:pt x="0" y="1484"/>
                      <a:pt x="0" y="3310"/>
                    </a:cubicBezTo>
                    <a:cubicBezTo>
                      <a:pt x="0" y="5159"/>
                      <a:pt x="1484" y="6642"/>
                      <a:pt x="3333" y="6642"/>
                    </a:cubicBezTo>
                    <a:cubicBezTo>
                      <a:pt x="5159" y="6642"/>
                      <a:pt x="6642" y="5159"/>
                      <a:pt x="6642" y="3310"/>
                    </a:cubicBezTo>
                    <a:cubicBezTo>
                      <a:pt x="6642" y="1484"/>
                      <a:pt x="5159" y="0"/>
                      <a:pt x="3333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3" name="Google Shape;383;p22"/>
              <p:cNvSpPr/>
              <p:nvPr/>
            </p:nvSpPr>
            <p:spPr>
              <a:xfrm>
                <a:off x="5432316" y="3304393"/>
                <a:ext cx="225076" cy="223754"/>
              </a:xfrm>
              <a:custGeom>
                <a:avLst/>
                <a:gdLst/>
                <a:ahLst/>
                <a:cxnLst/>
                <a:rect l="l" t="t" r="r" b="b"/>
                <a:pathLst>
                  <a:path w="3859" h="3836" extrusionOk="0">
                    <a:moveTo>
                      <a:pt x="1941" y="0"/>
                    </a:moveTo>
                    <a:cubicBezTo>
                      <a:pt x="868" y="0"/>
                      <a:pt x="1" y="868"/>
                      <a:pt x="1" y="1918"/>
                    </a:cubicBezTo>
                    <a:cubicBezTo>
                      <a:pt x="1" y="2990"/>
                      <a:pt x="868" y="3835"/>
                      <a:pt x="1941" y="3835"/>
                    </a:cubicBezTo>
                    <a:cubicBezTo>
                      <a:pt x="2991" y="3835"/>
                      <a:pt x="3858" y="2990"/>
                      <a:pt x="3858" y="1918"/>
                    </a:cubicBezTo>
                    <a:cubicBezTo>
                      <a:pt x="3858" y="868"/>
                      <a:pt x="2991" y="0"/>
                      <a:pt x="1941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4" name="Google Shape;384;p22"/>
              <p:cNvSpPr txBox="1"/>
              <p:nvPr/>
            </p:nvSpPr>
            <p:spPr>
              <a:xfrm>
                <a:off x="3967836" y="3977250"/>
                <a:ext cx="3227405" cy="164469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100"/>
                  <a:buFont typeface="Arial"/>
                  <a:buNone/>
                </a:pPr>
                <a:r>
                  <a:rPr lang="en" sz="1100" b="0" i="0" u="none" strike="noStrike" cap="none">
                    <a:solidFill>
                      <a:srgbClr val="000000"/>
                    </a:solidFill>
                    <a:latin typeface="Fira Sans"/>
                    <a:ea typeface="Fira Sans"/>
                    <a:cs typeface="Fira Sans"/>
                    <a:sym typeface="Fira Sans"/>
                  </a:rPr>
                  <a:t>Matn</a:t>
                </a:r>
                <a:endParaRPr sz="1100" b="0" i="0" u="none" strike="noStrike" cap="none">
                  <a:solidFill>
                    <a:srgbClr val="000000"/>
                  </a:solidFill>
                  <a:latin typeface="Fira Sans"/>
                  <a:ea typeface="Fira Sans"/>
                  <a:cs typeface="Fira Sans"/>
                  <a:sym typeface="Fira Sans"/>
                </a:endParaRPr>
              </a:p>
            </p:txBody>
          </p:sp>
        </p:grpSp>
        <p:grpSp>
          <p:nvGrpSpPr>
            <p:cNvPr id="385" name="Google Shape;385;p22"/>
            <p:cNvGrpSpPr/>
            <p:nvPr/>
          </p:nvGrpSpPr>
          <p:grpSpPr>
            <a:xfrm>
              <a:off x="5372530" y="1876430"/>
              <a:ext cx="345954" cy="343807"/>
              <a:chOff x="-61355881" y="1798240"/>
              <a:chExt cx="314275" cy="312325"/>
            </a:xfrm>
          </p:grpSpPr>
          <p:sp>
            <p:nvSpPr>
              <p:cNvPr id="386" name="Google Shape;386;p22"/>
              <p:cNvSpPr/>
              <p:nvPr/>
            </p:nvSpPr>
            <p:spPr>
              <a:xfrm>
                <a:off x="-61355881" y="1798240"/>
                <a:ext cx="314275" cy="312325"/>
              </a:xfrm>
              <a:custGeom>
                <a:avLst/>
                <a:gdLst/>
                <a:ahLst/>
                <a:cxnLst/>
                <a:rect l="l" t="t" r="r" b="b"/>
                <a:pathLst>
                  <a:path w="12571" h="12493" extrusionOk="0">
                    <a:moveTo>
                      <a:pt x="6270" y="1001"/>
                    </a:moveTo>
                    <a:lnTo>
                      <a:pt x="7687" y="2419"/>
                    </a:lnTo>
                    <a:cubicBezTo>
                      <a:pt x="7750" y="2482"/>
                      <a:pt x="7876" y="2513"/>
                      <a:pt x="7971" y="2513"/>
                    </a:cubicBezTo>
                    <a:lnTo>
                      <a:pt x="9956" y="2513"/>
                    </a:lnTo>
                    <a:lnTo>
                      <a:pt x="9956" y="4529"/>
                    </a:lnTo>
                    <a:cubicBezTo>
                      <a:pt x="9956" y="4655"/>
                      <a:pt x="10019" y="4718"/>
                      <a:pt x="10082" y="4813"/>
                    </a:cubicBezTo>
                    <a:lnTo>
                      <a:pt x="11499" y="6231"/>
                    </a:lnTo>
                    <a:lnTo>
                      <a:pt x="10082" y="7648"/>
                    </a:lnTo>
                    <a:cubicBezTo>
                      <a:pt x="10019" y="7711"/>
                      <a:pt x="9956" y="7837"/>
                      <a:pt x="9956" y="7900"/>
                    </a:cubicBezTo>
                    <a:lnTo>
                      <a:pt x="9956" y="9917"/>
                    </a:lnTo>
                    <a:lnTo>
                      <a:pt x="7971" y="9917"/>
                    </a:lnTo>
                    <a:cubicBezTo>
                      <a:pt x="7845" y="9917"/>
                      <a:pt x="7750" y="9948"/>
                      <a:pt x="7687" y="10043"/>
                    </a:cubicBezTo>
                    <a:lnTo>
                      <a:pt x="6270" y="11460"/>
                    </a:lnTo>
                    <a:lnTo>
                      <a:pt x="4852" y="10043"/>
                    </a:lnTo>
                    <a:cubicBezTo>
                      <a:pt x="4757" y="9948"/>
                      <a:pt x="4631" y="9917"/>
                      <a:pt x="4568" y="9917"/>
                    </a:cubicBezTo>
                    <a:lnTo>
                      <a:pt x="2552" y="9917"/>
                    </a:lnTo>
                    <a:lnTo>
                      <a:pt x="2552" y="7900"/>
                    </a:lnTo>
                    <a:cubicBezTo>
                      <a:pt x="2552" y="7806"/>
                      <a:pt x="2521" y="7711"/>
                      <a:pt x="2426" y="7648"/>
                    </a:cubicBezTo>
                    <a:lnTo>
                      <a:pt x="1008" y="6231"/>
                    </a:lnTo>
                    <a:lnTo>
                      <a:pt x="2426" y="4813"/>
                    </a:lnTo>
                    <a:cubicBezTo>
                      <a:pt x="2521" y="4718"/>
                      <a:pt x="2552" y="4624"/>
                      <a:pt x="2552" y="4529"/>
                    </a:cubicBezTo>
                    <a:lnTo>
                      <a:pt x="2552" y="2513"/>
                    </a:lnTo>
                    <a:lnTo>
                      <a:pt x="4568" y="2513"/>
                    </a:lnTo>
                    <a:cubicBezTo>
                      <a:pt x="4694" y="2513"/>
                      <a:pt x="4757" y="2482"/>
                      <a:pt x="4852" y="2419"/>
                    </a:cubicBezTo>
                    <a:lnTo>
                      <a:pt x="6270" y="1001"/>
                    </a:lnTo>
                    <a:close/>
                    <a:moveTo>
                      <a:pt x="6285" y="1"/>
                    </a:moveTo>
                    <a:cubicBezTo>
                      <a:pt x="6175" y="1"/>
                      <a:pt x="6065" y="40"/>
                      <a:pt x="5986" y="119"/>
                    </a:cubicBezTo>
                    <a:lnTo>
                      <a:pt x="4411" y="1694"/>
                    </a:lnTo>
                    <a:lnTo>
                      <a:pt x="2174" y="1694"/>
                    </a:lnTo>
                    <a:cubicBezTo>
                      <a:pt x="1922" y="1694"/>
                      <a:pt x="1733" y="1883"/>
                      <a:pt x="1733" y="2135"/>
                    </a:cubicBezTo>
                    <a:lnTo>
                      <a:pt x="1733" y="4372"/>
                    </a:lnTo>
                    <a:lnTo>
                      <a:pt x="158" y="5947"/>
                    </a:lnTo>
                    <a:cubicBezTo>
                      <a:pt x="0" y="6105"/>
                      <a:pt x="0" y="6388"/>
                      <a:pt x="158" y="6546"/>
                    </a:cubicBezTo>
                    <a:lnTo>
                      <a:pt x="1733" y="8121"/>
                    </a:lnTo>
                    <a:lnTo>
                      <a:pt x="1733" y="10358"/>
                    </a:lnTo>
                    <a:cubicBezTo>
                      <a:pt x="1733" y="10578"/>
                      <a:pt x="1922" y="10736"/>
                      <a:pt x="2174" y="10736"/>
                    </a:cubicBezTo>
                    <a:lnTo>
                      <a:pt x="4411" y="10736"/>
                    </a:lnTo>
                    <a:lnTo>
                      <a:pt x="5986" y="12374"/>
                    </a:lnTo>
                    <a:cubicBezTo>
                      <a:pt x="6065" y="12453"/>
                      <a:pt x="6175" y="12492"/>
                      <a:pt x="6285" y="12492"/>
                    </a:cubicBezTo>
                    <a:cubicBezTo>
                      <a:pt x="6396" y="12492"/>
                      <a:pt x="6506" y="12453"/>
                      <a:pt x="6585" y="12374"/>
                    </a:cubicBezTo>
                    <a:lnTo>
                      <a:pt x="8160" y="10736"/>
                    </a:lnTo>
                    <a:lnTo>
                      <a:pt x="10397" y="10736"/>
                    </a:lnTo>
                    <a:cubicBezTo>
                      <a:pt x="10617" y="10736"/>
                      <a:pt x="10775" y="10547"/>
                      <a:pt x="10775" y="10358"/>
                    </a:cubicBezTo>
                    <a:lnTo>
                      <a:pt x="10775" y="8121"/>
                    </a:lnTo>
                    <a:lnTo>
                      <a:pt x="12413" y="6546"/>
                    </a:lnTo>
                    <a:cubicBezTo>
                      <a:pt x="12571" y="6388"/>
                      <a:pt x="12571" y="6105"/>
                      <a:pt x="12413" y="5947"/>
                    </a:cubicBezTo>
                    <a:lnTo>
                      <a:pt x="10775" y="4372"/>
                    </a:lnTo>
                    <a:lnTo>
                      <a:pt x="10775" y="2135"/>
                    </a:lnTo>
                    <a:cubicBezTo>
                      <a:pt x="10775" y="1883"/>
                      <a:pt x="10586" y="1694"/>
                      <a:pt x="10397" y="1694"/>
                    </a:cubicBezTo>
                    <a:lnTo>
                      <a:pt x="8160" y="1694"/>
                    </a:lnTo>
                    <a:lnTo>
                      <a:pt x="6585" y="119"/>
                    </a:lnTo>
                    <a:cubicBezTo>
                      <a:pt x="6506" y="40"/>
                      <a:pt x="6396" y="1"/>
                      <a:pt x="628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7" name="Google Shape;387;p22"/>
              <p:cNvSpPr/>
              <p:nvPr/>
            </p:nvSpPr>
            <p:spPr>
              <a:xfrm>
                <a:off x="-61270031" y="1882315"/>
                <a:ext cx="60650" cy="61475"/>
              </a:xfrm>
              <a:custGeom>
                <a:avLst/>
                <a:gdLst/>
                <a:ahLst/>
                <a:cxnLst/>
                <a:rect l="l" t="t" r="r" b="b"/>
                <a:pathLst>
                  <a:path w="2426" h="2459" extrusionOk="0">
                    <a:moveTo>
                      <a:pt x="1197" y="820"/>
                    </a:moveTo>
                    <a:cubicBezTo>
                      <a:pt x="1449" y="820"/>
                      <a:pt x="1607" y="1009"/>
                      <a:pt x="1607" y="1261"/>
                    </a:cubicBezTo>
                    <a:cubicBezTo>
                      <a:pt x="1607" y="1481"/>
                      <a:pt x="1418" y="1639"/>
                      <a:pt x="1197" y="1639"/>
                    </a:cubicBezTo>
                    <a:cubicBezTo>
                      <a:pt x="1008" y="1639"/>
                      <a:pt x="819" y="1450"/>
                      <a:pt x="819" y="1261"/>
                    </a:cubicBezTo>
                    <a:cubicBezTo>
                      <a:pt x="788" y="977"/>
                      <a:pt x="977" y="820"/>
                      <a:pt x="1197" y="820"/>
                    </a:cubicBezTo>
                    <a:close/>
                    <a:moveTo>
                      <a:pt x="1197" y="1"/>
                    </a:moveTo>
                    <a:cubicBezTo>
                      <a:pt x="536" y="1"/>
                      <a:pt x="0" y="536"/>
                      <a:pt x="0" y="1261"/>
                    </a:cubicBezTo>
                    <a:cubicBezTo>
                      <a:pt x="0" y="1954"/>
                      <a:pt x="504" y="2458"/>
                      <a:pt x="1197" y="2458"/>
                    </a:cubicBezTo>
                    <a:cubicBezTo>
                      <a:pt x="1890" y="2458"/>
                      <a:pt x="2426" y="1922"/>
                      <a:pt x="2426" y="1261"/>
                    </a:cubicBezTo>
                    <a:cubicBezTo>
                      <a:pt x="2426" y="568"/>
                      <a:pt x="1890" y="1"/>
                      <a:pt x="1197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8" name="Google Shape;388;p22"/>
              <p:cNvSpPr/>
              <p:nvPr/>
            </p:nvSpPr>
            <p:spPr>
              <a:xfrm>
                <a:off x="-61188906" y="1965015"/>
                <a:ext cx="61450" cy="61475"/>
              </a:xfrm>
              <a:custGeom>
                <a:avLst/>
                <a:gdLst/>
                <a:ahLst/>
                <a:cxnLst/>
                <a:rect l="l" t="t" r="r" b="b"/>
                <a:pathLst>
                  <a:path w="2458" h="2459" extrusionOk="0">
                    <a:moveTo>
                      <a:pt x="1229" y="788"/>
                    </a:moveTo>
                    <a:cubicBezTo>
                      <a:pt x="1512" y="820"/>
                      <a:pt x="1670" y="977"/>
                      <a:pt x="1670" y="1198"/>
                    </a:cubicBezTo>
                    <a:cubicBezTo>
                      <a:pt x="1670" y="1450"/>
                      <a:pt x="1481" y="1639"/>
                      <a:pt x="1229" y="1639"/>
                    </a:cubicBezTo>
                    <a:cubicBezTo>
                      <a:pt x="1008" y="1639"/>
                      <a:pt x="851" y="1450"/>
                      <a:pt x="851" y="1198"/>
                    </a:cubicBezTo>
                    <a:cubicBezTo>
                      <a:pt x="851" y="977"/>
                      <a:pt x="1040" y="788"/>
                      <a:pt x="1229" y="788"/>
                    </a:cubicBezTo>
                    <a:close/>
                    <a:moveTo>
                      <a:pt x="1229" y="1"/>
                    </a:moveTo>
                    <a:cubicBezTo>
                      <a:pt x="567" y="1"/>
                      <a:pt x="0" y="536"/>
                      <a:pt x="0" y="1198"/>
                    </a:cubicBezTo>
                    <a:cubicBezTo>
                      <a:pt x="0" y="1891"/>
                      <a:pt x="567" y="2458"/>
                      <a:pt x="1229" y="2458"/>
                    </a:cubicBezTo>
                    <a:cubicBezTo>
                      <a:pt x="1922" y="2458"/>
                      <a:pt x="2458" y="1922"/>
                      <a:pt x="2458" y="1198"/>
                    </a:cubicBezTo>
                    <a:cubicBezTo>
                      <a:pt x="2458" y="536"/>
                      <a:pt x="1922" y="1"/>
                      <a:pt x="12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9" name="Google Shape;389;p22"/>
              <p:cNvSpPr/>
              <p:nvPr/>
            </p:nvSpPr>
            <p:spPr>
              <a:xfrm>
                <a:off x="-61251931" y="1902215"/>
                <a:ext cx="105575" cy="103600"/>
              </a:xfrm>
              <a:custGeom>
                <a:avLst/>
                <a:gdLst/>
                <a:ahLst/>
                <a:cxnLst/>
                <a:rect l="l" t="t" r="r" b="b"/>
                <a:pathLst>
                  <a:path w="4223" h="4144" extrusionOk="0">
                    <a:moveTo>
                      <a:pt x="3766" y="0"/>
                    </a:moveTo>
                    <a:cubicBezTo>
                      <a:pt x="3655" y="0"/>
                      <a:pt x="3545" y="40"/>
                      <a:pt x="3466" y="118"/>
                    </a:cubicBezTo>
                    <a:lnTo>
                      <a:pt x="158" y="3426"/>
                    </a:lnTo>
                    <a:cubicBezTo>
                      <a:pt x="1" y="3615"/>
                      <a:pt x="1" y="3836"/>
                      <a:pt x="158" y="4025"/>
                    </a:cubicBezTo>
                    <a:cubicBezTo>
                      <a:pt x="237" y="4104"/>
                      <a:pt x="347" y="4143"/>
                      <a:pt x="458" y="4143"/>
                    </a:cubicBezTo>
                    <a:cubicBezTo>
                      <a:pt x="568" y="4143"/>
                      <a:pt x="678" y="4104"/>
                      <a:pt x="757" y="4025"/>
                    </a:cubicBezTo>
                    <a:lnTo>
                      <a:pt x="4065" y="717"/>
                    </a:lnTo>
                    <a:cubicBezTo>
                      <a:pt x="4222" y="559"/>
                      <a:pt x="4222" y="276"/>
                      <a:pt x="4065" y="118"/>
                    </a:cubicBezTo>
                    <a:cubicBezTo>
                      <a:pt x="3986" y="40"/>
                      <a:pt x="3876" y="0"/>
                      <a:pt x="3766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390" name="Google Shape;390;p22"/>
          <p:cNvGrpSpPr/>
          <p:nvPr/>
        </p:nvGrpSpPr>
        <p:grpSpPr>
          <a:xfrm>
            <a:off x="170710" y="912173"/>
            <a:ext cx="2867153" cy="3970587"/>
            <a:chOff x="2343685" y="-135526"/>
            <a:chExt cx="2867153" cy="3970587"/>
          </a:xfrm>
        </p:grpSpPr>
        <p:sp>
          <p:nvSpPr>
            <p:cNvPr id="391" name="Google Shape;391;p22"/>
            <p:cNvSpPr/>
            <p:nvPr/>
          </p:nvSpPr>
          <p:spPr>
            <a:xfrm rot="-2365431">
              <a:off x="3520402" y="2036895"/>
              <a:ext cx="43690" cy="43344"/>
            </a:xfrm>
            <a:custGeom>
              <a:avLst/>
              <a:gdLst/>
              <a:ahLst/>
              <a:cxnLst/>
              <a:rect l="l" t="t" r="r" b="b"/>
              <a:pathLst>
                <a:path w="754" h="754" extrusionOk="0">
                  <a:moveTo>
                    <a:pt x="389" y="0"/>
                  </a:moveTo>
                  <a:cubicBezTo>
                    <a:pt x="275" y="0"/>
                    <a:pt x="183" y="46"/>
                    <a:pt x="115" y="114"/>
                  </a:cubicBezTo>
                  <a:cubicBezTo>
                    <a:pt x="46" y="183"/>
                    <a:pt x="1" y="274"/>
                    <a:pt x="1" y="365"/>
                  </a:cubicBezTo>
                  <a:cubicBezTo>
                    <a:pt x="1" y="480"/>
                    <a:pt x="46" y="571"/>
                    <a:pt x="115" y="639"/>
                  </a:cubicBezTo>
                  <a:cubicBezTo>
                    <a:pt x="183" y="708"/>
                    <a:pt x="275" y="753"/>
                    <a:pt x="389" y="753"/>
                  </a:cubicBezTo>
                  <a:cubicBezTo>
                    <a:pt x="480" y="753"/>
                    <a:pt x="571" y="708"/>
                    <a:pt x="640" y="639"/>
                  </a:cubicBezTo>
                  <a:cubicBezTo>
                    <a:pt x="708" y="571"/>
                    <a:pt x="754" y="480"/>
                    <a:pt x="754" y="365"/>
                  </a:cubicBezTo>
                  <a:cubicBezTo>
                    <a:pt x="754" y="274"/>
                    <a:pt x="708" y="183"/>
                    <a:pt x="640" y="114"/>
                  </a:cubicBezTo>
                  <a:cubicBezTo>
                    <a:pt x="571" y="46"/>
                    <a:pt x="480" y="0"/>
                    <a:pt x="38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2" name="Google Shape;392;p22"/>
            <p:cNvSpPr/>
            <p:nvPr/>
          </p:nvSpPr>
          <p:spPr>
            <a:xfrm rot="2365431" flipH="1">
              <a:off x="3672723" y="2003270"/>
              <a:ext cx="43690" cy="43344"/>
            </a:xfrm>
            <a:custGeom>
              <a:avLst/>
              <a:gdLst/>
              <a:ahLst/>
              <a:cxnLst/>
              <a:rect l="l" t="t" r="r" b="b"/>
              <a:pathLst>
                <a:path w="754" h="754" extrusionOk="0">
                  <a:moveTo>
                    <a:pt x="389" y="0"/>
                  </a:moveTo>
                  <a:cubicBezTo>
                    <a:pt x="275" y="0"/>
                    <a:pt x="183" y="46"/>
                    <a:pt x="115" y="114"/>
                  </a:cubicBezTo>
                  <a:cubicBezTo>
                    <a:pt x="46" y="183"/>
                    <a:pt x="1" y="274"/>
                    <a:pt x="1" y="365"/>
                  </a:cubicBezTo>
                  <a:cubicBezTo>
                    <a:pt x="1" y="480"/>
                    <a:pt x="46" y="571"/>
                    <a:pt x="115" y="639"/>
                  </a:cubicBezTo>
                  <a:cubicBezTo>
                    <a:pt x="183" y="708"/>
                    <a:pt x="275" y="753"/>
                    <a:pt x="389" y="753"/>
                  </a:cubicBezTo>
                  <a:cubicBezTo>
                    <a:pt x="480" y="753"/>
                    <a:pt x="571" y="708"/>
                    <a:pt x="640" y="639"/>
                  </a:cubicBezTo>
                  <a:cubicBezTo>
                    <a:pt x="708" y="571"/>
                    <a:pt x="754" y="480"/>
                    <a:pt x="754" y="365"/>
                  </a:cubicBezTo>
                  <a:cubicBezTo>
                    <a:pt x="754" y="274"/>
                    <a:pt x="708" y="183"/>
                    <a:pt x="640" y="114"/>
                  </a:cubicBezTo>
                  <a:cubicBezTo>
                    <a:pt x="571" y="46"/>
                    <a:pt x="480" y="0"/>
                    <a:pt x="38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3" name="Google Shape;393;p22"/>
            <p:cNvSpPr/>
            <p:nvPr/>
          </p:nvSpPr>
          <p:spPr>
            <a:xfrm>
              <a:off x="2994482" y="2473664"/>
              <a:ext cx="1194204" cy="1017917"/>
            </a:xfrm>
            <a:custGeom>
              <a:avLst/>
              <a:gdLst/>
              <a:ahLst/>
              <a:cxnLst/>
              <a:rect l="l" t="t" r="r" b="b"/>
              <a:pathLst>
                <a:path w="20475" h="17451" extrusionOk="0">
                  <a:moveTo>
                    <a:pt x="10237" y="0"/>
                  </a:moveTo>
                  <a:cubicBezTo>
                    <a:pt x="9667" y="0"/>
                    <a:pt x="9096" y="286"/>
                    <a:pt x="8765" y="856"/>
                  </a:cubicBezTo>
                  <a:lnTo>
                    <a:pt x="662" y="14894"/>
                  </a:lnTo>
                  <a:cubicBezTo>
                    <a:pt x="0" y="16035"/>
                    <a:pt x="822" y="17450"/>
                    <a:pt x="2123" y="17450"/>
                  </a:cubicBezTo>
                  <a:lnTo>
                    <a:pt x="18352" y="17450"/>
                  </a:lnTo>
                  <a:cubicBezTo>
                    <a:pt x="19653" y="17450"/>
                    <a:pt x="20474" y="16035"/>
                    <a:pt x="19812" y="14894"/>
                  </a:cubicBezTo>
                  <a:lnTo>
                    <a:pt x="11709" y="856"/>
                  </a:lnTo>
                  <a:cubicBezTo>
                    <a:pt x="11378" y="286"/>
                    <a:pt x="10808" y="0"/>
                    <a:pt x="1023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4" name="Google Shape;394;p22"/>
            <p:cNvSpPr/>
            <p:nvPr/>
          </p:nvSpPr>
          <p:spPr>
            <a:xfrm>
              <a:off x="3505658" y="2519568"/>
              <a:ext cx="2741" cy="4083"/>
            </a:xfrm>
            <a:custGeom>
              <a:avLst/>
              <a:gdLst/>
              <a:ahLst/>
              <a:cxnLst/>
              <a:rect l="l" t="t" r="r" b="b"/>
              <a:pathLst>
                <a:path w="47" h="70" extrusionOk="0">
                  <a:moveTo>
                    <a:pt x="1" y="69"/>
                  </a:moveTo>
                  <a:cubicBezTo>
                    <a:pt x="1" y="47"/>
                    <a:pt x="24" y="24"/>
                    <a:pt x="47" y="1"/>
                  </a:cubicBezTo>
                  <a:cubicBezTo>
                    <a:pt x="24" y="24"/>
                    <a:pt x="1" y="47"/>
                    <a:pt x="1" y="69"/>
                  </a:cubicBezTo>
                  <a:close/>
                  <a:moveTo>
                    <a:pt x="47" y="1"/>
                  </a:moveTo>
                  <a:cubicBezTo>
                    <a:pt x="47" y="1"/>
                    <a:pt x="47" y="1"/>
                    <a:pt x="47" y="1"/>
                  </a:cubicBezTo>
                  <a:cubicBezTo>
                    <a:pt x="47" y="1"/>
                    <a:pt x="47" y="1"/>
                    <a:pt x="4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5" name="Google Shape;395;p22"/>
            <p:cNvSpPr/>
            <p:nvPr/>
          </p:nvSpPr>
          <p:spPr>
            <a:xfrm>
              <a:off x="3017113" y="2483638"/>
              <a:ext cx="1015788" cy="920039"/>
            </a:xfrm>
            <a:custGeom>
              <a:avLst/>
              <a:gdLst/>
              <a:ahLst/>
              <a:cxnLst/>
              <a:rect l="l" t="t" r="r" b="b"/>
              <a:pathLst>
                <a:path w="17416" h="15773" extrusionOk="0">
                  <a:moveTo>
                    <a:pt x="9130" y="1"/>
                  </a:moveTo>
                  <a:cubicBezTo>
                    <a:pt x="8856" y="115"/>
                    <a:pt x="8605" y="320"/>
                    <a:pt x="8423" y="617"/>
                  </a:cubicBezTo>
                  <a:cubicBezTo>
                    <a:pt x="8400" y="640"/>
                    <a:pt x="8377" y="663"/>
                    <a:pt x="8377" y="685"/>
                  </a:cubicBezTo>
                  <a:lnTo>
                    <a:pt x="274" y="14723"/>
                  </a:lnTo>
                  <a:cubicBezTo>
                    <a:pt x="69" y="15065"/>
                    <a:pt x="0" y="15430"/>
                    <a:pt x="46" y="15773"/>
                  </a:cubicBezTo>
                  <a:lnTo>
                    <a:pt x="15293" y="15773"/>
                  </a:lnTo>
                  <a:cubicBezTo>
                    <a:pt x="16594" y="15773"/>
                    <a:pt x="17416" y="14335"/>
                    <a:pt x="16777" y="13216"/>
                  </a:cubicBezTo>
                  <a:lnTo>
                    <a:pt x="913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6" name="Google Shape;396;p22"/>
            <p:cNvSpPr/>
            <p:nvPr/>
          </p:nvSpPr>
          <p:spPr>
            <a:xfrm>
              <a:off x="3206150" y="3064113"/>
              <a:ext cx="770882" cy="770948"/>
            </a:xfrm>
            <a:custGeom>
              <a:avLst/>
              <a:gdLst/>
              <a:ahLst/>
              <a:cxnLst/>
              <a:rect l="l" t="t" r="r" b="b"/>
              <a:pathLst>
                <a:path w="13217" h="13217" extrusionOk="0">
                  <a:moveTo>
                    <a:pt x="6597" y="0"/>
                  </a:moveTo>
                  <a:cubicBezTo>
                    <a:pt x="2968" y="0"/>
                    <a:pt x="0" y="2968"/>
                    <a:pt x="0" y="6597"/>
                  </a:cubicBezTo>
                  <a:cubicBezTo>
                    <a:pt x="0" y="10249"/>
                    <a:pt x="2968" y="13216"/>
                    <a:pt x="6597" y="13216"/>
                  </a:cubicBezTo>
                  <a:cubicBezTo>
                    <a:pt x="10249" y="13216"/>
                    <a:pt x="13216" y="10249"/>
                    <a:pt x="13216" y="6597"/>
                  </a:cubicBezTo>
                  <a:cubicBezTo>
                    <a:pt x="13216" y="2968"/>
                    <a:pt x="10249" y="0"/>
                    <a:pt x="659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7" name="Google Shape;397;p22"/>
            <p:cNvSpPr/>
            <p:nvPr/>
          </p:nvSpPr>
          <p:spPr>
            <a:xfrm>
              <a:off x="3258061" y="3116024"/>
              <a:ext cx="665722" cy="665779"/>
            </a:xfrm>
            <a:custGeom>
              <a:avLst/>
              <a:gdLst/>
              <a:ahLst/>
              <a:cxnLst/>
              <a:rect l="l" t="t" r="r" b="b"/>
              <a:pathLst>
                <a:path w="11414" h="11414" extrusionOk="0">
                  <a:moveTo>
                    <a:pt x="5707" y="1"/>
                  </a:moveTo>
                  <a:cubicBezTo>
                    <a:pt x="2557" y="1"/>
                    <a:pt x="0" y="2557"/>
                    <a:pt x="0" y="5707"/>
                  </a:cubicBezTo>
                  <a:cubicBezTo>
                    <a:pt x="0" y="8857"/>
                    <a:pt x="2557" y="11413"/>
                    <a:pt x="5707" y="11413"/>
                  </a:cubicBezTo>
                  <a:cubicBezTo>
                    <a:pt x="8879" y="11413"/>
                    <a:pt x="11413" y="8857"/>
                    <a:pt x="11413" y="5707"/>
                  </a:cubicBezTo>
                  <a:cubicBezTo>
                    <a:pt x="11413" y="2557"/>
                    <a:pt x="8879" y="1"/>
                    <a:pt x="570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8" name="Google Shape;398;p22"/>
            <p:cNvSpPr/>
            <p:nvPr/>
          </p:nvSpPr>
          <p:spPr>
            <a:xfrm>
              <a:off x="3399153" y="1887181"/>
              <a:ext cx="388794" cy="387545"/>
            </a:xfrm>
            <a:custGeom>
              <a:avLst/>
              <a:gdLst/>
              <a:ahLst/>
              <a:cxnLst/>
              <a:rect l="l" t="t" r="r" b="b"/>
              <a:pathLst>
                <a:path w="6666" h="6644" extrusionOk="0">
                  <a:moveTo>
                    <a:pt x="3333" y="1"/>
                  </a:moveTo>
                  <a:cubicBezTo>
                    <a:pt x="1507" y="1"/>
                    <a:pt x="1" y="1485"/>
                    <a:pt x="1" y="3311"/>
                  </a:cubicBezTo>
                  <a:cubicBezTo>
                    <a:pt x="1" y="5159"/>
                    <a:pt x="1507" y="6643"/>
                    <a:pt x="3333" y="6643"/>
                  </a:cubicBezTo>
                  <a:cubicBezTo>
                    <a:pt x="5159" y="6643"/>
                    <a:pt x="6666" y="5159"/>
                    <a:pt x="6666" y="3311"/>
                  </a:cubicBezTo>
                  <a:cubicBezTo>
                    <a:pt x="6666" y="1485"/>
                    <a:pt x="5159" y="1"/>
                    <a:pt x="333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9" name="Google Shape;399;p22"/>
            <p:cNvSpPr/>
            <p:nvPr/>
          </p:nvSpPr>
          <p:spPr>
            <a:xfrm>
              <a:off x="3481744" y="1968432"/>
              <a:ext cx="223676" cy="225037"/>
            </a:xfrm>
            <a:custGeom>
              <a:avLst/>
              <a:gdLst/>
              <a:ahLst/>
              <a:cxnLst/>
              <a:rect l="l" t="t" r="r" b="b"/>
              <a:pathLst>
                <a:path w="3835" h="3858" extrusionOk="0">
                  <a:moveTo>
                    <a:pt x="1917" y="0"/>
                  </a:moveTo>
                  <a:cubicBezTo>
                    <a:pt x="845" y="0"/>
                    <a:pt x="0" y="868"/>
                    <a:pt x="0" y="1918"/>
                  </a:cubicBezTo>
                  <a:cubicBezTo>
                    <a:pt x="0" y="2990"/>
                    <a:pt x="845" y="3858"/>
                    <a:pt x="1917" y="3858"/>
                  </a:cubicBezTo>
                  <a:cubicBezTo>
                    <a:pt x="2990" y="3858"/>
                    <a:pt x="3835" y="2990"/>
                    <a:pt x="3835" y="1918"/>
                  </a:cubicBezTo>
                  <a:cubicBezTo>
                    <a:pt x="3835" y="868"/>
                    <a:pt x="2990" y="0"/>
                    <a:pt x="191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0" name="Google Shape;400;p22"/>
            <p:cNvSpPr txBox="1"/>
            <p:nvPr/>
          </p:nvSpPr>
          <p:spPr>
            <a:xfrm>
              <a:off x="2343685" y="-135526"/>
              <a:ext cx="2867153" cy="188046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rPr lang="en" sz="1200" b="0" i="0" u="none" strike="noStrike" cap="none">
                  <a:solidFill>
                    <a:schemeClr val="dk1"/>
                  </a:solidFill>
                  <a:latin typeface="Fira Sans"/>
                  <a:ea typeface="Fira Sans"/>
                  <a:cs typeface="Fira Sans"/>
                  <a:sym typeface="Fira Sans"/>
                </a:rPr>
                <a:t>Leksik maʼno soʻz yoki leksema maʼnosini bildiradi. U ma'no, murojaat va konnotatsiya kabi turli komponentlar orqali tuzilib, leksik birlikning umumiy ma'nosiga hissa qo'shadi.</a:t>
              </a:r>
              <a:endParaRPr sz="1100" b="0" i="0" u="none" strike="noStrike" cap="none">
                <a:solidFill>
                  <a:srgbClr val="000000"/>
                </a:solidFill>
                <a:latin typeface="Fira Sans"/>
                <a:ea typeface="Fira Sans"/>
                <a:cs typeface="Fira Sans"/>
                <a:sym typeface="Fira Sans"/>
              </a:endParaRPr>
            </a:p>
          </p:txBody>
        </p:sp>
        <p:sp>
          <p:nvSpPr>
            <p:cNvPr id="401" name="Google Shape;401;p22"/>
            <p:cNvSpPr/>
            <p:nvPr/>
          </p:nvSpPr>
          <p:spPr>
            <a:xfrm>
              <a:off x="3416651" y="3276111"/>
              <a:ext cx="351183" cy="346945"/>
            </a:xfrm>
            <a:custGeom>
              <a:avLst/>
              <a:gdLst/>
              <a:ahLst/>
              <a:cxnLst/>
              <a:rect l="l" t="t" r="r" b="b"/>
              <a:pathLst>
                <a:path w="12761" h="12607" extrusionOk="0">
                  <a:moveTo>
                    <a:pt x="1860" y="2084"/>
                  </a:moveTo>
                  <a:lnTo>
                    <a:pt x="7373" y="2997"/>
                  </a:lnTo>
                  <a:lnTo>
                    <a:pt x="5861" y="4509"/>
                  </a:lnTo>
                  <a:lnTo>
                    <a:pt x="1261" y="2682"/>
                  </a:lnTo>
                  <a:lnTo>
                    <a:pt x="1860" y="2084"/>
                  </a:lnTo>
                  <a:close/>
                  <a:moveTo>
                    <a:pt x="11229" y="836"/>
                  </a:moveTo>
                  <a:cubicBezTo>
                    <a:pt x="11412" y="836"/>
                    <a:pt x="11578" y="881"/>
                    <a:pt x="11689" y="981"/>
                  </a:cubicBezTo>
                  <a:cubicBezTo>
                    <a:pt x="11847" y="1107"/>
                    <a:pt x="11878" y="1359"/>
                    <a:pt x="11847" y="1611"/>
                  </a:cubicBezTo>
                  <a:cubicBezTo>
                    <a:pt x="11815" y="1894"/>
                    <a:pt x="11658" y="2210"/>
                    <a:pt x="11500" y="2367"/>
                  </a:cubicBezTo>
                  <a:lnTo>
                    <a:pt x="7405" y="6463"/>
                  </a:lnTo>
                  <a:lnTo>
                    <a:pt x="5168" y="8700"/>
                  </a:lnTo>
                  <a:cubicBezTo>
                    <a:pt x="5073" y="8794"/>
                    <a:pt x="5010" y="8952"/>
                    <a:pt x="5042" y="9078"/>
                  </a:cubicBezTo>
                  <a:lnTo>
                    <a:pt x="5262" y="10306"/>
                  </a:lnTo>
                  <a:lnTo>
                    <a:pt x="4223" y="11377"/>
                  </a:lnTo>
                  <a:lnTo>
                    <a:pt x="3782" y="9204"/>
                  </a:lnTo>
                  <a:cubicBezTo>
                    <a:pt x="3750" y="9046"/>
                    <a:pt x="3624" y="8952"/>
                    <a:pt x="3466" y="8889"/>
                  </a:cubicBezTo>
                  <a:lnTo>
                    <a:pt x="1293" y="8479"/>
                  </a:lnTo>
                  <a:lnTo>
                    <a:pt x="2364" y="7408"/>
                  </a:lnTo>
                  <a:lnTo>
                    <a:pt x="3624" y="7628"/>
                  </a:lnTo>
                  <a:cubicBezTo>
                    <a:pt x="3659" y="7646"/>
                    <a:pt x="3697" y="7654"/>
                    <a:pt x="3734" y="7654"/>
                  </a:cubicBezTo>
                  <a:cubicBezTo>
                    <a:pt x="3831" y="7654"/>
                    <a:pt x="3925" y="7602"/>
                    <a:pt x="3971" y="7534"/>
                  </a:cubicBezTo>
                  <a:lnTo>
                    <a:pt x="6207" y="5266"/>
                  </a:lnTo>
                  <a:lnTo>
                    <a:pt x="10272" y="1233"/>
                  </a:lnTo>
                  <a:cubicBezTo>
                    <a:pt x="10496" y="988"/>
                    <a:pt x="10892" y="836"/>
                    <a:pt x="11229" y="836"/>
                  </a:cubicBezTo>
                  <a:close/>
                  <a:moveTo>
                    <a:pt x="9641" y="5360"/>
                  </a:moveTo>
                  <a:lnTo>
                    <a:pt x="10587" y="10873"/>
                  </a:lnTo>
                  <a:lnTo>
                    <a:pt x="9988" y="11472"/>
                  </a:lnTo>
                  <a:lnTo>
                    <a:pt x="8161" y="6872"/>
                  </a:lnTo>
                  <a:lnTo>
                    <a:pt x="9641" y="5360"/>
                  </a:lnTo>
                  <a:close/>
                  <a:moveTo>
                    <a:pt x="11241" y="1"/>
                  </a:moveTo>
                  <a:cubicBezTo>
                    <a:pt x="10688" y="1"/>
                    <a:pt x="10104" y="248"/>
                    <a:pt x="9736" y="634"/>
                  </a:cubicBezTo>
                  <a:lnTo>
                    <a:pt x="8066" y="2304"/>
                  </a:lnTo>
                  <a:lnTo>
                    <a:pt x="1765" y="1233"/>
                  </a:lnTo>
                  <a:cubicBezTo>
                    <a:pt x="1742" y="1227"/>
                    <a:pt x="1718" y="1225"/>
                    <a:pt x="1693" y="1225"/>
                  </a:cubicBezTo>
                  <a:cubicBezTo>
                    <a:pt x="1585" y="1225"/>
                    <a:pt x="1470" y="1276"/>
                    <a:pt x="1419" y="1327"/>
                  </a:cubicBezTo>
                  <a:lnTo>
                    <a:pt x="221" y="2525"/>
                  </a:lnTo>
                  <a:cubicBezTo>
                    <a:pt x="158" y="2588"/>
                    <a:pt x="64" y="2745"/>
                    <a:pt x="127" y="2903"/>
                  </a:cubicBezTo>
                  <a:cubicBezTo>
                    <a:pt x="158" y="3029"/>
                    <a:pt x="221" y="3155"/>
                    <a:pt x="348" y="3218"/>
                  </a:cubicBezTo>
                  <a:lnTo>
                    <a:pt x="5199" y="5171"/>
                  </a:lnTo>
                  <a:lnTo>
                    <a:pt x="3561" y="6809"/>
                  </a:lnTo>
                  <a:lnTo>
                    <a:pt x="2301" y="6589"/>
                  </a:lnTo>
                  <a:cubicBezTo>
                    <a:pt x="2267" y="6572"/>
                    <a:pt x="2231" y="6564"/>
                    <a:pt x="2195" y="6564"/>
                  </a:cubicBezTo>
                  <a:cubicBezTo>
                    <a:pt x="2095" y="6564"/>
                    <a:pt x="1992" y="6622"/>
                    <a:pt x="1923" y="6715"/>
                  </a:cubicBezTo>
                  <a:lnTo>
                    <a:pt x="158" y="8479"/>
                  </a:lnTo>
                  <a:cubicBezTo>
                    <a:pt x="32" y="8605"/>
                    <a:pt x="1" y="8731"/>
                    <a:pt x="32" y="8857"/>
                  </a:cubicBezTo>
                  <a:cubicBezTo>
                    <a:pt x="95" y="9015"/>
                    <a:pt x="190" y="9109"/>
                    <a:pt x="348" y="9141"/>
                  </a:cubicBezTo>
                  <a:lnTo>
                    <a:pt x="2994" y="9645"/>
                  </a:lnTo>
                  <a:lnTo>
                    <a:pt x="3498" y="12291"/>
                  </a:lnTo>
                  <a:cubicBezTo>
                    <a:pt x="3561" y="12449"/>
                    <a:pt x="3656" y="12575"/>
                    <a:pt x="3782" y="12606"/>
                  </a:cubicBezTo>
                  <a:lnTo>
                    <a:pt x="3908" y="12606"/>
                  </a:lnTo>
                  <a:cubicBezTo>
                    <a:pt x="4034" y="12606"/>
                    <a:pt x="4097" y="12575"/>
                    <a:pt x="4191" y="12480"/>
                  </a:cubicBezTo>
                  <a:lnTo>
                    <a:pt x="5955" y="10716"/>
                  </a:lnTo>
                  <a:cubicBezTo>
                    <a:pt x="6018" y="10653"/>
                    <a:pt x="6113" y="10464"/>
                    <a:pt x="6081" y="10369"/>
                  </a:cubicBezTo>
                  <a:lnTo>
                    <a:pt x="5829" y="9109"/>
                  </a:lnTo>
                  <a:lnTo>
                    <a:pt x="7499" y="7439"/>
                  </a:lnTo>
                  <a:lnTo>
                    <a:pt x="9421" y="12291"/>
                  </a:lnTo>
                  <a:cubicBezTo>
                    <a:pt x="9452" y="12417"/>
                    <a:pt x="9578" y="12543"/>
                    <a:pt x="9736" y="12543"/>
                  </a:cubicBezTo>
                  <a:lnTo>
                    <a:pt x="9799" y="12543"/>
                  </a:lnTo>
                  <a:cubicBezTo>
                    <a:pt x="9925" y="12543"/>
                    <a:pt x="9988" y="12480"/>
                    <a:pt x="10083" y="12417"/>
                  </a:cubicBezTo>
                  <a:lnTo>
                    <a:pt x="11248" y="11220"/>
                  </a:lnTo>
                  <a:cubicBezTo>
                    <a:pt x="11343" y="11157"/>
                    <a:pt x="11374" y="10999"/>
                    <a:pt x="11374" y="10873"/>
                  </a:cubicBezTo>
                  <a:lnTo>
                    <a:pt x="10303" y="4572"/>
                  </a:lnTo>
                  <a:lnTo>
                    <a:pt x="11973" y="2903"/>
                  </a:lnTo>
                  <a:cubicBezTo>
                    <a:pt x="12288" y="2588"/>
                    <a:pt x="12477" y="2178"/>
                    <a:pt x="12571" y="1705"/>
                  </a:cubicBezTo>
                  <a:cubicBezTo>
                    <a:pt x="12760" y="1201"/>
                    <a:pt x="12603" y="729"/>
                    <a:pt x="12288" y="414"/>
                  </a:cubicBezTo>
                  <a:cubicBezTo>
                    <a:pt x="12013" y="126"/>
                    <a:pt x="11635" y="1"/>
                    <a:pt x="1124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6" name="Google Shape;406;p23"/>
          <p:cNvSpPr txBox="1">
            <a:spLocks noGrp="1"/>
          </p:cNvSpPr>
          <p:nvPr>
            <p:ph type="title"/>
          </p:nvPr>
        </p:nvSpPr>
        <p:spPr>
          <a:xfrm>
            <a:off x="457200" y="411475"/>
            <a:ext cx="8229600" cy="33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200"/>
              <a:t>Leksik ma'noni tahlil qilish</a:t>
            </a:r>
            <a:endParaRPr/>
          </a:p>
        </p:txBody>
      </p:sp>
      <p:grpSp>
        <p:nvGrpSpPr>
          <p:cNvPr id="407" name="Google Shape;407;p23"/>
          <p:cNvGrpSpPr/>
          <p:nvPr/>
        </p:nvGrpSpPr>
        <p:grpSpPr>
          <a:xfrm>
            <a:off x="2606571" y="2134308"/>
            <a:ext cx="3730285" cy="239400"/>
            <a:chOff x="2603562" y="1911540"/>
            <a:chExt cx="2035567" cy="212566"/>
          </a:xfrm>
        </p:grpSpPr>
        <p:sp>
          <p:nvSpPr>
            <p:cNvPr id="408" name="Google Shape;408;p23"/>
            <p:cNvSpPr/>
            <p:nvPr/>
          </p:nvSpPr>
          <p:spPr>
            <a:xfrm>
              <a:off x="2603562" y="1911540"/>
              <a:ext cx="123200" cy="212566"/>
            </a:xfrm>
            <a:custGeom>
              <a:avLst/>
              <a:gdLst/>
              <a:ahLst/>
              <a:cxnLst/>
              <a:rect l="l" t="t" r="r" b="b"/>
              <a:pathLst>
                <a:path w="1919" h="3311" extrusionOk="0">
                  <a:moveTo>
                    <a:pt x="252" y="1"/>
                  </a:moveTo>
                  <a:lnTo>
                    <a:pt x="1" y="274"/>
                  </a:lnTo>
                  <a:lnTo>
                    <a:pt x="1370" y="1667"/>
                  </a:lnTo>
                  <a:lnTo>
                    <a:pt x="1" y="3059"/>
                  </a:lnTo>
                  <a:lnTo>
                    <a:pt x="252" y="3310"/>
                  </a:lnTo>
                  <a:lnTo>
                    <a:pt x="1918" y="1667"/>
                  </a:lnTo>
                  <a:lnTo>
                    <a:pt x="25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9" name="Google Shape;409;p23"/>
            <p:cNvSpPr/>
            <p:nvPr/>
          </p:nvSpPr>
          <p:spPr>
            <a:xfrm>
              <a:off x="4514453" y="1911540"/>
              <a:ext cx="124676" cy="212566"/>
            </a:xfrm>
            <a:custGeom>
              <a:avLst/>
              <a:gdLst/>
              <a:ahLst/>
              <a:cxnLst/>
              <a:rect l="l" t="t" r="r" b="b"/>
              <a:pathLst>
                <a:path w="1942" h="3311" extrusionOk="0">
                  <a:moveTo>
                    <a:pt x="275" y="1"/>
                  </a:moveTo>
                  <a:lnTo>
                    <a:pt x="1" y="274"/>
                  </a:lnTo>
                  <a:lnTo>
                    <a:pt x="1393" y="1667"/>
                  </a:lnTo>
                  <a:lnTo>
                    <a:pt x="1" y="3059"/>
                  </a:lnTo>
                  <a:lnTo>
                    <a:pt x="275" y="3310"/>
                  </a:lnTo>
                  <a:lnTo>
                    <a:pt x="1941" y="1667"/>
                  </a:lnTo>
                  <a:lnTo>
                    <a:pt x="27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10" name="Google Shape;410;p23"/>
          <p:cNvGrpSpPr/>
          <p:nvPr/>
        </p:nvGrpSpPr>
        <p:grpSpPr>
          <a:xfrm>
            <a:off x="154235" y="943425"/>
            <a:ext cx="2875403" cy="4069250"/>
            <a:chOff x="143619" y="1391325"/>
            <a:chExt cx="2875403" cy="4069250"/>
          </a:xfrm>
        </p:grpSpPr>
        <p:sp>
          <p:nvSpPr>
            <p:cNvPr id="411" name="Google Shape;411;p23"/>
            <p:cNvSpPr/>
            <p:nvPr/>
          </p:nvSpPr>
          <p:spPr>
            <a:xfrm>
              <a:off x="1116050" y="1427983"/>
              <a:ext cx="1182628" cy="1181152"/>
            </a:xfrm>
            <a:custGeom>
              <a:avLst/>
              <a:gdLst/>
              <a:ahLst/>
              <a:cxnLst/>
              <a:rect l="l" t="t" r="r" b="b"/>
              <a:pathLst>
                <a:path w="18421" h="18398" extrusionOk="0">
                  <a:moveTo>
                    <a:pt x="9199" y="365"/>
                  </a:moveTo>
                  <a:cubicBezTo>
                    <a:pt x="11641" y="365"/>
                    <a:pt x="13855" y="1370"/>
                    <a:pt x="15453" y="2968"/>
                  </a:cubicBezTo>
                  <a:cubicBezTo>
                    <a:pt x="17051" y="4565"/>
                    <a:pt x="18032" y="6757"/>
                    <a:pt x="18032" y="9199"/>
                  </a:cubicBezTo>
                  <a:cubicBezTo>
                    <a:pt x="18032" y="11641"/>
                    <a:pt x="17051" y="13832"/>
                    <a:pt x="15453" y="15430"/>
                  </a:cubicBezTo>
                  <a:cubicBezTo>
                    <a:pt x="13855" y="17028"/>
                    <a:pt x="11641" y="18009"/>
                    <a:pt x="9199" y="18009"/>
                  </a:cubicBezTo>
                  <a:cubicBezTo>
                    <a:pt x="6779" y="18009"/>
                    <a:pt x="4565" y="17028"/>
                    <a:pt x="2968" y="15430"/>
                  </a:cubicBezTo>
                  <a:cubicBezTo>
                    <a:pt x="1370" y="13832"/>
                    <a:pt x="388" y="11641"/>
                    <a:pt x="388" y="9199"/>
                  </a:cubicBezTo>
                  <a:cubicBezTo>
                    <a:pt x="388" y="6757"/>
                    <a:pt x="1370" y="4565"/>
                    <a:pt x="2968" y="2968"/>
                  </a:cubicBezTo>
                  <a:cubicBezTo>
                    <a:pt x="4565" y="1370"/>
                    <a:pt x="6779" y="365"/>
                    <a:pt x="9199" y="365"/>
                  </a:cubicBezTo>
                  <a:close/>
                  <a:moveTo>
                    <a:pt x="9199" y="0"/>
                  </a:moveTo>
                  <a:cubicBezTo>
                    <a:pt x="4132" y="0"/>
                    <a:pt x="0" y="4109"/>
                    <a:pt x="0" y="9199"/>
                  </a:cubicBezTo>
                  <a:cubicBezTo>
                    <a:pt x="0" y="14266"/>
                    <a:pt x="4132" y="18397"/>
                    <a:pt x="9199" y="18397"/>
                  </a:cubicBezTo>
                  <a:cubicBezTo>
                    <a:pt x="14289" y="18397"/>
                    <a:pt x="18420" y="14266"/>
                    <a:pt x="18420" y="9199"/>
                  </a:cubicBezTo>
                  <a:cubicBezTo>
                    <a:pt x="18420" y="4109"/>
                    <a:pt x="14289" y="0"/>
                    <a:pt x="91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2" name="Google Shape;412;p23"/>
            <p:cNvSpPr/>
            <p:nvPr/>
          </p:nvSpPr>
          <p:spPr>
            <a:xfrm>
              <a:off x="1264032" y="1391325"/>
              <a:ext cx="886602" cy="252113"/>
            </a:xfrm>
            <a:custGeom>
              <a:avLst/>
              <a:gdLst/>
              <a:ahLst/>
              <a:cxnLst/>
              <a:rect l="l" t="t" r="r" b="b"/>
              <a:pathLst>
                <a:path w="13810" h="3927" extrusionOk="0">
                  <a:moveTo>
                    <a:pt x="6894" y="1"/>
                  </a:moveTo>
                  <a:cubicBezTo>
                    <a:pt x="4200" y="1"/>
                    <a:pt x="1758" y="1096"/>
                    <a:pt x="1" y="2854"/>
                  </a:cubicBezTo>
                  <a:lnTo>
                    <a:pt x="1073" y="3927"/>
                  </a:lnTo>
                  <a:cubicBezTo>
                    <a:pt x="2557" y="2443"/>
                    <a:pt x="4634" y="1507"/>
                    <a:pt x="6894" y="1507"/>
                  </a:cubicBezTo>
                  <a:cubicBezTo>
                    <a:pt x="9176" y="1507"/>
                    <a:pt x="11253" y="2443"/>
                    <a:pt x="12737" y="3927"/>
                  </a:cubicBezTo>
                  <a:lnTo>
                    <a:pt x="13810" y="2854"/>
                  </a:lnTo>
                  <a:cubicBezTo>
                    <a:pt x="12052" y="1096"/>
                    <a:pt x="9610" y="1"/>
                    <a:pt x="689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3" name="Google Shape;413;p23"/>
            <p:cNvSpPr/>
            <p:nvPr/>
          </p:nvSpPr>
          <p:spPr>
            <a:xfrm>
              <a:off x="1255236" y="1565693"/>
              <a:ext cx="904193" cy="905669"/>
            </a:xfrm>
            <a:custGeom>
              <a:avLst/>
              <a:gdLst/>
              <a:ahLst/>
              <a:cxnLst/>
              <a:rect l="l" t="t" r="r" b="b"/>
              <a:pathLst>
                <a:path w="14084" h="14107" extrusionOk="0">
                  <a:moveTo>
                    <a:pt x="7031" y="1"/>
                  </a:moveTo>
                  <a:cubicBezTo>
                    <a:pt x="3151" y="1"/>
                    <a:pt x="1" y="3151"/>
                    <a:pt x="1" y="7054"/>
                  </a:cubicBezTo>
                  <a:cubicBezTo>
                    <a:pt x="1" y="10934"/>
                    <a:pt x="3151" y="14107"/>
                    <a:pt x="7031" y="14107"/>
                  </a:cubicBezTo>
                  <a:cubicBezTo>
                    <a:pt x="10934" y="14107"/>
                    <a:pt x="14084" y="10934"/>
                    <a:pt x="14084" y="7054"/>
                  </a:cubicBezTo>
                  <a:cubicBezTo>
                    <a:pt x="14084" y="3151"/>
                    <a:pt x="10934" y="1"/>
                    <a:pt x="703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4" name="Google Shape;414;p23"/>
            <p:cNvSpPr/>
            <p:nvPr/>
          </p:nvSpPr>
          <p:spPr>
            <a:xfrm>
              <a:off x="1694881" y="2597328"/>
              <a:ext cx="24974" cy="303409"/>
            </a:xfrm>
            <a:custGeom>
              <a:avLst/>
              <a:gdLst/>
              <a:ahLst/>
              <a:cxnLst/>
              <a:rect l="l" t="t" r="r" b="b"/>
              <a:pathLst>
                <a:path w="389" h="4726" extrusionOk="0">
                  <a:moveTo>
                    <a:pt x="0" y="1"/>
                  </a:moveTo>
                  <a:lnTo>
                    <a:pt x="0" y="4726"/>
                  </a:lnTo>
                  <a:lnTo>
                    <a:pt x="388" y="4726"/>
                  </a:lnTo>
                  <a:lnTo>
                    <a:pt x="38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5" name="Google Shape;415;p23"/>
            <p:cNvSpPr/>
            <p:nvPr/>
          </p:nvSpPr>
          <p:spPr>
            <a:xfrm>
              <a:off x="1560060" y="2880195"/>
              <a:ext cx="294614" cy="294550"/>
            </a:xfrm>
            <a:custGeom>
              <a:avLst/>
              <a:gdLst/>
              <a:ahLst/>
              <a:cxnLst/>
              <a:rect l="l" t="t" r="r" b="b"/>
              <a:pathLst>
                <a:path w="4589" h="4588" extrusionOk="0">
                  <a:moveTo>
                    <a:pt x="2283" y="388"/>
                  </a:moveTo>
                  <a:cubicBezTo>
                    <a:pt x="2831" y="388"/>
                    <a:pt x="3287" y="594"/>
                    <a:pt x="3652" y="936"/>
                  </a:cubicBezTo>
                  <a:cubicBezTo>
                    <a:pt x="3995" y="1278"/>
                    <a:pt x="4200" y="1758"/>
                    <a:pt x="4200" y="2283"/>
                  </a:cubicBezTo>
                  <a:cubicBezTo>
                    <a:pt x="4200" y="2808"/>
                    <a:pt x="3995" y="3287"/>
                    <a:pt x="3652" y="3652"/>
                  </a:cubicBezTo>
                  <a:cubicBezTo>
                    <a:pt x="3287" y="3995"/>
                    <a:pt x="2831" y="4200"/>
                    <a:pt x="2283" y="4200"/>
                  </a:cubicBezTo>
                  <a:cubicBezTo>
                    <a:pt x="1758" y="4200"/>
                    <a:pt x="1279" y="3995"/>
                    <a:pt x="936" y="3652"/>
                  </a:cubicBezTo>
                  <a:cubicBezTo>
                    <a:pt x="594" y="3287"/>
                    <a:pt x="388" y="2808"/>
                    <a:pt x="388" y="2283"/>
                  </a:cubicBezTo>
                  <a:cubicBezTo>
                    <a:pt x="388" y="1758"/>
                    <a:pt x="594" y="1278"/>
                    <a:pt x="936" y="936"/>
                  </a:cubicBezTo>
                  <a:cubicBezTo>
                    <a:pt x="1279" y="594"/>
                    <a:pt x="1758" y="388"/>
                    <a:pt x="2283" y="388"/>
                  </a:cubicBezTo>
                  <a:close/>
                  <a:moveTo>
                    <a:pt x="2283" y="0"/>
                  </a:moveTo>
                  <a:cubicBezTo>
                    <a:pt x="1027" y="0"/>
                    <a:pt x="0" y="1027"/>
                    <a:pt x="0" y="2283"/>
                  </a:cubicBezTo>
                  <a:cubicBezTo>
                    <a:pt x="0" y="3561"/>
                    <a:pt x="1027" y="4588"/>
                    <a:pt x="2283" y="4588"/>
                  </a:cubicBezTo>
                  <a:cubicBezTo>
                    <a:pt x="3561" y="4588"/>
                    <a:pt x="4588" y="3561"/>
                    <a:pt x="4588" y="2283"/>
                  </a:cubicBezTo>
                  <a:cubicBezTo>
                    <a:pt x="4588" y="1027"/>
                    <a:pt x="3561" y="0"/>
                    <a:pt x="228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6" name="Google Shape;416;p23"/>
            <p:cNvSpPr/>
            <p:nvPr/>
          </p:nvSpPr>
          <p:spPr>
            <a:xfrm>
              <a:off x="1633313" y="2953448"/>
              <a:ext cx="146633" cy="146569"/>
            </a:xfrm>
            <a:custGeom>
              <a:avLst/>
              <a:gdLst/>
              <a:ahLst/>
              <a:cxnLst/>
              <a:rect l="l" t="t" r="r" b="b"/>
              <a:pathLst>
                <a:path w="2284" h="2283" extrusionOk="0">
                  <a:moveTo>
                    <a:pt x="1142" y="0"/>
                  </a:moveTo>
                  <a:cubicBezTo>
                    <a:pt x="526" y="0"/>
                    <a:pt x="1" y="525"/>
                    <a:pt x="1" y="1142"/>
                  </a:cubicBezTo>
                  <a:cubicBezTo>
                    <a:pt x="1" y="1781"/>
                    <a:pt x="526" y="2283"/>
                    <a:pt x="1142" y="2283"/>
                  </a:cubicBezTo>
                  <a:cubicBezTo>
                    <a:pt x="1781" y="2283"/>
                    <a:pt x="2283" y="1781"/>
                    <a:pt x="2283" y="1142"/>
                  </a:cubicBezTo>
                  <a:cubicBezTo>
                    <a:pt x="2283" y="525"/>
                    <a:pt x="1781" y="0"/>
                    <a:pt x="114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7" name="Google Shape;417;p23"/>
            <p:cNvSpPr txBox="1"/>
            <p:nvPr/>
          </p:nvSpPr>
          <p:spPr>
            <a:xfrm>
              <a:off x="143619" y="3388933"/>
              <a:ext cx="2875403" cy="207164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rPr lang="en" sz="1200" b="0" i="0" u="none" strike="noStrike" cap="none">
                  <a:solidFill>
                    <a:schemeClr val="dk1"/>
                  </a:solidFill>
                  <a:latin typeface="Fira Sans"/>
                  <a:ea typeface="Fira Sans"/>
                  <a:cs typeface="Fira Sans"/>
                  <a:sym typeface="Fira Sans"/>
                </a:rPr>
                <a:t>Leksik darajada biz ikkita asosiy tushunchaga duch kelamiz: leksema va so'z. Leksema asosiy ma'no birligini ifodalaydi, so'z esa uning jismoniy ko'rinishidir.</a:t>
              </a:r>
              <a:endParaRPr sz="1100" b="0" i="0" u="none" strike="noStrike" cap="none">
                <a:solidFill>
                  <a:srgbClr val="000000"/>
                </a:solidFill>
                <a:latin typeface="Fira Sans"/>
                <a:ea typeface="Fira Sans"/>
                <a:cs typeface="Fira Sans"/>
                <a:sym typeface="Fira Sans"/>
              </a:endParaRPr>
            </a:p>
          </p:txBody>
        </p:sp>
        <p:grpSp>
          <p:nvGrpSpPr>
            <p:cNvPr id="418" name="Google Shape;418;p23"/>
            <p:cNvGrpSpPr/>
            <p:nvPr/>
          </p:nvGrpSpPr>
          <p:grpSpPr>
            <a:xfrm>
              <a:off x="1512766" y="1796438"/>
              <a:ext cx="389192" cy="442782"/>
              <a:chOff x="1025668" y="238075"/>
              <a:chExt cx="424650" cy="483175"/>
            </a:xfrm>
          </p:grpSpPr>
          <p:sp>
            <p:nvSpPr>
              <p:cNvPr id="419" name="Google Shape;419;p23"/>
              <p:cNvSpPr/>
              <p:nvPr/>
            </p:nvSpPr>
            <p:spPr>
              <a:xfrm>
                <a:off x="1025668" y="238075"/>
                <a:ext cx="424650" cy="483175"/>
              </a:xfrm>
              <a:custGeom>
                <a:avLst/>
                <a:gdLst/>
                <a:ahLst/>
                <a:cxnLst/>
                <a:rect l="l" t="t" r="r" b="b"/>
                <a:pathLst>
                  <a:path w="16986" h="19327" extrusionOk="0">
                    <a:moveTo>
                      <a:pt x="8491" y="1134"/>
                    </a:moveTo>
                    <a:cubicBezTo>
                      <a:pt x="11302" y="1134"/>
                      <a:pt x="13588" y="3438"/>
                      <a:pt x="13588" y="6267"/>
                    </a:cubicBezTo>
                    <a:cubicBezTo>
                      <a:pt x="13588" y="7318"/>
                      <a:pt x="13262" y="8342"/>
                      <a:pt x="12655" y="9199"/>
                    </a:cubicBezTo>
                    <a:cubicBezTo>
                      <a:pt x="12625" y="9242"/>
                      <a:pt x="12604" y="9272"/>
                      <a:pt x="12595" y="9284"/>
                    </a:cubicBezTo>
                    <a:lnTo>
                      <a:pt x="8491" y="15724"/>
                    </a:lnTo>
                    <a:lnTo>
                      <a:pt x="4388" y="9287"/>
                    </a:lnTo>
                    <a:cubicBezTo>
                      <a:pt x="4382" y="9275"/>
                      <a:pt x="4373" y="9266"/>
                      <a:pt x="4367" y="9257"/>
                    </a:cubicBezTo>
                    <a:cubicBezTo>
                      <a:pt x="4249" y="9091"/>
                      <a:pt x="4140" y="8921"/>
                      <a:pt x="4041" y="8743"/>
                    </a:cubicBezTo>
                    <a:cubicBezTo>
                      <a:pt x="3618" y="7985"/>
                      <a:pt x="3398" y="7134"/>
                      <a:pt x="3398" y="6267"/>
                    </a:cubicBezTo>
                    <a:cubicBezTo>
                      <a:pt x="3398" y="6174"/>
                      <a:pt x="3398" y="6080"/>
                      <a:pt x="3404" y="5990"/>
                    </a:cubicBezTo>
                    <a:cubicBezTo>
                      <a:pt x="3552" y="3266"/>
                      <a:pt x="5786" y="1134"/>
                      <a:pt x="8491" y="1134"/>
                    </a:cubicBezTo>
                    <a:close/>
                    <a:moveTo>
                      <a:pt x="11049" y="13819"/>
                    </a:moveTo>
                    <a:cubicBezTo>
                      <a:pt x="14358" y="14233"/>
                      <a:pt x="15853" y="15289"/>
                      <a:pt x="15853" y="15930"/>
                    </a:cubicBezTo>
                    <a:cubicBezTo>
                      <a:pt x="15853" y="16304"/>
                      <a:pt x="15339" y="16887"/>
                      <a:pt x="13905" y="17397"/>
                    </a:cubicBezTo>
                    <a:cubicBezTo>
                      <a:pt x="12471" y="17910"/>
                      <a:pt x="10545" y="18194"/>
                      <a:pt x="8491" y="18194"/>
                    </a:cubicBezTo>
                    <a:cubicBezTo>
                      <a:pt x="6438" y="18194"/>
                      <a:pt x="4515" y="17910"/>
                      <a:pt x="3077" y="17397"/>
                    </a:cubicBezTo>
                    <a:cubicBezTo>
                      <a:pt x="1640" y="16884"/>
                      <a:pt x="1133" y="16304"/>
                      <a:pt x="1133" y="15930"/>
                    </a:cubicBezTo>
                    <a:cubicBezTo>
                      <a:pt x="1133" y="15289"/>
                      <a:pt x="2625" y="14233"/>
                      <a:pt x="5934" y="13819"/>
                    </a:cubicBezTo>
                    <a:lnTo>
                      <a:pt x="8014" y="17083"/>
                    </a:lnTo>
                    <a:cubicBezTo>
                      <a:pt x="8126" y="17258"/>
                      <a:pt x="8309" y="17346"/>
                      <a:pt x="8491" y="17346"/>
                    </a:cubicBezTo>
                    <a:cubicBezTo>
                      <a:pt x="8674" y="17346"/>
                      <a:pt x="8857" y="17258"/>
                      <a:pt x="8968" y="17083"/>
                    </a:cubicBezTo>
                    <a:lnTo>
                      <a:pt x="11049" y="13819"/>
                    </a:lnTo>
                    <a:close/>
                    <a:moveTo>
                      <a:pt x="8494" y="1"/>
                    </a:moveTo>
                    <a:cubicBezTo>
                      <a:pt x="6947" y="1"/>
                      <a:pt x="5399" y="578"/>
                      <a:pt x="4201" y="1738"/>
                    </a:cubicBezTo>
                    <a:cubicBezTo>
                      <a:pt x="3050" y="2837"/>
                      <a:pt x="2359" y="4338"/>
                      <a:pt x="2274" y="5929"/>
                    </a:cubicBezTo>
                    <a:cubicBezTo>
                      <a:pt x="2268" y="6041"/>
                      <a:pt x="2265" y="6156"/>
                      <a:pt x="2265" y="6267"/>
                    </a:cubicBezTo>
                    <a:cubicBezTo>
                      <a:pt x="2265" y="7327"/>
                      <a:pt x="2534" y="8372"/>
                      <a:pt x="3050" y="9296"/>
                    </a:cubicBezTo>
                    <a:cubicBezTo>
                      <a:pt x="3168" y="9507"/>
                      <a:pt x="3301" y="9713"/>
                      <a:pt x="3440" y="9909"/>
                    </a:cubicBezTo>
                    <a:lnTo>
                      <a:pt x="5267" y="12771"/>
                    </a:lnTo>
                    <a:cubicBezTo>
                      <a:pt x="3953" y="12971"/>
                      <a:pt x="2809" y="13294"/>
                      <a:pt x="1921" y="13713"/>
                    </a:cubicBezTo>
                    <a:cubicBezTo>
                      <a:pt x="333" y="14465"/>
                      <a:pt x="1" y="15332"/>
                      <a:pt x="1" y="15930"/>
                    </a:cubicBezTo>
                    <a:cubicBezTo>
                      <a:pt x="1" y="16648"/>
                      <a:pt x="469" y="17669"/>
                      <a:pt x="2697" y="18466"/>
                    </a:cubicBezTo>
                    <a:cubicBezTo>
                      <a:pt x="4252" y="19022"/>
                      <a:pt x="6311" y="19326"/>
                      <a:pt x="8491" y="19326"/>
                    </a:cubicBezTo>
                    <a:cubicBezTo>
                      <a:pt x="10671" y="19326"/>
                      <a:pt x="12731" y="19022"/>
                      <a:pt x="14286" y="18466"/>
                    </a:cubicBezTo>
                    <a:cubicBezTo>
                      <a:pt x="16514" y="17669"/>
                      <a:pt x="16985" y="16648"/>
                      <a:pt x="16985" y="15930"/>
                    </a:cubicBezTo>
                    <a:cubicBezTo>
                      <a:pt x="16985" y="15332"/>
                      <a:pt x="16650" y="14465"/>
                      <a:pt x="15062" y="13713"/>
                    </a:cubicBezTo>
                    <a:cubicBezTo>
                      <a:pt x="14174" y="13294"/>
                      <a:pt x="13030" y="12971"/>
                      <a:pt x="11716" y="12768"/>
                    </a:cubicBezTo>
                    <a:lnTo>
                      <a:pt x="13549" y="9897"/>
                    </a:lnTo>
                    <a:lnTo>
                      <a:pt x="13561" y="9879"/>
                    </a:lnTo>
                    <a:cubicBezTo>
                      <a:pt x="13567" y="9873"/>
                      <a:pt x="13570" y="9867"/>
                      <a:pt x="13576" y="9861"/>
                    </a:cubicBezTo>
                    <a:cubicBezTo>
                      <a:pt x="15327" y="7382"/>
                      <a:pt x="15041" y="3997"/>
                      <a:pt x="12897" y="1847"/>
                    </a:cubicBezTo>
                    <a:cubicBezTo>
                      <a:pt x="11689" y="618"/>
                      <a:pt x="10092" y="1"/>
                      <a:pt x="8494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435D74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20" name="Google Shape;420;p23"/>
              <p:cNvSpPr/>
              <p:nvPr/>
            </p:nvSpPr>
            <p:spPr>
              <a:xfrm>
                <a:off x="1161618" y="324000"/>
                <a:ext cx="147150" cy="141575"/>
              </a:xfrm>
              <a:custGeom>
                <a:avLst/>
                <a:gdLst/>
                <a:ahLst/>
                <a:cxnLst/>
                <a:rect l="l" t="t" r="r" b="b"/>
                <a:pathLst>
                  <a:path w="5886" h="5663" extrusionOk="0">
                    <a:moveTo>
                      <a:pt x="3054" y="1131"/>
                    </a:moveTo>
                    <a:cubicBezTo>
                      <a:pt x="3495" y="1131"/>
                      <a:pt x="3930" y="1303"/>
                      <a:pt x="4255" y="1629"/>
                    </a:cubicBezTo>
                    <a:cubicBezTo>
                      <a:pt x="4741" y="2115"/>
                      <a:pt x="4886" y="2845"/>
                      <a:pt x="4623" y="3480"/>
                    </a:cubicBezTo>
                    <a:cubicBezTo>
                      <a:pt x="4361" y="4114"/>
                      <a:pt x="3742" y="4530"/>
                      <a:pt x="3053" y="4530"/>
                    </a:cubicBezTo>
                    <a:cubicBezTo>
                      <a:pt x="2114" y="4527"/>
                      <a:pt x="1356" y="3769"/>
                      <a:pt x="1356" y="2830"/>
                    </a:cubicBezTo>
                    <a:cubicBezTo>
                      <a:pt x="1356" y="2142"/>
                      <a:pt x="1770" y="1523"/>
                      <a:pt x="2404" y="1260"/>
                    </a:cubicBezTo>
                    <a:cubicBezTo>
                      <a:pt x="2614" y="1173"/>
                      <a:pt x="2835" y="1131"/>
                      <a:pt x="3054" y="1131"/>
                    </a:cubicBezTo>
                    <a:close/>
                    <a:moveTo>
                      <a:pt x="3053" y="0"/>
                    </a:moveTo>
                    <a:cubicBezTo>
                      <a:pt x="2316" y="0"/>
                      <a:pt x="1593" y="287"/>
                      <a:pt x="1051" y="828"/>
                    </a:cubicBezTo>
                    <a:cubicBezTo>
                      <a:pt x="242" y="1638"/>
                      <a:pt x="1" y="2855"/>
                      <a:pt x="439" y="3914"/>
                    </a:cubicBezTo>
                    <a:cubicBezTo>
                      <a:pt x="876" y="4971"/>
                      <a:pt x="1909" y="5663"/>
                      <a:pt x="3053" y="5663"/>
                    </a:cubicBezTo>
                    <a:cubicBezTo>
                      <a:pt x="4617" y="5660"/>
                      <a:pt x="5883" y="4394"/>
                      <a:pt x="5886" y="2830"/>
                    </a:cubicBezTo>
                    <a:cubicBezTo>
                      <a:pt x="5886" y="1686"/>
                      <a:pt x="5194" y="653"/>
                      <a:pt x="4137" y="216"/>
                    </a:cubicBezTo>
                    <a:cubicBezTo>
                      <a:pt x="3786" y="70"/>
                      <a:pt x="3418" y="0"/>
                      <a:pt x="3053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435D74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421" name="Google Shape;421;p23"/>
          <p:cNvGrpSpPr/>
          <p:nvPr/>
        </p:nvGrpSpPr>
        <p:grpSpPr>
          <a:xfrm>
            <a:off x="3128790" y="996286"/>
            <a:ext cx="2699133" cy="4016389"/>
            <a:chOff x="2170294" y="1391325"/>
            <a:chExt cx="2699133" cy="4016389"/>
          </a:xfrm>
        </p:grpSpPr>
        <p:sp>
          <p:nvSpPr>
            <p:cNvPr id="422" name="Google Shape;422;p23"/>
            <p:cNvSpPr/>
            <p:nvPr/>
          </p:nvSpPr>
          <p:spPr>
            <a:xfrm>
              <a:off x="3037056" y="1427983"/>
              <a:ext cx="1181152" cy="1181152"/>
            </a:xfrm>
            <a:custGeom>
              <a:avLst/>
              <a:gdLst/>
              <a:ahLst/>
              <a:cxnLst/>
              <a:rect l="l" t="t" r="r" b="b"/>
              <a:pathLst>
                <a:path w="18398" h="18398" extrusionOk="0">
                  <a:moveTo>
                    <a:pt x="9199" y="365"/>
                  </a:moveTo>
                  <a:cubicBezTo>
                    <a:pt x="11641" y="365"/>
                    <a:pt x="13832" y="1370"/>
                    <a:pt x="15430" y="2968"/>
                  </a:cubicBezTo>
                  <a:cubicBezTo>
                    <a:pt x="17028" y="4565"/>
                    <a:pt x="18032" y="6757"/>
                    <a:pt x="18032" y="9199"/>
                  </a:cubicBezTo>
                  <a:cubicBezTo>
                    <a:pt x="18032" y="11641"/>
                    <a:pt x="17028" y="13832"/>
                    <a:pt x="15430" y="15430"/>
                  </a:cubicBezTo>
                  <a:cubicBezTo>
                    <a:pt x="13832" y="17028"/>
                    <a:pt x="11641" y="18009"/>
                    <a:pt x="9199" y="18009"/>
                  </a:cubicBezTo>
                  <a:cubicBezTo>
                    <a:pt x="6756" y="18009"/>
                    <a:pt x="4565" y="17028"/>
                    <a:pt x="2967" y="15430"/>
                  </a:cubicBezTo>
                  <a:cubicBezTo>
                    <a:pt x="1370" y="13832"/>
                    <a:pt x="388" y="11641"/>
                    <a:pt x="388" y="9199"/>
                  </a:cubicBezTo>
                  <a:cubicBezTo>
                    <a:pt x="388" y="6757"/>
                    <a:pt x="1370" y="4565"/>
                    <a:pt x="2967" y="2968"/>
                  </a:cubicBezTo>
                  <a:cubicBezTo>
                    <a:pt x="4565" y="1370"/>
                    <a:pt x="6756" y="365"/>
                    <a:pt x="9199" y="365"/>
                  </a:cubicBezTo>
                  <a:close/>
                  <a:moveTo>
                    <a:pt x="9199" y="0"/>
                  </a:moveTo>
                  <a:cubicBezTo>
                    <a:pt x="4109" y="0"/>
                    <a:pt x="0" y="4109"/>
                    <a:pt x="0" y="9199"/>
                  </a:cubicBezTo>
                  <a:cubicBezTo>
                    <a:pt x="0" y="14266"/>
                    <a:pt x="4109" y="18397"/>
                    <a:pt x="9199" y="18397"/>
                  </a:cubicBezTo>
                  <a:cubicBezTo>
                    <a:pt x="14289" y="18397"/>
                    <a:pt x="18397" y="14266"/>
                    <a:pt x="18397" y="9199"/>
                  </a:cubicBezTo>
                  <a:cubicBezTo>
                    <a:pt x="18397" y="4109"/>
                    <a:pt x="14289" y="0"/>
                    <a:pt x="91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3" name="Google Shape;423;p23"/>
            <p:cNvSpPr/>
            <p:nvPr/>
          </p:nvSpPr>
          <p:spPr>
            <a:xfrm>
              <a:off x="3183561" y="1391325"/>
              <a:ext cx="888079" cy="252113"/>
            </a:xfrm>
            <a:custGeom>
              <a:avLst/>
              <a:gdLst/>
              <a:ahLst/>
              <a:cxnLst/>
              <a:rect l="l" t="t" r="r" b="b"/>
              <a:pathLst>
                <a:path w="13833" h="3927" extrusionOk="0">
                  <a:moveTo>
                    <a:pt x="6917" y="1"/>
                  </a:moveTo>
                  <a:cubicBezTo>
                    <a:pt x="4223" y="1"/>
                    <a:pt x="1781" y="1096"/>
                    <a:pt x="1" y="2854"/>
                  </a:cubicBezTo>
                  <a:lnTo>
                    <a:pt x="1096" y="3927"/>
                  </a:lnTo>
                  <a:cubicBezTo>
                    <a:pt x="2580" y="2443"/>
                    <a:pt x="4634" y="1507"/>
                    <a:pt x="6917" y="1507"/>
                  </a:cubicBezTo>
                  <a:cubicBezTo>
                    <a:pt x="9199" y="1507"/>
                    <a:pt x="11253" y="2443"/>
                    <a:pt x="12760" y="3927"/>
                  </a:cubicBezTo>
                  <a:lnTo>
                    <a:pt x="13833" y="2854"/>
                  </a:lnTo>
                  <a:cubicBezTo>
                    <a:pt x="12052" y="1096"/>
                    <a:pt x="9610" y="1"/>
                    <a:pt x="691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4" name="Google Shape;424;p23"/>
            <p:cNvSpPr/>
            <p:nvPr/>
          </p:nvSpPr>
          <p:spPr>
            <a:xfrm>
              <a:off x="3174766" y="1565693"/>
              <a:ext cx="905669" cy="905669"/>
            </a:xfrm>
            <a:custGeom>
              <a:avLst/>
              <a:gdLst/>
              <a:ahLst/>
              <a:cxnLst/>
              <a:rect l="l" t="t" r="r" b="b"/>
              <a:pathLst>
                <a:path w="14107" h="14107" extrusionOk="0">
                  <a:moveTo>
                    <a:pt x="7054" y="1"/>
                  </a:moveTo>
                  <a:cubicBezTo>
                    <a:pt x="3173" y="1"/>
                    <a:pt x="1" y="3151"/>
                    <a:pt x="1" y="7054"/>
                  </a:cubicBezTo>
                  <a:cubicBezTo>
                    <a:pt x="1" y="10934"/>
                    <a:pt x="3173" y="14107"/>
                    <a:pt x="7054" y="14107"/>
                  </a:cubicBezTo>
                  <a:cubicBezTo>
                    <a:pt x="10957" y="14107"/>
                    <a:pt x="14107" y="10934"/>
                    <a:pt x="14107" y="7054"/>
                  </a:cubicBezTo>
                  <a:cubicBezTo>
                    <a:pt x="14107" y="3151"/>
                    <a:pt x="10957" y="1"/>
                    <a:pt x="705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5" name="Google Shape;425;p23"/>
            <p:cNvSpPr/>
            <p:nvPr/>
          </p:nvSpPr>
          <p:spPr>
            <a:xfrm>
              <a:off x="3608504" y="2597328"/>
              <a:ext cx="24974" cy="303409"/>
            </a:xfrm>
            <a:custGeom>
              <a:avLst/>
              <a:gdLst/>
              <a:ahLst/>
              <a:cxnLst/>
              <a:rect l="l" t="t" r="r" b="b"/>
              <a:pathLst>
                <a:path w="389" h="4726" extrusionOk="0">
                  <a:moveTo>
                    <a:pt x="1" y="1"/>
                  </a:moveTo>
                  <a:lnTo>
                    <a:pt x="1" y="4726"/>
                  </a:lnTo>
                  <a:lnTo>
                    <a:pt x="389" y="4726"/>
                  </a:lnTo>
                  <a:lnTo>
                    <a:pt x="38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6" name="Google Shape;426;p23"/>
            <p:cNvSpPr/>
            <p:nvPr/>
          </p:nvSpPr>
          <p:spPr>
            <a:xfrm>
              <a:off x="3473683" y="2880195"/>
              <a:ext cx="294614" cy="294550"/>
            </a:xfrm>
            <a:custGeom>
              <a:avLst/>
              <a:gdLst/>
              <a:ahLst/>
              <a:cxnLst/>
              <a:rect l="l" t="t" r="r" b="b"/>
              <a:pathLst>
                <a:path w="4589" h="4588" extrusionOk="0">
                  <a:moveTo>
                    <a:pt x="2306" y="388"/>
                  </a:moveTo>
                  <a:cubicBezTo>
                    <a:pt x="2831" y="388"/>
                    <a:pt x="3311" y="594"/>
                    <a:pt x="3653" y="936"/>
                  </a:cubicBezTo>
                  <a:cubicBezTo>
                    <a:pt x="3995" y="1278"/>
                    <a:pt x="4224" y="1758"/>
                    <a:pt x="4224" y="2283"/>
                  </a:cubicBezTo>
                  <a:cubicBezTo>
                    <a:pt x="4224" y="2808"/>
                    <a:pt x="3995" y="3287"/>
                    <a:pt x="3653" y="3652"/>
                  </a:cubicBezTo>
                  <a:cubicBezTo>
                    <a:pt x="3311" y="3995"/>
                    <a:pt x="2831" y="4200"/>
                    <a:pt x="2306" y="4200"/>
                  </a:cubicBezTo>
                  <a:cubicBezTo>
                    <a:pt x="1781" y="4200"/>
                    <a:pt x="1302" y="3995"/>
                    <a:pt x="960" y="3652"/>
                  </a:cubicBezTo>
                  <a:cubicBezTo>
                    <a:pt x="594" y="3287"/>
                    <a:pt x="389" y="2808"/>
                    <a:pt x="389" y="2283"/>
                  </a:cubicBezTo>
                  <a:cubicBezTo>
                    <a:pt x="389" y="1758"/>
                    <a:pt x="594" y="1278"/>
                    <a:pt x="960" y="936"/>
                  </a:cubicBezTo>
                  <a:cubicBezTo>
                    <a:pt x="1302" y="594"/>
                    <a:pt x="1781" y="388"/>
                    <a:pt x="2306" y="388"/>
                  </a:cubicBezTo>
                  <a:close/>
                  <a:moveTo>
                    <a:pt x="2306" y="0"/>
                  </a:moveTo>
                  <a:cubicBezTo>
                    <a:pt x="1028" y="0"/>
                    <a:pt x="1" y="1027"/>
                    <a:pt x="1" y="2283"/>
                  </a:cubicBezTo>
                  <a:cubicBezTo>
                    <a:pt x="1" y="3561"/>
                    <a:pt x="1028" y="4588"/>
                    <a:pt x="2306" y="4588"/>
                  </a:cubicBezTo>
                  <a:cubicBezTo>
                    <a:pt x="3562" y="4588"/>
                    <a:pt x="4589" y="3561"/>
                    <a:pt x="4589" y="2283"/>
                  </a:cubicBezTo>
                  <a:cubicBezTo>
                    <a:pt x="4589" y="1027"/>
                    <a:pt x="3562" y="0"/>
                    <a:pt x="230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7" name="Google Shape;427;p23"/>
            <p:cNvSpPr/>
            <p:nvPr/>
          </p:nvSpPr>
          <p:spPr>
            <a:xfrm>
              <a:off x="3548477" y="2953448"/>
              <a:ext cx="146569" cy="146569"/>
            </a:xfrm>
            <a:custGeom>
              <a:avLst/>
              <a:gdLst/>
              <a:ahLst/>
              <a:cxnLst/>
              <a:rect l="l" t="t" r="r" b="b"/>
              <a:pathLst>
                <a:path w="2283" h="2283" extrusionOk="0">
                  <a:moveTo>
                    <a:pt x="1141" y="0"/>
                  </a:moveTo>
                  <a:cubicBezTo>
                    <a:pt x="502" y="0"/>
                    <a:pt x="0" y="525"/>
                    <a:pt x="0" y="1142"/>
                  </a:cubicBezTo>
                  <a:cubicBezTo>
                    <a:pt x="0" y="1781"/>
                    <a:pt x="502" y="2283"/>
                    <a:pt x="1141" y="2283"/>
                  </a:cubicBezTo>
                  <a:cubicBezTo>
                    <a:pt x="1758" y="2283"/>
                    <a:pt x="2283" y="1781"/>
                    <a:pt x="2283" y="1142"/>
                  </a:cubicBezTo>
                  <a:cubicBezTo>
                    <a:pt x="2283" y="525"/>
                    <a:pt x="1758" y="0"/>
                    <a:pt x="11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8" name="Google Shape;428;p23"/>
            <p:cNvSpPr txBox="1"/>
            <p:nvPr/>
          </p:nvSpPr>
          <p:spPr>
            <a:xfrm>
              <a:off x="2170294" y="3445806"/>
              <a:ext cx="2699133" cy="196190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rPr lang="en" sz="1200" b="0" i="0" u="none" strike="noStrike" cap="none">
                  <a:solidFill>
                    <a:srgbClr val="000000"/>
                  </a:solidFill>
                  <a:latin typeface="Fira Sans"/>
                  <a:ea typeface="Fira Sans"/>
                  <a:cs typeface="Fira Sans"/>
                  <a:sym typeface="Fira Sans"/>
                </a:rPr>
                <a:t>Leksik ma’no muayyan so‘z yoki leksema bilan bog‘langan ma’noni bildiradi. Bu ma'no turli yo'llar bilan tuzilgan, jumladan denotatsiya, konnotatsiya va birikma.</a:t>
              </a:r>
              <a:endParaRPr sz="1100" b="0" i="0" u="none" strike="noStrike" cap="none">
                <a:solidFill>
                  <a:srgbClr val="000000"/>
                </a:solidFill>
                <a:latin typeface="Fira Sans"/>
                <a:ea typeface="Fira Sans"/>
                <a:cs typeface="Fira Sans"/>
                <a:sym typeface="Fira Sans"/>
              </a:endParaRPr>
            </a:p>
          </p:txBody>
        </p:sp>
        <p:sp>
          <p:nvSpPr>
            <p:cNvPr id="429" name="Google Shape;429;p23"/>
            <p:cNvSpPr/>
            <p:nvPr/>
          </p:nvSpPr>
          <p:spPr>
            <a:xfrm>
              <a:off x="3369652" y="1839440"/>
              <a:ext cx="457576" cy="356754"/>
            </a:xfrm>
            <a:custGeom>
              <a:avLst/>
              <a:gdLst/>
              <a:ahLst/>
              <a:cxnLst/>
              <a:rect l="l" t="t" r="r" b="b"/>
              <a:pathLst>
                <a:path w="12729" h="9925" extrusionOk="0">
                  <a:moveTo>
                    <a:pt x="925" y="3644"/>
                  </a:moveTo>
                  <a:cubicBezTo>
                    <a:pt x="944" y="3644"/>
                    <a:pt x="963" y="3648"/>
                    <a:pt x="978" y="3655"/>
                  </a:cubicBezTo>
                  <a:lnTo>
                    <a:pt x="1608" y="3970"/>
                  </a:lnTo>
                  <a:lnTo>
                    <a:pt x="1608" y="5923"/>
                  </a:lnTo>
                  <a:lnTo>
                    <a:pt x="978" y="6239"/>
                  </a:lnTo>
                  <a:cubicBezTo>
                    <a:pt x="963" y="6253"/>
                    <a:pt x="945" y="6259"/>
                    <a:pt x="926" y="6259"/>
                  </a:cubicBezTo>
                  <a:cubicBezTo>
                    <a:pt x="863" y="6259"/>
                    <a:pt x="788" y="6192"/>
                    <a:pt x="788" y="6144"/>
                  </a:cubicBezTo>
                  <a:lnTo>
                    <a:pt x="788" y="3781"/>
                  </a:lnTo>
                  <a:cubicBezTo>
                    <a:pt x="788" y="3685"/>
                    <a:pt x="862" y="3644"/>
                    <a:pt x="925" y="3644"/>
                  </a:cubicBezTo>
                  <a:close/>
                  <a:moveTo>
                    <a:pt x="10177" y="1796"/>
                  </a:moveTo>
                  <a:lnTo>
                    <a:pt x="10177" y="8129"/>
                  </a:lnTo>
                  <a:lnTo>
                    <a:pt x="2458" y="5892"/>
                  </a:lnTo>
                  <a:lnTo>
                    <a:pt x="2458" y="4033"/>
                  </a:lnTo>
                  <a:lnTo>
                    <a:pt x="10177" y="1796"/>
                  </a:lnTo>
                  <a:close/>
                  <a:moveTo>
                    <a:pt x="4128" y="7247"/>
                  </a:moveTo>
                  <a:lnTo>
                    <a:pt x="6963" y="8066"/>
                  </a:lnTo>
                  <a:cubicBezTo>
                    <a:pt x="6648" y="8507"/>
                    <a:pt x="6176" y="8822"/>
                    <a:pt x="5640" y="8822"/>
                  </a:cubicBezTo>
                  <a:cubicBezTo>
                    <a:pt x="4758" y="8822"/>
                    <a:pt x="4097" y="8097"/>
                    <a:pt x="4128" y="7247"/>
                  </a:cubicBezTo>
                  <a:close/>
                  <a:moveTo>
                    <a:pt x="11374" y="820"/>
                  </a:moveTo>
                  <a:cubicBezTo>
                    <a:pt x="11626" y="820"/>
                    <a:pt x="11815" y="1009"/>
                    <a:pt x="11815" y="1261"/>
                  </a:cubicBezTo>
                  <a:lnTo>
                    <a:pt x="11815" y="8696"/>
                  </a:lnTo>
                  <a:cubicBezTo>
                    <a:pt x="11815" y="8916"/>
                    <a:pt x="11626" y="9137"/>
                    <a:pt x="11374" y="9137"/>
                  </a:cubicBezTo>
                  <a:cubicBezTo>
                    <a:pt x="11154" y="9137"/>
                    <a:pt x="10996" y="8916"/>
                    <a:pt x="10996" y="8696"/>
                  </a:cubicBezTo>
                  <a:lnTo>
                    <a:pt x="10996" y="1261"/>
                  </a:lnTo>
                  <a:cubicBezTo>
                    <a:pt x="10996" y="1009"/>
                    <a:pt x="11185" y="820"/>
                    <a:pt x="11374" y="820"/>
                  </a:cubicBezTo>
                  <a:close/>
                  <a:moveTo>
                    <a:pt x="11437" y="1"/>
                  </a:moveTo>
                  <a:cubicBezTo>
                    <a:pt x="10839" y="1"/>
                    <a:pt x="10366" y="379"/>
                    <a:pt x="10240" y="883"/>
                  </a:cubicBezTo>
                  <a:lnTo>
                    <a:pt x="2080" y="3246"/>
                  </a:lnTo>
                  <a:lnTo>
                    <a:pt x="1387" y="2899"/>
                  </a:lnTo>
                  <a:cubicBezTo>
                    <a:pt x="1251" y="2831"/>
                    <a:pt x="1109" y="2800"/>
                    <a:pt x="970" y="2800"/>
                  </a:cubicBezTo>
                  <a:cubicBezTo>
                    <a:pt x="466" y="2800"/>
                    <a:pt x="1" y="3213"/>
                    <a:pt x="1" y="3781"/>
                  </a:cubicBezTo>
                  <a:lnTo>
                    <a:pt x="1" y="6144"/>
                  </a:lnTo>
                  <a:cubicBezTo>
                    <a:pt x="1" y="6687"/>
                    <a:pt x="465" y="7094"/>
                    <a:pt x="983" y="7094"/>
                  </a:cubicBezTo>
                  <a:cubicBezTo>
                    <a:pt x="1127" y="7094"/>
                    <a:pt x="1275" y="7063"/>
                    <a:pt x="1419" y="6995"/>
                  </a:cubicBezTo>
                  <a:lnTo>
                    <a:pt x="2143" y="6648"/>
                  </a:lnTo>
                  <a:lnTo>
                    <a:pt x="3340" y="6995"/>
                  </a:lnTo>
                  <a:cubicBezTo>
                    <a:pt x="3151" y="8412"/>
                    <a:pt x="4254" y="9641"/>
                    <a:pt x="5672" y="9641"/>
                  </a:cubicBezTo>
                  <a:cubicBezTo>
                    <a:pt x="6585" y="9641"/>
                    <a:pt x="7405" y="9074"/>
                    <a:pt x="7814" y="8286"/>
                  </a:cubicBezTo>
                  <a:lnTo>
                    <a:pt x="10271" y="9011"/>
                  </a:lnTo>
                  <a:cubicBezTo>
                    <a:pt x="10429" y="9515"/>
                    <a:pt x="10902" y="9925"/>
                    <a:pt x="11469" y="9925"/>
                  </a:cubicBezTo>
                  <a:cubicBezTo>
                    <a:pt x="12130" y="9925"/>
                    <a:pt x="12729" y="9358"/>
                    <a:pt x="12729" y="8664"/>
                  </a:cubicBezTo>
                  <a:lnTo>
                    <a:pt x="12729" y="1198"/>
                  </a:lnTo>
                  <a:cubicBezTo>
                    <a:pt x="12634" y="536"/>
                    <a:pt x="12099" y="1"/>
                    <a:pt x="1143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30" name="Google Shape;430;p23"/>
          <p:cNvGrpSpPr/>
          <p:nvPr/>
        </p:nvGrpSpPr>
        <p:grpSpPr>
          <a:xfrm>
            <a:off x="5927075" y="980083"/>
            <a:ext cx="3062690" cy="4032592"/>
            <a:chOff x="3876593" y="1391325"/>
            <a:chExt cx="3062690" cy="4032592"/>
          </a:xfrm>
        </p:grpSpPr>
        <p:sp>
          <p:nvSpPr>
            <p:cNvPr id="431" name="Google Shape;431;p23"/>
            <p:cNvSpPr/>
            <p:nvPr/>
          </p:nvSpPr>
          <p:spPr>
            <a:xfrm>
              <a:off x="4674372" y="1427983"/>
              <a:ext cx="1181152" cy="1181152"/>
            </a:xfrm>
            <a:custGeom>
              <a:avLst/>
              <a:gdLst/>
              <a:ahLst/>
              <a:cxnLst/>
              <a:rect l="l" t="t" r="r" b="b"/>
              <a:pathLst>
                <a:path w="18398" h="18398" extrusionOk="0">
                  <a:moveTo>
                    <a:pt x="9199" y="365"/>
                  </a:moveTo>
                  <a:cubicBezTo>
                    <a:pt x="11619" y="365"/>
                    <a:pt x="13833" y="1370"/>
                    <a:pt x="15431" y="2968"/>
                  </a:cubicBezTo>
                  <a:cubicBezTo>
                    <a:pt x="17028" y="4565"/>
                    <a:pt x="18010" y="6757"/>
                    <a:pt x="18010" y="9199"/>
                  </a:cubicBezTo>
                  <a:cubicBezTo>
                    <a:pt x="18010" y="11641"/>
                    <a:pt x="17028" y="13832"/>
                    <a:pt x="15431" y="15430"/>
                  </a:cubicBezTo>
                  <a:cubicBezTo>
                    <a:pt x="13833" y="17028"/>
                    <a:pt x="11619" y="18009"/>
                    <a:pt x="9199" y="18009"/>
                  </a:cubicBezTo>
                  <a:cubicBezTo>
                    <a:pt x="6757" y="18009"/>
                    <a:pt x="4543" y="17028"/>
                    <a:pt x="2968" y="15430"/>
                  </a:cubicBezTo>
                  <a:cubicBezTo>
                    <a:pt x="1370" y="13832"/>
                    <a:pt x="366" y="11641"/>
                    <a:pt x="366" y="9199"/>
                  </a:cubicBezTo>
                  <a:cubicBezTo>
                    <a:pt x="366" y="6757"/>
                    <a:pt x="1370" y="4565"/>
                    <a:pt x="2968" y="2968"/>
                  </a:cubicBezTo>
                  <a:cubicBezTo>
                    <a:pt x="4543" y="1370"/>
                    <a:pt x="6757" y="365"/>
                    <a:pt x="9199" y="365"/>
                  </a:cubicBezTo>
                  <a:close/>
                  <a:moveTo>
                    <a:pt x="9199" y="0"/>
                  </a:moveTo>
                  <a:cubicBezTo>
                    <a:pt x="4109" y="0"/>
                    <a:pt x="1" y="4109"/>
                    <a:pt x="1" y="9199"/>
                  </a:cubicBezTo>
                  <a:cubicBezTo>
                    <a:pt x="1" y="14266"/>
                    <a:pt x="4109" y="18397"/>
                    <a:pt x="9199" y="18397"/>
                  </a:cubicBezTo>
                  <a:cubicBezTo>
                    <a:pt x="14267" y="18397"/>
                    <a:pt x="18398" y="14266"/>
                    <a:pt x="18398" y="9199"/>
                  </a:cubicBezTo>
                  <a:cubicBezTo>
                    <a:pt x="18398" y="4109"/>
                    <a:pt x="14267" y="0"/>
                    <a:pt x="91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2" name="Google Shape;432;p23"/>
            <p:cNvSpPr/>
            <p:nvPr/>
          </p:nvSpPr>
          <p:spPr>
            <a:xfrm>
              <a:off x="4820942" y="1391325"/>
              <a:ext cx="886602" cy="252113"/>
            </a:xfrm>
            <a:custGeom>
              <a:avLst/>
              <a:gdLst/>
              <a:ahLst/>
              <a:cxnLst/>
              <a:rect l="l" t="t" r="r" b="b"/>
              <a:pathLst>
                <a:path w="13810" h="3927" extrusionOk="0">
                  <a:moveTo>
                    <a:pt x="6916" y="1"/>
                  </a:moveTo>
                  <a:cubicBezTo>
                    <a:pt x="4223" y="1"/>
                    <a:pt x="1758" y="1096"/>
                    <a:pt x="0" y="2854"/>
                  </a:cubicBezTo>
                  <a:lnTo>
                    <a:pt x="1073" y="3927"/>
                  </a:lnTo>
                  <a:cubicBezTo>
                    <a:pt x="2580" y="2443"/>
                    <a:pt x="4634" y="1507"/>
                    <a:pt x="6916" y="1507"/>
                  </a:cubicBezTo>
                  <a:cubicBezTo>
                    <a:pt x="9199" y="1507"/>
                    <a:pt x="11253" y="2443"/>
                    <a:pt x="12737" y="3927"/>
                  </a:cubicBezTo>
                  <a:lnTo>
                    <a:pt x="13810" y="2854"/>
                  </a:lnTo>
                  <a:cubicBezTo>
                    <a:pt x="12052" y="1096"/>
                    <a:pt x="9610" y="1"/>
                    <a:pt x="691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3" name="Google Shape;433;p23"/>
            <p:cNvSpPr/>
            <p:nvPr/>
          </p:nvSpPr>
          <p:spPr>
            <a:xfrm>
              <a:off x="4812109" y="1565693"/>
              <a:ext cx="904193" cy="905669"/>
            </a:xfrm>
            <a:custGeom>
              <a:avLst/>
              <a:gdLst/>
              <a:ahLst/>
              <a:cxnLst/>
              <a:rect l="l" t="t" r="r" b="b"/>
              <a:pathLst>
                <a:path w="14084" h="14107" extrusionOk="0">
                  <a:moveTo>
                    <a:pt x="7053" y="1"/>
                  </a:moveTo>
                  <a:cubicBezTo>
                    <a:pt x="3150" y="1"/>
                    <a:pt x="0" y="3151"/>
                    <a:pt x="0" y="7054"/>
                  </a:cubicBezTo>
                  <a:cubicBezTo>
                    <a:pt x="0" y="10934"/>
                    <a:pt x="3150" y="14107"/>
                    <a:pt x="7053" y="14107"/>
                  </a:cubicBezTo>
                  <a:cubicBezTo>
                    <a:pt x="10934" y="14107"/>
                    <a:pt x="14084" y="10934"/>
                    <a:pt x="14084" y="7054"/>
                  </a:cubicBezTo>
                  <a:cubicBezTo>
                    <a:pt x="14084" y="3151"/>
                    <a:pt x="10934" y="1"/>
                    <a:pt x="70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4" name="Google Shape;434;p23"/>
            <p:cNvSpPr/>
            <p:nvPr/>
          </p:nvSpPr>
          <p:spPr>
            <a:xfrm>
              <a:off x="5240043" y="2597328"/>
              <a:ext cx="23497" cy="303409"/>
            </a:xfrm>
            <a:custGeom>
              <a:avLst/>
              <a:gdLst/>
              <a:ahLst/>
              <a:cxnLst/>
              <a:rect l="l" t="t" r="r" b="b"/>
              <a:pathLst>
                <a:path w="366" h="4726" extrusionOk="0">
                  <a:moveTo>
                    <a:pt x="0" y="1"/>
                  </a:moveTo>
                  <a:lnTo>
                    <a:pt x="0" y="4726"/>
                  </a:lnTo>
                  <a:lnTo>
                    <a:pt x="366" y="4726"/>
                  </a:lnTo>
                  <a:lnTo>
                    <a:pt x="36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5" name="Google Shape;435;p23"/>
            <p:cNvSpPr/>
            <p:nvPr/>
          </p:nvSpPr>
          <p:spPr>
            <a:xfrm>
              <a:off x="5105222" y="2880195"/>
              <a:ext cx="293137" cy="294550"/>
            </a:xfrm>
            <a:custGeom>
              <a:avLst/>
              <a:gdLst/>
              <a:ahLst/>
              <a:cxnLst/>
              <a:rect l="l" t="t" r="r" b="b"/>
              <a:pathLst>
                <a:path w="4566" h="4588" extrusionOk="0">
                  <a:moveTo>
                    <a:pt x="2283" y="388"/>
                  </a:moveTo>
                  <a:cubicBezTo>
                    <a:pt x="2808" y="388"/>
                    <a:pt x="3287" y="594"/>
                    <a:pt x="3630" y="936"/>
                  </a:cubicBezTo>
                  <a:cubicBezTo>
                    <a:pt x="3972" y="1278"/>
                    <a:pt x="4200" y="1758"/>
                    <a:pt x="4200" y="2283"/>
                  </a:cubicBezTo>
                  <a:cubicBezTo>
                    <a:pt x="4200" y="2808"/>
                    <a:pt x="3972" y="3287"/>
                    <a:pt x="3630" y="3652"/>
                  </a:cubicBezTo>
                  <a:cubicBezTo>
                    <a:pt x="3287" y="3995"/>
                    <a:pt x="2808" y="4200"/>
                    <a:pt x="2283" y="4200"/>
                  </a:cubicBezTo>
                  <a:cubicBezTo>
                    <a:pt x="1758" y="4200"/>
                    <a:pt x="1279" y="3995"/>
                    <a:pt x="936" y="3652"/>
                  </a:cubicBezTo>
                  <a:cubicBezTo>
                    <a:pt x="594" y="3287"/>
                    <a:pt x="366" y="2808"/>
                    <a:pt x="366" y="2283"/>
                  </a:cubicBezTo>
                  <a:cubicBezTo>
                    <a:pt x="366" y="1758"/>
                    <a:pt x="594" y="1278"/>
                    <a:pt x="936" y="936"/>
                  </a:cubicBezTo>
                  <a:cubicBezTo>
                    <a:pt x="1279" y="594"/>
                    <a:pt x="1758" y="388"/>
                    <a:pt x="2283" y="388"/>
                  </a:cubicBezTo>
                  <a:close/>
                  <a:moveTo>
                    <a:pt x="2283" y="0"/>
                  </a:moveTo>
                  <a:cubicBezTo>
                    <a:pt x="1028" y="0"/>
                    <a:pt x="0" y="1027"/>
                    <a:pt x="0" y="2283"/>
                  </a:cubicBezTo>
                  <a:cubicBezTo>
                    <a:pt x="0" y="3561"/>
                    <a:pt x="1028" y="4588"/>
                    <a:pt x="2283" y="4588"/>
                  </a:cubicBezTo>
                  <a:cubicBezTo>
                    <a:pt x="3561" y="4588"/>
                    <a:pt x="4566" y="3561"/>
                    <a:pt x="4566" y="2283"/>
                  </a:cubicBezTo>
                  <a:cubicBezTo>
                    <a:pt x="4566" y="1027"/>
                    <a:pt x="3561" y="0"/>
                    <a:pt x="228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6" name="Google Shape;436;p23"/>
            <p:cNvSpPr/>
            <p:nvPr/>
          </p:nvSpPr>
          <p:spPr>
            <a:xfrm>
              <a:off x="5178474" y="2953448"/>
              <a:ext cx="146633" cy="146569"/>
            </a:xfrm>
            <a:custGeom>
              <a:avLst/>
              <a:gdLst/>
              <a:ahLst/>
              <a:cxnLst/>
              <a:rect l="l" t="t" r="r" b="b"/>
              <a:pathLst>
                <a:path w="2284" h="2283" extrusionOk="0">
                  <a:moveTo>
                    <a:pt x="1142" y="0"/>
                  </a:moveTo>
                  <a:cubicBezTo>
                    <a:pt x="526" y="0"/>
                    <a:pt x="1" y="525"/>
                    <a:pt x="1" y="1142"/>
                  </a:cubicBezTo>
                  <a:cubicBezTo>
                    <a:pt x="1" y="1781"/>
                    <a:pt x="526" y="2283"/>
                    <a:pt x="1142" y="2283"/>
                  </a:cubicBezTo>
                  <a:cubicBezTo>
                    <a:pt x="1781" y="2283"/>
                    <a:pt x="2283" y="1781"/>
                    <a:pt x="2283" y="1142"/>
                  </a:cubicBezTo>
                  <a:cubicBezTo>
                    <a:pt x="2283" y="525"/>
                    <a:pt x="1781" y="0"/>
                    <a:pt x="114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7" name="Google Shape;437;p23"/>
            <p:cNvSpPr txBox="1"/>
            <p:nvPr/>
          </p:nvSpPr>
          <p:spPr>
            <a:xfrm>
              <a:off x="3876593" y="3352275"/>
              <a:ext cx="3062690" cy="207164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rPr lang="en" sz="1200" b="0" i="0" u="none" strike="noStrike" cap="none">
                  <a:solidFill>
                    <a:schemeClr val="dk1"/>
                  </a:solidFill>
                  <a:latin typeface="Fira Sans"/>
                  <a:ea typeface="Fira Sans"/>
                  <a:cs typeface="Fira Sans"/>
                  <a:sym typeface="Fira Sans"/>
                </a:rPr>
                <a:t>Leksik ma'noni tahlil qilish turli leksik birliklar o'rtasidagi munosabatlarni o'rganishni o'z ichiga oladi. Bu sinonimlarni, antonimlarni, gipernimlarni, giponimlarni va boshqa semantik aloqalarni tekshirishni o'z ichiga olishi mumkin.</a:t>
              </a:r>
              <a:endParaRPr sz="1100" b="0" i="0" u="none" strike="noStrike" cap="none">
                <a:solidFill>
                  <a:srgbClr val="000000"/>
                </a:solidFill>
                <a:latin typeface="Fira Sans"/>
                <a:ea typeface="Fira Sans"/>
                <a:cs typeface="Fira Sans"/>
                <a:sym typeface="Fira Sans"/>
              </a:endParaRPr>
            </a:p>
          </p:txBody>
        </p:sp>
        <p:grpSp>
          <p:nvGrpSpPr>
            <p:cNvPr id="438" name="Google Shape;438;p23"/>
            <p:cNvGrpSpPr/>
            <p:nvPr/>
          </p:nvGrpSpPr>
          <p:grpSpPr>
            <a:xfrm>
              <a:off x="5041446" y="1797163"/>
              <a:ext cx="445548" cy="442783"/>
              <a:chOff x="-61415266" y="1940500"/>
              <a:chExt cx="314275" cy="312325"/>
            </a:xfrm>
          </p:grpSpPr>
          <p:sp>
            <p:nvSpPr>
              <p:cNvPr id="439" name="Google Shape;439;p23"/>
              <p:cNvSpPr/>
              <p:nvPr/>
            </p:nvSpPr>
            <p:spPr>
              <a:xfrm>
                <a:off x="-61415266" y="1940500"/>
                <a:ext cx="314275" cy="312325"/>
              </a:xfrm>
              <a:custGeom>
                <a:avLst/>
                <a:gdLst/>
                <a:ahLst/>
                <a:cxnLst/>
                <a:rect l="l" t="t" r="r" b="b"/>
                <a:pathLst>
                  <a:path w="12571" h="12493" extrusionOk="0">
                    <a:moveTo>
                      <a:pt x="6270" y="1001"/>
                    </a:moveTo>
                    <a:lnTo>
                      <a:pt x="7687" y="2419"/>
                    </a:lnTo>
                    <a:cubicBezTo>
                      <a:pt x="7750" y="2482"/>
                      <a:pt x="7876" y="2513"/>
                      <a:pt x="7971" y="2513"/>
                    </a:cubicBezTo>
                    <a:lnTo>
                      <a:pt x="9956" y="2513"/>
                    </a:lnTo>
                    <a:lnTo>
                      <a:pt x="9956" y="4529"/>
                    </a:lnTo>
                    <a:cubicBezTo>
                      <a:pt x="9956" y="4655"/>
                      <a:pt x="10019" y="4718"/>
                      <a:pt x="10082" y="4813"/>
                    </a:cubicBezTo>
                    <a:lnTo>
                      <a:pt x="11499" y="6231"/>
                    </a:lnTo>
                    <a:lnTo>
                      <a:pt x="10082" y="7648"/>
                    </a:lnTo>
                    <a:cubicBezTo>
                      <a:pt x="10019" y="7711"/>
                      <a:pt x="9956" y="7837"/>
                      <a:pt x="9956" y="7900"/>
                    </a:cubicBezTo>
                    <a:lnTo>
                      <a:pt x="9956" y="9917"/>
                    </a:lnTo>
                    <a:lnTo>
                      <a:pt x="7971" y="9917"/>
                    </a:lnTo>
                    <a:cubicBezTo>
                      <a:pt x="7845" y="9917"/>
                      <a:pt x="7750" y="9948"/>
                      <a:pt x="7687" y="10043"/>
                    </a:cubicBezTo>
                    <a:lnTo>
                      <a:pt x="6270" y="11460"/>
                    </a:lnTo>
                    <a:lnTo>
                      <a:pt x="4852" y="10043"/>
                    </a:lnTo>
                    <a:cubicBezTo>
                      <a:pt x="4757" y="9948"/>
                      <a:pt x="4631" y="9917"/>
                      <a:pt x="4568" y="9917"/>
                    </a:cubicBezTo>
                    <a:lnTo>
                      <a:pt x="2552" y="9917"/>
                    </a:lnTo>
                    <a:lnTo>
                      <a:pt x="2552" y="7900"/>
                    </a:lnTo>
                    <a:cubicBezTo>
                      <a:pt x="2552" y="7806"/>
                      <a:pt x="2521" y="7711"/>
                      <a:pt x="2426" y="7648"/>
                    </a:cubicBezTo>
                    <a:lnTo>
                      <a:pt x="1008" y="6231"/>
                    </a:lnTo>
                    <a:lnTo>
                      <a:pt x="2426" y="4813"/>
                    </a:lnTo>
                    <a:cubicBezTo>
                      <a:pt x="2521" y="4718"/>
                      <a:pt x="2552" y="4624"/>
                      <a:pt x="2552" y="4529"/>
                    </a:cubicBezTo>
                    <a:lnTo>
                      <a:pt x="2552" y="2513"/>
                    </a:lnTo>
                    <a:lnTo>
                      <a:pt x="4568" y="2513"/>
                    </a:lnTo>
                    <a:cubicBezTo>
                      <a:pt x="4694" y="2513"/>
                      <a:pt x="4757" y="2482"/>
                      <a:pt x="4852" y="2419"/>
                    </a:cubicBezTo>
                    <a:lnTo>
                      <a:pt x="6270" y="1001"/>
                    </a:lnTo>
                    <a:close/>
                    <a:moveTo>
                      <a:pt x="6285" y="1"/>
                    </a:moveTo>
                    <a:cubicBezTo>
                      <a:pt x="6175" y="1"/>
                      <a:pt x="6065" y="40"/>
                      <a:pt x="5986" y="119"/>
                    </a:cubicBezTo>
                    <a:lnTo>
                      <a:pt x="4411" y="1694"/>
                    </a:lnTo>
                    <a:lnTo>
                      <a:pt x="2174" y="1694"/>
                    </a:lnTo>
                    <a:cubicBezTo>
                      <a:pt x="1922" y="1694"/>
                      <a:pt x="1733" y="1883"/>
                      <a:pt x="1733" y="2135"/>
                    </a:cubicBezTo>
                    <a:lnTo>
                      <a:pt x="1733" y="4372"/>
                    </a:lnTo>
                    <a:lnTo>
                      <a:pt x="158" y="5947"/>
                    </a:lnTo>
                    <a:cubicBezTo>
                      <a:pt x="0" y="6105"/>
                      <a:pt x="0" y="6388"/>
                      <a:pt x="158" y="6546"/>
                    </a:cubicBezTo>
                    <a:lnTo>
                      <a:pt x="1733" y="8121"/>
                    </a:lnTo>
                    <a:lnTo>
                      <a:pt x="1733" y="10358"/>
                    </a:lnTo>
                    <a:cubicBezTo>
                      <a:pt x="1733" y="10578"/>
                      <a:pt x="1922" y="10736"/>
                      <a:pt x="2174" y="10736"/>
                    </a:cubicBezTo>
                    <a:lnTo>
                      <a:pt x="4411" y="10736"/>
                    </a:lnTo>
                    <a:lnTo>
                      <a:pt x="5986" y="12374"/>
                    </a:lnTo>
                    <a:cubicBezTo>
                      <a:pt x="6065" y="12453"/>
                      <a:pt x="6175" y="12492"/>
                      <a:pt x="6285" y="12492"/>
                    </a:cubicBezTo>
                    <a:cubicBezTo>
                      <a:pt x="6396" y="12492"/>
                      <a:pt x="6506" y="12453"/>
                      <a:pt x="6585" y="12374"/>
                    </a:cubicBezTo>
                    <a:lnTo>
                      <a:pt x="8160" y="10736"/>
                    </a:lnTo>
                    <a:lnTo>
                      <a:pt x="10397" y="10736"/>
                    </a:lnTo>
                    <a:cubicBezTo>
                      <a:pt x="10617" y="10736"/>
                      <a:pt x="10775" y="10547"/>
                      <a:pt x="10775" y="10358"/>
                    </a:cubicBezTo>
                    <a:lnTo>
                      <a:pt x="10775" y="8121"/>
                    </a:lnTo>
                    <a:lnTo>
                      <a:pt x="12413" y="6546"/>
                    </a:lnTo>
                    <a:cubicBezTo>
                      <a:pt x="12571" y="6388"/>
                      <a:pt x="12571" y="6105"/>
                      <a:pt x="12413" y="5947"/>
                    </a:cubicBezTo>
                    <a:lnTo>
                      <a:pt x="10775" y="4372"/>
                    </a:lnTo>
                    <a:lnTo>
                      <a:pt x="10775" y="2135"/>
                    </a:lnTo>
                    <a:cubicBezTo>
                      <a:pt x="10775" y="1883"/>
                      <a:pt x="10586" y="1694"/>
                      <a:pt x="10397" y="1694"/>
                    </a:cubicBezTo>
                    <a:lnTo>
                      <a:pt x="8160" y="1694"/>
                    </a:lnTo>
                    <a:lnTo>
                      <a:pt x="6585" y="119"/>
                    </a:lnTo>
                    <a:cubicBezTo>
                      <a:pt x="6506" y="40"/>
                      <a:pt x="6396" y="1"/>
                      <a:pt x="628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40" name="Google Shape;440;p23"/>
              <p:cNvSpPr/>
              <p:nvPr/>
            </p:nvSpPr>
            <p:spPr>
              <a:xfrm>
                <a:off x="-61329416" y="2024575"/>
                <a:ext cx="60650" cy="61475"/>
              </a:xfrm>
              <a:custGeom>
                <a:avLst/>
                <a:gdLst/>
                <a:ahLst/>
                <a:cxnLst/>
                <a:rect l="l" t="t" r="r" b="b"/>
                <a:pathLst>
                  <a:path w="2426" h="2459" extrusionOk="0">
                    <a:moveTo>
                      <a:pt x="1197" y="820"/>
                    </a:moveTo>
                    <a:cubicBezTo>
                      <a:pt x="1449" y="820"/>
                      <a:pt x="1607" y="1009"/>
                      <a:pt x="1607" y="1261"/>
                    </a:cubicBezTo>
                    <a:cubicBezTo>
                      <a:pt x="1607" y="1481"/>
                      <a:pt x="1418" y="1639"/>
                      <a:pt x="1197" y="1639"/>
                    </a:cubicBezTo>
                    <a:cubicBezTo>
                      <a:pt x="1008" y="1639"/>
                      <a:pt x="819" y="1450"/>
                      <a:pt x="819" y="1261"/>
                    </a:cubicBezTo>
                    <a:cubicBezTo>
                      <a:pt x="788" y="977"/>
                      <a:pt x="977" y="820"/>
                      <a:pt x="1197" y="820"/>
                    </a:cubicBezTo>
                    <a:close/>
                    <a:moveTo>
                      <a:pt x="1197" y="1"/>
                    </a:moveTo>
                    <a:cubicBezTo>
                      <a:pt x="536" y="1"/>
                      <a:pt x="0" y="536"/>
                      <a:pt x="0" y="1261"/>
                    </a:cubicBezTo>
                    <a:cubicBezTo>
                      <a:pt x="0" y="1954"/>
                      <a:pt x="504" y="2458"/>
                      <a:pt x="1197" y="2458"/>
                    </a:cubicBezTo>
                    <a:cubicBezTo>
                      <a:pt x="1890" y="2458"/>
                      <a:pt x="2426" y="1922"/>
                      <a:pt x="2426" y="1261"/>
                    </a:cubicBezTo>
                    <a:cubicBezTo>
                      <a:pt x="2426" y="568"/>
                      <a:pt x="1890" y="1"/>
                      <a:pt x="1197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41" name="Google Shape;441;p23"/>
              <p:cNvSpPr/>
              <p:nvPr/>
            </p:nvSpPr>
            <p:spPr>
              <a:xfrm>
                <a:off x="-61248291" y="2107275"/>
                <a:ext cx="61450" cy="61475"/>
              </a:xfrm>
              <a:custGeom>
                <a:avLst/>
                <a:gdLst/>
                <a:ahLst/>
                <a:cxnLst/>
                <a:rect l="l" t="t" r="r" b="b"/>
                <a:pathLst>
                  <a:path w="2458" h="2459" extrusionOk="0">
                    <a:moveTo>
                      <a:pt x="1229" y="788"/>
                    </a:moveTo>
                    <a:cubicBezTo>
                      <a:pt x="1512" y="820"/>
                      <a:pt x="1670" y="977"/>
                      <a:pt x="1670" y="1198"/>
                    </a:cubicBezTo>
                    <a:cubicBezTo>
                      <a:pt x="1670" y="1450"/>
                      <a:pt x="1481" y="1639"/>
                      <a:pt x="1229" y="1639"/>
                    </a:cubicBezTo>
                    <a:cubicBezTo>
                      <a:pt x="1008" y="1639"/>
                      <a:pt x="851" y="1450"/>
                      <a:pt x="851" y="1198"/>
                    </a:cubicBezTo>
                    <a:cubicBezTo>
                      <a:pt x="851" y="977"/>
                      <a:pt x="1040" y="788"/>
                      <a:pt x="1229" y="788"/>
                    </a:cubicBezTo>
                    <a:close/>
                    <a:moveTo>
                      <a:pt x="1229" y="1"/>
                    </a:moveTo>
                    <a:cubicBezTo>
                      <a:pt x="567" y="1"/>
                      <a:pt x="0" y="536"/>
                      <a:pt x="0" y="1198"/>
                    </a:cubicBezTo>
                    <a:cubicBezTo>
                      <a:pt x="0" y="1891"/>
                      <a:pt x="567" y="2458"/>
                      <a:pt x="1229" y="2458"/>
                    </a:cubicBezTo>
                    <a:cubicBezTo>
                      <a:pt x="1922" y="2458"/>
                      <a:pt x="2458" y="1922"/>
                      <a:pt x="2458" y="1198"/>
                    </a:cubicBezTo>
                    <a:cubicBezTo>
                      <a:pt x="2458" y="536"/>
                      <a:pt x="1922" y="1"/>
                      <a:pt x="12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42" name="Google Shape;442;p23"/>
              <p:cNvSpPr/>
              <p:nvPr/>
            </p:nvSpPr>
            <p:spPr>
              <a:xfrm>
                <a:off x="-61311316" y="2044475"/>
                <a:ext cx="105575" cy="103600"/>
              </a:xfrm>
              <a:custGeom>
                <a:avLst/>
                <a:gdLst/>
                <a:ahLst/>
                <a:cxnLst/>
                <a:rect l="l" t="t" r="r" b="b"/>
                <a:pathLst>
                  <a:path w="4223" h="4144" extrusionOk="0">
                    <a:moveTo>
                      <a:pt x="3766" y="0"/>
                    </a:moveTo>
                    <a:cubicBezTo>
                      <a:pt x="3655" y="0"/>
                      <a:pt x="3545" y="40"/>
                      <a:pt x="3466" y="118"/>
                    </a:cubicBezTo>
                    <a:lnTo>
                      <a:pt x="158" y="3426"/>
                    </a:lnTo>
                    <a:cubicBezTo>
                      <a:pt x="1" y="3615"/>
                      <a:pt x="1" y="3836"/>
                      <a:pt x="158" y="4025"/>
                    </a:cubicBezTo>
                    <a:cubicBezTo>
                      <a:pt x="237" y="4104"/>
                      <a:pt x="347" y="4143"/>
                      <a:pt x="458" y="4143"/>
                    </a:cubicBezTo>
                    <a:cubicBezTo>
                      <a:pt x="568" y="4143"/>
                      <a:pt x="678" y="4104"/>
                      <a:pt x="757" y="4025"/>
                    </a:cubicBezTo>
                    <a:lnTo>
                      <a:pt x="4065" y="717"/>
                    </a:lnTo>
                    <a:cubicBezTo>
                      <a:pt x="4222" y="559"/>
                      <a:pt x="4222" y="276"/>
                      <a:pt x="4065" y="118"/>
                    </a:cubicBezTo>
                    <a:cubicBezTo>
                      <a:pt x="3986" y="40"/>
                      <a:pt x="3876" y="0"/>
                      <a:pt x="3766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7" name="Google Shape;447;p24"/>
          <p:cNvSpPr txBox="1">
            <a:spLocks noGrp="1"/>
          </p:cNvSpPr>
          <p:nvPr>
            <p:ph type="title"/>
          </p:nvPr>
        </p:nvSpPr>
        <p:spPr>
          <a:xfrm>
            <a:off x="873560" y="2285400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" sz="4400" b="1"/>
              <a:t>E'tiboringiz uchun rahmat</a:t>
            </a:r>
            <a:endParaRPr sz="4400" b="1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1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"/>
              <a:t>REJA:</a:t>
            </a:r>
            <a:endParaRPr/>
          </a:p>
        </p:txBody>
      </p:sp>
      <p:sp>
        <p:nvSpPr>
          <p:cNvPr id="104" name="Google Shape;104;p14"/>
          <p:cNvSpPr txBox="1"/>
          <p:nvPr/>
        </p:nvSpPr>
        <p:spPr>
          <a:xfrm>
            <a:off x="1963525" y="1510942"/>
            <a:ext cx="4572000" cy="127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342900" marR="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Fira Sans Extra Condensed"/>
              <a:buAutoNum type="arabicPeriod"/>
            </a:pPr>
            <a:r>
              <a:rPr lang="en" b="1">
                <a:solidFill>
                  <a:srgbClr val="181818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rPr>
              <a:t>Leksik darajaga kirish</a:t>
            </a:r>
            <a:endParaRPr b="1">
              <a:latin typeface="Fira Sans Extra Condensed"/>
              <a:ea typeface="Fira Sans Extra Condensed"/>
              <a:cs typeface="Fira Sans Extra Condensed"/>
              <a:sym typeface="Fira Sans Extra Condensed"/>
            </a:endParaRPr>
          </a:p>
          <a:p>
            <a:pPr marL="342900" marR="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Fira Sans Extra Condensed"/>
              <a:buAutoNum type="arabicPeriod"/>
            </a:pPr>
            <a:r>
              <a:rPr lang="en" b="1">
                <a:solidFill>
                  <a:srgbClr val="181818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rPr>
              <a:t>Leksema va so‘zlarni tushunish</a:t>
            </a:r>
            <a:endParaRPr b="1">
              <a:solidFill>
                <a:srgbClr val="181818"/>
              </a:solidFill>
              <a:latin typeface="Fira Sans Extra Condensed"/>
              <a:ea typeface="Fira Sans Extra Condensed"/>
              <a:cs typeface="Fira Sans Extra Condensed"/>
              <a:sym typeface="Fira Sans Extra Condensed"/>
            </a:endParaRPr>
          </a:p>
          <a:p>
            <a:pPr marL="342900" marR="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Fira Sans Extra Condensed"/>
              <a:buAutoNum type="arabicPeriod"/>
            </a:pPr>
            <a:r>
              <a:rPr lang="en" b="1">
                <a:solidFill>
                  <a:srgbClr val="181818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rPr>
              <a:t>Leksik ma'noning murakkabligi</a:t>
            </a:r>
            <a:endParaRPr b="1">
              <a:latin typeface="Fira Sans Extra Condensed"/>
              <a:ea typeface="Fira Sans Extra Condensed"/>
              <a:cs typeface="Fira Sans Extra Condensed"/>
              <a:sym typeface="Fira Sans Extra Condensed"/>
            </a:endParaRPr>
          </a:p>
          <a:p>
            <a:pPr marL="342900" marR="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Fira Sans Extra Condensed"/>
              <a:buAutoNum type="arabicPeriod"/>
            </a:pPr>
            <a:r>
              <a:rPr lang="en" b="1">
                <a:solidFill>
                  <a:srgbClr val="181818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rPr>
              <a:t>Leksik tuzilmani dekonstruksiya qilish</a:t>
            </a:r>
            <a:endParaRPr sz="1400" b="1" i="0" u="none" strike="noStrike" cap="none">
              <a:solidFill>
                <a:srgbClr val="000000"/>
              </a:solidFill>
              <a:latin typeface="Fira Sans Extra Condensed"/>
              <a:ea typeface="Fira Sans Extra Condensed"/>
              <a:cs typeface="Fira Sans Extra Condensed"/>
              <a:sym typeface="Fira Sans Extra Condensed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15"/>
          <p:cNvSpPr txBox="1">
            <a:spLocks noGrp="1"/>
          </p:cNvSpPr>
          <p:nvPr>
            <p:ph type="title"/>
          </p:nvPr>
        </p:nvSpPr>
        <p:spPr>
          <a:xfrm>
            <a:off x="457200" y="411475"/>
            <a:ext cx="8229600" cy="33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" sz="1200"/>
              <a:t>Leksik darajaga kirish</a:t>
            </a:r>
            <a:endParaRPr/>
          </a:p>
        </p:txBody>
      </p:sp>
      <p:sp>
        <p:nvSpPr>
          <p:cNvPr id="110" name="Google Shape;110;p15"/>
          <p:cNvSpPr/>
          <p:nvPr/>
        </p:nvSpPr>
        <p:spPr>
          <a:xfrm>
            <a:off x="2967640" y="1061125"/>
            <a:ext cx="3210760" cy="3706368"/>
          </a:xfrm>
          <a:custGeom>
            <a:avLst/>
            <a:gdLst/>
            <a:ahLst/>
            <a:cxnLst/>
            <a:rect l="l" t="t" r="r" b="b"/>
            <a:pathLst>
              <a:path w="45868" h="52950" extrusionOk="0">
                <a:moveTo>
                  <a:pt x="22919" y="1"/>
                </a:moveTo>
                <a:lnTo>
                  <a:pt x="1" y="13253"/>
                </a:lnTo>
                <a:lnTo>
                  <a:pt x="1" y="39728"/>
                </a:lnTo>
                <a:lnTo>
                  <a:pt x="22919" y="52950"/>
                </a:lnTo>
                <a:lnTo>
                  <a:pt x="45868" y="39728"/>
                </a:lnTo>
                <a:lnTo>
                  <a:pt x="45868" y="13253"/>
                </a:lnTo>
                <a:lnTo>
                  <a:pt x="22919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11" name="Google Shape;111;p15"/>
          <p:cNvGrpSpPr/>
          <p:nvPr/>
        </p:nvGrpSpPr>
        <p:grpSpPr>
          <a:xfrm>
            <a:off x="3982852" y="3760104"/>
            <a:ext cx="1179416" cy="1361571"/>
            <a:chOff x="3982333" y="3412205"/>
            <a:chExt cx="1179416" cy="1361571"/>
          </a:xfrm>
        </p:grpSpPr>
        <p:sp>
          <p:nvSpPr>
            <p:cNvPr id="112" name="Google Shape;112;p15"/>
            <p:cNvSpPr/>
            <p:nvPr/>
          </p:nvSpPr>
          <p:spPr>
            <a:xfrm>
              <a:off x="3982333" y="3412205"/>
              <a:ext cx="1179416" cy="1361571"/>
            </a:xfrm>
            <a:custGeom>
              <a:avLst/>
              <a:gdLst/>
              <a:ahLst/>
              <a:cxnLst/>
              <a:rect l="l" t="t" r="r" b="b"/>
              <a:pathLst>
                <a:path w="18299" h="21126" extrusionOk="0">
                  <a:moveTo>
                    <a:pt x="9149" y="1"/>
                  </a:moveTo>
                  <a:lnTo>
                    <a:pt x="0" y="5289"/>
                  </a:lnTo>
                  <a:lnTo>
                    <a:pt x="0" y="15837"/>
                  </a:lnTo>
                  <a:lnTo>
                    <a:pt x="9149" y="21126"/>
                  </a:lnTo>
                  <a:lnTo>
                    <a:pt x="18298" y="15837"/>
                  </a:lnTo>
                  <a:lnTo>
                    <a:pt x="18298" y="5289"/>
                  </a:lnTo>
                  <a:lnTo>
                    <a:pt x="914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13" name="Google Shape;113;p15"/>
            <p:cNvGrpSpPr/>
            <p:nvPr/>
          </p:nvGrpSpPr>
          <p:grpSpPr>
            <a:xfrm>
              <a:off x="4296120" y="3804968"/>
              <a:ext cx="557469" cy="575928"/>
              <a:chOff x="-62148000" y="2027138"/>
              <a:chExt cx="309550" cy="319800"/>
            </a:xfrm>
          </p:grpSpPr>
          <p:sp>
            <p:nvSpPr>
              <p:cNvPr id="114" name="Google Shape;114;p15"/>
              <p:cNvSpPr/>
              <p:nvPr/>
            </p:nvSpPr>
            <p:spPr>
              <a:xfrm>
                <a:off x="-62148000" y="2027138"/>
                <a:ext cx="309550" cy="319800"/>
              </a:xfrm>
              <a:custGeom>
                <a:avLst/>
                <a:gdLst/>
                <a:ahLst/>
                <a:cxnLst/>
                <a:rect l="l" t="t" r="r" b="b"/>
                <a:pathLst>
                  <a:path w="12382" h="12792" extrusionOk="0">
                    <a:moveTo>
                      <a:pt x="11594" y="1670"/>
                    </a:moveTo>
                    <a:lnTo>
                      <a:pt x="11594" y="2899"/>
                    </a:lnTo>
                    <a:cubicBezTo>
                      <a:pt x="11594" y="3970"/>
                      <a:pt x="10775" y="4883"/>
                      <a:pt x="9735" y="4946"/>
                    </a:cubicBezTo>
                    <a:cubicBezTo>
                      <a:pt x="9861" y="4631"/>
                      <a:pt x="9924" y="4190"/>
                      <a:pt x="9924" y="3781"/>
                    </a:cubicBezTo>
                    <a:lnTo>
                      <a:pt x="9924" y="1670"/>
                    </a:lnTo>
                    <a:close/>
                    <a:moveTo>
                      <a:pt x="2489" y="1733"/>
                    </a:moveTo>
                    <a:lnTo>
                      <a:pt x="2489" y="3812"/>
                    </a:lnTo>
                    <a:cubicBezTo>
                      <a:pt x="2489" y="4253"/>
                      <a:pt x="2584" y="4631"/>
                      <a:pt x="2678" y="5041"/>
                    </a:cubicBezTo>
                    <a:cubicBezTo>
                      <a:pt x="1638" y="4915"/>
                      <a:pt x="851" y="4033"/>
                      <a:pt x="851" y="2993"/>
                    </a:cubicBezTo>
                    <a:lnTo>
                      <a:pt x="851" y="1733"/>
                    </a:lnTo>
                    <a:close/>
                    <a:moveTo>
                      <a:pt x="9105" y="882"/>
                    </a:moveTo>
                    <a:lnTo>
                      <a:pt x="9105" y="3812"/>
                    </a:lnTo>
                    <a:cubicBezTo>
                      <a:pt x="9105" y="5419"/>
                      <a:pt x="7813" y="6679"/>
                      <a:pt x="6207" y="6679"/>
                    </a:cubicBezTo>
                    <a:cubicBezTo>
                      <a:pt x="4600" y="6679"/>
                      <a:pt x="3308" y="5387"/>
                      <a:pt x="3308" y="3812"/>
                    </a:cubicBezTo>
                    <a:lnTo>
                      <a:pt x="3308" y="882"/>
                    </a:lnTo>
                    <a:close/>
                    <a:moveTo>
                      <a:pt x="6648" y="7467"/>
                    </a:moveTo>
                    <a:lnTo>
                      <a:pt x="6648" y="8601"/>
                    </a:lnTo>
                    <a:lnTo>
                      <a:pt x="5797" y="8601"/>
                    </a:lnTo>
                    <a:lnTo>
                      <a:pt x="5797" y="7467"/>
                    </a:lnTo>
                    <a:cubicBezTo>
                      <a:pt x="5923" y="7467"/>
                      <a:pt x="6081" y="7498"/>
                      <a:pt x="6207" y="7498"/>
                    </a:cubicBezTo>
                    <a:cubicBezTo>
                      <a:pt x="6301" y="7498"/>
                      <a:pt x="6459" y="7498"/>
                      <a:pt x="6648" y="7467"/>
                    </a:cubicBezTo>
                    <a:close/>
                    <a:moveTo>
                      <a:pt x="7057" y="9389"/>
                    </a:moveTo>
                    <a:cubicBezTo>
                      <a:pt x="7309" y="9389"/>
                      <a:pt x="7498" y="9609"/>
                      <a:pt x="7498" y="9830"/>
                    </a:cubicBezTo>
                    <a:lnTo>
                      <a:pt x="7498" y="10271"/>
                    </a:lnTo>
                    <a:lnTo>
                      <a:pt x="5009" y="10271"/>
                    </a:lnTo>
                    <a:lnTo>
                      <a:pt x="5009" y="9830"/>
                    </a:lnTo>
                    <a:lnTo>
                      <a:pt x="4978" y="9830"/>
                    </a:lnTo>
                    <a:cubicBezTo>
                      <a:pt x="4978" y="9609"/>
                      <a:pt x="5167" y="9389"/>
                      <a:pt x="5419" y="9389"/>
                    </a:cubicBezTo>
                    <a:close/>
                    <a:moveTo>
                      <a:pt x="8727" y="11090"/>
                    </a:moveTo>
                    <a:cubicBezTo>
                      <a:pt x="8948" y="11090"/>
                      <a:pt x="9105" y="11279"/>
                      <a:pt x="9105" y="11499"/>
                    </a:cubicBezTo>
                    <a:lnTo>
                      <a:pt x="9105" y="11909"/>
                    </a:lnTo>
                    <a:lnTo>
                      <a:pt x="3308" y="11909"/>
                    </a:lnTo>
                    <a:lnTo>
                      <a:pt x="3308" y="11499"/>
                    </a:lnTo>
                    <a:cubicBezTo>
                      <a:pt x="3308" y="11247"/>
                      <a:pt x="3529" y="11090"/>
                      <a:pt x="3718" y="11090"/>
                    </a:cubicBezTo>
                    <a:close/>
                    <a:moveTo>
                      <a:pt x="2899" y="0"/>
                    </a:moveTo>
                    <a:cubicBezTo>
                      <a:pt x="2647" y="0"/>
                      <a:pt x="2489" y="189"/>
                      <a:pt x="2489" y="410"/>
                    </a:cubicBezTo>
                    <a:lnTo>
                      <a:pt x="2489" y="819"/>
                    </a:lnTo>
                    <a:lnTo>
                      <a:pt x="410" y="819"/>
                    </a:lnTo>
                    <a:cubicBezTo>
                      <a:pt x="221" y="882"/>
                      <a:pt x="0" y="1040"/>
                      <a:pt x="0" y="1292"/>
                    </a:cubicBezTo>
                    <a:lnTo>
                      <a:pt x="0" y="2930"/>
                    </a:lnTo>
                    <a:cubicBezTo>
                      <a:pt x="0" y="4568"/>
                      <a:pt x="1323" y="5860"/>
                      <a:pt x="2930" y="5860"/>
                    </a:cubicBezTo>
                    <a:lnTo>
                      <a:pt x="3119" y="5860"/>
                    </a:lnTo>
                    <a:cubicBezTo>
                      <a:pt x="3560" y="6522"/>
                      <a:pt x="4222" y="7026"/>
                      <a:pt x="4978" y="7309"/>
                    </a:cubicBezTo>
                    <a:lnTo>
                      <a:pt x="4978" y="8695"/>
                    </a:lnTo>
                    <a:cubicBezTo>
                      <a:pt x="4505" y="8853"/>
                      <a:pt x="4159" y="9326"/>
                      <a:pt x="4159" y="9861"/>
                    </a:cubicBezTo>
                    <a:lnTo>
                      <a:pt x="4159" y="10302"/>
                    </a:lnTo>
                    <a:lnTo>
                      <a:pt x="3749" y="10302"/>
                    </a:lnTo>
                    <a:cubicBezTo>
                      <a:pt x="3088" y="10302"/>
                      <a:pt x="2521" y="10869"/>
                      <a:pt x="2521" y="11531"/>
                    </a:cubicBezTo>
                    <a:lnTo>
                      <a:pt x="2521" y="12350"/>
                    </a:lnTo>
                    <a:cubicBezTo>
                      <a:pt x="2521" y="12571"/>
                      <a:pt x="2741" y="12791"/>
                      <a:pt x="2930" y="12791"/>
                    </a:cubicBezTo>
                    <a:lnTo>
                      <a:pt x="9546" y="12791"/>
                    </a:lnTo>
                    <a:cubicBezTo>
                      <a:pt x="9767" y="12791"/>
                      <a:pt x="9924" y="12571"/>
                      <a:pt x="9924" y="12350"/>
                    </a:cubicBezTo>
                    <a:lnTo>
                      <a:pt x="9924" y="11499"/>
                    </a:lnTo>
                    <a:cubicBezTo>
                      <a:pt x="9924" y="10806"/>
                      <a:pt x="9389" y="10271"/>
                      <a:pt x="8727" y="10271"/>
                    </a:cubicBezTo>
                    <a:lnTo>
                      <a:pt x="8286" y="10271"/>
                    </a:lnTo>
                    <a:lnTo>
                      <a:pt x="8286" y="9830"/>
                    </a:lnTo>
                    <a:cubicBezTo>
                      <a:pt x="8286" y="9294"/>
                      <a:pt x="7939" y="8853"/>
                      <a:pt x="7467" y="8664"/>
                    </a:cubicBezTo>
                    <a:lnTo>
                      <a:pt x="7467" y="7278"/>
                    </a:lnTo>
                    <a:cubicBezTo>
                      <a:pt x="8191" y="6994"/>
                      <a:pt x="8885" y="6490"/>
                      <a:pt x="9294" y="5828"/>
                    </a:cubicBezTo>
                    <a:lnTo>
                      <a:pt x="9515" y="5828"/>
                    </a:lnTo>
                    <a:cubicBezTo>
                      <a:pt x="11121" y="5828"/>
                      <a:pt x="12382" y="4505"/>
                      <a:pt x="12382" y="2899"/>
                    </a:cubicBezTo>
                    <a:lnTo>
                      <a:pt x="12382" y="1260"/>
                    </a:lnTo>
                    <a:cubicBezTo>
                      <a:pt x="12382" y="1008"/>
                      <a:pt x="12193" y="819"/>
                      <a:pt x="11972" y="819"/>
                    </a:cubicBezTo>
                    <a:lnTo>
                      <a:pt x="9893" y="819"/>
                    </a:lnTo>
                    <a:lnTo>
                      <a:pt x="9893" y="410"/>
                    </a:lnTo>
                    <a:cubicBezTo>
                      <a:pt x="9893" y="189"/>
                      <a:pt x="9704" y="0"/>
                      <a:pt x="951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5" name="Google Shape;115;p15"/>
              <p:cNvSpPr/>
              <p:nvPr/>
            </p:nvSpPr>
            <p:spPr>
              <a:xfrm>
                <a:off x="-62044825" y="2069263"/>
                <a:ext cx="107125" cy="97700"/>
              </a:xfrm>
              <a:custGeom>
                <a:avLst/>
                <a:gdLst/>
                <a:ahLst/>
                <a:cxnLst/>
                <a:rect l="l" t="t" r="r" b="b"/>
                <a:pathLst>
                  <a:path w="4285" h="3908" extrusionOk="0">
                    <a:moveTo>
                      <a:pt x="2111" y="1308"/>
                    </a:moveTo>
                    <a:lnTo>
                      <a:pt x="2237" y="1560"/>
                    </a:lnTo>
                    <a:cubicBezTo>
                      <a:pt x="2300" y="1686"/>
                      <a:pt x="2395" y="1781"/>
                      <a:pt x="2552" y="1812"/>
                    </a:cubicBezTo>
                    <a:lnTo>
                      <a:pt x="2867" y="1844"/>
                    </a:lnTo>
                    <a:lnTo>
                      <a:pt x="2615" y="2033"/>
                    </a:lnTo>
                    <a:cubicBezTo>
                      <a:pt x="2552" y="2127"/>
                      <a:pt x="2458" y="2285"/>
                      <a:pt x="2521" y="2411"/>
                    </a:cubicBezTo>
                    <a:lnTo>
                      <a:pt x="2552" y="2726"/>
                    </a:lnTo>
                    <a:lnTo>
                      <a:pt x="2269" y="2568"/>
                    </a:lnTo>
                    <a:cubicBezTo>
                      <a:pt x="2206" y="2505"/>
                      <a:pt x="2143" y="2505"/>
                      <a:pt x="2080" y="2505"/>
                    </a:cubicBezTo>
                    <a:cubicBezTo>
                      <a:pt x="1985" y="2505"/>
                      <a:pt x="1954" y="2505"/>
                      <a:pt x="1891" y="2568"/>
                    </a:cubicBezTo>
                    <a:lnTo>
                      <a:pt x="1607" y="2726"/>
                    </a:lnTo>
                    <a:lnTo>
                      <a:pt x="1639" y="2411"/>
                    </a:lnTo>
                    <a:cubicBezTo>
                      <a:pt x="1670" y="2285"/>
                      <a:pt x="1607" y="2127"/>
                      <a:pt x="1513" y="2033"/>
                    </a:cubicBezTo>
                    <a:lnTo>
                      <a:pt x="1292" y="1844"/>
                    </a:lnTo>
                    <a:lnTo>
                      <a:pt x="1670" y="1812"/>
                    </a:lnTo>
                    <a:cubicBezTo>
                      <a:pt x="1796" y="1812"/>
                      <a:pt x="1922" y="1686"/>
                      <a:pt x="1985" y="1560"/>
                    </a:cubicBezTo>
                    <a:lnTo>
                      <a:pt x="2111" y="1308"/>
                    </a:lnTo>
                    <a:close/>
                    <a:moveTo>
                      <a:pt x="2143" y="1"/>
                    </a:moveTo>
                    <a:cubicBezTo>
                      <a:pt x="1993" y="1"/>
                      <a:pt x="1843" y="79"/>
                      <a:pt x="1765" y="237"/>
                    </a:cubicBezTo>
                    <a:lnTo>
                      <a:pt x="1355" y="1056"/>
                    </a:lnTo>
                    <a:lnTo>
                      <a:pt x="473" y="1182"/>
                    </a:lnTo>
                    <a:cubicBezTo>
                      <a:pt x="95" y="1214"/>
                      <a:pt x="0" y="1655"/>
                      <a:pt x="221" y="1875"/>
                    </a:cubicBezTo>
                    <a:lnTo>
                      <a:pt x="851" y="2505"/>
                    </a:lnTo>
                    <a:lnTo>
                      <a:pt x="693" y="3419"/>
                    </a:lnTo>
                    <a:cubicBezTo>
                      <a:pt x="668" y="3693"/>
                      <a:pt x="880" y="3908"/>
                      <a:pt x="1110" y="3908"/>
                    </a:cubicBezTo>
                    <a:cubicBezTo>
                      <a:pt x="1171" y="3908"/>
                      <a:pt x="1233" y="3893"/>
                      <a:pt x="1292" y="3860"/>
                    </a:cubicBezTo>
                    <a:lnTo>
                      <a:pt x="2111" y="3419"/>
                    </a:lnTo>
                    <a:lnTo>
                      <a:pt x="2930" y="3860"/>
                    </a:lnTo>
                    <a:cubicBezTo>
                      <a:pt x="2992" y="3891"/>
                      <a:pt x="3056" y="3905"/>
                      <a:pt x="3119" y="3905"/>
                    </a:cubicBezTo>
                    <a:cubicBezTo>
                      <a:pt x="3376" y="3905"/>
                      <a:pt x="3605" y="3672"/>
                      <a:pt x="3529" y="3419"/>
                    </a:cubicBezTo>
                    <a:lnTo>
                      <a:pt x="3371" y="2505"/>
                    </a:lnTo>
                    <a:lnTo>
                      <a:pt x="4033" y="1875"/>
                    </a:lnTo>
                    <a:cubicBezTo>
                      <a:pt x="4285" y="1655"/>
                      <a:pt x="4159" y="1214"/>
                      <a:pt x="3812" y="1182"/>
                    </a:cubicBezTo>
                    <a:lnTo>
                      <a:pt x="2899" y="1056"/>
                    </a:lnTo>
                    <a:lnTo>
                      <a:pt x="2521" y="237"/>
                    </a:lnTo>
                    <a:cubicBezTo>
                      <a:pt x="2442" y="79"/>
                      <a:pt x="2292" y="1"/>
                      <a:pt x="2143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116" name="Google Shape;116;p15"/>
          <p:cNvGrpSpPr/>
          <p:nvPr/>
        </p:nvGrpSpPr>
        <p:grpSpPr>
          <a:xfrm>
            <a:off x="5249609" y="1087886"/>
            <a:ext cx="3787383" cy="3442454"/>
            <a:chOff x="5487305" y="1822977"/>
            <a:chExt cx="2261020" cy="1990461"/>
          </a:xfrm>
        </p:grpSpPr>
        <p:sp>
          <p:nvSpPr>
            <p:cNvPr id="117" name="Google Shape;117;p15"/>
            <p:cNvSpPr/>
            <p:nvPr/>
          </p:nvSpPr>
          <p:spPr>
            <a:xfrm>
              <a:off x="5487305" y="3511725"/>
              <a:ext cx="101899" cy="96095"/>
            </a:xfrm>
            <a:custGeom>
              <a:avLst/>
              <a:gdLst/>
              <a:ahLst/>
              <a:cxnLst/>
              <a:rect l="l" t="t" r="r" b="b"/>
              <a:pathLst>
                <a:path w="1581" h="1491" extrusionOk="0">
                  <a:moveTo>
                    <a:pt x="699" y="1"/>
                  </a:moveTo>
                  <a:lnTo>
                    <a:pt x="0" y="1429"/>
                  </a:lnTo>
                  <a:lnTo>
                    <a:pt x="1581" y="1490"/>
                  </a:lnTo>
                  <a:lnTo>
                    <a:pt x="699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8" name="Google Shape;118;p15"/>
            <p:cNvSpPr/>
            <p:nvPr/>
          </p:nvSpPr>
          <p:spPr>
            <a:xfrm>
              <a:off x="6069337" y="1822977"/>
              <a:ext cx="1678988" cy="1990461"/>
            </a:xfrm>
            <a:custGeom>
              <a:avLst/>
              <a:gdLst/>
              <a:ahLst/>
              <a:cxnLst/>
              <a:rect l="l" t="t" r="r" b="b"/>
              <a:pathLst>
                <a:path w="26050" h="30093" extrusionOk="0">
                  <a:moveTo>
                    <a:pt x="13040" y="1"/>
                  </a:moveTo>
                  <a:lnTo>
                    <a:pt x="0" y="7539"/>
                  </a:lnTo>
                  <a:lnTo>
                    <a:pt x="0" y="22584"/>
                  </a:lnTo>
                  <a:lnTo>
                    <a:pt x="13040" y="30092"/>
                  </a:lnTo>
                  <a:lnTo>
                    <a:pt x="26049" y="22584"/>
                  </a:lnTo>
                  <a:lnTo>
                    <a:pt x="26049" y="7539"/>
                  </a:lnTo>
                  <a:lnTo>
                    <a:pt x="1304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9" name="Google Shape;119;p15"/>
            <p:cNvSpPr txBox="1"/>
            <p:nvPr/>
          </p:nvSpPr>
          <p:spPr>
            <a:xfrm>
              <a:off x="6069225" y="2408178"/>
              <a:ext cx="1679100" cy="92711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rPr lang="en" sz="1200" b="0" i="0" u="none" strike="noStrike" cap="none">
                  <a:solidFill>
                    <a:schemeClr val="dk1"/>
                  </a:solidFill>
                  <a:latin typeface="Fira Sans"/>
                  <a:ea typeface="Fira Sans"/>
                  <a:cs typeface="Fira Sans"/>
                  <a:sym typeface="Fira Sans"/>
                </a:rPr>
                <a:t>Tilshunoslikda leksik daraja leksema va soʻzlarga eʼtibor qaratadi, ularning maʼno va tuzilishini tekshiradi. Leksik birliklar tilni tushunishga yordam beradigan munosabatlar orqali o'zaro bog'langan.</a:t>
              </a:r>
              <a:endParaRPr sz="1100" b="0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endParaRPr>
            </a:p>
          </p:txBody>
        </p:sp>
        <p:sp>
          <p:nvSpPr>
            <p:cNvPr id="120" name="Google Shape;120;p15"/>
            <p:cNvSpPr/>
            <p:nvPr/>
          </p:nvSpPr>
          <p:spPr>
            <a:xfrm>
              <a:off x="6722789" y="1929900"/>
              <a:ext cx="397739" cy="391500"/>
            </a:xfrm>
            <a:custGeom>
              <a:avLst/>
              <a:gdLst/>
              <a:ahLst/>
              <a:cxnLst/>
              <a:rect l="l" t="t" r="r" b="b"/>
              <a:pathLst>
                <a:path w="11689" h="11690" extrusionOk="0">
                  <a:moveTo>
                    <a:pt x="5766" y="662"/>
                  </a:moveTo>
                  <a:cubicBezTo>
                    <a:pt x="8602" y="662"/>
                    <a:pt x="10933" y="2962"/>
                    <a:pt x="10933" y="5798"/>
                  </a:cubicBezTo>
                  <a:cubicBezTo>
                    <a:pt x="10933" y="6806"/>
                    <a:pt x="10649" y="7783"/>
                    <a:pt x="10114" y="8602"/>
                  </a:cubicBezTo>
                  <a:lnTo>
                    <a:pt x="10145" y="8444"/>
                  </a:lnTo>
                  <a:cubicBezTo>
                    <a:pt x="10177" y="8350"/>
                    <a:pt x="10145" y="8224"/>
                    <a:pt x="10082" y="8129"/>
                  </a:cubicBezTo>
                  <a:cubicBezTo>
                    <a:pt x="9988" y="8066"/>
                    <a:pt x="9862" y="8035"/>
                    <a:pt x="9767" y="8035"/>
                  </a:cubicBezTo>
                  <a:lnTo>
                    <a:pt x="9641" y="8066"/>
                  </a:lnTo>
                  <a:cubicBezTo>
                    <a:pt x="10019" y="7405"/>
                    <a:pt x="10240" y="6617"/>
                    <a:pt x="10240" y="5829"/>
                  </a:cubicBezTo>
                  <a:cubicBezTo>
                    <a:pt x="10240" y="3372"/>
                    <a:pt x="8223" y="1356"/>
                    <a:pt x="5766" y="1356"/>
                  </a:cubicBezTo>
                  <a:cubicBezTo>
                    <a:pt x="5136" y="1356"/>
                    <a:pt x="4506" y="1482"/>
                    <a:pt x="3970" y="1765"/>
                  </a:cubicBezTo>
                  <a:cubicBezTo>
                    <a:pt x="3813" y="1828"/>
                    <a:pt x="3718" y="2017"/>
                    <a:pt x="3813" y="2175"/>
                  </a:cubicBezTo>
                  <a:lnTo>
                    <a:pt x="3970" y="2553"/>
                  </a:lnTo>
                  <a:lnTo>
                    <a:pt x="2710" y="2742"/>
                  </a:lnTo>
                  <a:lnTo>
                    <a:pt x="2301" y="2773"/>
                  </a:lnTo>
                  <a:cubicBezTo>
                    <a:pt x="2364" y="2647"/>
                    <a:pt x="2710" y="1324"/>
                    <a:pt x="2742" y="1198"/>
                  </a:cubicBezTo>
                  <a:lnTo>
                    <a:pt x="2836" y="1293"/>
                  </a:lnTo>
                  <a:cubicBezTo>
                    <a:pt x="2898" y="1354"/>
                    <a:pt x="2986" y="1402"/>
                    <a:pt x="3084" y="1402"/>
                  </a:cubicBezTo>
                  <a:cubicBezTo>
                    <a:pt x="3136" y="1402"/>
                    <a:pt x="3191" y="1389"/>
                    <a:pt x="3246" y="1356"/>
                  </a:cubicBezTo>
                  <a:cubicBezTo>
                    <a:pt x="4033" y="883"/>
                    <a:pt x="4915" y="662"/>
                    <a:pt x="5766" y="662"/>
                  </a:cubicBezTo>
                  <a:close/>
                  <a:moveTo>
                    <a:pt x="6144" y="2080"/>
                  </a:moveTo>
                  <a:cubicBezTo>
                    <a:pt x="7940" y="2238"/>
                    <a:pt x="9358" y="3687"/>
                    <a:pt x="9515" y="5451"/>
                  </a:cubicBezTo>
                  <a:lnTo>
                    <a:pt x="9200" y="5451"/>
                  </a:lnTo>
                  <a:cubicBezTo>
                    <a:pt x="9011" y="5451"/>
                    <a:pt x="8854" y="5609"/>
                    <a:pt x="8854" y="5829"/>
                  </a:cubicBezTo>
                  <a:cubicBezTo>
                    <a:pt x="8854" y="6018"/>
                    <a:pt x="9011" y="6176"/>
                    <a:pt x="9200" y="6176"/>
                  </a:cubicBezTo>
                  <a:lnTo>
                    <a:pt x="9515" y="6176"/>
                  </a:lnTo>
                  <a:cubicBezTo>
                    <a:pt x="9452" y="6932"/>
                    <a:pt x="9169" y="7657"/>
                    <a:pt x="8665" y="8255"/>
                  </a:cubicBezTo>
                  <a:lnTo>
                    <a:pt x="6995" y="8570"/>
                  </a:lnTo>
                  <a:cubicBezTo>
                    <a:pt x="6900" y="8602"/>
                    <a:pt x="6806" y="8665"/>
                    <a:pt x="6774" y="8759"/>
                  </a:cubicBezTo>
                  <a:cubicBezTo>
                    <a:pt x="6743" y="8885"/>
                    <a:pt x="6743" y="9011"/>
                    <a:pt x="6806" y="9074"/>
                  </a:cubicBezTo>
                  <a:lnTo>
                    <a:pt x="6995" y="9389"/>
                  </a:lnTo>
                  <a:cubicBezTo>
                    <a:pt x="6743" y="9484"/>
                    <a:pt x="6459" y="9547"/>
                    <a:pt x="6176" y="9547"/>
                  </a:cubicBezTo>
                  <a:lnTo>
                    <a:pt x="6176" y="9232"/>
                  </a:lnTo>
                  <a:cubicBezTo>
                    <a:pt x="6176" y="9043"/>
                    <a:pt x="6018" y="8885"/>
                    <a:pt x="5829" y="8885"/>
                  </a:cubicBezTo>
                  <a:cubicBezTo>
                    <a:pt x="5640" y="8885"/>
                    <a:pt x="5483" y="9043"/>
                    <a:pt x="5483" y="9232"/>
                  </a:cubicBezTo>
                  <a:lnTo>
                    <a:pt x="5483" y="9547"/>
                  </a:lnTo>
                  <a:cubicBezTo>
                    <a:pt x="3655" y="9389"/>
                    <a:pt x="2238" y="7940"/>
                    <a:pt x="2080" y="6176"/>
                  </a:cubicBezTo>
                  <a:lnTo>
                    <a:pt x="2395" y="6176"/>
                  </a:lnTo>
                  <a:cubicBezTo>
                    <a:pt x="2584" y="6176"/>
                    <a:pt x="2742" y="6018"/>
                    <a:pt x="2742" y="5829"/>
                  </a:cubicBezTo>
                  <a:cubicBezTo>
                    <a:pt x="2742" y="5609"/>
                    <a:pt x="2584" y="5451"/>
                    <a:pt x="2395" y="5451"/>
                  </a:cubicBezTo>
                  <a:lnTo>
                    <a:pt x="2080" y="5451"/>
                  </a:lnTo>
                  <a:cubicBezTo>
                    <a:pt x="2175" y="4727"/>
                    <a:pt x="2427" y="3971"/>
                    <a:pt x="2962" y="3372"/>
                  </a:cubicBezTo>
                  <a:lnTo>
                    <a:pt x="4474" y="3183"/>
                  </a:lnTo>
                  <a:cubicBezTo>
                    <a:pt x="4600" y="3183"/>
                    <a:pt x="4663" y="3088"/>
                    <a:pt x="4726" y="3025"/>
                  </a:cubicBezTo>
                  <a:cubicBezTo>
                    <a:pt x="4758" y="2931"/>
                    <a:pt x="4758" y="2836"/>
                    <a:pt x="4726" y="2710"/>
                  </a:cubicBezTo>
                  <a:lnTo>
                    <a:pt x="4506" y="2269"/>
                  </a:lnTo>
                  <a:cubicBezTo>
                    <a:pt x="4789" y="2143"/>
                    <a:pt x="5104" y="2112"/>
                    <a:pt x="5420" y="2080"/>
                  </a:cubicBezTo>
                  <a:lnTo>
                    <a:pt x="5420" y="2395"/>
                  </a:lnTo>
                  <a:cubicBezTo>
                    <a:pt x="5420" y="2584"/>
                    <a:pt x="5577" y="2742"/>
                    <a:pt x="5766" y="2742"/>
                  </a:cubicBezTo>
                  <a:cubicBezTo>
                    <a:pt x="5987" y="2742"/>
                    <a:pt x="6144" y="2584"/>
                    <a:pt x="6144" y="2395"/>
                  </a:cubicBezTo>
                  <a:lnTo>
                    <a:pt x="6144" y="2080"/>
                  </a:lnTo>
                  <a:close/>
                  <a:moveTo>
                    <a:pt x="1607" y="2899"/>
                  </a:moveTo>
                  <a:lnTo>
                    <a:pt x="1544" y="3151"/>
                  </a:lnTo>
                  <a:cubicBezTo>
                    <a:pt x="1481" y="3246"/>
                    <a:pt x="1544" y="3372"/>
                    <a:pt x="1607" y="3466"/>
                  </a:cubicBezTo>
                  <a:cubicBezTo>
                    <a:pt x="1670" y="3529"/>
                    <a:pt x="1796" y="3561"/>
                    <a:pt x="1922" y="3561"/>
                  </a:cubicBezTo>
                  <a:lnTo>
                    <a:pt x="1985" y="3561"/>
                  </a:lnTo>
                  <a:cubicBezTo>
                    <a:pt x="1607" y="4254"/>
                    <a:pt x="1387" y="5042"/>
                    <a:pt x="1387" y="5861"/>
                  </a:cubicBezTo>
                  <a:cubicBezTo>
                    <a:pt x="1387" y="8287"/>
                    <a:pt x="3372" y="10303"/>
                    <a:pt x="5829" y="10303"/>
                  </a:cubicBezTo>
                  <a:cubicBezTo>
                    <a:pt x="6459" y="10303"/>
                    <a:pt x="7089" y="10177"/>
                    <a:pt x="7688" y="9925"/>
                  </a:cubicBezTo>
                  <a:cubicBezTo>
                    <a:pt x="7751" y="9862"/>
                    <a:pt x="7845" y="9799"/>
                    <a:pt x="7877" y="9704"/>
                  </a:cubicBezTo>
                  <a:cubicBezTo>
                    <a:pt x="7908" y="9641"/>
                    <a:pt x="7877" y="9515"/>
                    <a:pt x="7845" y="9452"/>
                  </a:cubicBezTo>
                  <a:lnTo>
                    <a:pt x="7688" y="9200"/>
                  </a:lnTo>
                  <a:lnTo>
                    <a:pt x="9421" y="8854"/>
                  </a:lnTo>
                  <a:lnTo>
                    <a:pt x="9421" y="8854"/>
                  </a:lnTo>
                  <a:cubicBezTo>
                    <a:pt x="9326" y="9200"/>
                    <a:pt x="9074" y="10177"/>
                    <a:pt x="9011" y="10492"/>
                  </a:cubicBezTo>
                  <a:lnTo>
                    <a:pt x="8759" y="10303"/>
                  </a:lnTo>
                  <a:cubicBezTo>
                    <a:pt x="8708" y="10235"/>
                    <a:pt x="8640" y="10204"/>
                    <a:pt x="8567" y="10204"/>
                  </a:cubicBezTo>
                  <a:cubicBezTo>
                    <a:pt x="8505" y="10204"/>
                    <a:pt x="8439" y="10228"/>
                    <a:pt x="8381" y="10271"/>
                  </a:cubicBezTo>
                  <a:cubicBezTo>
                    <a:pt x="7593" y="10744"/>
                    <a:pt x="6680" y="10965"/>
                    <a:pt x="5829" y="10965"/>
                  </a:cubicBezTo>
                  <a:cubicBezTo>
                    <a:pt x="2994" y="10965"/>
                    <a:pt x="662" y="8665"/>
                    <a:pt x="662" y="5829"/>
                  </a:cubicBezTo>
                  <a:cubicBezTo>
                    <a:pt x="662" y="4758"/>
                    <a:pt x="977" y="3781"/>
                    <a:pt x="1607" y="2899"/>
                  </a:cubicBezTo>
                  <a:close/>
                  <a:moveTo>
                    <a:pt x="5766" y="1"/>
                  </a:moveTo>
                  <a:cubicBezTo>
                    <a:pt x="4884" y="1"/>
                    <a:pt x="3970" y="221"/>
                    <a:pt x="3151" y="662"/>
                  </a:cubicBezTo>
                  <a:lnTo>
                    <a:pt x="2836" y="316"/>
                  </a:lnTo>
                  <a:cubicBezTo>
                    <a:pt x="2765" y="245"/>
                    <a:pt x="2677" y="210"/>
                    <a:pt x="2597" y="210"/>
                  </a:cubicBezTo>
                  <a:cubicBezTo>
                    <a:pt x="2570" y="210"/>
                    <a:pt x="2545" y="214"/>
                    <a:pt x="2521" y="221"/>
                  </a:cubicBezTo>
                  <a:cubicBezTo>
                    <a:pt x="2395" y="253"/>
                    <a:pt x="2301" y="347"/>
                    <a:pt x="2269" y="473"/>
                  </a:cubicBezTo>
                  <a:lnTo>
                    <a:pt x="1985" y="1450"/>
                  </a:lnTo>
                  <a:cubicBezTo>
                    <a:pt x="694" y="2553"/>
                    <a:pt x="1" y="4160"/>
                    <a:pt x="1" y="5829"/>
                  </a:cubicBezTo>
                  <a:cubicBezTo>
                    <a:pt x="1" y="7342"/>
                    <a:pt x="599" y="8854"/>
                    <a:pt x="1733" y="9956"/>
                  </a:cubicBezTo>
                  <a:cubicBezTo>
                    <a:pt x="2836" y="11059"/>
                    <a:pt x="4285" y="11689"/>
                    <a:pt x="5861" y="11689"/>
                  </a:cubicBezTo>
                  <a:cubicBezTo>
                    <a:pt x="6774" y="11689"/>
                    <a:pt x="7719" y="11437"/>
                    <a:pt x="8539" y="11028"/>
                  </a:cubicBezTo>
                  <a:lnTo>
                    <a:pt x="8980" y="11406"/>
                  </a:lnTo>
                  <a:cubicBezTo>
                    <a:pt x="9027" y="11477"/>
                    <a:pt x="9110" y="11512"/>
                    <a:pt x="9201" y="11512"/>
                  </a:cubicBezTo>
                  <a:cubicBezTo>
                    <a:pt x="9232" y="11512"/>
                    <a:pt x="9263" y="11508"/>
                    <a:pt x="9295" y="11500"/>
                  </a:cubicBezTo>
                  <a:cubicBezTo>
                    <a:pt x="9421" y="11437"/>
                    <a:pt x="9484" y="11374"/>
                    <a:pt x="9515" y="11248"/>
                  </a:cubicBezTo>
                  <a:lnTo>
                    <a:pt x="9799" y="10114"/>
                  </a:lnTo>
                  <a:cubicBezTo>
                    <a:pt x="10996" y="9011"/>
                    <a:pt x="11689" y="7468"/>
                    <a:pt x="11689" y="5861"/>
                  </a:cubicBezTo>
                  <a:cubicBezTo>
                    <a:pt x="11658" y="2616"/>
                    <a:pt x="9011" y="1"/>
                    <a:pt x="576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1" name="Google Shape;121;p15"/>
            <p:cNvSpPr/>
            <p:nvPr/>
          </p:nvSpPr>
          <p:spPr>
            <a:xfrm>
              <a:off x="6821659" y="2061313"/>
              <a:ext cx="82156" cy="139061"/>
            </a:xfrm>
            <a:custGeom>
              <a:avLst/>
              <a:gdLst/>
              <a:ahLst/>
              <a:cxnLst/>
              <a:rect l="l" t="t" r="r" b="b"/>
              <a:pathLst>
                <a:path w="2048" h="3467" extrusionOk="0">
                  <a:moveTo>
                    <a:pt x="1040" y="1"/>
                  </a:moveTo>
                  <a:cubicBezTo>
                    <a:pt x="473" y="1"/>
                    <a:pt x="0" y="473"/>
                    <a:pt x="0" y="1040"/>
                  </a:cubicBezTo>
                  <a:cubicBezTo>
                    <a:pt x="0" y="1229"/>
                    <a:pt x="158" y="1387"/>
                    <a:pt x="378" y="1387"/>
                  </a:cubicBezTo>
                  <a:cubicBezTo>
                    <a:pt x="567" y="1387"/>
                    <a:pt x="725" y="1229"/>
                    <a:pt x="725" y="1040"/>
                  </a:cubicBezTo>
                  <a:cubicBezTo>
                    <a:pt x="725" y="851"/>
                    <a:pt x="882" y="662"/>
                    <a:pt x="1071" y="662"/>
                  </a:cubicBezTo>
                  <a:cubicBezTo>
                    <a:pt x="1292" y="662"/>
                    <a:pt x="1449" y="851"/>
                    <a:pt x="1449" y="1040"/>
                  </a:cubicBezTo>
                  <a:lnTo>
                    <a:pt x="1449" y="1292"/>
                  </a:lnTo>
                  <a:cubicBezTo>
                    <a:pt x="1449" y="1418"/>
                    <a:pt x="1355" y="1544"/>
                    <a:pt x="1229" y="1639"/>
                  </a:cubicBezTo>
                  <a:lnTo>
                    <a:pt x="599" y="1954"/>
                  </a:lnTo>
                  <a:cubicBezTo>
                    <a:pt x="252" y="2111"/>
                    <a:pt x="63" y="2458"/>
                    <a:pt x="63" y="2836"/>
                  </a:cubicBezTo>
                  <a:lnTo>
                    <a:pt x="63" y="3119"/>
                  </a:lnTo>
                  <a:cubicBezTo>
                    <a:pt x="0" y="3372"/>
                    <a:pt x="158" y="3466"/>
                    <a:pt x="315" y="3466"/>
                  </a:cubicBezTo>
                  <a:lnTo>
                    <a:pt x="1701" y="3466"/>
                  </a:lnTo>
                  <a:cubicBezTo>
                    <a:pt x="1891" y="3466"/>
                    <a:pt x="2048" y="3309"/>
                    <a:pt x="2048" y="3119"/>
                  </a:cubicBezTo>
                  <a:cubicBezTo>
                    <a:pt x="2048" y="2930"/>
                    <a:pt x="1891" y="2773"/>
                    <a:pt x="1701" y="2773"/>
                  </a:cubicBezTo>
                  <a:lnTo>
                    <a:pt x="693" y="2773"/>
                  </a:lnTo>
                  <a:cubicBezTo>
                    <a:pt x="725" y="2678"/>
                    <a:pt x="756" y="2584"/>
                    <a:pt x="882" y="2521"/>
                  </a:cubicBezTo>
                  <a:lnTo>
                    <a:pt x="1512" y="2206"/>
                  </a:lnTo>
                  <a:cubicBezTo>
                    <a:pt x="1859" y="2048"/>
                    <a:pt x="2048" y="1702"/>
                    <a:pt x="2048" y="1292"/>
                  </a:cubicBezTo>
                  <a:lnTo>
                    <a:pt x="2048" y="1040"/>
                  </a:lnTo>
                  <a:cubicBezTo>
                    <a:pt x="2048" y="473"/>
                    <a:pt x="1575" y="1"/>
                    <a:pt x="104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2" name="Google Shape;122;p15"/>
            <p:cNvSpPr/>
            <p:nvPr/>
          </p:nvSpPr>
          <p:spPr>
            <a:xfrm>
              <a:off x="6921658" y="2065739"/>
              <a:ext cx="83439" cy="139061"/>
            </a:xfrm>
            <a:custGeom>
              <a:avLst/>
              <a:gdLst/>
              <a:ahLst/>
              <a:cxnLst/>
              <a:rect l="l" t="t" r="r" b="b"/>
              <a:pathLst>
                <a:path w="2080" h="3467" extrusionOk="0">
                  <a:moveTo>
                    <a:pt x="347" y="1"/>
                  </a:moveTo>
                  <a:cubicBezTo>
                    <a:pt x="158" y="1"/>
                    <a:pt x="0" y="158"/>
                    <a:pt x="0" y="347"/>
                  </a:cubicBezTo>
                  <a:lnTo>
                    <a:pt x="0" y="1733"/>
                  </a:lnTo>
                  <a:cubicBezTo>
                    <a:pt x="0" y="1922"/>
                    <a:pt x="158" y="2080"/>
                    <a:pt x="347" y="2080"/>
                  </a:cubicBezTo>
                  <a:lnTo>
                    <a:pt x="1355" y="2080"/>
                  </a:lnTo>
                  <a:lnTo>
                    <a:pt x="1355" y="3088"/>
                  </a:lnTo>
                  <a:cubicBezTo>
                    <a:pt x="1355" y="3309"/>
                    <a:pt x="1512" y="3466"/>
                    <a:pt x="1733" y="3466"/>
                  </a:cubicBezTo>
                  <a:cubicBezTo>
                    <a:pt x="1922" y="3466"/>
                    <a:pt x="2079" y="3309"/>
                    <a:pt x="2079" y="3088"/>
                  </a:cubicBezTo>
                  <a:lnTo>
                    <a:pt x="2079" y="1733"/>
                  </a:lnTo>
                  <a:lnTo>
                    <a:pt x="2079" y="347"/>
                  </a:lnTo>
                  <a:cubicBezTo>
                    <a:pt x="2079" y="158"/>
                    <a:pt x="1922" y="1"/>
                    <a:pt x="1733" y="1"/>
                  </a:cubicBezTo>
                  <a:cubicBezTo>
                    <a:pt x="1512" y="1"/>
                    <a:pt x="1355" y="158"/>
                    <a:pt x="1355" y="347"/>
                  </a:cubicBezTo>
                  <a:lnTo>
                    <a:pt x="1355" y="1355"/>
                  </a:lnTo>
                  <a:lnTo>
                    <a:pt x="693" y="1355"/>
                  </a:lnTo>
                  <a:lnTo>
                    <a:pt x="693" y="347"/>
                  </a:lnTo>
                  <a:cubicBezTo>
                    <a:pt x="693" y="158"/>
                    <a:pt x="536" y="1"/>
                    <a:pt x="34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3" name="Google Shape;123;p15"/>
            <p:cNvSpPr/>
            <p:nvPr/>
          </p:nvSpPr>
          <p:spPr>
            <a:xfrm>
              <a:off x="5524492" y="3245358"/>
              <a:ext cx="570147" cy="338943"/>
            </a:xfrm>
            <a:custGeom>
              <a:avLst/>
              <a:gdLst/>
              <a:ahLst/>
              <a:cxnLst/>
              <a:rect l="l" t="t" r="r" b="b"/>
              <a:pathLst>
                <a:path w="8846" h="5259" extrusionOk="0">
                  <a:moveTo>
                    <a:pt x="8724" y="0"/>
                  </a:moveTo>
                  <a:lnTo>
                    <a:pt x="1" y="5076"/>
                  </a:lnTo>
                  <a:lnTo>
                    <a:pt x="92" y="5259"/>
                  </a:lnTo>
                  <a:lnTo>
                    <a:pt x="8846" y="182"/>
                  </a:lnTo>
                  <a:lnTo>
                    <a:pt x="8724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24" name="Google Shape;124;p15"/>
          <p:cNvGrpSpPr/>
          <p:nvPr/>
        </p:nvGrpSpPr>
        <p:grpSpPr>
          <a:xfrm>
            <a:off x="2967608" y="1001474"/>
            <a:ext cx="3210760" cy="2873074"/>
            <a:chOff x="3731561" y="1001475"/>
            <a:chExt cx="1681764" cy="2198808"/>
          </a:xfrm>
        </p:grpSpPr>
        <p:sp>
          <p:nvSpPr>
            <p:cNvPr id="125" name="Google Shape;125;p15"/>
            <p:cNvSpPr/>
            <p:nvPr/>
          </p:nvSpPr>
          <p:spPr>
            <a:xfrm>
              <a:off x="4517134" y="3114049"/>
              <a:ext cx="111696" cy="86234"/>
            </a:xfrm>
            <a:custGeom>
              <a:avLst/>
              <a:gdLst/>
              <a:ahLst/>
              <a:cxnLst/>
              <a:rect l="l" t="t" r="r" b="b"/>
              <a:pathLst>
                <a:path w="1733" h="1338" extrusionOk="0">
                  <a:moveTo>
                    <a:pt x="0" y="0"/>
                  </a:moveTo>
                  <a:lnTo>
                    <a:pt x="851" y="1337"/>
                  </a:lnTo>
                  <a:lnTo>
                    <a:pt x="1733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6" name="Google Shape;126;p15"/>
            <p:cNvSpPr/>
            <p:nvPr/>
          </p:nvSpPr>
          <p:spPr>
            <a:xfrm>
              <a:off x="4564117" y="2533358"/>
              <a:ext cx="15726" cy="605379"/>
            </a:xfrm>
            <a:custGeom>
              <a:avLst/>
              <a:gdLst/>
              <a:ahLst/>
              <a:cxnLst/>
              <a:rect l="l" t="t" r="r" b="b"/>
              <a:pathLst>
                <a:path w="244" h="9393" extrusionOk="0">
                  <a:moveTo>
                    <a:pt x="1" y="0"/>
                  </a:moveTo>
                  <a:lnTo>
                    <a:pt x="31" y="9393"/>
                  </a:lnTo>
                  <a:lnTo>
                    <a:pt x="244" y="9393"/>
                  </a:lnTo>
                  <a:lnTo>
                    <a:pt x="213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7" name="Google Shape;127;p15"/>
            <p:cNvSpPr/>
            <p:nvPr/>
          </p:nvSpPr>
          <p:spPr>
            <a:xfrm>
              <a:off x="3731561" y="1001475"/>
              <a:ext cx="1680921" cy="1941427"/>
            </a:xfrm>
            <a:custGeom>
              <a:avLst/>
              <a:gdLst/>
              <a:ahLst/>
              <a:cxnLst/>
              <a:rect l="l" t="t" r="r" b="b"/>
              <a:pathLst>
                <a:path w="26080" h="30123" extrusionOk="0">
                  <a:moveTo>
                    <a:pt x="13040" y="0"/>
                  </a:moveTo>
                  <a:lnTo>
                    <a:pt x="0" y="7538"/>
                  </a:lnTo>
                  <a:lnTo>
                    <a:pt x="0" y="22584"/>
                  </a:lnTo>
                  <a:lnTo>
                    <a:pt x="13040" y="30122"/>
                  </a:lnTo>
                  <a:lnTo>
                    <a:pt x="26080" y="22584"/>
                  </a:lnTo>
                  <a:lnTo>
                    <a:pt x="26080" y="7538"/>
                  </a:lnTo>
                  <a:lnTo>
                    <a:pt x="1304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8" name="Google Shape;128;p15"/>
            <p:cNvSpPr txBox="1"/>
            <p:nvPr/>
          </p:nvSpPr>
          <p:spPr>
            <a:xfrm>
              <a:off x="3732425" y="1554854"/>
              <a:ext cx="1680900" cy="106948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rPr lang="en" sz="1200" b="0" i="0" u="none" strike="noStrike" cap="none">
                  <a:solidFill>
                    <a:schemeClr val="dk1"/>
                  </a:solidFill>
                  <a:latin typeface="Fira Sans"/>
                  <a:ea typeface="Fira Sans"/>
                  <a:cs typeface="Fira Sans"/>
                  <a:sym typeface="Fira Sans"/>
                </a:rPr>
                <a:t>Leksema asosiy ma’no birligini ifodalaydi, so‘z esa ma’lum bir ma’noni bildiruvchi leksemalarning birikmasidir. Lug‘aviy birliklar o‘rtasidagi munosabatlarni tushunish til murakkabliklarini tushunish uchun juda muhimdir.</a:t>
              </a:r>
              <a:endParaRPr sz="1100" b="0" i="0" u="none" strike="noStrike" cap="none">
                <a:solidFill>
                  <a:srgbClr val="000000"/>
                </a:solidFill>
                <a:latin typeface="Fira Sans"/>
                <a:ea typeface="Fira Sans"/>
                <a:cs typeface="Fira Sans"/>
                <a:sym typeface="Fira Sans"/>
              </a:endParaRPr>
            </a:p>
          </p:txBody>
        </p:sp>
        <p:sp>
          <p:nvSpPr>
            <p:cNvPr id="129" name="Google Shape;129;p15"/>
            <p:cNvSpPr/>
            <p:nvPr/>
          </p:nvSpPr>
          <p:spPr>
            <a:xfrm>
              <a:off x="4564117" y="1133190"/>
              <a:ext cx="134252" cy="165215"/>
            </a:xfrm>
            <a:custGeom>
              <a:avLst/>
              <a:gdLst/>
              <a:ahLst/>
              <a:cxnLst/>
              <a:rect l="l" t="t" r="r" b="b"/>
              <a:pathLst>
                <a:path w="3467" h="4136" extrusionOk="0">
                  <a:moveTo>
                    <a:pt x="2049" y="1386"/>
                  </a:moveTo>
                  <a:cubicBezTo>
                    <a:pt x="2017" y="1764"/>
                    <a:pt x="1923" y="2111"/>
                    <a:pt x="1734" y="2426"/>
                  </a:cubicBezTo>
                  <a:cubicBezTo>
                    <a:pt x="1576" y="2111"/>
                    <a:pt x="1450" y="1764"/>
                    <a:pt x="1418" y="1386"/>
                  </a:cubicBezTo>
                  <a:close/>
                  <a:moveTo>
                    <a:pt x="1734" y="0"/>
                  </a:moveTo>
                  <a:cubicBezTo>
                    <a:pt x="1545" y="0"/>
                    <a:pt x="1387" y="158"/>
                    <a:pt x="1387" y="347"/>
                  </a:cubicBezTo>
                  <a:lnTo>
                    <a:pt x="1387" y="693"/>
                  </a:lnTo>
                  <a:lnTo>
                    <a:pt x="347" y="693"/>
                  </a:lnTo>
                  <a:cubicBezTo>
                    <a:pt x="158" y="693"/>
                    <a:pt x="1" y="851"/>
                    <a:pt x="1" y="1071"/>
                  </a:cubicBezTo>
                  <a:cubicBezTo>
                    <a:pt x="1" y="1260"/>
                    <a:pt x="158" y="1418"/>
                    <a:pt x="347" y="1418"/>
                  </a:cubicBezTo>
                  <a:lnTo>
                    <a:pt x="694" y="1418"/>
                  </a:lnTo>
                  <a:cubicBezTo>
                    <a:pt x="757" y="2016"/>
                    <a:pt x="946" y="2552"/>
                    <a:pt x="1292" y="3056"/>
                  </a:cubicBezTo>
                  <a:lnTo>
                    <a:pt x="788" y="3592"/>
                  </a:lnTo>
                  <a:cubicBezTo>
                    <a:pt x="662" y="3686"/>
                    <a:pt x="662" y="3938"/>
                    <a:pt x="788" y="4064"/>
                  </a:cubicBezTo>
                  <a:cubicBezTo>
                    <a:pt x="851" y="4111"/>
                    <a:pt x="938" y="4135"/>
                    <a:pt x="1025" y="4135"/>
                  </a:cubicBezTo>
                  <a:cubicBezTo>
                    <a:pt x="1111" y="4135"/>
                    <a:pt x="1198" y="4111"/>
                    <a:pt x="1261" y="4064"/>
                  </a:cubicBezTo>
                  <a:lnTo>
                    <a:pt x="1702" y="3623"/>
                  </a:lnTo>
                  <a:lnTo>
                    <a:pt x="2112" y="4064"/>
                  </a:lnTo>
                  <a:cubicBezTo>
                    <a:pt x="2175" y="4111"/>
                    <a:pt x="2269" y="4135"/>
                    <a:pt x="2360" y="4135"/>
                  </a:cubicBezTo>
                  <a:cubicBezTo>
                    <a:pt x="2450" y="4135"/>
                    <a:pt x="2537" y="4111"/>
                    <a:pt x="2584" y="4064"/>
                  </a:cubicBezTo>
                  <a:cubicBezTo>
                    <a:pt x="2710" y="3938"/>
                    <a:pt x="2710" y="3686"/>
                    <a:pt x="2584" y="3592"/>
                  </a:cubicBezTo>
                  <a:lnTo>
                    <a:pt x="2080" y="3056"/>
                  </a:lnTo>
                  <a:cubicBezTo>
                    <a:pt x="2395" y="2552"/>
                    <a:pt x="2584" y="2016"/>
                    <a:pt x="2679" y="1418"/>
                  </a:cubicBezTo>
                  <a:lnTo>
                    <a:pt x="3025" y="1418"/>
                  </a:lnTo>
                  <a:cubicBezTo>
                    <a:pt x="3214" y="1418"/>
                    <a:pt x="3372" y="1260"/>
                    <a:pt x="3372" y="1071"/>
                  </a:cubicBezTo>
                  <a:cubicBezTo>
                    <a:pt x="3466" y="851"/>
                    <a:pt x="3309" y="693"/>
                    <a:pt x="3120" y="693"/>
                  </a:cubicBezTo>
                  <a:lnTo>
                    <a:pt x="2080" y="693"/>
                  </a:lnTo>
                  <a:lnTo>
                    <a:pt x="2080" y="347"/>
                  </a:lnTo>
                  <a:cubicBezTo>
                    <a:pt x="2080" y="158"/>
                    <a:pt x="1923" y="0"/>
                    <a:pt x="173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0" name="Google Shape;130;p15"/>
            <p:cNvSpPr/>
            <p:nvPr/>
          </p:nvSpPr>
          <p:spPr>
            <a:xfrm>
              <a:off x="4313939" y="1089769"/>
              <a:ext cx="448902" cy="465085"/>
            </a:xfrm>
            <a:custGeom>
              <a:avLst/>
              <a:gdLst/>
              <a:ahLst/>
              <a:cxnLst/>
              <a:rect l="l" t="t" r="r" b="b"/>
              <a:pathLst>
                <a:path w="11689" h="11676" extrusionOk="0">
                  <a:moveTo>
                    <a:pt x="8192" y="630"/>
                  </a:moveTo>
                  <a:cubicBezTo>
                    <a:pt x="9704" y="630"/>
                    <a:pt x="10933" y="1859"/>
                    <a:pt x="10933" y="3403"/>
                  </a:cubicBezTo>
                  <a:cubicBezTo>
                    <a:pt x="10964" y="4947"/>
                    <a:pt x="9767" y="6144"/>
                    <a:pt x="8224" y="6144"/>
                  </a:cubicBezTo>
                  <a:cubicBezTo>
                    <a:pt x="7656" y="6144"/>
                    <a:pt x="7152" y="5986"/>
                    <a:pt x="6711" y="5671"/>
                  </a:cubicBezTo>
                  <a:cubicBezTo>
                    <a:pt x="6674" y="5634"/>
                    <a:pt x="6616" y="5619"/>
                    <a:pt x="6548" y="5619"/>
                  </a:cubicBezTo>
                  <a:cubicBezTo>
                    <a:pt x="6501" y="5619"/>
                    <a:pt x="6448" y="5627"/>
                    <a:pt x="6396" y="5640"/>
                  </a:cubicBezTo>
                  <a:lnTo>
                    <a:pt x="5609" y="5923"/>
                  </a:lnTo>
                  <a:lnTo>
                    <a:pt x="5861" y="4947"/>
                  </a:lnTo>
                  <a:cubicBezTo>
                    <a:pt x="5861" y="4852"/>
                    <a:pt x="5861" y="4789"/>
                    <a:pt x="5829" y="4695"/>
                  </a:cubicBezTo>
                  <a:cubicBezTo>
                    <a:pt x="5577" y="4317"/>
                    <a:pt x="5451" y="3844"/>
                    <a:pt x="5451" y="3403"/>
                  </a:cubicBezTo>
                  <a:cubicBezTo>
                    <a:pt x="5451" y="1859"/>
                    <a:pt x="6680" y="630"/>
                    <a:pt x="8192" y="630"/>
                  </a:cubicBezTo>
                  <a:close/>
                  <a:moveTo>
                    <a:pt x="3403" y="5545"/>
                  </a:moveTo>
                  <a:cubicBezTo>
                    <a:pt x="3970" y="5545"/>
                    <a:pt x="4474" y="5703"/>
                    <a:pt x="4916" y="5986"/>
                  </a:cubicBezTo>
                  <a:lnTo>
                    <a:pt x="4790" y="6490"/>
                  </a:lnTo>
                  <a:cubicBezTo>
                    <a:pt x="4758" y="6616"/>
                    <a:pt x="4790" y="6742"/>
                    <a:pt x="4916" y="6868"/>
                  </a:cubicBezTo>
                  <a:cubicBezTo>
                    <a:pt x="4960" y="6913"/>
                    <a:pt x="5052" y="6958"/>
                    <a:pt x="5146" y="6958"/>
                  </a:cubicBezTo>
                  <a:cubicBezTo>
                    <a:pt x="5186" y="6958"/>
                    <a:pt x="5225" y="6950"/>
                    <a:pt x="5262" y="6931"/>
                  </a:cubicBezTo>
                  <a:lnTo>
                    <a:pt x="5703" y="6774"/>
                  </a:lnTo>
                  <a:cubicBezTo>
                    <a:pt x="6018" y="7152"/>
                    <a:pt x="6176" y="7656"/>
                    <a:pt x="6176" y="8255"/>
                  </a:cubicBezTo>
                  <a:cubicBezTo>
                    <a:pt x="6176" y="8696"/>
                    <a:pt x="6050" y="9137"/>
                    <a:pt x="5829" y="9546"/>
                  </a:cubicBezTo>
                  <a:cubicBezTo>
                    <a:pt x="5766" y="9609"/>
                    <a:pt x="5766" y="9704"/>
                    <a:pt x="5766" y="9767"/>
                  </a:cubicBezTo>
                  <a:lnTo>
                    <a:pt x="6018" y="10775"/>
                  </a:lnTo>
                  <a:lnTo>
                    <a:pt x="5231" y="10491"/>
                  </a:lnTo>
                  <a:cubicBezTo>
                    <a:pt x="5178" y="10478"/>
                    <a:pt x="5126" y="10471"/>
                    <a:pt x="5078" y="10471"/>
                  </a:cubicBezTo>
                  <a:cubicBezTo>
                    <a:pt x="5011" y="10471"/>
                    <a:pt x="4952" y="10486"/>
                    <a:pt x="4916" y="10523"/>
                  </a:cubicBezTo>
                  <a:cubicBezTo>
                    <a:pt x="4474" y="10838"/>
                    <a:pt x="3939" y="10996"/>
                    <a:pt x="3403" y="10996"/>
                  </a:cubicBezTo>
                  <a:cubicBezTo>
                    <a:pt x="1891" y="10996"/>
                    <a:pt x="662" y="9767"/>
                    <a:pt x="662" y="8286"/>
                  </a:cubicBezTo>
                  <a:cubicBezTo>
                    <a:pt x="662" y="6774"/>
                    <a:pt x="1891" y="5545"/>
                    <a:pt x="3403" y="5545"/>
                  </a:cubicBezTo>
                  <a:close/>
                  <a:moveTo>
                    <a:pt x="8224" y="0"/>
                  </a:moveTo>
                  <a:cubicBezTo>
                    <a:pt x="6333" y="0"/>
                    <a:pt x="4790" y="1544"/>
                    <a:pt x="4790" y="3434"/>
                  </a:cubicBezTo>
                  <a:cubicBezTo>
                    <a:pt x="4790" y="3938"/>
                    <a:pt x="4916" y="4506"/>
                    <a:pt x="5136" y="4978"/>
                  </a:cubicBezTo>
                  <a:lnTo>
                    <a:pt x="5073" y="5262"/>
                  </a:lnTo>
                  <a:cubicBezTo>
                    <a:pt x="4569" y="4978"/>
                    <a:pt x="4002" y="4821"/>
                    <a:pt x="3435" y="4821"/>
                  </a:cubicBezTo>
                  <a:cubicBezTo>
                    <a:pt x="1513" y="4821"/>
                    <a:pt x="1" y="6364"/>
                    <a:pt x="1" y="8255"/>
                  </a:cubicBezTo>
                  <a:cubicBezTo>
                    <a:pt x="1" y="10113"/>
                    <a:pt x="1544" y="11657"/>
                    <a:pt x="3435" y="11657"/>
                  </a:cubicBezTo>
                  <a:cubicBezTo>
                    <a:pt x="4065" y="11657"/>
                    <a:pt x="4632" y="11500"/>
                    <a:pt x="5168" y="11185"/>
                  </a:cubicBezTo>
                  <a:lnTo>
                    <a:pt x="6365" y="11657"/>
                  </a:lnTo>
                  <a:cubicBezTo>
                    <a:pt x="6411" y="11669"/>
                    <a:pt x="6457" y="11676"/>
                    <a:pt x="6503" y="11676"/>
                  </a:cubicBezTo>
                  <a:cubicBezTo>
                    <a:pt x="6583" y="11676"/>
                    <a:pt x="6663" y="11654"/>
                    <a:pt x="6743" y="11594"/>
                  </a:cubicBezTo>
                  <a:cubicBezTo>
                    <a:pt x="6806" y="11500"/>
                    <a:pt x="6837" y="11405"/>
                    <a:pt x="6837" y="11248"/>
                  </a:cubicBezTo>
                  <a:lnTo>
                    <a:pt x="6491" y="9767"/>
                  </a:lnTo>
                  <a:cubicBezTo>
                    <a:pt x="6743" y="9294"/>
                    <a:pt x="6837" y="8790"/>
                    <a:pt x="6837" y="8255"/>
                  </a:cubicBezTo>
                  <a:cubicBezTo>
                    <a:pt x="6837" y="7625"/>
                    <a:pt x="6648" y="6994"/>
                    <a:pt x="6333" y="6427"/>
                  </a:cubicBezTo>
                  <a:lnTo>
                    <a:pt x="6459" y="6396"/>
                  </a:lnTo>
                  <a:cubicBezTo>
                    <a:pt x="6963" y="6711"/>
                    <a:pt x="7593" y="6868"/>
                    <a:pt x="8192" y="6868"/>
                  </a:cubicBezTo>
                  <a:cubicBezTo>
                    <a:pt x="10082" y="6868"/>
                    <a:pt x="11626" y="5325"/>
                    <a:pt x="11626" y="3434"/>
                  </a:cubicBezTo>
                  <a:cubicBezTo>
                    <a:pt x="11689" y="1544"/>
                    <a:pt x="10114" y="0"/>
                    <a:pt x="822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1" name="Google Shape;131;p15"/>
            <p:cNvSpPr/>
            <p:nvPr/>
          </p:nvSpPr>
          <p:spPr>
            <a:xfrm>
              <a:off x="4378616" y="1341852"/>
              <a:ext cx="138518" cy="153721"/>
            </a:xfrm>
            <a:custGeom>
              <a:avLst/>
              <a:gdLst/>
              <a:ahLst/>
              <a:cxnLst/>
              <a:rect l="l" t="t" r="r" b="b"/>
              <a:pathLst>
                <a:path w="2836" h="4166" extrusionOk="0">
                  <a:moveTo>
                    <a:pt x="1481" y="1576"/>
                  </a:moveTo>
                  <a:lnTo>
                    <a:pt x="1639" y="2112"/>
                  </a:lnTo>
                  <a:lnTo>
                    <a:pt x="1324" y="2112"/>
                  </a:lnTo>
                  <a:lnTo>
                    <a:pt x="1481" y="1576"/>
                  </a:lnTo>
                  <a:close/>
                  <a:moveTo>
                    <a:pt x="1418" y="1"/>
                  </a:moveTo>
                  <a:cubicBezTo>
                    <a:pt x="1261" y="1"/>
                    <a:pt x="1166" y="127"/>
                    <a:pt x="1103" y="253"/>
                  </a:cubicBezTo>
                  <a:lnTo>
                    <a:pt x="568" y="2049"/>
                  </a:lnTo>
                  <a:lnTo>
                    <a:pt x="410" y="2049"/>
                  </a:lnTo>
                  <a:cubicBezTo>
                    <a:pt x="221" y="2049"/>
                    <a:pt x="64" y="2206"/>
                    <a:pt x="64" y="2427"/>
                  </a:cubicBezTo>
                  <a:cubicBezTo>
                    <a:pt x="64" y="2584"/>
                    <a:pt x="158" y="2742"/>
                    <a:pt x="316" y="2773"/>
                  </a:cubicBezTo>
                  <a:lnTo>
                    <a:pt x="64" y="3718"/>
                  </a:lnTo>
                  <a:cubicBezTo>
                    <a:pt x="1" y="3907"/>
                    <a:pt x="95" y="4065"/>
                    <a:pt x="284" y="4159"/>
                  </a:cubicBezTo>
                  <a:cubicBezTo>
                    <a:pt x="308" y="4163"/>
                    <a:pt x="332" y="4165"/>
                    <a:pt x="355" y="4165"/>
                  </a:cubicBezTo>
                  <a:cubicBezTo>
                    <a:pt x="512" y="4165"/>
                    <a:pt x="643" y="4072"/>
                    <a:pt x="725" y="3907"/>
                  </a:cubicBezTo>
                  <a:lnTo>
                    <a:pt x="1072" y="2773"/>
                  </a:lnTo>
                  <a:lnTo>
                    <a:pt x="1796" y="2773"/>
                  </a:lnTo>
                  <a:lnTo>
                    <a:pt x="2143" y="3907"/>
                  </a:lnTo>
                  <a:cubicBezTo>
                    <a:pt x="2170" y="4072"/>
                    <a:pt x="2318" y="4165"/>
                    <a:pt x="2502" y="4165"/>
                  </a:cubicBezTo>
                  <a:cubicBezTo>
                    <a:pt x="2528" y="4165"/>
                    <a:pt x="2556" y="4163"/>
                    <a:pt x="2584" y="4159"/>
                  </a:cubicBezTo>
                  <a:cubicBezTo>
                    <a:pt x="2773" y="4096"/>
                    <a:pt x="2836" y="3907"/>
                    <a:pt x="2805" y="3718"/>
                  </a:cubicBezTo>
                  <a:lnTo>
                    <a:pt x="2521" y="2773"/>
                  </a:lnTo>
                  <a:cubicBezTo>
                    <a:pt x="2678" y="2742"/>
                    <a:pt x="2805" y="2616"/>
                    <a:pt x="2805" y="2427"/>
                  </a:cubicBezTo>
                  <a:cubicBezTo>
                    <a:pt x="2805" y="2206"/>
                    <a:pt x="2647" y="2049"/>
                    <a:pt x="2458" y="2049"/>
                  </a:cubicBezTo>
                  <a:lnTo>
                    <a:pt x="2300" y="2049"/>
                  </a:lnTo>
                  <a:lnTo>
                    <a:pt x="1733" y="253"/>
                  </a:lnTo>
                  <a:cubicBezTo>
                    <a:pt x="1702" y="95"/>
                    <a:pt x="1576" y="1"/>
                    <a:pt x="141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32" name="Google Shape;132;p15"/>
          <p:cNvGrpSpPr/>
          <p:nvPr/>
        </p:nvGrpSpPr>
        <p:grpSpPr>
          <a:xfrm>
            <a:off x="90073" y="1061126"/>
            <a:ext cx="3741790" cy="3312570"/>
            <a:chOff x="1412550" y="1811373"/>
            <a:chExt cx="2245033" cy="1939494"/>
          </a:xfrm>
        </p:grpSpPr>
        <p:sp>
          <p:nvSpPr>
            <p:cNvPr id="133" name="Google Shape;133;p15"/>
            <p:cNvSpPr/>
            <p:nvPr/>
          </p:nvSpPr>
          <p:spPr>
            <a:xfrm>
              <a:off x="3050208" y="3245357"/>
              <a:ext cx="607375" cy="369867"/>
            </a:xfrm>
            <a:custGeom>
              <a:avLst/>
              <a:gdLst/>
              <a:ahLst/>
              <a:cxnLst/>
              <a:rect l="l" t="t" r="r" b="b"/>
              <a:pathLst>
                <a:path w="8816" h="5259" extrusionOk="0">
                  <a:moveTo>
                    <a:pt x="92" y="0"/>
                  </a:moveTo>
                  <a:lnTo>
                    <a:pt x="1" y="182"/>
                  </a:lnTo>
                  <a:lnTo>
                    <a:pt x="8724" y="5259"/>
                  </a:lnTo>
                  <a:lnTo>
                    <a:pt x="8816" y="5076"/>
                  </a:lnTo>
                  <a:lnTo>
                    <a:pt x="92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4" name="Google Shape;134;p15"/>
            <p:cNvSpPr/>
            <p:nvPr/>
          </p:nvSpPr>
          <p:spPr>
            <a:xfrm>
              <a:off x="3553686" y="3511725"/>
              <a:ext cx="103897" cy="96095"/>
            </a:xfrm>
            <a:custGeom>
              <a:avLst/>
              <a:gdLst/>
              <a:ahLst/>
              <a:cxnLst/>
              <a:rect l="l" t="t" r="r" b="b"/>
              <a:pathLst>
                <a:path w="1612" h="1491" extrusionOk="0">
                  <a:moveTo>
                    <a:pt x="882" y="1"/>
                  </a:moveTo>
                  <a:lnTo>
                    <a:pt x="1" y="1490"/>
                  </a:lnTo>
                  <a:lnTo>
                    <a:pt x="1612" y="1429"/>
                  </a:lnTo>
                  <a:lnTo>
                    <a:pt x="882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5" name="Google Shape;135;p15"/>
            <p:cNvSpPr/>
            <p:nvPr/>
          </p:nvSpPr>
          <p:spPr>
            <a:xfrm>
              <a:off x="1412550" y="1811373"/>
              <a:ext cx="1680921" cy="1939494"/>
            </a:xfrm>
            <a:custGeom>
              <a:avLst/>
              <a:gdLst/>
              <a:ahLst/>
              <a:cxnLst/>
              <a:rect l="l" t="t" r="r" b="b"/>
              <a:pathLst>
                <a:path w="26080" h="30093" extrusionOk="0">
                  <a:moveTo>
                    <a:pt x="13040" y="1"/>
                  </a:moveTo>
                  <a:lnTo>
                    <a:pt x="0" y="7539"/>
                  </a:lnTo>
                  <a:lnTo>
                    <a:pt x="0" y="22584"/>
                  </a:lnTo>
                  <a:lnTo>
                    <a:pt x="13040" y="30092"/>
                  </a:lnTo>
                  <a:lnTo>
                    <a:pt x="26080" y="22584"/>
                  </a:lnTo>
                  <a:lnTo>
                    <a:pt x="26080" y="7539"/>
                  </a:lnTo>
                  <a:lnTo>
                    <a:pt x="1304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6" name="Google Shape;136;p15"/>
            <p:cNvSpPr txBox="1"/>
            <p:nvPr/>
          </p:nvSpPr>
          <p:spPr>
            <a:xfrm>
              <a:off x="1412550" y="2310269"/>
              <a:ext cx="1680900" cy="108134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rPr lang="en" sz="1200" b="0" i="0" u="none" strike="noStrike" cap="none">
                  <a:solidFill>
                    <a:schemeClr val="dk1"/>
                  </a:solidFill>
                  <a:latin typeface="Fira Sans"/>
                  <a:ea typeface="Fira Sans"/>
                  <a:cs typeface="Fira Sans"/>
                  <a:sym typeface="Fira Sans"/>
                </a:rPr>
                <a:t>Leksik darajadagi ushbu kirish so'zlar va ma'nolarning o'zaro bog'liqligi haqida poydevor tushunchasini beradi, til tuzilishi va muloqotini chuqurroq o'rganish uchun zamin yaratadi.</a:t>
              </a:r>
              <a:endParaRPr sz="1100" b="0" i="0" u="none" strike="noStrike" cap="none">
                <a:solidFill>
                  <a:srgbClr val="000000"/>
                </a:solidFill>
                <a:latin typeface="Fira Sans"/>
                <a:ea typeface="Fira Sans"/>
                <a:cs typeface="Fira Sans"/>
                <a:sym typeface="Fira Sans"/>
              </a:endParaRPr>
            </a:p>
          </p:txBody>
        </p:sp>
        <p:sp>
          <p:nvSpPr>
            <p:cNvPr id="137" name="Google Shape;137;p15"/>
            <p:cNvSpPr/>
            <p:nvPr/>
          </p:nvSpPr>
          <p:spPr>
            <a:xfrm>
              <a:off x="2234708" y="2254151"/>
              <a:ext cx="29083" cy="27836"/>
            </a:xfrm>
            <a:custGeom>
              <a:avLst/>
              <a:gdLst/>
              <a:ahLst/>
              <a:cxnLst/>
              <a:rect l="l" t="t" r="r" b="b"/>
              <a:pathLst>
                <a:path w="725" h="694" extrusionOk="0">
                  <a:moveTo>
                    <a:pt x="378" y="1"/>
                  </a:moveTo>
                  <a:cubicBezTo>
                    <a:pt x="158" y="1"/>
                    <a:pt x="0" y="158"/>
                    <a:pt x="0" y="347"/>
                  </a:cubicBezTo>
                  <a:cubicBezTo>
                    <a:pt x="63" y="536"/>
                    <a:pt x="221" y="694"/>
                    <a:pt x="378" y="694"/>
                  </a:cubicBezTo>
                  <a:cubicBezTo>
                    <a:pt x="567" y="694"/>
                    <a:pt x="725" y="536"/>
                    <a:pt x="725" y="347"/>
                  </a:cubicBezTo>
                  <a:cubicBezTo>
                    <a:pt x="725" y="158"/>
                    <a:pt x="567" y="1"/>
                    <a:pt x="37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8" name="Google Shape;138;p15"/>
            <p:cNvSpPr/>
            <p:nvPr/>
          </p:nvSpPr>
          <p:spPr>
            <a:xfrm>
              <a:off x="2234708" y="1995415"/>
              <a:ext cx="29083" cy="83469"/>
            </a:xfrm>
            <a:custGeom>
              <a:avLst/>
              <a:gdLst/>
              <a:ahLst/>
              <a:cxnLst/>
              <a:rect l="l" t="t" r="r" b="b"/>
              <a:pathLst>
                <a:path w="725" h="2081" extrusionOk="0">
                  <a:moveTo>
                    <a:pt x="378" y="1"/>
                  </a:moveTo>
                  <a:cubicBezTo>
                    <a:pt x="158" y="1"/>
                    <a:pt x="0" y="158"/>
                    <a:pt x="0" y="347"/>
                  </a:cubicBezTo>
                  <a:lnTo>
                    <a:pt x="0" y="1734"/>
                  </a:lnTo>
                  <a:cubicBezTo>
                    <a:pt x="63" y="1923"/>
                    <a:pt x="221" y="2080"/>
                    <a:pt x="378" y="2080"/>
                  </a:cubicBezTo>
                  <a:cubicBezTo>
                    <a:pt x="567" y="2080"/>
                    <a:pt x="725" y="1923"/>
                    <a:pt x="725" y="1734"/>
                  </a:cubicBezTo>
                  <a:lnTo>
                    <a:pt x="725" y="347"/>
                  </a:lnTo>
                  <a:cubicBezTo>
                    <a:pt x="725" y="158"/>
                    <a:pt x="567" y="1"/>
                    <a:pt x="37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9" name="Google Shape;139;p15"/>
            <p:cNvSpPr/>
            <p:nvPr/>
          </p:nvSpPr>
          <p:spPr>
            <a:xfrm>
              <a:off x="2051404" y="1852862"/>
              <a:ext cx="424774" cy="398829"/>
            </a:xfrm>
            <a:custGeom>
              <a:avLst/>
              <a:gdLst/>
              <a:ahLst/>
              <a:cxnLst/>
              <a:rect l="l" t="t" r="r" b="b"/>
              <a:pathLst>
                <a:path w="11657" h="11657" extrusionOk="0">
                  <a:moveTo>
                    <a:pt x="1323" y="4852"/>
                  </a:moveTo>
                  <a:lnTo>
                    <a:pt x="1323" y="8286"/>
                  </a:lnTo>
                  <a:lnTo>
                    <a:pt x="977" y="8286"/>
                  </a:lnTo>
                  <a:cubicBezTo>
                    <a:pt x="788" y="8286"/>
                    <a:pt x="630" y="8128"/>
                    <a:pt x="630" y="7939"/>
                  </a:cubicBezTo>
                  <a:lnTo>
                    <a:pt x="630" y="5198"/>
                  </a:lnTo>
                  <a:cubicBezTo>
                    <a:pt x="630" y="5009"/>
                    <a:pt x="788" y="4852"/>
                    <a:pt x="977" y="4852"/>
                  </a:cubicBezTo>
                  <a:close/>
                  <a:moveTo>
                    <a:pt x="10554" y="4852"/>
                  </a:moveTo>
                  <a:cubicBezTo>
                    <a:pt x="10743" y="4852"/>
                    <a:pt x="10901" y="5009"/>
                    <a:pt x="10901" y="5198"/>
                  </a:cubicBezTo>
                  <a:lnTo>
                    <a:pt x="10901" y="7939"/>
                  </a:lnTo>
                  <a:lnTo>
                    <a:pt x="10932" y="7939"/>
                  </a:lnTo>
                  <a:cubicBezTo>
                    <a:pt x="10932" y="8128"/>
                    <a:pt x="10775" y="8286"/>
                    <a:pt x="10586" y="8286"/>
                  </a:cubicBezTo>
                  <a:lnTo>
                    <a:pt x="10239" y="8286"/>
                  </a:lnTo>
                  <a:lnTo>
                    <a:pt x="10239" y="4852"/>
                  </a:lnTo>
                  <a:close/>
                  <a:moveTo>
                    <a:pt x="5797" y="10302"/>
                  </a:moveTo>
                  <a:cubicBezTo>
                    <a:pt x="5986" y="10302"/>
                    <a:pt x="6144" y="10460"/>
                    <a:pt x="6144" y="10649"/>
                  </a:cubicBezTo>
                  <a:cubicBezTo>
                    <a:pt x="6144" y="10838"/>
                    <a:pt x="5986" y="10995"/>
                    <a:pt x="5797" y="10995"/>
                  </a:cubicBezTo>
                  <a:cubicBezTo>
                    <a:pt x="5577" y="10995"/>
                    <a:pt x="5419" y="10838"/>
                    <a:pt x="5419" y="10649"/>
                  </a:cubicBezTo>
                  <a:cubicBezTo>
                    <a:pt x="5419" y="10460"/>
                    <a:pt x="5577" y="10302"/>
                    <a:pt x="5797" y="10302"/>
                  </a:cubicBezTo>
                  <a:close/>
                  <a:moveTo>
                    <a:pt x="5829" y="0"/>
                  </a:moveTo>
                  <a:cubicBezTo>
                    <a:pt x="3371" y="0"/>
                    <a:pt x="1260" y="1796"/>
                    <a:pt x="788" y="4190"/>
                  </a:cubicBezTo>
                  <a:cubicBezTo>
                    <a:pt x="347" y="4316"/>
                    <a:pt x="0" y="4694"/>
                    <a:pt x="0" y="5167"/>
                  </a:cubicBezTo>
                  <a:lnTo>
                    <a:pt x="0" y="7876"/>
                  </a:lnTo>
                  <a:cubicBezTo>
                    <a:pt x="0" y="8443"/>
                    <a:pt x="473" y="8916"/>
                    <a:pt x="1008" y="8916"/>
                  </a:cubicBezTo>
                  <a:lnTo>
                    <a:pt x="1702" y="8916"/>
                  </a:lnTo>
                  <a:cubicBezTo>
                    <a:pt x="1891" y="8916"/>
                    <a:pt x="2048" y="8758"/>
                    <a:pt x="2048" y="8569"/>
                  </a:cubicBezTo>
                  <a:lnTo>
                    <a:pt x="2048" y="4474"/>
                  </a:lnTo>
                  <a:cubicBezTo>
                    <a:pt x="2048" y="4253"/>
                    <a:pt x="1891" y="4096"/>
                    <a:pt x="1702" y="4096"/>
                  </a:cubicBezTo>
                  <a:lnTo>
                    <a:pt x="1449" y="4096"/>
                  </a:lnTo>
                  <a:cubicBezTo>
                    <a:pt x="1922" y="2111"/>
                    <a:pt x="3749" y="630"/>
                    <a:pt x="5797" y="630"/>
                  </a:cubicBezTo>
                  <a:cubicBezTo>
                    <a:pt x="7876" y="630"/>
                    <a:pt x="9641" y="2079"/>
                    <a:pt x="10113" y="4096"/>
                  </a:cubicBezTo>
                  <a:lnTo>
                    <a:pt x="9893" y="4096"/>
                  </a:lnTo>
                  <a:cubicBezTo>
                    <a:pt x="9672" y="4096"/>
                    <a:pt x="9515" y="4253"/>
                    <a:pt x="9515" y="4474"/>
                  </a:cubicBezTo>
                  <a:lnTo>
                    <a:pt x="9515" y="8569"/>
                  </a:lnTo>
                  <a:cubicBezTo>
                    <a:pt x="9515" y="8758"/>
                    <a:pt x="9672" y="8916"/>
                    <a:pt x="9893" y="8916"/>
                  </a:cubicBezTo>
                  <a:lnTo>
                    <a:pt x="10208" y="8916"/>
                  </a:lnTo>
                  <a:cubicBezTo>
                    <a:pt x="10050" y="9704"/>
                    <a:pt x="9326" y="10302"/>
                    <a:pt x="8507" y="10302"/>
                  </a:cubicBezTo>
                  <a:lnTo>
                    <a:pt x="6742" y="10302"/>
                  </a:lnTo>
                  <a:cubicBezTo>
                    <a:pt x="6585" y="9893"/>
                    <a:pt x="6207" y="9609"/>
                    <a:pt x="5734" y="9609"/>
                  </a:cubicBezTo>
                  <a:cubicBezTo>
                    <a:pt x="5199" y="9609"/>
                    <a:pt x="4726" y="10082"/>
                    <a:pt x="4726" y="10649"/>
                  </a:cubicBezTo>
                  <a:cubicBezTo>
                    <a:pt x="4726" y="11184"/>
                    <a:pt x="5199" y="11657"/>
                    <a:pt x="5734" y="11657"/>
                  </a:cubicBezTo>
                  <a:cubicBezTo>
                    <a:pt x="6175" y="11657"/>
                    <a:pt x="6585" y="11405"/>
                    <a:pt x="6742" y="10995"/>
                  </a:cubicBezTo>
                  <a:lnTo>
                    <a:pt x="8507" y="10995"/>
                  </a:lnTo>
                  <a:cubicBezTo>
                    <a:pt x="9735" y="10995"/>
                    <a:pt x="10743" y="10082"/>
                    <a:pt x="10869" y="8916"/>
                  </a:cubicBezTo>
                  <a:cubicBezTo>
                    <a:pt x="11248" y="8790"/>
                    <a:pt x="11563" y="8412"/>
                    <a:pt x="11563" y="7939"/>
                  </a:cubicBezTo>
                  <a:lnTo>
                    <a:pt x="11563" y="5198"/>
                  </a:lnTo>
                  <a:cubicBezTo>
                    <a:pt x="11657" y="4694"/>
                    <a:pt x="11311" y="4316"/>
                    <a:pt x="10869" y="4190"/>
                  </a:cubicBezTo>
                  <a:cubicBezTo>
                    <a:pt x="10397" y="1796"/>
                    <a:pt x="8255" y="0"/>
                    <a:pt x="58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0" name="Google Shape;140;p15"/>
            <p:cNvSpPr/>
            <p:nvPr/>
          </p:nvSpPr>
          <p:spPr>
            <a:xfrm>
              <a:off x="2129017" y="1917054"/>
              <a:ext cx="260534" cy="237397"/>
            </a:xfrm>
            <a:custGeom>
              <a:avLst/>
              <a:gdLst/>
              <a:ahLst/>
              <a:cxnLst/>
              <a:rect l="l" t="t" r="r" b="b"/>
              <a:pathLst>
                <a:path w="6270" h="6157" extrusionOk="0">
                  <a:moveTo>
                    <a:pt x="3119" y="663"/>
                  </a:moveTo>
                  <a:cubicBezTo>
                    <a:pt x="4442" y="663"/>
                    <a:pt x="5514" y="1734"/>
                    <a:pt x="5514" y="3088"/>
                  </a:cubicBezTo>
                  <a:cubicBezTo>
                    <a:pt x="5514" y="4412"/>
                    <a:pt x="4411" y="5483"/>
                    <a:pt x="3119" y="5483"/>
                  </a:cubicBezTo>
                  <a:cubicBezTo>
                    <a:pt x="2647" y="5483"/>
                    <a:pt x="2206" y="5357"/>
                    <a:pt x="1796" y="5136"/>
                  </a:cubicBezTo>
                  <a:cubicBezTo>
                    <a:pt x="1750" y="5090"/>
                    <a:pt x="1670" y="5061"/>
                    <a:pt x="1606" y="5061"/>
                  </a:cubicBezTo>
                  <a:cubicBezTo>
                    <a:pt x="1582" y="5061"/>
                    <a:pt x="1561" y="5065"/>
                    <a:pt x="1544" y="5073"/>
                  </a:cubicBezTo>
                  <a:lnTo>
                    <a:pt x="914" y="5294"/>
                  </a:lnTo>
                  <a:lnTo>
                    <a:pt x="1103" y="4664"/>
                  </a:lnTo>
                  <a:cubicBezTo>
                    <a:pt x="1134" y="4569"/>
                    <a:pt x="1103" y="4443"/>
                    <a:pt x="1071" y="4380"/>
                  </a:cubicBezTo>
                  <a:cubicBezTo>
                    <a:pt x="819" y="3971"/>
                    <a:pt x="693" y="3561"/>
                    <a:pt x="693" y="3120"/>
                  </a:cubicBezTo>
                  <a:cubicBezTo>
                    <a:pt x="693" y="1734"/>
                    <a:pt x="1796" y="663"/>
                    <a:pt x="3119" y="663"/>
                  </a:cubicBezTo>
                  <a:close/>
                  <a:moveTo>
                    <a:pt x="3151" y="1"/>
                  </a:moveTo>
                  <a:cubicBezTo>
                    <a:pt x="1449" y="1"/>
                    <a:pt x="32" y="1387"/>
                    <a:pt x="32" y="3057"/>
                  </a:cubicBezTo>
                  <a:cubicBezTo>
                    <a:pt x="32" y="3593"/>
                    <a:pt x="158" y="4097"/>
                    <a:pt x="441" y="4569"/>
                  </a:cubicBezTo>
                  <a:lnTo>
                    <a:pt x="32" y="5703"/>
                  </a:lnTo>
                  <a:cubicBezTo>
                    <a:pt x="0" y="5829"/>
                    <a:pt x="32" y="5955"/>
                    <a:pt x="126" y="6081"/>
                  </a:cubicBezTo>
                  <a:cubicBezTo>
                    <a:pt x="172" y="6128"/>
                    <a:pt x="269" y="6157"/>
                    <a:pt x="367" y="6157"/>
                  </a:cubicBezTo>
                  <a:cubicBezTo>
                    <a:pt x="403" y="6157"/>
                    <a:pt x="439" y="6153"/>
                    <a:pt x="473" y="6144"/>
                  </a:cubicBezTo>
                  <a:lnTo>
                    <a:pt x="1607" y="5735"/>
                  </a:lnTo>
                  <a:cubicBezTo>
                    <a:pt x="2080" y="5987"/>
                    <a:pt x="2584" y="6144"/>
                    <a:pt x="3151" y="6144"/>
                  </a:cubicBezTo>
                  <a:cubicBezTo>
                    <a:pt x="4852" y="6144"/>
                    <a:pt x="6270" y="4758"/>
                    <a:pt x="6270" y="3057"/>
                  </a:cubicBezTo>
                  <a:cubicBezTo>
                    <a:pt x="6270" y="1387"/>
                    <a:pt x="4883" y="1"/>
                    <a:pt x="315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16"/>
          <p:cNvSpPr txBox="1">
            <a:spLocks noGrp="1"/>
          </p:cNvSpPr>
          <p:nvPr>
            <p:ph type="title"/>
          </p:nvPr>
        </p:nvSpPr>
        <p:spPr>
          <a:xfrm>
            <a:off x="457200" y="411475"/>
            <a:ext cx="8229600" cy="33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" sz="1200"/>
              <a:t>Leksema va so‘zlarni tushunish</a:t>
            </a:r>
            <a:endParaRPr/>
          </a:p>
        </p:txBody>
      </p:sp>
      <p:sp>
        <p:nvSpPr>
          <p:cNvPr id="146" name="Google Shape;146;p16"/>
          <p:cNvSpPr txBox="1"/>
          <p:nvPr/>
        </p:nvSpPr>
        <p:spPr>
          <a:xfrm>
            <a:off x="102689" y="747775"/>
            <a:ext cx="2889765" cy="2011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200" b="0" i="0" u="none" strike="noStrike" cap="none">
                <a:solidFill>
                  <a:srgbClr val="000000"/>
                </a:solidFill>
                <a:latin typeface="Fira Sans"/>
                <a:ea typeface="Fira Sans"/>
                <a:cs typeface="Fira Sans"/>
                <a:sym typeface="Fira Sans"/>
              </a:rPr>
              <a:t>Leksik darajada leksema va so‘zlarga e’tibor qaratamiz, ularning munosabatini va til ichidagi individual ma’nolarini tushunamiz.</a:t>
            </a:r>
            <a:endParaRPr sz="1100" b="0" i="0" u="none" strike="noStrike" cap="none">
              <a:solidFill>
                <a:srgbClr val="000000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sp>
        <p:nvSpPr>
          <p:cNvPr id="147" name="Google Shape;147;p16"/>
          <p:cNvSpPr txBox="1"/>
          <p:nvPr/>
        </p:nvSpPr>
        <p:spPr>
          <a:xfrm>
            <a:off x="102689" y="2968034"/>
            <a:ext cx="2925543" cy="2011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200" b="0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Leksema tildagi eng kichik maʼno birligi boʻlsa, soʻz esa oʻziga xos sintaktik vazifani bajaradigan leksemalarning birikmasidir.</a:t>
            </a:r>
            <a:endParaRPr sz="1100" b="0" i="0" u="none" strike="noStrike" cap="none">
              <a:solidFill>
                <a:srgbClr val="000000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sp>
        <p:nvSpPr>
          <p:cNvPr id="148" name="Google Shape;148;p16"/>
          <p:cNvSpPr txBox="1"/>
          <p:nvPr/>
        </p:nvSpPr>
        <p:spPr>
          <a:xfrm>
            <a:off x="6323682" y="1494372"/>
            <a:ext cx="2717629" cy="24478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200" b="0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So‘zning lug‘aviy ma’nosi uning tarkibiy xossalari va boshqa leksik birliklar bilan aloqalari bilan birga denotatsiya va konnotatsiyadan iborat.</a:t>
            </a:r>
            <a:endParaRPr sz="1100" b="0" i="0" u="none" strike="noStrike" cap="none">
              <a:solidFill>
                <a:srgbClr val="000000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grpSp>
        <p:nvGrpSpPr>
          <p:cNvPr id="149" name="Google Shape;149;p16"/>
          <p:cNvGrpSpPr/>
          <p:nvPr/>
        </p:nvGrpSpPr>
        <p:grpSpPr>
          <a:xfrm>
            <a:off x="3068763" y="1197600"/>
            <a:ext cx="3006479" cy="3126017"/>
            <a:chOff x="3068763" y="1197600"/>
            <a:chExt cx="3006479" cy="3126017"/>
          </a:xfrm>
        </p:grpSpPr>
        <p:sp>
          <p:nvSpPr>
            <p:cNvPr id="150" name="Google Shape;150;p16"/>
            <p:cNvSpPr/>
            <p:nvPr/>
          </p:nvSpPr>
          <p:spPr>
            <a:xfrm>
              <a:off x="3068763" y="1718209"/>
              <a:ext cx="1203432" cy="1041445"/>
            </a:xfrm>
            <a:custGeom>
              <a:avLst/>
              <a:gdLst/>
              <a:ahLst/>
              <a:cxnLst/>
              <a:rect l="l" t="t" r="r" b="b"/>
              <a:pathLst>
                <a:path w="18056" h="15625" extrusionOk="0">
                  <a:moveTo>
                    <a:pt x="4499" y="1"/>
                  </a:moveTo>
                  <a:lnTo>
                    <a:pt x="1" y="7813"/>
                  </a:lnTo>
                  <a:lnTo>
                    <a:pt x="4499" y="15624"/>
                  </a:lnTo>
                  <a:lnTo>
                    <a:pt x="13527" y="15624"/>
                  </a:lnTo>
                  <a:lnTo>
                    <a:pt x="18056" y="7813"/>
                  </a:lnTo>
                  <a:lnTo>
                    <a:pt x="13527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51" name="Google Shape;151;p16"/>
            <p:cNvGrpSpPr/>
            <p:nvPr/>
          </p:nvGrpSpPr>
          <p:grpSpPr>
            <a:xfrm>
              <a:off x="3464331" y="2072743"/>
              <a:ext cx="412345" cy="410128"/>
              <a:chOff x="-5635200" y="2037975"/>
              <a:chExt cx="293025" cy="291450"/>
            </a:xfrm>
          </p:grpSpPr>
          <p:sp>
            <p:nvSpPr>
              <p:cNvPr id="152" name="Google Shape;152;p16"/>
              <p:cNvSpPr/>
              <p:nvPr/>
            </p:nvSpPr>
            <p:spPr>
              <a:xfrm>
                <a:off x="-5635200" y="2037975"/>
                <a:ext cx="293025" cy="291450"/>
              </a:xfrm>
              <a:custGeom>
                <a:avLst/>
                <a:gdLst/>
                <a:ahLst/>
                <a:cxnLst/>
                <a:rect l="l" t="t" r="r" b="b"/>
                <a:pathLst>
                  <a:path w="11721" h="11658" extrusionOk="0">
                    <a:moveTo>
                      <a:pt x="2395" y="725"/>
                    </a:moveTo>
                    <a:cubicBezTo>
                      <a:pt x="2930" y="725"/>
                      <a:pt x="3403" y="1197"/>
                      <a:pt x="3403" y="1733"/>
                    </a:cubicBezTo>
                    <a:cubicBezTo>
                      <a:pt x="3403" y="2300"/>
                      <a:pt x="2930" y="2773"/>
                      <a:pt x="2395" y="2773"/>
                    </a:cubicBezTo>
                    <a:cubicBezTo>
                      <a:pt x="1828" y="2773"/>
                      <a:pt x="1355" y="2300"/>
                      <a:pt x="1355" y="1733"/>
                    </a:cubicBezTo>
                    <a:cubicBezTo>
                      <a:pt x="1355" y="1197"/>
                      <a:pt x="1828" y="725"/>
                      <a:pt x="2395" y="725"/>
                    </a:cubicBezTo>
                    <a:close/>
                    <a:moveTo>
                      <a:pt x="10303" y="725"/>
                    </a:moveTo>
                    <a:lnTo>
                      <a:pt x="10303" y="6585"/>
                    </a:lnTo>
                    <a:lnTo>
                      <a:pt x="10334" y="6585"/>
                    </a:lnTo>
                    <a:cubicBezTo>
                      <a:pt x="10334" y="6774"/>
                      <a:pt x="10177" y="6931"/>
                      <a:pt x="9988" y="6931"/>
                    </a:cubicBezTo>
                    <a:lnTo>
                      <a:pt x="4789" y="6931"/>
                    </a:lnTo>
                    <a:lnTo>
                      <a:pt x="4789" y="5167"/>
                    </a:lnTo>
                    <a:cubicBezTo>
                      <a:pt x="4789" y="4253"/>
                      <a:pt x="4285" y="3434"/>
                      <a:pt x="3498" y="3025"/>
                    </a:cubicBezTo>
                    <a:cubicBezTo>
                      <a:pt x="3844" y="2710"/>
                      <a:pt x="4096" y="2237"/>
                      <a:pt x="4096" y="1733"/>
                    </a:cubicBezTo>
                    <a:cubicBezTo>
                      <a:pt x="4096" y="1355"/>
                      <a:pt x="3970" y="977"/>
                      <a:pt x="3718" y="725"/>
                    </a:cubicBezTo>
                    <a:close/>
                    <a:moveTo>
                      <a:pt x="2710" y="3466"/>
                    </a:moveTo>
                    <a:cubicBezTo>
                      <a:pt x="3498" y="3623"/>
                      <a:pt x="4096" y="4316"/>
                      <a:pt x="4096" y="5167"/>
                    </a:cubicBezTo>
                    <a:lnTo>
                      <a:pt x="4096" y="7246"/>
                    </a:lnTo>
                    <a:cubicBezTo>
                      <a:pt x="4128" y="7435"/>
                      <a:pt x="3970" y="7593"/>
                      <a:pt x="3750" y="7593"/>
                    </a:cubicBezTo>
                    <a:cubicBezTo>
                      <a:pt x="3561" y="7593"/>
                      <a:pt x="3403" y="7750"/>
                      <a:pt x="3403" y="7971"/>
                    </a:cubicBezTo>
                    <a:lnTo>
                      <a:pt x="3403" y="10712"/>
                    </a:lnTo>
                    <a:cubicBezTo>
                      <a:pt x="3403" y="10901"/>
                      <a:pt x="3246" y="11058"/>
                      <a:pt x="3056" y="11058"/>
                    </a:cubicBezTo>
                    <a:lnTo>
                      <a:pt x="1670" y="11058"/>
                    </a:lnTo>
                    <a:cubicBezTo>
                      <a:pt x="1481" y="11058"/>
                      <a:pt x="1324" y="10901"/>
                      <a:pt x="1324" y="10712"/>
                    </a:cubicBezTo>
                    <a:lnTo>
                      <a:pt x="1324" y="7971"/>
                    </a:lnTo>
                    <a:cubicBezTo>
                      <a:pt x="1324" y="7750"/>
                      <a:pt x="1166" y="7593"/>
                      <a:pt x="977" y="7593"/>
                    </a:cubicBezTo>
                    <a:cubicBezTo>
                      <a:pt x="788" y="7593"/>
                      <a:pt x="631" y="7435"/>
                      <a:pt x="631" y="7246"/>
                    </a:cubicBezTo>
                    <a:lnTo>
                      <a:pt x="631" y="5167"/>
                    </a:lnTo>
                    <a:cubicBezTo>
                      <a:pt x="631" y="4316"/>
                      <a:pt x="1198" y="3623"/>
                      <a:pt x="1985" y="3466"/>
                    </a:cubicBezTo>
                    <a:lnTo>
                      <a:pt x="1985" y="5829"/>
                    </a:lnTo>
                    <a:cubicBezTo>
                      <a:pt x="1985" y="6018"/>
                      <a:pt x="2143" y="6175"/>
                      <a:pt x="2363" y="6175"/>
                    </a:cubicBezTo>
                    <a:cubicBezTo>
                      <a:pt x="2552" y="6175"/>
                      <a:pt x="2710" y="6018"/>
                      <a:pt x="2710" y="5829"/>
                    </a:cubicBezTo>
                    <a:lnTo>
                      <a:pt x="2710" y="3466"/>
                    </a:lnTo>
                    <a:close/>
                    <a:moveTo>
                      <a:pt x="2395" y="0"/>
                    </a:moveTo>
                    <a:cubicBezTo>
                      <a:pt x="1450" y="0"/>
                      <a:pt x="694" y="756"/>
                      <a:pt x="694" y="1702"/>
                    </a:cubicBezTo>
                    <a:cubicBezTo>
                      <a:pt x="694" y="2206"/>
                      <a:pt x="946" y="2678"/>
                      <a:pt x="1292" y="2993"/>
                    </a:cubicBezTo>
                    <a:cubicBezTo>
                      <a:pt x="536" y="3403"/>
                      <a:pt x="1" y="4222"/>
                      <a:pt x="1" y="5136"/>
                    </a:cubicBezTo>
                    <a:lnTo>
                      <a:pt x="1" y="7215"/>
                    </a:lnTo>
                    <a:cubicBezTo>
                      <a:pt x="1" y="7656"/>
                      <a:pt x="253" y="8034"/>
                      <a:pt x="662" y="8192"/>
                    </a:cubicBezTo>
                    <a:lnTo>
                      <a:pt x="662" y="10649"/>
                    </a:lnTo>
                    <a:cubicBezTo>
                      <a:pt x="662" y="11184"/>
                      <a:pt x="1135" y="11657"/>
                      <a:pt x="1670" y="11657"/>
                    </a:cubicBezTo>
                    <a:lnTo>
                      <a:pt x="3056" y="11657"/>
                    </a:lnTo>
                    <a:cubicBezTo>
                      <a:pt x="3624" y="11657"/>
                      <a:pt x="4096" y="11184"/>
                      <a:pt x="4096" y="10649"/>
                    </a:cubicBezTo>
                    <a:lnTo>
                      <a:pt x="4096" y="8192"/>
                    </a:lnTo>
                    <a:cubicBezTo>
                      <a:pt x="4348" y="8065"/>
                      <a:pt x="4600" y="7876"/>
                      <a:pt x="4726" y="7561"/>
                    </a:cubicBezTo>
                    <a:lnTo>
                      <a:pt x="9988" y="7561"/>
                    </a:lnTo>
                    <a:cubicBezTo>
                      <a:pt x="10555" y="7561"/>
                      <a:pt x="11027" y="7089"/>
                      <a:pt x="11027" y="6553"/>
                    </a:cubicBezTo>
                    <a:lnTo>
                      <a:pt x="11027" y="662"/>
                    </a:lnTo>
                    <a:lnTo>
                      <a:pt x="11374" y="662"/>
                    </a:lnTo>
                    <a:cubicBezTo>
                      <a:pt x="11563" y="662"/>
                      <a:pt x="11720" y="504"/>
                      <a:pt x="11720" y="315"/>
                    </a:cubicBezTo>
                    <a:cubicBezTo>
                      <a:pt x="11720" y="158"/>
                      <a:pt x="11563" y="0"/>
                      <a:pt x="11374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3" name="Google Shape;153;p16"/>
              <p:cNvSpPr/>
              <p:nvPr/>
            </p:nvSpPr>
            <p:spPr>
              <a:xfrm>
                <a:off x="-5496575" y="2072625"/>
                <a:ext cx="102425" cy="102425"/>
              </a:xfrm>
              <a:custGeom>
                <a:avLst/>
                <a:gdLst/>
                <a:ahLst/>
                <a:cxnLst/>
                <a:rect l="l" t="t" r="r" b="b"/>
                <a:pathLst>
                  <a:path w="4097" h="4097" extrusionOk="0">
                    <a:moveTo>
                      <a:pt x="2395" y="725"/>
                    </a:moveTo>
                    <a:cubicBezTo>
                      <a:pt x="2867" y="851"/>
                      <a:pt x="3245" y="1229"/>
                      <a:pt x="3371" y="1733"/>
                    </a:cubicBezTo>
                    <a:lnTo>
                      <a:pt x="2395" y="1733"/>
                    </a:lnTo>
                    <a:lnTo>
                      <a:pt x="2395" y="725"/>
                    </a:lnTo>
                    <a:close/>
                    <a:moveTo>
                      <a:pt x="1733" y="757"/>
                    </a:moveTo>
                    <a:lnTo>
                      <a:pt x="1733" y="2080"/>
                    </a:lnTo>
                    <a:cubicBezTo>
                      <a:pt x="1733" y="2269"/>
                      <a:pt x="1891" y="2426"/>
                      <a:pt x="2080" y="2426"/>
                    </a:cubicBezTo>
                    <a:lnTo>
                      <a:pt x="3403" y="2426"/>
                    </a:lnTo>
                    <a:cubicBezTo>
                      <a:pt x="3245" y="3025"/>
                      <a:pt x="2741" y="3466"/>
                      <a:pt x="2080" y="3466"/>
                    </a:cubicBezTo>
                    <a:cubicBezTo>
                      <a:pt x="1324" y="3466"/>
                      <a:pt x="693" y="2836"/>
                      <a:pt x="693" y="2080"/>
                    </a:cubicBezTo>
                    <a:cubicBezTo>
                      <a:pt x="693" y="1418"/>
                      <a:pt x="1135" y="851"/>
                      <a:pt x="1733" y="757"/>
                    </a:cubicBezTo>
                    <a:close/>
                    <a:moveTo>
                      <a:pt x="2048" y="0"/>
                    </a:moveTo>
                    <a:cubicBezTo>
                      <a:pt x="883" y="0"/>
                      <a:pt x="0" y="914"/>
                      <a:pt x="0" y="2048"/>
                    </a:cubicBezTo>
                    <a:cubicBezTo>
                      <a:pt x="0" y="3182"/>
                      <a:pt x="946" y="4096"/>
                      <a:pt x="2048" y="4096"/>
                    </a:cubicBezTo>
                    <a:cubicBezTo>
                      <a:pt x="3182" y="4096"/>
                      <a:pt x="4096" y="3182"/>
                      <a:pt x="4096" y="2048"/>
                    </a:cubicBezTo>
                    <a:cubicBezTo>
                      <a:pt x="4096" y="914"/>
                      <a:pt x="3182" y="0"/>
                      <a:pt x="2048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54" name="Google Shape;154;p16"/>
            <p:cNvSpPr/>
            <p:nvPr/>
          </p:nvSpPr>
          <p:spPr>
            <a:xfrm>
              <a:off x="3068763" y="2759562"/>
              <a:ext cx="1203432" cy="1043378"/>
            </a:xfrm>
            <a:custGeom>
              <a:avLst/>
              <a:gdLst/>
              <a:ahLst/>
              <a:cxnLst/>
              <a:rect l="l" t="t" r="r" b="b"/>
              <a:pathLst>
                <a:path w="18056" h="15654" extrusionOk="0">
                  <a:moveTo>
                    <a:pt x="4499" y="0"/>
                  </a:moveTo>
                  <a:lnTo>
                    <a:pt x="1" y="7842"/>
                  </a:lnTo>
                  <a:lnTo>
                    <a:pt x="4499" y="15654"/>
                  </a:lnTo>
                  <a:lnTo>
                    <a:pt x="13527" y="15654"/>
                  </a:lnTo>
                  <a:lnTo>
                    <a:pt x="18056" y="7842"/>
                  </a:lnTo>
                  <a:lnTo>
                    <a:pt x="1352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55" name="Google Shape;155;p16"/>
            <p:cNvGrpSpPr/>
            <p:nvPr/>
          </p:nvGrpSpPr>
          <p:grpSpPr>
            <a:xfrm>
              <a:off x="3467679" y="3075639"/>
              <a:ext cx="411254" cy="411219"/>
              <a:chOff x="-5276050" y="2037975"/>
              <a:chExt cx="292250" cy="292225"/>
            </a:xfrm>
          </p:grpSpPr>
          <p:sp>
            <p:nvSpPr>
              <p:cNvPr id="156" name="Google Shape;156;p16"/>
              <p:cNvSpPr/>
              <p:nvPr/>
            </p:nvSpPr>
            <p:spPr>
              <a:xfrm>
                <a:off x="-5102775" y="2211250"/>
                <a:ext cx="51225" cy="49650"/>
              </a:xfrm>
              <a:custGeom>
                <a:avLst/>
                <a:gdLst/>
                <a:ahLst/>
                <a:cxnLst/>
                <a:rect l="l" t="t" r="r" b="b"/>
                <a:pathLst>
                  <a:path w="2049" h="1986" extrusionOk="0">
                    <a:moveTo>
                      <a:pt x="343" y="0"/>
                    </a:moveTo>
                    <a:cubicBezTo>
                      <a:pt x="253" y="0"/>
                      <a:pt x="158" y="32"/>
                      <a:pt x="95" y="95"/>
                    </a:cubicBezTo>
                    <a:cubicBezTo>
                      <a:pt x="1" y="189"/>
                      <a:pt x="1" y="441"/>
                      <a:pt x="95" y="536"/>
                    </a:cubicBezTo>
                    <a:lnTo>
                      <a:pt x="536" y="977"/>
                    </a:lnTo>
                    <a:lnTo>
                      <a:pt x="95" y="1418"/>
                    </a:lnTo>
                    <a:cubicBezTo>
                      <a:pt x="1" y="1544"/>
                      <a:pt x="1" y="1765"/>
                      <a:pt x="95" y="1891"/>
                    </a:cubicBezTo>
                    <a:cubicBezTo>
                      <a:pt x="158" y="1954"/>
                      <a:pt x="253" y="1985"/>
                      <a:pt x="343" y="1985"/>
                    </a:cubicBezTo>
                    <a:cubicBezTo>
                      <a:pt x="434" y="1985"/>
                      <a:pt x="521" y="1954"/>
                      <a:pt x="568" y="1891"/>
                    </a:cubicBezTo>
                    <a:lnTo>
                      <a:pt x="1009" y="1450"/>
                    </a:lnTo>
                    <a:lnTo>
                      <a:pt x="1450" y="1891"/>
                    </a:lnTo>
                    <a:cubicBezTo>
                      <a:pt x="1513" y="1954"/>
                      <a:pt x="1600" y="1985"/>
                      <a:pt x="1686" y="1985"/>
                    </a:cubicBezTo>
                    <a:cubicBezTo>
                      <a:pt x="1773" y="1985"/>
                      <a:pt x="1860" y="1954"/>
                      <a:pt x="1923" y="1891"/>
                    </a:cubicBezTo>
                    <a:cubicBezTo>
                      <a:pt x="2049" y="1765"/>
                      <a:pt x="2049" y="1544"/>
                      <a:pt x="1923" y="1418"/>
                    </a:cubicBezTo>
                    <a:lnTo>
                      <a:pt x="1482" y="977"/>
                    </a:lnTo>
                    <a:lnTo>
                      <a:pt x="1923" y="536"/>
                    </a:lnTo>
                    <a:cubicBezTo>
                      <a:pt x="2049" y="441"/>
                      <a:pt x="2049" y="189"/>
                      <a:pt x="1923" y="95"/>
                    </a:cubicBezTo>
                    <a:cubicBezTo>
                      <a:pt x="1860" y="32"/>
                      <a:pt x="1773" y="0"/>
                      <a:pt x="1686" y="0"/>
                    </a:cubicBezTo>
                    <a:cubicBezTo>
                      <a:pt x="1600" y="0"/>
                      <a:pt x="1513" y="32"/>
                      <a:pt x="1450" y="95"/>
                    </a:cubicBezTo>
                    <a:lnTo>
                      <a:pt x="1009" y="504"/>
                    </a:lnTo>
                    <a:lnTo>
                      <a:pt x="568" y="95"/>
                    </a:lnTo>
                    <a:cubicBezTo>
                      <a:pt x="521" y="32"/>
                      <a:pt x="434" y="0"/>
                      <a:pt x="343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7" name="Google Shape;157;p16"/>
              <p:cNvSpPr/>
              <p:nvPr/>
            </p:nvSpPr>
            <p:spPr>
              <a:xfrm>
                <a:off x="-5224050" y="2107875"/>
                <a:ext cx="51200" cy="49825"/>
              </a:xfrm>
              <a:custGeom>
                <a:avLst/>
                <a:gdLst/>
                <a:ahLst/>
                <a:cxnLst/>
                <a:rect l="l" t="t" r="r" b="b"/>
                <a:pathLst>
                  <a:path w="2048" h="1993" extrusionOk="0">
                    <a:moveTo>
                      <a:pt x="351" y="0"/>
                    </a:moveTo>
                    <a:cubicBezTo>
                      <a:pt x="260" y="0"/>
                      <a:pt x="173" y="24"/>
                      <a:pt x="126" y="71"/>
                    </a:cubicBezTo>
                    <a:cubicBezTo>
                      <a:pt x="0" y="197"/>
                      <a:pt x="0" y="449"/>
                      <a:pt x="126" y="544"/>
                    </a:cubicBezTo>
                    <a:lnTo>
                      <a:pt x="536" y="985"/>
                    </a:lnTo>
                    <a:lnTo>
                      <a:pt x="126" y="1426"/>
                    </a:lnTo>
                    <a:cubicBezTo>
                      <a:pt x="0" y="1552"/>
                      <a:pt x="0" y="1772"/>
                      <a:pt x="126" y="1898"/>
                    </a:cubicBezTo>
                    <a:cubicBezTo>
                      <a:pt x="173" y="1961"/>
                      <a:pt x="260" y="1993"/>
                      <a:pt x="351" y="1993"/>
                    </a:cubicBezTo>
                    <a:cubicBezTo>
                      <a:pt x="441" y="1993"/>
                      <a:pt x="536" y="1961"/>
                      <a:pt x="599" y="1898"/>
                    </a:cubicBezTo>
                    <a:lnTo>
                      <a:pt x="1008" y="1457"/>
                    </a:lnTo>
                    <a:lnTo>
                      <a:pt x="1449" y="1898"/>
                    </a:lnTo>
                    <a:cubicBezTo>
                      <a:pt x="1512" y="1961"/>
                      <a:pt x="1599" y="1993"/>
                      <a:pt x="1686" y="1993"/>
                    </a:cubicBezTo>
                    <a:cubicBezTo>
                      <a:pt x="1772" y="1993"/>
                      <a:pt x="1859" y="1961"/>
                      <a:pt x="1922" y="1898"/>
                    </a:cubicBezTo>
                    <a:cubicBezTo>
                      <a:pt x="2048" y="1772"/>
                      <a:pt x="2048" y="1520"/>
                      <a:pt x="1922" y="1426"/>
                    </a:cubicBezTo>
                    <a:lnTo>
                      <a:pt x="1481" y="985"/>
                    </a:lnTo>
                    <a:lnTo>
                      <a:pt x="1922" y="544"/>
                    </a:lnTo>
                    <a:cubicBezTo>
                      <a:pt x="2048" y="449"/>
                      <a:pt x="2048" y="197"/>
                      <a:pt x="1922" y="71"/>
                    </a:cubicBezTo>
                    <a:cubicBezTo>
                      <a:pt x="1875" y="24"/>
                      <a:pt x="1788" y="0"/>
                      <a:pt x="1697" y="0"/>
                    </a:cubicBezTo>
                    <a:cubicBezTo>
                      <a:pt x="1607" y="0"/>
                      <a:pt x="1512" y="24"/>
                      <a:pt x="1449" y="71"/>
                    </a:cubicBezTo>
                    <a:lnTo>
                      <a:pt x="1008" y="512"/>
                    </a:lnTo>
                    <a:lnTo>
                      <a:pt x="599" y="71"/>
                    </a:lnTo>
                    <a:cubicBezTo>
                      <a:pt x="536" y="24"/>
                      <a:pt x="441" y="0"/>
                      <a:pt x="351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8" name="Google Shape;158;p16"/>
              <p:cNvSpPr/>
              <p:nvPr/>
            </p:nvSpPr>
            <p:spPr>
              <a:xfrm>
                <a:off x="-5276050" y="2037975"/>
                <a:ext cx="292250" cy="292225"/>
              </a:xfrm>
              <a:custGeom>
                <a:avLst/>
                <a:gdLst/>
                <a:ahLst/>
                <a:cxnLst/>
                <a:rect l="l" t="t" r="r" b="b"/>
                <a:pathLst>
                  <a:path w="11690" h="11689" extrusionOk="0">
                    <a:moveTo>
                      <a:pt x="10334" y="3119"/>
                    </a:moveTo>
                    <a:cubicBezTo>
                      <a:pt x="10712" y="3119"/>
                      <a:pt x="11028" y="3403"/>
                      <a:pt x="11028" y="3781"/>
                    </a:cubicBezTo>
                    <a:cubicBezTo>
                      <a:pt x="11028" y="4190"/>
                      <a:pt x="10712" y="4442"/>
                      <a:pt x="10334" y="4442"/>
                    </a:cubicBezTo>
                    <a:cubicBezTo>
                      <a:pt x="9956" y="4442"/>
                      <a:pt x="9673" y="4127"/>
                      <a:pt x="9673" y="3781"/>
                    </a:cubicBezTo>
                    <a:cubicBezTo>
                      <a:pt x="9673" y="3403"/>
                      <a:pt x="9988" y="3119"/>
                      <a:pt x="10334" y="3119"/>
                    </a:cubicBezTo>
                    <a:close/>
                    <a:moveTo>
                      <a:pt x="4443" y="7593"/>
                    </a:moveTo>
                    <a:cubicBezTo>
                      <a:pt x="4853" y="7593"/>
                      <a:pt x="5105" y="7908"/>
                      <a:pt x="5105" y="8255"/>
                    </a:cubicBezTo>
                    <a:cubicBezTo>
                      <a:pt x="5105" y="8664"/>
                      <a:pt x="4790" y="8948"/>
                      <a:pt x="4443" y="8948"/>
                    </a:cubicBezTo>
                    <a:cubicBezTo>
                      <a:pt x="4065" y="8948"/>
                      <a:pt x="3781" y="8633"/>
                      <a:pt x="3781" y="8255"/>
                    </a:cubicBezTo>
                    <a:cubicBezTo>
                      <a:pt x="3781" y="7876"/>
                      <a:pt x="4096" y="7593"/>
                      <a:pt x="4443" y="7593"/>
                    </a:cubicBezTo>
                    <a:close/>
                    <a:moveTo>
                      <a:pt x="5829" y="725"/>
                    </a:moveTo>
                    <a:cubicBezTo>
                      <a:pt x="7341" y="725"/>
                      <a:pt x="8822" y="1386"/>
                      <a:pt x="9799" y="2521"/>
                    </a:cubicBezTo>
                    <a:cubicBezTo>
                      <a:pt x="9326" y="2710"/>
                      <a:pt x="8980" y="3245"/>
                      <a:pt x="8980" y="3781"/>
                    </a:cubicBezTo>
                    <a:cubicBezTo>
                      <a:pt x="8980" y="3718"/>
                      <a:pt x="8917" y="3623"/>
                      <a:pt x="8885" y="3560"/>
                    </a:cubicBezTo>
                    <a:lnTo>
                      <a:pt x="8854" y="3497"/>
                    </a:lnTo>
                    <a:lnTo>
                      <a:pt x="8192" y="2836"/>
                    </a:lnTo>
                    <a:cubicBezTo>
                      <a:pt x="8129" y="2773"/>
                      <a:pt x="8035" y="2741"/>
                      <a:pt x="7944" y="2741"/>
                    </a:cubicBezTo>
                    <a:cubicBezTo>
                      <a:pt x="7853" y="2741"/>
                      <a:pt x="7767" y="2773"/>
                      <a:pt x="7719" y="2836"/>
                    </a:cubicBezTo>
                    <a:cubicBezTo>
                      <a:pt x="7593" y="2962"/>
                      <a:pt x="7593" y="3182"/>
                      <a:pt x="7719" y="3308"/>
                    </a:cubicBezTo>
                    <a:lnTo>
                      <a:pt x="7814" y="3434"/>
                    </a:lnTo>
                    <a:cubicBezTo>
                      <a:pt x="6869" y="3466"/>
                      <a:pt x="5987" y="3875"/>
                      <a:pt x="5262" y="4568"/>
                    </a:cubicBezTo>
                    <a:cubicBezTo>
                      <a:pt x="4600" y="5230"/>
                      <a:pt x="4254" y="6081"/>
                      <a:pt x="4159" y="6963"/>
                    </a:cubicBezTo>
                    <a:cubicBezTo>
                      <a:pt x="3561" y="7120"/>
                      <a:pt x="3151" y="7656"/>
                      <a:pt x="3151" y="8318"/>
                    </a:cubicBezTo>
                    <a:cubicBezTo>
                      <a:pt x="3151" y="9074"/>
                      <a:pt x="3781" y="9704"/>
                      <a:pt x="4506" y="9704"/>
                    </a:cubicBezTo>
                    <a:cubicBezTo>
                      <a:pt x="5262" y="9704"/>
                      <a:pt x="5892" y="9074"/>
                      <a:pt x="5892" y="8318"/>
                    </a:cubicBezTo>
                    <a:cubicBezTo>
                      <a:pt x="5892" y="7687"/>
                      <a:pt x="5451" y="7120"/>
                      <a:pt x="4884" y="6963"/>
                    </a:cubicBezTo>
                    <a:cubicBezTo>
                      <a:pt x="5042" y="5482"/>
                      <a:pt x="6302" y="4222"/>
                      <a:pt x="7814" y="4127"/>
                    </a:cubicBezTo>
                    <a:lnTo>
                      <a:pt x="7814" y="4127"/>
                    </a:lnTo>
                    <a:lnTo>
                      <a:pt x="7751" y="4222"/>
                    </a:lnTo>
                    <a:cubicBezTo>
                      <a:pt x="7625" y="4348"/>
                      <a:pt x="7625" y="4568"/>
                      <a:pt x="7751" y="4694"/>
                    </a:cubicBezTo>
                    <a:cubicBezTo>
                      <a:pt x="7814" y="4757"/>
                      <a:pt x="7901" y="4789"/>
                      <a:pt x="7987" y="4789"/>
                    </a:cubicBezTo>
                    <a:cubicBezTo>
                      <a:pt x="8074" y="4789"/>
                      <a:pt x="8161" y="4757"/>
                      <a:pt x="8224" y="4694"/>
                    </a:cubicBezTo>
                    <a:lnTo>
                      <a:pt x="8885" y="4033"/>
                    </a:lnTo>
                    <a:cubicBezTo>
                      <a:pt x="8980" y="3938"/>
                      <a:pt x="9011" y="3875"/>
                      <a:pt x="9011" y="3781"/>
                    </a:cubicBezTo>
                    <a:cubicBezTo>
                      <a:pt x="9011" y="4537"/>
                      <a:pt x="9641" y="5167"/>
                      <a:pt x="10397" y="5167"/>
                    </a:cubicBezTo>
                    <a:cubicBezTo>
                      <a:pt x="10618" y="5167"/>
                      <a:pt x="10807" y="5136"/>
                      <a:pt x="11028" y="5010"/>
                    </a:cubicBezTo>
                    <a:cubicBezTo>
                      <a:pt x="11059" y="5293"/>
                      <a:pt x="11091" y="5545"/>
                      <a:pt x="11091" y="5829"/>
                    </a:cubicBezTo>
                    <a:cubicBezTo>
                      <a:pt x="11028" y="8696"/>
                      <a:pt x="8696" y="11027"/>
                      <a:pt x="5829" y="11027"/>
                    </a:cubicBezTo>
                    <a:cubicBezTo>
                      <a:pt x="2994" y="11027"/>
                      <a:pt x="694" y="8696"/>
                      <a:pt x="694" y="5829"/>
                    </a:cubicBezTo>
                    <a:cubicBezTo>
                      <a:pt x="694" y="2993"/>
                      <a:pt x="2994" y="725"/>
                      <a:pt x="5829" y="725"/>
                    </a:cubicBezTo>
                    <a:close/>
                    <a:moveTo>
                      <a:pt x="5829" y="0"/>
                    </a:moveTo>
                    <a:cubicBezTo>
                      <a:pt x="2584" y="0"/>
                      <a:pt x="1" y="2615"/>
                      <a:pt x="1" y="5829"/>
                    </a:cubicBezTo>
                    <a:cubicBezTo>
                      <a:pt x="1" y="7404"/>
                      <a:pt x="599" y="8853"/>
                      <a:pt x="1702" y="9956"/>
                    </a:cubicBezTo>
                    <a:cubicBezTo>
                      <a:pt x="2773" y="11058"/>
                      <a:pt x="4254" y="11689"/>
                      <a:pt x="5829" y="11689"/>
                    </a:cubicBezTo>
                    <a:cubicBezTo>
                      <a:pt x="6617" y="11689"/>
                      <a:pt x="7341" y="11531"/>
                      <a:pt x="8098" y="11216"/>
                    </a:cubicBezTo>
                    <a:cubicBezTo>
                      <a:pt x="8822" y="10901"/>
                      <a:pt x="9452" y="10523"/>
                      <a:pt x="9956" y="9956"/>
                    </a:cubicBezTo>
                    <a:cubicBezTo>
                      <a:pt x="10492" y="9420"/>
                      <a:pt x="10901" y="8790"/>
                      <a:pt x="11217" y="8128"/>
                    </a:cubicBezTo>
                    <a:cubicBezTo>
                      <a:pt x="11532" y="7404"/>
                      <a:pt x="11689" y="6616"/>
                      <a:pt x="11689" y="5829"/>
                    </a:cubicBezTo>
                    <a:cubicBezTo>
                      <a:pt x="11689" y="5356"/>
                      <a:pt x="11658" y="4884"/>
                      <a:pt x="11532" y="4442"/>
                    </a:cubicBezTo>
                    <a:cubicBezTo>
                      <a:pt x="11595" y="4253"/>
                      <a:pt x="11689" y="4033"/>
                      <a:pt x="11689" y="3781"/>
                    </a:cubicBezTo>
                    <a:cubicBezTo>
                      <a:pt x="11689" y="3119"/>
                      <a:pt x="11217" y="2552"/>
                      <a:pt x="10586" y="2458"/>
                    </a:cubicBezTo>
                    <a:cubicBezTo>
                      <a:pt x="9484" y="945"/>
                      <a:pt x="7719" y="0"/>
                      <a:pt x="5829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59" name="Google Shape;159;p16"/>
            <p:cNvSpPr/>
            <p:nvPr/>
          </p:nvSpPr>
          <p:spPr>
            <a:xfrm>
              <a:off x="3970286" y="3282238"/>
              <a:ext cx="1203432" cy="1041379"/>
            </a:xfrm>
            <a:custGeom>
              <a:avLst/>
              <a:gdLst/>
              <a:ahLst/>
              <a:cxnLst/>
              <a:rect l="l" t="t" r="r" b="b"/>
              <a:pathLst>
                <a:path w="18056" h="15624" extrusionOk="0">
                  <a:moveTo>
                    <a:pt x="4530" y="0"/>
                  </a:moveTo>
                  <a:lnTo>
                    <a:pt x="1" y="7812"/>
                  </a:lnTo>
                  <a:lnTo>
                    <a:pt x="4530" y="15624"/>
                  </a:lnTo>
                  <a:lnTo>
                    <a:pt x="13557" y="15624"/>
                  </a:lnTo>
                  <a:lnTo>
                    <a:pt x="18056" y="7812"/>
                  </a:lnTo>
                  <a:lnTo>
                    <a:pt x="1355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60" name="Google Shape;160;p16"/>
            <p:cNvGrpSpPr/>
            <p:nvPr/>
          </p:nvGrpSpPr>
          <p:grpSpPr>
            <a:xfrm>
              <a:off x="4365754" y="3596209"/>
              <a:ext cx="414561" cy="413471"/>
              <a:chOff x="-4570325" y="2405775"/>
              <a:chExt cx="294600" cy="293825"/>
            </a:xfrm>
          </p:grpSpPr>
          <p:sp>
            <p:nvSpPr>
              <p:cNvPr id="161" name="Google Shape;161;p16"/>
              <p:cNvSpPr/>
              <p:nvPr/>
            </p:nvSpPr>
            <p:spPr>
              <a:xfrm>
                <a:off x="-4570325" y="2405775"/>
                <a:ext cx="294600" cy="293825"/>
              </a:xfrm>
              <a:custGeom>
                <a:avLst/>
                <a:gdLst/>
                <a:ahLst/>
                <a:cxnLst/>
                <a:rect l="l" t="t" r="r" b="b"/>
                <a:pathLst>
                  <a:path w="11784" h="11753" extrusionOk="0">
                    <a:moveTo>
                      <a:pt x="5734" y="694"/>
                    </a:moveTo>
                    <a:cubicBezTo>
                      <a:pt x="7624" y="694"/>
                      <a:pt x="9168" y="2238"/>
                      <a:pt x="9168" y="4128"/>
                    </a:cubicBezTo>
                    <a:cubicBezTo>
                      <a:pt x="9168" y="6050"/>
                      <a:pt x="7624" y="7594"/>
                      <a:pt x="5734" y="7594"/>
                    </a:cubicBezTo>
                    <a:cubicBezTo>
                      <a:pt x="3844" y="7594"/>
                      <a:pt x="2332" y="6018"/>
                      <a:pt x="2332" y="4128"/>
                    </a:cubicBezTo>
                    <a:cubicBezTo>
                      <a:pt x="2332" y="2238"/>
                      <a:pt x="3844" y="694"/>
                      <a:pt x="5734" y="694"/>
                    </a:cubicBezTo>
                    <a:close/>
                    <a:moveTo>
                      <a:pt x="977" y="7531"/>
                    </a:moveTo>
                    <a:cubicBezTo>
                      <a:pt x="1166" y="7531"/>
                      <a:pt x="1323" y="7688"/>
                      <a:pt x="1323" y="7909"/>
                    </a:cubicBezTo>
                    <a:cubicBezTo>
                      <a:pt x="1292" y="8129"/>
                      <a:pt x="1134" y="8255"/>
                      <a:pt x="977" y="8255"/>
                    </a:cubicBezTo>
                    <a:cubicBezTo>
                      <a:pt x="788" y="8255"/>
                      <a:pt x="630" y="8098"/>
                      <a:pt x="630" y="7909"/>
                    </a:cubicBezTo>
                    <a:cubicBezTo>
                      <a:pt x="630" y="7688"/>
                      <a:pt x="788" y="7531"/>
                      <a:pt x="977" y="7531"/>
                    </a:cubicBezTo>
                    <a:close/>
                    <a:moveTo>
                      <a:pt x="10586" y="7531"/>
                    </a:moveTo>
                    <a:cubicBezTo>
                      <a:pt x="10775" y="7531"/>
                      <a:pt x="10932" y="7688"/>
                      <a:pt x="10932" y="7909"/>
                    </a:cubicBezTo>
                    <a:cubicBezTo>
                      <a:pt x="10932" y="8129"/>
                      <a:pt x="10775" y="8255"/>
                      <a:pt x="10586" y="8255"/>
                    </a:cubicBezTo>
                    <a:cubicBezTo>
                      <a:pt x="10397" y="8255"/>
                      <a:pt x="10239" y="8098"/>
                      <a:pt x="10239" y="7909"/>
                    </a:cubicBezTo>
                    <a:cubicBezTo>
                      <a:pt x="10239" y="7688"/>
                      <a:pt x="10397" y="7531"/>
                      <a:pt x="10586" y="7531"/>
                    </a:cubicBezTo>
                    <a:close/>
                    <a:moveTo>
                      <a:pt x="3025" y="9641"/>
                    </a:moveTo>
                    <a:cubicBezTo>
                      <a:pt x="3214" y="9641"/>
                      <a:pt x="3371" y="9799"/>
                      <a:pt x="3371" y="9988"/>
                    </a:cubicBezTo>
                    <a:cubicBezTo>
                      <a:pt x="3340" y="10177"/>
                      <a:pt x="3214" y="10335"/>
                      <a:pt x="3025" y="10335"/>
                    </a:cubicBezTo>
                    <a:cubicBezTo>
                      <a:pt x="2836" y="10335"/>
                      <a:pt x="2678" y="10177"/>
                      <a:pt x="2678" y="9988"/>
                    </a:cubicBezTo>
                    <a:cubicBezTo>
                      <a:pt x="2678" y="9799"/>
                      <a:pt x="2836" y="9641"/>
                      <a:pt x="3025" y="9641"/>
                    </a:cubicBezTo>
                    <a:close/>
                    <a:moveTo>
                      <a:pt x="8475" y="9641"/>
                    </a:moveTo>
                    <a:cubicBezTo>
                      <a:pt x="8696" y="9641"/>
                      <a:pt x="8822" y="9799"/>
                      <a:pt x="8822" y="9988"/>
                    </a:cubicBezTo>
                    <a:cubicBezTo>
                      <a:pt x="8822" y="10177"/>
                      <a:pt x="8664" y="10335"/>
                      <a:pt x="8475" y="10335"/>
                    </a:cubicBezTo>
                    <a:cubicBezTo>
                      <a:pt x="8255" y="10335"/>
                      <a:pt x="8128" y="10177"/>
                      <a:pt x="8128" y="9988"/>
                    </a:cubicBezTo>
                    <a:cubicBezTo>
                      <a:pt x="8128" y="9799"/>
                      <a:pt x="8255" y="9641"/>
                      <a:pt x="8475" y="9641"/>
                    </a:cubicBezTo>
                    <a:close/>
                    <a:moveTo>
                      <a:pt x="5734" y="10303"/>
                    </a:moveTo>
                    <a:cubicBezTo>
                      <a:pt x="5955" y="10303"/>
                      <a:pt x="6112" y="10461"/>
                      <a:pt x="6112" y="10650"/>
                    </a:cubicBezTo>
                    <a:cubicBezTo>
                      <a:pt x="6112" y="10839"/>
                      <a:pt x="5955" y="10996"/>
                      <a:pt x="5734" y="10996"/>
                    </a:cubicBezTo>
                    <a:cubicBezTo>
                      <a:pt x="5545" y="10996"/>
                      <a:pt x="5388" y="10839"/>
                      <a:pt x="5388" y="10650"/>
                    </a:cubicBezTo>
                    <a:cubicBezTo>
                      <a:pt x="5388" y="10461"/>
                      <a:pt x="5545" y="10303"/>
                      <a:pt x="5734" y="10303"/>
                    </a:cubicBezTo>
                    <a:close/>
                    <a:moveTo>
                      <a:pt x="5797" y="1"/>
                    </a:moveTo>
                    <a:cubicBezTo>
                      <a:pt x="3497" y="1"/>
                      <a:pt x="1701" y="1860"/>
                      <a:pt x="1701" y="4097"/>
                    </a:cubicBezTo>
                    <a:cubicBezTo>
                      <a:pt x="1701" y="5010"/>
                      <a:pt x="2017" y="5924"/>
                      <a:pt x="2552" y="6617"/>
                    </a:cubicBezTo>
                    <a:lnTo>
                      <a:pt x="1701" y="7153"/>
                    </a:lnTo>
                    <a:cubicBezTo>
                      <a:pt x="1481" y="6995"/>
                      <a:pt x="1260" y="6901"/>
                      <a:pt x="1040" y="6901"/>
                    </a:cubicBezTo>
                    <a:cubicBezTo>
                      <a:pt x="473" y="6901"/>
                      <a:pt x="0" y="7373"/>
                      <a:pt x="0" y="7940"/>
                    </a:cubicBezTo>
                    <a:cubicBezTo>
                      <a:pt x="0" y="8476"/>
                      <a:pt x="473" y="8948"/>
                      <a:pt x="1040" y="8948"/>
                    </a:cubicBezTo>
                    <a:cubicBezTo>
                      <a:pt x="1575" y="8948"/>
                      <a:pt x="2048" y="8476"/>
                      <a:pt x="2048" y="7940"/>
                    </a:cubicBezTo>
                    <a:lnTo>
                      <a:pt x="2048" y="7751"/>
                    </a:lnTo>
                    <a:lnTo>
                      <a:pt x="3088" y="7153"/>
                    </a:lnTo>
                    <a:cubicBezTo>
                      <a:pt x="3340" y="7373"/>
                      <a:pt x="3623" y="7625"/>
                      <a:pt x="3970" y="7783"/>
                    </a:cubicBezTo>
                    <a:lnTo>
                      <a:pt x="3308" y="8948"/>
                    </a:lnTo>
                    <a:lnTo>
                      <a:pt x="3119" y="8948"/>
                    </a:lnTo>
                    <a:cubicBezTo>
                      <a:pt x="2552" y="8948"/>
                      <a:pt x="2080" y="9421"/>
                      <a:pt x="2080" y="9988"/>
                    </a:cubicBezTo>
                    <a:cubicBezTo>
                      <a:pt x="2080" y="10524"/>
                      <a:pt x="2552" y="10996"/>
                      <a:pt x="3119" y="10996"/>
                    </a:cubicBezTo>
                    <a:cubicBezTo>
                      <a:pt x="3655" y="10996"/>
                      <a:pt x="4127" y="10524"/>
                      <a:pt x="4127" y="9988"/>
                    </a:cubicBezTo>
                    <a:cubicBezTo>
                      <a:pt x="4127" y="9736"/>
                      <a:pt x="4064" y="9515"/>
                      <a:pt x="3907" y="9326"/>
                    </a:cubicBezTo>
                    <a:lnTo>
                      <a:pt x="4600" y="8098"/>
                    </a:lnTo>
                    <a:cubicBezTo>
                      <a:pt x="4883" y="8161"/>
                      <a:pt x="5199" y="8255"/>
                      <a:pt x="5514" y="8287"/>
                    </a:cubicBezTo>
                    <a:lnTo>
                      <a:pt x="5514" y="9736"/>
                    </a:lnTo>
                    <a:cubicBezTo>
                      <a:pt x="5136" y="9894"/>
                      <a:pt x="4852" y="10272"/>
                      <a:pt x="4852" y="10713"/>
                    </a:cubicBezTo>
                    <a:cubicBezTo>
                      <a:pt x="4852" y="11280"/>
                      <a:pt x="5325" y="11752"/>
                      <a:pt x="5860" y="11752"/>
                    </a:cubicBezTo>
                    <a:cubicBezTo>
                      <a:pt x="6427" y="11752"/>
                      <a:pt x="6900" y="11280"/>
                      <a:pt x="6900" y="10713"/>
                    </a:cubicBezTo>
                    <a:cubicBezTo>
                      <a:pt x="6900" y="10303"/>
                      <a:pt x="6616" y="9894"/>
                      <a:pt x="6238" y="9736"/>
                    </a:cubicBezTo>
                    <a:lnTo>
                      <a:pt x="6238" y="8287"/>
                    </a:lnTo>
                    <a:cubicBezTo>
                      <a:pt x="6553" y="8255"/>
                      <a:pt x="6868" y="8224"/>
                      <a:pt x="7120" y="8098"/>
                    </a:cubicBezTo>
                    <a:lnTo>
                      <a:pt x="7845" y="9326"/>
                    </a:lnTo>
                    <a:cubicBezTo>
                      <a:pt x="7687" y="9515"/>
                      <a:pt x="7593" y="9736"/>
                      <a:pt x="7593" y="9988"/>
                    </a:cubicBezTo>
                    <a:cubicBezTo>
                      <a:pt x="7593" y="10524"/>
                      <a:pt x="8065" y="10996"/>
                      <a:pt x="8633" y="10996"/>
                    </a:cubicBezTo>
                    <a:cubicBezTo>
                      <a:pt x="9168" y="10996"/>
                      <a:pt x="9641" y="10524"/>
                      <a:pt x="9641" y="9988"/>
                    </a:cubicBezTo>
                    <a:cubicBezTo>
                      <a:pt x="9641" y="9421"/>
                      <a:pt x="9168" y="8948"/>
                      <a:pt x="8633" y="8948"/>
                    </a:cubicBezTo>
                    <a:lnTo>
                      <a:pt x="8444" y="8948"/>
                    </a:lnTo>
                    <a:lnTo>
                      <a:pt x="7750" y="7783"/>
                    </a:lnTo>
                    <a:cubicBezTo>
                      <a:pt x="8065" y="7625"/>
                      <a:pt x="8381" y="7373"/>
                      <a:pt x="8664" y="7153"/>
                    </a:cubicBezTo>
                    <a:lnTo>
                      <a:pt x="9735" y="7751"/>
                    </a:lnTo>
                    <a:lnTo>
                      <a:pt x="9735" y="7940"/>
                    </a:lnTo>
                    <a:cubicBezTo>
                      <a:pt x="9735" y="8476"/>
                      <a:pt x="10208" y="8948"/>
                      <a:pt x="10743" y="8948"/>
                    </a:cubicBezTo>
                    <a:cubicBezTo>
                      <a:pt x="11310" y="8948"/>
                      <a:pt x="11783" y="8476"/>
                      <a:pt x="11783" y="7940"/>
                    </a:cubicBezTo>
                    <a:cubicBezTo>
                      <a:pt x="11626" y="7342"/>
                      <a:pt x="11153" y="6901"/>
                      <a:pt x="10586" y="6901"/>
                    </a:cubicBezTo>
                    <a:cubicBezTo>
                      <a:pt x="10302" y="6901"/>
                      <a:pt x="10082" y="6995"/>
                      <a:pt x="9924" y="7153"/>
                    </a:cubicBezTo>
                    <a:lnTo>
                      <a:pt x="9011" y="6617"/>
                    </a:lnTo>
                    <a:cubicBezTo>
                      <a:pt x="9578" y="5924"/>
                      <a:pt x="9893" y="5010"/>
                      <a:pt x="9893" y="4097"/>
                    </a:cubicBezTo>
                    <a:cubicBezTo>
                      <a:pt x="9893" y="1828"/>
                      <a:pt x="8034" y="1"/>
                      <a:pt x="5797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2" name="Google Shape;162;p16"/>
              <p:cNvSpPr/>
              <p:nvPr/>
            </p:nvSpPr>
            <p:spPr>
              <a:xfrm>
                <a:off x="-4478175" y="2439650"/>
                <a:ext cx="103975" cy="120525"/>
              </a:xfrm>
              <a:custGeom>
                <a:avLst/>
                <a:gdLst/>
                <a:ahLst/>
                <a:cxnLst/>
                <a:rect l="l" t="t" r="r" b="b"/>
                <a:pathLst>
                  <a:path w="4159" h="4821" extrusionOk="0">
                    <a:moveTo>
                      <a:pt x="2048" y="725"/>
                    </a:moveTo>
                    <a:cubicBezTo>
                      <a:pt x="2458" y="725"/>
                      <a:pt x="2741" y="1040"/>
                      <a:pt x="2741" y="1387"/>
                    </a:cubicBezTo>
                    <a:cubicBezTo>
                      <a:pt x="2741" y="1765"/>
                      <a:pt x="2426" y="2049"/>
                      <a:pt x="2048" y="2049"/>
                    </a:cubicBezTo>
                    <a:cubicBezTo>
                      <a:pt x="1702" y="2049"/>
                      <a:pt x="1387" y="1733"/>
                      <a:pt x="1387" y="1387"/>
                    </a:cubicBezTo>
                    <a:cubicBezTo>
                      <a:pt x="1387" y="1040"/>
                      <a:pt x="1702" y="725"/>
                      <a:pt x="2048" y="725"/>
                    </a:cubicBezTo>
                    <a:close/>
                    <a:moveTo>
                      <a:pt x="2363" y="2773"/>
                    </a:moveTo>
                    <a:cubicBezTo>
                      <a:pt x="2930" y="2773"/>
                      <a:pt x="3403" y="3246"/>
                      <a:pt x="3403" y="3781"/>
                    </a:cubicBezTo>
                    <a:lnTo>
                      <a:pt x="3403" y="4128"/>
                    </a:lnTo>
                    <a:lnTo>
                      <a:pt x="630" y="4128"/>
                    </a:lnTo>
                    <a:lnTo>
                      <a:pt x="630" y="3781"/>
                    </a:lnTo>
                    <a:lnTo>
                      <a:pt x="693" y="3781"/>
                    </a:lnTo>
                    <a:cubicBezTo>
                      <a:pt x="693" y="3246"/>
                      <a:pt x="1166" y="2773"/>
                      <a:pt x="1702" y="2773"/>
                    </a:cubicBezTo>
                    <a:close/>
                    <a:moveTo>
                      <a:pt x="2111" y="1"/>
                    </a:moveTo>
                    <a:cubicBezTo>
                      <a:pt x="1355" y="1"/>
                      <a:pt x="725" y="631"/>
                      <a:pt x="725" y="1387"/>
                    </a:cubicBezTo>
                    <a:cubicBezTo>
                      <a:pt x="725" y="1702"/>
                      <a:pt x="851" y="2017"/>
                      <a:pt x="1040" y="2238"/>
                    </a:cubicBezTo>
                    <a:cubicBezTo>
                      <a:pt x="441" y="2521"/>
                      <a:pt x="63" y="3120"/>
                      <a:pt x="63" y="3781"/>
                    </a:cubicBezTo>
                    <a:lnTo>
                      <a:pt x="63" y="4443"/>
                    </a:lnTo>
                    <a:cubicBezTo>
                      <a:pt x="0" y="4663"/>
                      <a:pt x="158" y="4821"/>
                      <a:pt x="378" y="4821"/>
                    </a:cubicBezTo>
                    <a:lnTo>
                      <a:pt x="3781" y="4821"/>
                    </a:lnTo>
                    <a:cubicBezTo>
                      <a:pt x="4001" y="4821"/>
                      <a:pt x="4159" y="4663"/>
                      <a:pt x="4159" y="4443"/>
                    </a:cubicBezTo>
                    <a:lnTo>
                      <a:pt x="4159" y="3781"/>
                    </a:lnTo>
                    <a:cubicBezTo>
                      <a:pt x="4159" y="3120"/>
                      <a:pt x="3749" y="2521"/>
                      <a:pt x="3151" y="2238"/>
                    </a:cubicBezTo>
                    <a:cubicBezTo>
                      <a:pt x="3371" y="2017"/>
                      <a:pt x="3466" y="1733"/>
                      <a:pt x="3466" y="1387"/>
                    </a:cubicBezTo>
                    <a:cubicBezTo>
                      <a:pt x="3466" y="631"/>
                      <a:pt x="2836" y="1"/>
                      <a:pt x="2111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63" name="Google Shape;163;p16"/>
            <p:cNvSpPr/>
            <p:nvPr/>
          </p:nvSpPr>
          <p:spPr>
            <a:xfrm>
              <a:off x="4873876" y="1718209"/>
              <a:ext cx="1201366" cy="1041445"/>
            </a:xfrm>
            <a:custGeom>
              <a:avLst/>
              <a:gdLst/>
              <a:ahLst/>
              <a:cxnLst/>
              <a:rect l="l" t="t" r="r" b="b"/>
              <a:pathLst>
                <a:path w="18025" h="15625" extrusionOk="0">
                  <a:moveTo>
                    <a:pt x="4499" y="1"/>
                  </a:moveTo>
                  <a:lnTo>
                    <a:pt x="0" y="7813"/>
                  </a:lnTo>
                  <a:lnTo>
                    <a:pt x="4499" y="15624"/>
                  </a:lnTo>
                  <a:lnTo>
                    <a:pt x="13526" y="15624"/>
                  </a:lnTo>
                  <a:lnTo>
                    <a:pt x="18025" y="7813"/>
                  </a:lnTo>
                  <a:lnTo>
                    <a:pt x="1352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4" name="Google Shape;164;p16"/>
            <p:cNvSpPr/>
            <p:nvPr/>
          </p:nvSpPr>
          <p:spPr>
            <a:xfrm>
              <a:off x="5267313" y="2032751"/>
              <a:ext cx="413435" cy="412345"/>
            </a:xfrm>
            <a:custGeom>
              <a:avLst/>
              <a:gdLst/>
              <a:ahLst/>
              <a:cxnLst/>
              <a:rect l="l" t="t" r="r" b="b"/>
              <a:pathLst>
                <a:path w="11752" h="11721" extrusionOk="0">
                  <a:moveTo>
                    <a:pt x="6490" y="662"/>
                  </a:moveTo>
                  <a:cubicBezTo>
                    <a:pt x="6711" y="662"/>
                    <a:pt x="6868" y="820"/>
                    <a:pt x="6868" y="1009"/>
                  </a:cubicBezTo>
                  <a:lnTo>
                    <a:pt x="6868" y="1355"/>
                  </a:lnTo>
                  <a:lnTo>
                    <a:pt x="5167" y="1355"/>
                  </a:lnTo>
                  <a:cubicBezTo>
                    <a:pt x="4600" y="1355"/>
                    <a:pt x="4127" y="1828"/>
                    <a:pt x="4127" y="2395"/>
                  </a:cubicBezTo>
                  <a:lnTo>
                    <a:pt x="4127" y="2773"/>
                  </a:lnTo>
                  <a:lnTo>
                    <a:pt x="3088" y="2773"/>
                  </a:lnTo>
                  <a:cubicBezTo>
                    <a:pt x="2993" y="2773"/>
                    <a:pt x="2867" y="2836"/>
                    <a:pt x="2836" y="2899"/>
                  </a:cubicBezTo>
                  <a:lnTo>
                    <a:pt x="2048" y="3687"/>
                  </a:lnTo>
                  <a:lnTo>
                    <a:pt x="2048" y="3151"/>
                  </a:lnTo>
                  <a:cubicBezTo>
                    <a:pt x="2048" y="2931"/>
                    <a:pt x="1891" y="2773"/>
                    <a:pt x="1702" y="2773"/>
                  </a:cubicBezTo>
                  <a:lnTo>
                    <a:pt x="1040" y="2773"/>
                  </a:lnTo>
                  <a:cubicBezTo>
                    <a:pt x="819" y="2773"/>
                    <a:pt x="662" y="2616"/>
                    <a:pt x="662" y="2427"/>
                  </a:cubicBezTo>
                  <a:lnTo>
                    <a:pt x="662" y="1009"/>
                  </a:lnTo>
                  <a:cubicBezTo>
                    <a:pt x="662" y="820"/>
                    <a:pt x="819" y="662"/>
                    <a:pt x="1040" y="662"/>
                  </a:cubicBezTo>
                  <a:close/>
                  <a:moveTo>
                    <a:pt x="10649" y="1986"/>
                  </a:moveTo>
                  <a:cubicBezTo>
                    <a:pt x="10838" y="1986"/>
                    <a:pt x="10995" y="2143"/>
                    <a:pt x="10995" y="2364"/>
                  </a:cubicBezTo>
                  <a:lnTo>
                    <a:pt x="10995" y="3781"/>
                  </a:lnTo>
                  <a:cubicBezTo>
                    <a:pt x="10995" y="3970"/>
                    <a:pt x="10838" y="4128"/>
                    <a:pt x="10649" y="4128"/>
                  </a:cubicBezTo>
                  <a:lnTo>
                    <a:pt x="8601" y="4128"/>
                  </a:lnTo>
                  <a:cubicBezTo>
                    <a:pt x="8412" y="4128"/>
                    <a:pt x="8255" y="4285"/>
                    <a:pt x="8255" y="4474"/>
                  </a:cubicBezTo>
                  <a:lnTo>
                    <a:pt x="8255" y="5041"/>
                  </a:lnTo>
                  <a:lnTo>
                    <a:pt x="7404" y="4191"/>
                  </a:lnTo>
                  <a:cubicBezTo>
                    <a:pt x="7372" y="4159"/>
                    <a:pt x="7246" y="4128"/>
                    <a:pt x="7183" y="4128"/>
                  </a:cubicBezTo>
                  <a:lnTo>
                    <a:pt x="5136" y="4128"/>
                  </a:lnTo>
                  <a:cubicBezTo>
                    <a:pt x="4947" y="4128"/>
                    <a:pt x="4789" y="3970"/>
                    <a:pt x="4789" y="3781"/>
                  </a:cubicBezTo>
                  <a:lnTo>
                    <a:pt x="4789" y="2364"/>
                  </a:lnTo>
                  <a:cubicBezTo>
                    <a:pt x="4789" y="2143"/>
                    <a:pt x="4947" y="1986"/>
                    <a:pt x="5136" y="1986"/>
                  </a:cubicBezTo>
                  <a:close/>
                  <a:moveTo>
                    <a:pt x="3088" y="6207"/>
                  </a:moveTo>
                  <a:cubicBezTo>
                    <a:pt x="3623" y="6207"/>
                    <a:pt x="4096" y="6680"/>
                    <a:pt x="4096" y="7247"/>
                  </a:cubicBezTo>
                  <a:cubicBezTo>
                    <a:pt x="4096" y="7782"/>
                    <a:pt x="3623" y="8255"/>
                    <a:pt x="3088" y="8255"/>
                  </a:cubicBezTo>
                  <a:cubicBezTo>
                    <a:pt x="2521" y="8255"/>
                    <a:pt x="2048" y="7782"/>
                    <a:pt x="2048" y="7247"/>
                  </a:cubicBezTo>
                  <a:cubicBezTo>
                    <a:pt x="2048" y="6648"/>
                    <a:pt x="2489" y="6207"/>
                    <a:pt x="3088" y="6207"/>
                  </a:cubicBezTo>
                  <a:close/>
                  <a:moveTo>
                    <a:pt x="8601" y="6207"/>
                  </a:moveTo>
                  <a:cubicBezTo>
                    <a:pt x="9137" y="6207"/>
                    <a:pt x="9609" y="6648"/>
                    <a:pt x="9609" y="7247"/>
                  </a:cubicBezTo>
                  <a:cubicBezTo>
                    <a:pt x="9609" y="7782"/>
                    <a:pt x="9137" y="8255"/>
                    <a:pt x="8601" y="8255"/>
                  </a:cubicBezTo>
                  <a:cubicBezTo>
                    <a:pt x="8003" y="8255"/>
                    <a:pt x="7530" y="7782"/>
                    <a:pt x="7530" y="7247"/>
                  </a:cubicBezTo>
                  <a:cubicBezTo>
                    <a:pt x="7530" y="6680"/>
                    <a:pt x="8003" y="6207"/>
                    <a:pt x="8601" y="6207"/>
                  </a:cubicBezTo>
                  <a:close/>
                  <a:moveTo>
                    <a:pt x="3749" y="8980"/>
                  </a:moveTo>
                  <a:cubicBezTo>
                    <a:pt x="4695" y="8980"/>
                    <a:pt x="5451" y="9704"/>
                    <a:pt x="5451" y="10649"/>
                  </a:cubicBezTo>
                  <a:lnTo>
                    <a:pt x="5451" y="11027"/>
                  </a:lnTo>
                  <a:lnTo>
                    <a:pt x="630" y="11027"/>
                  </a:lnTo>
                  <a:lnTo>
                    <a:pt x="630" y="10649"/>
                  </a:lnTo>
                  <a:lnTo>
                    <a:pt x="662" y="10649"/>
                  </a:lnTo>
                  <a:cubicBezTo>
                    <a:pt x="662" y="9704"/>
                    <a:pt x="1418" y="8980"/>
                    <a:pt x="2363" y="8980"/>
                  </a:cubicBezTo>
                  <a:close/>
                  <a:moveTo>
                    <a:pt x="9369" y="8976"/>
                  </a:moveTo>
                  <a:cubicBezTo>
                    <a:pt x="10266" y="8976"/>
                    <a:pt x="10995" y="9740"/>
                    <a:pt x="10995" y="10649"/>
                  </a:cubicBezTo>
                  <a:lnTo>
                    <a:pt x="10995" y="11027"/>
                  </a:lnTo>
                  <a:lnTo>
                    <a:pt x="6144" y="11027"/>
                  </a:lnTo>
                  <a:lnTo>
                    <a:pt x="6144" y="10649"/>
                  </a:lnTo>
                  <a:cubicBezTo>
                    <a:pt x="6144" y="9704"/>
                    <a:pt x="6900" y="8980"/>
                    <a:pt x="7845" y="8980"/>
                  </a:cubicBezTo>
                  <a:lnTo>
                    <a:pt x="9263" y="8980"/>
                  </a:lnTo>
                  <a:cubicBezTo>
                    <a:pt x="9298" y="8977"/>
                    <a:pt x="9334" y="8976"/>
                    <a:pt x="9369" y="8976"/>
                  </a:cubicBezTo>
                  <a:close/>
                  <a:moveTo>
                    <a:pt x="1040" y="1"/>
                  </a:moveTo>
                  <a:cubicBezTo>
                    <a:pt x="473" y="1"/>
                    <a:pt x="0" y="473"/>
                    <a:pt x="0" y="1009"/>
                  </a:cubicBezTo>
                  <a:lnTo>
                    <a:pt x="0" y="2427"/>
                  </a:lnTo>
                  <a:cubicBezTo>
                    <a:pt x="0" y="2994"/>
                    <a:pt x="473" y="3466"/>
                    <a:pt x="1040" y="3466"/>
                  </a:cubicBezTo>
                  <a:lnTo>
                    <a:pt x="1386" y="3466"/>
                  </a:lnTo>
                  <a:lnTo>
                    <a:pt x="1386" y="4474"/>
                  </a:lnTo>
                  <a:cubicBezTo>
                    <a:pt x="1386" y="4688"/>
                    <a:pt x="1546" y="4829"/>
                    <a:pt x="1727" y="4829"/>
                  </a:cubicBezTo>
                  <a:cubicBezTo>
                    <a:pt x="1813" y="4829"/>
                    <a:pt x="1904" y="4797"/>
                    <a:pt x="1985" y="4726"/>
                  </a:cubicBezTo>
                  <a:lnTo>
                    <a:pt x="3245" y="3466"/>
                  </a:lnTo>
                  <a:lnTo>
                    <a:pt x="4096" y="3466"/>
                  </a:lnTo>
                  <a:lnTo>
                    <a:pt x="4096" y="3813"/>
                  </a:lnTo>
                  <a:cubicBezTo>
                    <a:pt x="4096" y="4348"/>
                    <a:pt x="4568" y="4821"/>
                    <a:pt x="5136" y="4821"/>
                  </a:cubicBezTo>
                  <a:lnTo>
                    <a:pt x="7057" y="4821"/>
                  </a:lnTo>
                  <a:lnTo>
                    <a:pt x="7908" y="5672"/>
                  </a:lnTo>
                  <a:cubicBezTo>
                    <a:pt x="7341" y="5924"/>
                    <a:pt x="6868" y="6522"/>
                    <a:pt x="6868" y="7247"/>
                  </a:cubicBezTo>
                  <a:cubicBezTo>
                    <a:pt x="6868" y="7625"/>
                    <a:pt x="7026" y="8034"/>
                    <a:pt x="7278" y="8349"/>
                  </a:cubicBezTo>
                  <a:cubicBezTo>
                    <a:pt x="6648" y="8507"/>
                    <a:pt x="6144" y="8885"/>
                    <a:pt x="5829" y="9452"/>
                  </a:cubicBezTo>
                  <a:cubicBezTo>
                    <a:pt x="5514" y="8917"/>
                    <a:pt x="5010" y="8539"/>
                    <a:pt x="4411" y="8381"/>
                  </a:cubicBezTo>
                  <a:cubicBezTo>
                    <a:pt x="4663" y="8066"/>
                    <a:pt x="4821" y="7719"/>
                    <a:pt x="4821" y="7278"/>
                  </a:cubicBezTo>
                  <a:cubicBezTo>
                    <a:pt x="4821" y="6333"/>
                    <a:pt x="4064" y="5577"/>
                    <a:pt x="3119" y="5577"/>
                  </a:cubicBezTo>
                  <a:cubicBezTo>
                    <a:pt x="2174" y="5577"/>
                    <a:pt x="1418" y="6333"/>
                    <a:pt x="1418" y="7278"/>
                  </a:cubicBezTo>
                  <a:cubicBezTo>
                    <a:pt x="1418" y="7719"/>
                    <a:pt x="1576" y="8097"/>
                    <a:pt x="1828" y="8381"/>
                  </a:cubicBezTo>
                  <a:cubicBezTo>
                    <a:pt x="788" y="8665"/>
                    <a:pt x="32" y="9610"/>
                    <a:pt x="32" y="10712"/>
                  </a:cubicBezTo>
                  <a:lnTo>
                    <a:pt x="32" y="11374"/>
                  </a:lnTo>
                  <a:cubicBezTo>
                    <a:pt x="32" y="11563"/>
                    <a:pt x="189" y="11721"/>
                    <a:pt x="410" y="11721"/>
                  </a:cubicBezTo>
                  <a:lnTo>
                    <a:pt x="11374" y="11721"/>
                  </a:lnTo>
                  <a:cubicBezTo>
                    <a:pt x="11594" y="11721"/>
                    <a:pt x="11752" y="11563"/>
                    <a:pt x="11752" y="11374"/>
                  </a:cubicBezTo>
                  <a:lnTo>
                    <a:pt x="11752" y="10712"/>
                  </a:lnTo>
                  <a:cubicBezTo>
                    <a:pt x="11752" y="9610"/>
                    <a:pt x="10995" y="8665"/>
                    <a:pt x="9956" y="8381"/>
                  </a:cubicBezTo>
                  <a:cubicBezTo>
                    <a:pt x="10208" y="8066"/>
                    <a:pt x="10365" y="7719"/>
                    <a:pt x="10365" y="7278"/>
                  </a:cubicBezTo>
                  <a:cubicBezTo>
                    <a:pt x="10365" y="6459"/>
                    <a:pt x="9767" y="5735"/>
                    <a:pt x="8979" y="5577"/>
                  </a:cubicBezTo>
                  <a:lnTo>
                    <a:pt x="8979" y="4884"/>
                  </a:lnTo>
                  <a:lnTo>
                    <a:pt x="10649" y="4884"/>
                  </a:lnTo>
                  <a:lnTo>
                    <a:pt x="10649" y="4821"/>
                  </a:lnTo>
                  <a:cubicBezTo>
                    <a:pt x="11185" y="4821"/>
                    <a:pt x="11657" y="4348"/>
                    <a:pt x="11657" y="3813"/>
                  </a:cubicBezTo>
                  <a:lnTo>
                    <a:pt x="11657" y="2395"/>
                  </a:lnTo>
                  <a:cubicBezTo>
                    <a:pt x="11657" y="1828"/>
                    <a:pt x="11185" y="1355"/>
                    <a:pt x="10649" y="1355"/>
                  </a:cubicBezTo>
                  <a:lnTo>
                    <a:pt x="7530" y="1355"/>
                  </a:lnTo>
                  <a:lnTo>
                    <a:pt x="7530" y="1009"/>
                  </a:lnTo>
                  <a:cubicBezTo>
                    <a:pt x="7530" y="473"/>
                    <a:pt x="7057" y="1"/>
                    <a:pt x="649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5" name="Google Shape;165;p16"/>
            <p:cNvSpPr/>
            <p:nvPr/>
          </p:nvSpPr>
          <p:spPr>
            <a:xfrm>
              <a:off x="4873876" y="2759562"/>
              <a:ext cx="1201366" cy="1043378"/>
            </a:xfrm>
            <a:custGeom>
              <a:avLst/>
              <a:gdLst/>
              <a:ahLst/>
              <a:cxnLst/>
              <a:rect l="l" t="t" r="r" b="b"/>
              <a:pathLst>
                <a:path w="18025" h="15654" extrusionOk="0">
                  <a:moveTo>
                    <a:pt x="4499" y="0"/>
                  </a:moveTo>
                  <a:lnTo>
                    <a:pt x="0" y="7842"/>
                  </a:lnTo>
                  <a:lnTo>
                    <a:pt x="4499" y="15654"/>
                  </a:lnTo>
                  <a:lnTo>
                    <a:pt x="13526" y="15654"/>
                  </a:lnTo>
                  <a:lnTo>
                    <a:pt x="18025" y="7842"/>
                  </a:lnTo>
                  <a:lnTo>
                    <a:pt x="1352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6" name="Google Shape;166;p16"/>
            <p:cNvSpPr/>
            <p:nvPr/>
          </p:nvSpPr>
          <p:spPr>
            <a:xfrm>
              <a:off x="5265067" y="3088518"/>
              <a:ext cx="418994" cy="385467"/>
            </a:xfrm>
            <a:custGeom>
              <a:avLst/>
              <a:gdLst/>
              <a:ahLst/>
              <a:cxnLst/>
              <a:rect l="l" t="t" r="r" b="b"/>
              <a:pathLst>
                <a:path w="11910" h="10957" extrusionOk="0">
                  <a:moveTo>
                    <a:pt x="7325" y="654"/>
                  </a:moveTo>
                  <a:cubicBezTo>
                    <a:pt x="7412" y="654"/>
                    <a:pt x="7498" y="686"/>
                    <a:pt x="7561" y="749"/>
                  </a:cubicBezTo>
                  <a:lnTo>
                    <a:pt x="10995" y="4088"/>
                  </a:lnTo>
                  <a:cubicBezTo>
                    <a:pt x="11122" y="4246"/>
                    <a:pt x="11122" y="4466"/>
                    <a:pt x="10995" y="4592"/>
                  </a:cubicBezTo>
                  <a:lnTo>
                    <a:pt x="10082" y="5506"/>
                  </a:lnTo>
                  <a:lnTo>
                    <a:pt x="7404" y="2859"/>
                  </a:lnTo>
                  <a:cubicBezTo>
                    <a:pt x="7215" y="2670"/>
                    <a:pt x="6955" y="2576"/>
                    <a:pt x="6691" y="2576"/>
                  </a:cubicBezTo>
                  <a:cubicBezTo>
                    <a:pt x="6427" y="2576"/>
                    <a:pt x="6159" y="2670"/>
                    <a:pt x="5955" y="2859"/>
                  </a:cubicBezTo>
                  <a:lnTo>
                    <a:pt x="4978" y="3805"/>
                  </a:lnTo>
                  <a:cubicBezTo>
                    <a:pt x="4915" y="3868"/>
                    <a:pt x="4828" y="3899"/>
                    <a:pt x="4742" y="3899"/>
                  </a:cubicBezTo>
                  <a:cubicBezTo>
                    <a:pt x="4655" y="3899"/>
                    <a:pt x="4568" y="3868"/>
                    <a:pt x="4505" y="3805"/>
                  </a:cubicBezTo>
                  <a:cubicBezTo>
                    <a:pt x="4379" y="3679"/>
                    <a:pt x="4379" y="3458"/>
                    <a:pt x="4505" y="3332"/>
                  </a:cubicBezTo>
                  <a:lnTo>
                    <a:pt x="5955" y="1883"/>
                  </a:lnTo>
                  <a:lnTo>
                    <a:pt x="7089" y="749"/>
                  </a:lnTo>
                  <a:cubicBezTo>
                    <a:pt x="7152" y="686"/>
                    <a:pt x="7239" y="654"/>
                    <a:pt x="7325" y="654"/>
                  </a:cubicBezTo>
                  <a:close/>
                  <a:moveTo>
                    <a:pt x="2808" y="5183"/>
                  </a:moveTo>
                  <a:cubicBezTo>
                    <a:pt x="2899" y="5183"/>
                    <a:pt x="2993" y="5207"/>
                    <a:pt x="3056" y="5254"/>
                  </a:cubicBezTo>
                  <a:cubicBezTo>
                    <a:pt x="3151" y="5380"/>
                    <a:pt x="3151" y="5632"/>
                    <a:pt x="3056" y="5726"/>
                  </a:cubicBezTo>
                  <a:lnTo>
                    <a:pt x="2048" y="6735"/>
                  </a:lnTo>
                  <a:cubicBezTo>
                    <a:pt x="2001" y="6782"/>
                    <a:pt x="1914" y="6805"/>
                    <a:pt x="1824" y="6805"/>
                  </a:cubicBezTo>
                  <a:cubicBezTo>
                    <a:pt x="1733" y="6805"/>
                    <a:pt x="1639" y="6782"/>
                    <a:pt x="1576" y="6735"/>
                  </a:cubicBezTo>
                  <a:cubicBezTo>
                    <a:pt x="1449" y="6609"/>
                    <a:pt x="1449" y="6357"/>
                    <a:pt x="1576" y="6262"/>
                  </a:cubicBezTo>
                  <a:lnTo>
                    <a:pt x="2584" y="5254"/>
                  </a:lnTo>
                  <a:cubicBezTo>
                    <a:pt x="2631" y="5207"/>
                    <a:pt x="2718" y="5183"/>
                    <a:pt x="2808" y="5183"/>
                  </a:cubicBezTo>
                  <a:close/>
                  <a:moveTo>
                    <a:pt x="3785" y="6167"/>
                  </a:moveTo>
                  <a:cubicBezTo>
                    <a:pt x="3875" y="6167"/>
                    <a:pt x="3970" y="6199"/>
                    <a:pt x="4033" y="6262"/>
                  </a:cubicBezTo>
                  <a:cubicBezTo>
                    <a:pt x="4159" y="6357"/>
                    <a:pt x="4159" y="6609"/>
                    <a:pt x="4033" y="6735"/>
                  </a:cubicBezTo>
                  <a:lnTo>
                    <a:pt x="3056" y="7711"/>
                  </a:lnTo>
                  <a:cubicBezTo>
                    <a:pt x="2993" y="7774"/>
                    <a:pt x="2899" y="7806"/>
                    <a:pt x="2808" y="7806"/>
                  </a:cubicBezTo>
                  <a:cubicBezTo>
                    <a:pt x="2718" y="7806"/>
                    <a:pt x="2631" y="7774"/>
                    <a:pt x="2584" y="7711"/>
                  </a:cubicBezTo>
                  <a:cubicBezTo>
                    <a:pt x="2395" y="7554"/>
                    <a:pt x="2395" y="7365"/>
                    <a:pt x="2584" y="7239"/>
                  </a:cubicBezTo>
                  <a:lnTo>
                    <a:pt x="3560" y="6262"/>
                  </a:lnTo>
                  <a:cubicBezTo>
                    <a:pt x="3608" y="6199"/>
                    <a:pt x="3694" y="6167"/>
                    <a:pt x="3785" y="6167"/>
                  </a:cubicBezTo>
                  <a:close/>
                  <a:moveTo>
                    <a:pt x="4730" y="7113"/>
                  </a:moveTo>
                  <a:cubicBezTo>
                    <a:pt x="4821" y="7113"/>
                    <a:pt x="4915" y="7144"/>
                    <a:pt x="4978" y="7207"/>
                  </a:cubicBezTo>
                  <a:cubicBezTo>
                    <a:pt x="5073" y="7302"/>
                    <a:pt x="5073" y="7554"/>
                    <a:pt x="4978" y="7680"/>
                  </a:cubicBezTo>
                  <a:lnTo>
                    <a:pt x="4001" y="8656"/>
                  </a:lnTo>
                  <a:cubicBezTo>
                    <a:pt x="3938" y="8719"/>
                    <a:pt x="3844" y="8751"/>
                    <a:pt x="3749" y="8751"/>
                  </a:cubicBezTo>
                  <a:cubicBezTo>
                    <a:pt x="3655" y="8751"/>
                    <a:pt x="3560" y="8719"/>
                    <a:pt x="3497" y="8656"/>
                  </a:cubicBezTo>
                  <a:cubicBezTo>
                    <a:pt x="3403" y="8530"/>
                    <a:pt x="3403" y="8310"/>
                    <a:pt x="3497" y="8184"/>
                  </a:cubicBezTo>
                  <a:lnTo>
                    <a:pt x="4505" y="7207"/>
                  </a:lnTo>
                  <a:cubicBezTo>
                    <a:pt x="4553" y="7144"/>
                    <a:pt x="4639" y="7113"/>
                    <a:pt x="4730" y="7113"/>
                  </a:cubicBezTo>
                  <a:close/>
                  <a:moveTo>
                    <a:pt x="4100" y="969"/>
                  </a:moveTo>
                  <a:cubicBezTo>
                    <a:pt x="4190" y="969"/>
                    <a:pt x="4285" y="1001"/>
                    <a:pt x="4348" y="1064"/>
                  </a:cubicBezTo>
                  <a:lnTo>
                    <a:pt x="5041" y="1725"/>
                  </a:lnTo>
                  <a:lnTo>
                    <a:pt x="3938" y="2828"/>
                  </a:lnTo>
                  <a:cubicBezTo>
                    <a:pt x="3560" y="3206"/>
                    <a:pt x="3560" y="3899"/>
                    <a:pt x="3938" y="4277"/>
                  </a:cubicBezTo>
                  <a:cubicBezTo>
                    <a:pt x="4143" y="4482"/>
                    <a:pt x="4411" y="4584"/>
                    <a:pt x="4675" y="4584"/>
                  </a:cubicBezTo>
                  <a:cubicBezTo>
                    <a:pt x="4939" y="4584"/>
                    <a:pt x="5199" y="4482"/>
                    <a:pt x="5388" y="4277"/>
                  </a:cubicBezTo>
                  <a:lnTo>
                    <a:pt x="6396" y="3332"/>
                  </a:lnTo>
                  <a:cubicBezTo>
                    <a:pt x="6443" y="3269"/>
                    <a:pt x="6530" y="3238"/>
                    <a:pt x="6620" y="3238"/>
                  </a:cubicBezTo>
                  <a:cubicBezTo>
                    <a:pt x="6711" y="3238"/>
                    <a:pt x="6805" y="3269"/>
                    <a:pt x="6868" y="3332"/>
                  </a:cubicBezTo>
                  <a:lnTo>
                    <a:pt x="10334" y="6735"/>
                  </a:lnTo>
                  <a:cubicBezTo>
                    <a:pt x="10491" y="6829"/>
                    <a:pt x="10491" y="7113"/>
                    <a:pt x="10365" y="7239"/>
                  </a:cubicBezTo>
                  <a:cubicBezTo>
                    <a:pt x="10302" y="7302"/>
                    <a:pt x="10216" y="7333"/>
                    <a:pt x="10129" y="7333"/>
                  </a:cubicBezTo>
                  <a:cubicBezTo>
                    <a:pt x="10042" y="7333"/>
                    <a:pt x="9956" y="7302"/>
                    <a:pt x="9893" y="7239"/>
                  </a:cubicBezTo>
                  <a:lnTo>
                    <a:pt x="8444" y="5789"/>
                  </a:lnTo>
                  <a:cubicBezTo>
                    <a:pt x="8381" y="5726"/>
                    <a:pt x="8286" y="5695"/>
                    <a:pt x="8195" y="5695"/>
                  </a:cubicBezTo>
                  <a:cubicBezTo>
                    <a:pt x="8105" y="5695"/>
                    <a:pt x="8018" y="5726"/>
                    <a:pt x="7971" y="5789"/>
                  </a:cubicBezTo>
                  <a:cubicBezTo>
                    <a:pt x="7845" y="5884"/>
                    <a:pt x="7845" y="6136"/>
                    <a:pt x="7971" y="6262"/>
                  </a:cubicBezTo>
                  <a:lnTo>
                    <a:pt x="9420" y="7711"/>
                  </a:lnTo>
                  <a:cubicBezTo>
                    <a:pt x="9546" y="7837"/>
                    <a:pt x="9546" y="8058"/>
                    <a:pt x="9420" y="8184"/>
                  </a:cubicBezTo>
                  <a:cubicBezTo>
                    <a:pt x="9357" y="8247"/>
                    <a:pt x="9271" y="8278"/>
                    <a:pt x="9184" y="8278"/>
                  </a:cubicBezTo>
                  <a:cubicBezTo>
                    <a:pt x="9097" y="8278"/>
                    <a:pt x="9011" y="8247"/>
                    <a:pt x="8948" y="8184"/>
                  </a:cubicBezTo>
                  <a:lnTo>
                    <a:pt x="7498" y="6735"/>
                  </a:lnTo>
                  <a:cubicBezTo>
                    <a:pt x="7435" y="6672"/>
                    <a:pt x="7341" y="6640"/>
                    <a:pt x="7250" y="6640"/>
                  </a:cubicBezTo>
                  <a:cubicBezTo>
                    <a:pt x="7160" y="6640"/>
                    <a:pt x="7073" y="6672"/>
                    <a:pt x="7026" y="6735"/>
                  </a:cubicBezTo>
                  <a:cubicBezTo>
                    <a:pt x="6900" y="6829"/>
                    <a:pt x="6900" y="7081"/>
                    <a:pt x="7026" y="7176"/>
                  </a:cubicBezTo>
                  <a:lnTo>
                    <a:pt x="8475" y="8656"/>
                  </a:lnTo>
                  <a:cubicBezTo>
                    <a:pt x="8601" y="8751"/>
                    <a:pt x="8601" y="9003"/>
                    <a:pt x="8475" y="9129"/>
                  </a:cubicBezTo>
                  <a:cubicBezTo>
                    <a:pt x="8412" y="9176"/>
                    <a:pt x="8325" y="9200"/>
                    <a:pt x="8239" y="9200"/>
                  </a:cubicBezTo>
                  <a:cubicBezTo>
                    <a:pt x="8152" y="9200"/>
                    <a:pt x="8066" y="9176"/>
                    <a:pt x="8003" y="9129"/>
                  </a:cubicBezTo>
                  <a:lnTo>
                    <a:pt x="6459" y="7648"/>
                  </a:lnTo>
                  <a:cubicBezTo>
                    <a:pt x="6270" y="7459"/>
                    <a:pt x="6018" y="7396"/>
                    <a:pt x="5797" y="7396"/>
                  </a:cubicBezTo>
                  <a:cubicBezTo>
                    <a:pt x="5797" y="7144"/>
                    <a:pt x="5671" y="6924"/>
                    <a:pt x="5482" y="6735"/>
                  </a:cubicBezTo>
                  <a:cubicBezTo>
                    <a:pt x="5293" y="6514"/>
                    <a:pt x="5041" y="6451"/>
                    <a:pt x="4821" y="6388"/>
                  </a:cubicBezTo>
                  <a:cubicBezTo>
                    <a:pt x="4821" y="6167"/>
                    <a:pt x="4694" y="5947"/>
                    <a:pt x="4505" y="5726"/>
                  </a:cubicBezTo>
                  <a:cubicBezTo>
                    <a:pt x="4285" y="5537"/>
                    <a:pt x="4064" y="5474"/>
                    <a:pt x="3812" y="5411"/>
                  </a:cubicBezTo>
                  <a:cubicBezTo>
                    <a:pt x="3812" y="5191"/>
                    <a:pt x="3718" y="4939"/>
                    <a:pt x="3497" y="4750"/>
                  </a:cubicBezTo>
                  <a:cubicBezTo>
                    <a:pt x="3308" y="4561"/>
                    <a:pt x="3048" y="4466"/>
                    <a:pt x="2785" y="4466"/>
                  </a:cubicBezTo>
                  <a:cubicBezTo>
                    <a:pt x="2521" y="4466"/>
                    <a:pt x="2253" y="4561"/>
                    <a:pt x="2048" y="4750"/>
                  </a:cubicBezTo>
                  <a:lnTo>
                    <a:pt x="1544" y="5254"/>
                  </a:lnTo>
                  <a:lnTo>
                    <a:pt x="819" y="4561"/>
                  </a:lnTo>
                  <a:cubicBezTo>
                    <a:pt x="725" y="4435"/>
                    <a:pt x="725" y="4183"/>
                    <a:pt x="819" y="4088"/>
                  </a:cubicBezTo>
                  <a:lnTo>
                    <a:pt x="3875" y="1064"/>
                  </a:lnTo>
                  <a:cubicBezTo>
                    <a:pt x="3923" y="1001"/>
                    <a:pt x="4009" y="969"/>
                    <a:pt x="4100" y="969"/>
                  </a:cubicBezTo>
                  <a:close/>
                  <a:moveTo>
                    <a:pt x="5718" y="8089"/>
                  </a:moveTo>
                  <a:cubicBezTo>
                    <a:pt x="5805" y="8089"/>
                    <a:pt x="5892" y="8121"/>
                    <a:pt x="5955" y="8184"/>
                  </a:cubicBezTo>
                  <a:cubicBezTo>
                    <a:pt x="6081" y="8310"/>
                    <a:pt x="6081" y="8530"/>
                    <a:pt x="5955" y="8656"/>
                  </a:cubicBezTo>
                  <a:lnTo>
                    <a:pt x="4978" y="9633"/>
                  </a:lnTo>
                  <a:cubicBezTo>
                    <a:pt x="4915" y="9696"/>
                    <a:pt x="4821" y="9728"/>
                    <a:pt x="4730" y="9728"/>
                  </a:cubicBezTo>
                  <a:cubicBezTo>
                    <a:pt x="4639" y="9728"/>
                    <a:pt x="4553" y="9696"/>
                    <a:pt x="4505" y="9633"/>
                  </a:cubicBezTo>
                  <a:cubicBezTo>
                    <a:pt x="4379" y="9507"/>
                    <a:pt x="4379" y="9286"/>
                    <a:pt x="4505" y="9160"/>
                  </a:cubicBezTo>
                  <a:lnTo>
                    <a:pt x="5482" y="8184"/>
                  </a:lnTo>
                  <a:cubicBezTo>
                    <a:pt x="5545" y="8121"/>
                    <a:pt x="5632" y="8089"/>
                    <a:pt x="5718" y="8089"/>
                  </a:cubicBezTo>
                  <a:close/>
                  <a:moveTo>
                    <a:pt x="6616" y="8877"/>
                  </a:moveTo>
                  <a:lnTo>
                    <a:pt x="7467" y="9665"/>
                  </a:lnTo>
                  <a:cubicBezTo>
                    <a:pt x="7593" y="9759"/>
                    <a:pt x="7593" y="9980"/>
                    <a:pt x="7435" y="10106"/>
                  </a:cubicBezTo>
                  <a:cubicBezTo>
                    <a:pt x="7388" y="10169"/>
                    <a:pt x="7286" y="10200"/>
                    <a:pt x="7179" y="10200"/>
                  </a:cubicBezTo>
                  <a:cubicBezTo>
                    <a:pt x="7073" y="10200"/>
                    <a:pt x="6963" y="10169"/>
                    <a:pt x="6900" y="10106"/>
                  </a:cubicBezTo>
                  <a:lnTo>
                    <a:pt x="6207" y="9412"/>
                  </a:lnTo>
                  <a:lnTo>
                    <a:pt x="6427" y="9160"/>
                  </a:lnTo>
                  <a:cubicBezTo>
                    <a:pt x="6522" y="9097"/>
                    <a:pt x="6585" y="8971"/>
                    <a:pt x="6616" y="8877"/>
                  </a:cubicBezTo>
                  <a:close/>
                  <a:moveTo>
                    <a:pt x="7309" y="0"/>
                  </a:moveTo>
                  <a:cubicBezTo>
                    <a:pt x="7042" y="0"/>
                    <a:pt x="6774" y="103"/>
                    <a:pt x="6585" y="308"/>
                  </a:cubicBezTo>
                  <a:lnTo>
                    <a:pt x="5608" y="1284"/>
                  </a:lnTo>
                  <a:lnTo>
                    <a:pt x="4852" y="560"/>
                  </a:lnTo>
                  <a:cubicBezTo>
                    <a:pt x="4656" y="394"/>
                    <a:pt x="4409" y="307"/>
                    <a:pt x="4163" y="307"/>
                  </a:cubicBezTo>
                  <a:cubicBezTo>
                    <a:pt x="3897" y="307"/>
                    <a:pt x="3631" y="409"/>
                    <a:pt x="3434" y="623"/>
                  </a:cubicBezTo>
                  <a:lnTo>
                    <a:pt x="410" y="3647"/>
                  </a:lnTo>
                  <a:cubicBezTo>
                    <a:pt x="0" y="4025"/>
                    <a:pt x="0" y="4718"/>
                    <a:pt x="410" y="5096"/>
                  </a:cubicBezTo>
                  <a:lnTo>
                    <a:pt x="1103" y="5821"/>
                  </a:lnTo>
                  <a:cubicBezTo>
                    <a:pt x="725" y="6199"/>
                    <a:pt x="725" y="6829"/>
                    <a:pt x="1103" y="7239"/>
                  </a:cubicBezTo>
                  <a:cubicBezTo>
                    <a:pt x="1292" y="7428"/>
                    <a:pt x="1544" y="7491"/>
                    <a:pt x="1765" y="7554"/>
                  </a:cubicBezTo>
                  <a:cubicBezTo>
                    <a:pt x="1765" y="7774"/>
                    <a:pt x="1891" y="8026"/>
                    <a:pt x="2080" y="8215"/>
                  </a:cubicBezTo>
                  <a:cubicBezTo>
                    <a:pt x="2300" y="8404"/>
                    <a:pt x="2521" y="8499"/>
                    <a:pt x="2773" y="8530"/>
                  </a:cubicBezTo>
                  <a:cubicBezTo>
                    <a:pt x="2773" y="8751"/>
                    <a:pt x="2867" y="9003"/>
                    <a:pt x="3088" y="9192"/>
                  </a:cubicBezTo>
                  <a:cubicBezTo>
                    <a:pt x="3277" y="9381"/>
                    <a:pt x="3497" y="9475"/>
                    <a:pt x="3749" y="9507"/>
                  </a:cubicBezTo>
                  <a:cubicBezTo>
                    <a:pt x="3749" y="9759"/>
                    <a:pt x="3875" y="9980"/>
                    <a:pt x="4064" y="10169"/>
                  </a:cubicBezTo>
                  <a:cubicBezTo>
                    <a:pt x="4253" y="10373"/>
                    <a:pt x="4521" y="10476"/>
                    <a:pt x="4789" y="10476"/>
                  </a:cubicBezTo>
                  <a:cubicBezTo>
                    <a:pt x="5057" y="10476"/>
                    <a:pt x="5325" y="10373"/>
                    <a:pt x="5514" y="10169"/>
                  </a:cubicBezTo>
                  <a:lnTo>
                    <a:pt x="5766" y="9948"/>
                  </a:lnTo>
                  <a:lnTo>
                    <a:pt x="6459" y="10673"/>
                  </a:lnTo>
                  <a:cubicBezTo>
                    <a:pt x="6664" y="10862"/>
                    <a:pt x="6939" y="10956"/>
                    <a:pt x="7219" y="10956"/>
                  </a:cubicBezTo>
                  <a:cubicBezTo>
                    <a:pt x="7498" y="10956"/>
                    <a:pt x="7782" y="10862"/>
                    <a:pt x="8003" y="10673"/>
                  </a:cubicBezTo>
                  <a:cubicBezTo>
                    <a:pt x="8192" y="10452"/>
                    <a:pt x="8286" y="10232"/>
                    <a:pt x="8318" y="9980"/>
                  </a:cubicBezTo>
                  <a:cubicBezTo>
                    <a:pt x="8538" y="9980"/>
                    <a:pt x="8790" y="9885"/>
                    <a:pt x="8979" y="9665"/>
                  </a:cubicBezTo>
                  <a:cubicBezTo>
                    <a:pt x="9168" y="9475"/>
                    <a:pt x="9263" y="9255"/>
                    <a:pt x="9294" y="9003"/>
                  </a:cubicBezTo>
                  <a:cubicBezTo>
                    <a:pt x="9546" y="9003"/>
                    <a:pt x="9767" y="8877"/>
                    <a:pt x="9956" y="8688"/>
                  </a:cubicBezTo>
                  <a:cubicBezTo>
                    <a:pt x="10176" y="8499"/>
                    <a:pt x="10239" y="8247"/>
                    <a:pt x="10271" y="8026"/>
                  </a:cubicBezTo>
                  <a:cubicBezTo>
                    <a:pt x="10523" y="8026"/>
                    <a:pt x="10743" y="7900"/>
                    <a:pt x="10964" y="7711"/>
                  </a:cubicBezTo>
                  <a:cubicBezTo>
                    <a:pt x="11342" y="7302"/>
                    <a:pt x="11342" y="6640"/>
                    <a:pt x="10964" y="6262"/>
                  </a:cubicBezTo>
                  <a:lnTo>
                    <a:pt x="10680" y="5978"/>
                  </a:lnTo>
                  <a:lnTo>
                    <a:pt x="11594" y="5065"/>
                  </a:lnTo>
                  <a:cubicBezTo>
                    <a:pt x="11909" y="4687"/>
                    <a:pt x="11909" y="4057"/>
                    <a:pt x="11468" y="3647"/>
                  </a:cubicBezTo>
                  <a:lnTo>
                    <a:pt x="8034" y="308"/>
                  </a:lnTo>
                  <a:cubicBezTo>
                    <a:pt x="7845" y="103"/>
                    <a:pt x="7577" y="0"/>
                    <a:pt x="730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7" name="Google Shape;167;p16"/>
            <p:cNvSpPr/>
            <p:nvPr/>
          </p:nvSpPr>
          <p:spPr>
            <a:xfrm>
              <a:off x="3970286" y="1197600"/>
              <a:ext cx="1203432" cy="1041379"/>
            </a:xfrm>
            <a:custGeom>
              <a:avLst/>
              <a:gdLst/>
              <a:ahLst/>
              <a:cxnLst/>
              <a:rect l="l" t="t" r="r" b="b"/>
              <a:pathLst>
                <a:path w="18056" h="15624" extrusionOk="0">
                  <a:moveTo>
                    <a:pt x="4530" y="0"/>
                  </a:moveTo>
                  <a:lnTo>
                    <a:pt x="1" y="7812"/>
                  </a:lnTo>
                  <a:lnTo>
                    <a:pt x="4530" y="15624"/>
                  </a:lnTo>
                  <a:lnTo>
                    <a:pt x="13557" y="15624"/>
                  </a:lnTo>
                  <a:lnTo>
                    <a:pt x="18056" y="7812"/>
                  </a:lnTo>
                  <a:lnTo>
                    <a:pt x="1355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68" name="Google Shape;168;p16"/>
            <p:cNvGrpSpPr/>
            <p:nvPr/>
          </p:nvGrpSpPr>
          <p:grpSpPr>
            <a:xfrm>
              <a:off x="4348504" y="1494372"/>
              <a:ext cx="449066" cy="447834"/>
              <a:chOff x="-30805300" y="1938725"/>
              <a:chExt cx="291450" cy="290650"/>
            </a:xfrm>
          </p:grpSpPr>
          <p:sp>
            <p:nvSpPr>
              <p:cNvPr id="169" name="Google Shape;169;p16"/>
              <p:cNvSpPr/>
              <p:nvPr/>
            </p:nvSpPr>
            <p:spPr>
              <a:xfrm>
                <a:off x="-30805300" y="1938725"/>
                <a:ext cx="291450" cy="290650"/>
              </a:xfrm>
              <a:custGeom>
                <a:avLst/>
                <a:gdLst/>
                <a:ahLst/>
                <a:cxnLst/>
                <a:rect l="l" t="t" r="r" b="b"/>
                <a:pathLst>
                  <a:path w="11658" h="11626" extrusionOk="0">
                    <a:moveTo>
                      <a:pt x="6806" y="694"/>
                    </a:moveTo>
                    <a:lnTo>
                      <a:pt x="6806" y="1450"/>
                    </a:lnTo>
                    <a:lnTo>
                      <a:pt x="6112" y="1450"/>
                    </a:lnTo>
                    <a:lnTo>
                      <a:pt x="6112" y="694"/>
                    </a:lnTo>
                    <a:close/>
                    <a:moveTo>
                      <a:pt x="10586" y="4821"/>
                    </a:moveTo>
                    <a:cubicBezTo>
                      <a:pt x="10807" y="4821"/>
                      <a:pt x="10964" y="5010"/>
                      <a:pt x="10964" y="5199"/>
                    </a:cubicBezTo>
                    <a:cubicBezTo>
                      <a:pt x="10964" y="5388"/>
                      <a:pt x="10807" y="5545"/>
                      <a:pt x="10586" y="5545"/>
                    </a:cubicBezTo>
                    <a:lnTo>
                      <a:pt x="8570" y="5545"/>
                    </a:lnTo>
                    <a:cubicBezTo>
                      <a:pt x="8349" y="5545"/>
                      <a:pt x="8192" y="5388"/>
                      <a:pt x="8192" y="5199"/>
                    </a:cubicBezTo>
                    <a:cubicBezTo>
                      <a:pt x="8192" y="5010"/>
                      <a:pt x="8349" y="4821"/>
                      <a:pt x="8570" y="4821"/>
                    </a:cubicBezTo>
                    <a:close/>
                    <a:moveTo>
                      <a:pt x="6459" y="3529"/>
                    </a:moveTo>
                    <a:cubicBezTo>
                      <a:pt x="7089" y="3529"/>
                      <a:pt x="7656" y="3844"/>
                      <a:pt x="7971" y="4411"/>
                    </a:cubicBezTo>
                    <a:cubicBezTo>
                      <a:pt x="7688" y="4600"/>
                      <a:pt x="7499" y="4915"/>
                      <a:pt x="7499" y="5262"/>
                    </a:cubicBezTo>
                    <a:cubicBezTo>
                      <a:pt x="7499" y="5388"/>
                      <a:pt x="7530" y="5545"/>
                      <a:pt x="7562" y="5672"/>
                    </a:cubicBezTo>
                    <a:cubicBezTo>
                      <a:pt x="7121" y="5703"/>
                      <a:pt x="6806" y="6113"/>
                      <a:pt x="6806" y="6585"/>
                    </a:cubicBezTo>
                    <a:cubicBezTo>
                      <a:pt x="6806" y="6680"/>
                      <a:pt x="6806" y="6774"/>
                      <a:pt x="6869" y="6900"/>
                    </a:cubicBezTo>
                    <a:cubicBezTo>
                      <a:pt x="6743" y="6932"/>
                      <a:pt x="6617" y="6932"/>
                      <a:pt x="6459" y="6932"/>
                    </a:cubicBezTo>
                    <a:cubicBezTo>
                      <a:pt x="5514" y="6932"/>
                      <a:pt x="4758" y="6176"/>
                      <a:pt x="4758" y="5230"/>
                    </a:cubicBezTo>
                    <a:cubicBezTo>
                      <a:pt x="4758" y="4285"/>
                      <a:pt x="5514" y="3529"/>
                      <a:pt x="6459" y="3529"/>
                    </a:cubicBezTo>
                    <a:close/>
                    <a:moveTo>
                      <a:pt x="9893" y="6207"/>
                    </a:moveTo>
                    <a:cubicBezTo>
                      <a:pt x="10082" y="6207"/>
                      <a:pt x="10240" y="6365"/>
                      <a:pt x="10240" y="6585"/>
                    </a:cubicBezTo>
                    <a:cubicBezTo>
                      <a:pt x="10240" y="6774"/>
                      <a:pt x="10082" y="6932"/>
                      <a:pt x="9893" y="6932"/>
                    </a:cubicBezTo>
                    <a:lnTo>
                      <a:pt x="7845" y="6932"/>
                    </a:lnTo>
                    <a:cubicBezTo>
                      <a:pt x="7656" y="6932"/>
                      <a:pt x="7499" y="6774"/>
                      <a:pt x="7499" y="6585"/>
                    </a:cubicBezTo>
                    <a:cubicBezTo>
                      <a:pt x="7499" y="6365"/>
                      <a:pt x="7656" y="6207"/>
                      <a:pt x="7845" y="6207"/>
                    </a:cubicBezTo>
                    <a:close/>
                    <a:moveTo>
                      <a:pt x="9231" y="7562"/>
                    </a:moveTo>
                    <a:cubicBezTo>
                      <a:pt x="9420" y="7562"/>
                      <a:pt x="9578" y="7719"/>
                      <a:pt x="9578" y="7908"/>
                    </a:cubicBezTo>
                    <a:cubicBezTo>
                      <a:pt x="9578" y="8097"/>
                      <a:pt x="9420" y="8255"/>
                      <a:pt x="9231" y="8255"/>
                    </a:cubicBezTo>
                    <a:lnTo>
                      <a:pt x="7845" y="8255"/>
                    </a:lnTo>
                    <a:cubicBezTo>
                      <a:pt x="7656" y="8255"/>
                      <a:pt x="7499" y="8097"/>
                      <a:pt x="7499" y="7908"/>
                    </a:cubicBezTo>
                    <a:cubicBezTo>
                      <a:pt x="7499" y="7719"/>
                      <a:pt x="7656" y="7562"/>
                      <a:pt x="7845" y="7562"/>
                    </a:cubicBezTo>
                    <a:close/>
                    <a:moveTo>
                      <a:pt x="6595" y="2171"/>
                    </a:moveTo>
                    <a:cubicBezTo>
                      <a:pt x="7889" y="2171"/>
                      <a:pt x="8963" y="3033"/>
                      <a:pt x="9389" y="4159"/>
                    </a:cubicBezTo>
                    <a:lnTo>
                      <a:pt x="8633" y="4159"/>
                    </a:lnTo>
                    <a:cubicBezTo>
                      <a:pt x="8223" y="3340"/>
                      <a:pt x="7404" y="2805"/>
                      <a:pt x="6459" y="2805"/>
                    </a:cubicBezTo>
                    <a:cubicBezTo>
                      <a:pt x="5136" y="2805"/>
                      <a:pt x="4065" y="3844"/>
                      <a:pt x="4065" y="5199"/>
                    </a:cubicBezTo>
                    <a:cubicBezTo>
                      <a:pt x="4065" y="6522"/>
                      <a:pt x="5136" y="7593"/>
                      <a:pt x="6459" y="7593"/>
                    </a:cubicBezTo>
                    <a:cubicBezTo>
                      <a:pt x="6617" y="7593"/>
                      <a:pt x="6743" y="7593"/>
                      <a:pt x="6900" y="7562"/>
                    </a:cubicBezTo>
                    <a:lnTo>
                      <a:pt x="6900" y="7562"/>
                    </a:lnTo>
                    <a:cubicBezTo>
                      <a:pt x="6869" y="7688"/>
                      <a:pt x="6806" y="7782"/>
                      <a:pt x="6806" y="7940"/>
                    </a:cubicBezTo>
                    <a:cubicBezTo>
                      <a:pt x="6806" y="8066"/>
                      <a:pt x="6806" y="8192"/>
                      <a:pt x="6869" y="8255"/>
                    </a:cubicBezTo>
                    <a:cubicBezTo>
                      <a:pt x="6743" y="8255"/>
                      <a:pt x="6585" y="8318"/>
                      <a:pt x="6459" y="8318"/>
                    </a:cubicBezTo>
                    <a:cubicBezTo>
                      <a:pt x="4758" y="8318"/>
                      <a:pt x="3403" y="6932"/>
                      <a:pt x="3403" y="5230"/>
                    </a:cubicBezTo>
                    <a:cubicBezTo>
                      <a:pt x="3403" y="3529"/>
                      <a:pt x="4758" y="2174"/>
                      <a:pt x="6459" y="2174"/>
                    </a:cubicBezTo>
                    <a:cubicBezTo>
                      <a:pt x="6505" y="2172"/>
                      <a:pt x="6550" y="2171"/>
                      <a:pt x="6595" y="2171"/>
                    </a:cubicBezTo>
                    <a:close/>
                    <a:moveTo>
                      <a:pt x="8538" y="8917"/>
                    </a:moveTo>
                    <a:cubicBezTo>
                      <a:pt x="8759" y="8917"/>
                      <a:pt x="8916" y="9074"/>
                      <a:pt x="8916" y="9295"/>
                    </a:cubicBezTo>
                    <a:cubicBezTo>
                      <a:pt x="8853" y="9484"/>
                      <a:pt x="8696" y="9641"/>
                      <a:pt x="8538" y="9641"/>
                    </a:cubicBezTo>
                    <a:lnTo>
                      <a:pt x="7877" y="9641"/>
                    </a:lnTo>
                    <a:cubicBezTo>
                      <a:pt x="7688" y="9641"/>
                      <a:pt x="7530" y="9484"/>
                      <a:pt x="7530" y="9295"/>
                    </a:cubicBezTo>
                    <a:cubicBezTo>
                      <a:pt x="7530" y="9074"/>
                      <a:pt x="7688" y="8917"/>
                      <a:pt x="7877" y="8917"/>
                    </a:cubicBezTo>
                    <a:close/>
                    <a:moveTo>
                      <a:pt x="3592" y="1765"/>
                    </a:moveTo>
                    <a:cubicBezTo>
                      <a:pt x="3655" y="2111"/>
                      <a:pt x="3655" y="2427"/>
                      <a:pt x="3592" y="2805"/>
                    </a:cubicBezTo>
                    <a:cubicBezTo>
                      <a:pt x="3025" y="3466"/>
                      <a:pt x="2710" y="4285"/>
                      <a:pt x="2710" y="5199"/>
                    </a:cubicBezTo>
                    <a:cubicBezTo>
                      <a:pt x="2710" y="7278"/>
                      <a:pt x="4411" y="8917"/>
                      <a:pt x="6459" y="8917"/>
                    </a:cubicBezTo>
                    <a:cubicBezTo>
                      <a:pt x="6585" y="8917"/>
                      <a:pt x="6743" y="8917"/>
                      <a:pt x="6869" y="8885"/>
                    </a:cubicBezTo>
                    <a:lnTo>
                      <a:pt x="6869" y="8885"/>
                    </a:lnTo>
                    <a:cubicBezTo>
                      <a:pt x="6806" y="9011"/>
                      <a:pt x="6774" y="9137"/>
                      <a:pt x="6774" y="9232"/>
                    </a:cubicBezTo>
                    <a:cubicBezTo>
                      <a:pt x="6774" y="9358"/>
                      <a:pt x="6806" y="9484"/>
                      <a:pt x="6806" y="9610"/>
                    </a:cubicBezTo>
                    <a:lnTo>
                      <a:pt x="4915" y="9610"/>
                    </a:lnTo>
                    <a:cubicBezTo>
                      <a:pt x="4537" y="9641"/>
                      <a:pt x="4096" y="9830"/>
                      <a:pt x="3781" y="10145"/>
                    </a:cubicBezTo>
                    <a:lnTo>
                      <a:pt x="3088" y="10870"/>
                    </a:lnTo>
                    <a:lnTo>
                      <a:pt x="788" y="8633"/>
                    </a:lnTo>
                    <a:lnTo>
                      <a:pt x="1544" y="7908"/>
                    </a:lnTo>
                    <a:cubicBezTo>
                      <a:pt x="1859" y="7593"/>
                      <a:pt x="2048" y="7152"/>
                      <a:pt x="2048" y="6680"/>
                    </a:cubicBezTo>
                    <a:lnTo>
                      <a:pt x="2048" y="3655"/>
                    </a:lnTo>
                    <a:cubicBezTo>
                      <a:pt x="2048" y="3592"/>
                      <a:pt x="2080" y="3498"/>
                      <a:pt x="2143" y="3435"/>
                    </a:cubicBezTo>
                    <a:lnTo>
                      <a:pt x="3592" y="1765"/>
                    </a:lnTo>
                    <a:close/>
                    <a:moveTo>
                      <a:pt x="5167" y="1"/>
                    </a:moveTo>
                    <a:cubicBezTo>
                      <a:pt x="4978" y="1"/>
                      <a:pt x="4821" y="158"/>
                      <a:pt x="4821" y="347"/>
                    </a:cubicBezTo>
                    <a:cubicBezTo>
                      <a:pt x="4821" y="536"/>
                      <a:pt x="4978" y="694"/>
                      <a:pt x="5167" y="694"/>
                    </a:cubicBezTo>
                    <a:lnTo>
                      <a:pt x="5514" y="694"/>
                    </a:lnTo>
                    <a:lnTo>
                      <a:pt x="5514" y="1576"/>
                    </a:lnTo>
                    <a:cubicBezTo>
                      <a:pt x="5136" y="1702"/>
                      <a:pt x="4726" y="1891"/>
                      <a:pt x="4380" y="2111"/>
                    </a:cubicBezTo>
                    <a:cubicBezTo>
                      <a:pt x="4380" y="1796"/>
                      <a:pt x="4317" y="1481"/>
                      <a:pt x="4222" y="1229"/>
                    </a:cubicBezTo>
                    <a:lnTo>
                      <a:pt x="4159" y="977"/>
                    </a:lnTo>
                    <a:cubicBezTo>
                      <a:pt x="4096" y="851"/>
                      <a:pt x="4033" y="788"/>
                      <a:pt x="3907" y="757"/>
                    </a:cubicBezTo>
                    <a:cubicBezTo>
                      <a:pt x="3872" y="739"/>
                      <a:pt x="3839" y="731"/>
                      <a:pt x="3808" y="731"/>
                    </a:cubicBezTo>
                    <a:cubicBezTo>
                      <a:pt x="3728" y="731"/>
                      <a:pt x="3660" y="783"/>
                      <a:pt x="3592" y="851"/>
                    </a:cubicBezTo>
                    <a:lnTo>
                      <a:pt x="1702" y="2962"/>
                    </a:lnTo>
                    <a:cubicBezTo>
                      <a:pt x="1544" y="3151"/>
                      <a:pt x="1418" y="3372"/>
                      <a:pt x="1418" y="3624"/>
                    </a:cubicBezTo>
                    <a:lnTo>
                      <a:pt x="1418" y="6648"/>
                    </a:lnTo>
                    <a:cubicBezTo>
                      <a:pt x="1418" y="6932"/>
                      <a:pt x="1292" y="7152"/>
                      <a:pt x="1103" y="7373"/>
                    </a:cubicBezTo>
                    <a:lnTo>
                      <a:pt x="127" y="8349"/>
                    </a:lnTo>
                    <a:cubicBezTo>
                      <a:pt x="64" y="8412"/>
                      <a:pt x="1" y="8507"/>
                      <a:pt x="1" y="8570"/>
                    </a:cubicBezTo>
                    <a:cubicBezTo>
                      <a:pt x="1" y="8664"/>
                      <a:pt x="32" y="8790"/>
                      <a:pt x="127" y="8822"/>
                    </a:cubicBezTo>
                    <a:lnTo>
                      <a:pt x="2867" y="11531"/>
                    </a:lnTo>
                    <a:cubicBezTo>
                      <a:pt x="2930" y="11594"/>
                      <a:pt x="3025" y="11626"/>
                      <a:pt x="3116" y="11626"/>
                    </a:cubicBezTo>
                    <a:cubicBezTo>
                      <a:pt x="3206" y="11626"/>
                      <a:pt x="3293" y="11594"/>
                      <a:pt x="3340" y="11531"/>
                    </a:cubicBezTo>
                    <a:lnTo>
                      <a:pt x="4348" y="10555"/>
                    </a:lnTo>
                    <a:cubicBezTo>
                      <a:pt x="4537" y="10366"/>
                      <a:pt x="4758" y="10240"/>
                      <a:pt x="5041" y="10240"/>
                    </a:cubicBezTo>
                    <a:lnTo>
                      <a:pt x="8601" y="10240"/>
                    </a:lnTo>
                    <a:cubicBezTo>
                      <a:pt x="9137" y="10240"/>
                      <a:pt x="9610" y="9767"/>
                      <a:pt x="9610" y="9200"/>
                    </a:cubicBezTo>
                    <a:cubicBezTo>
                      <a:pt x="9610" y="9106"/>
                      <a:pt x="9578" y="8948"/>
                      <a:pt x="9547" y="8822"/>
                    </a:cubicBezTo>
                    <a:cubicBezTo>
                      <a:pt x="9956" y="8696"/>
                      <a:pt x="10303" y="8318"/>
                      <a:pt x="10303" y="7845"/>
                    </a:cubicBezTo>
                    <a:cubicBezTo>
                      <a:pt x="10303" y="7719"/>
                      <a:pt x="10240" y="7562"/>
                      <a:pt x="10208" y="7436"/>
                    </a:cubicBezTo>
                    <a:cubicBezTo>
                      <a:pt x="10649" y="7310"/>
                      <a:pt x="10964" y="6932"/>
                      <a:pt x="10964" y="6459"/>
                    </a:cubicBezTo>
                    <a:cubicBezTo>
                      <a:pt x="10964" y="6333"/>
                      <a:pt x="10933" y="6176"/>
                      <a:pt x="10870" y="6050"/>
                    </a:cubicBezTo>
                    <a:cubicBezTo>
                      <a:pt x="11027" y="6018"/>
                      <a:pt x="11185" y="5955"/>
                      <a:pt x="11342" y="5798"/>
                    </a:cubicBezTo>
                    <a:cubicBezTo>
                      <a:pt x="11563" y="5577"/>
                      <a:pt x="11657" y="5325"/>
                      <a:pt x="11657" y="5041"/>
                    </a:cubicBezTo>
                    <a:cubicBezTo>
                      <a:pt x="11657" y="4758"/>
                      <a:pt x="11563" y="4474"/>
                      <a:pt x="11342" y="4285"/>
                    </a:cubicBezTo>
                    <a:cubicBezTo>
                      <a:pt x="11122" y="4285"/>
                      <a:pt x="10870" y="4159"/>
                      <a:pt x="10586" y="4159"/>
                    </a:cubicBezTo>
                    <a:lnTo>
                      <a:pt x="10145" y="4159"/>
                    </a:lnTo>
                    <a:cubicBezTo>
                      <a:pt x="9767" y="2899"/>
                      <a:pt x="8790" y="1922"/>
                      <a:pt x="7530" y="1576"/>
                    </a:cubicBezTo>
                    <a:lnTo>
                      <a:pt x="7530" y="694"/>
                    </a:lnTo>
                    <a:lnTo>
                      <a:pt x="7877" y="694"/>
                    </a:lnTo>
                    <a:cubicBezTo>
                      <a:pt x="8097" y="694"/>
                      <a:pt x="8255" y="536"/>
                      <a:pt x="8255" y="347"/>
                    </a:cubicBezTo>
                    <a:cubicBezTo>
                      <a:pt x="8255" y="158"/>
                      <a:pt x="8097" y="1"/>
                      <a:pt x="7877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0" name="Google Shape;170;p16"/>
              <p:cNvSpPr/>
              <p:nvPr/>
            </p:nvSpPr>
            <p:spPr>
              <a:xfrm>
                <a:off x="-30670625" y="2042700"/>
                <a:ext cx="35475" cy="35450"/>
              </a:xfrm>
              <a:custGeom>
                <a:avLst/>
                <a:gdLst/>
                <a:ahLst/>
                <a:cxnLst/>
                <a:rect l="l" t="t" r="r" b="b"/>
                <a:pathLst>
                  <a:path w="1419" h="1418" extrusionOk="0">
                    <a:moveTo>
                      <a:pt x="1072" y="0"/>
                    </a:moveTo>
                    <a:cubicBezTo>
                      <a:pt x="883" y="0"/>
                      <a:pt x="725" y="158"/>
                      <a:pt x="725" y="378"/>
                    </a:cubicBezTo>
                    <a:lnTo>
                      <a:pt x="725" y="725"/>
                    </a:lnTo>
                    <a:lnTo>
                      <a:pt x="379" y="725"/>
                    </a:lnTo>
                    <a:cubicBezTo>
                      <a:pt x="158" y="725"/>
                      <a:pt x="1" y="882"/>
                      <a:pt x="1" y="1071"/>
                    </a:cubicBezTo>
                    <a:cubicBezTo>
                      <a:pt x="1" y="1260"/>
                      <a:pt x="158" y="1418"/>
                      <a:pt x="379" y="1418"/>
                    </a:cubicBezTo>
                    <a:lnTo>
                      <a:pt x="1041" y="1418"/>
                    </a:lnTo>
                    <a:cubicBezTo>
                      <a:pt x="1230" y="1418"/>
                      <a:pt x="1387" y="1260"/>
                      <a:pt x="1387" y="1071"/>
                    </a:cubicBezTo>
                    <a:lnTo>
                      <a:pt x="1387" y="410"/>
                    </a:lnTo>
                    <a:cubicBezTo>
                      <a:pt x="1419" y="158"/>
                      <a:pt x="1261" y="0"/>
                      <a:pt x="1072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17"/>
          <p:cNvSpPr txBox="1">
            <a:spLocks noGrp="1"/>
          </p:cNvSpPr>
          <p:nvPr>
            <p:ph type="title"/>
          </p:nvPr>
        </p:nvSpPr>
        <p:spPr>
          <a:xfrm>
            <a:off x="457200" y="411475"/>
            <a:ext cx="8229600" cy="33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" sz="1200"/>
              <a:t>Leksik ma'noning murakkabligi</a:t>
            </a:r>
            <a:endParaRPr/>
          </a:p>
        </p:txBody>
      </p:sp>
      <p:grpSp>
        <p:nvGrpSpPr>
          <p:cNvPr id="176" name="Google Shape;176;p17"/>
          <p:cNvGrpSpPr/>
          <p:nvPr/>
        </p:nvGrpSpPr>
        <p:grpSpPr>
          <a:xfrm>
            <a:off x="146804" y="1202499"/>
            <a:ext cx="2728357" cy="3722040"/>
            <a:chOff x="537188" y="1202500"/>
            <a:chExt cx="1820587" cy="3002954"/>
          </a:xfrm>
        </p:grpSpPr>
        <p:grpSp>
          <p:nvGrpSpPr>
            <p:cNvPr id="177" name="Google Shape;177;p17"/>
            <p:cNvGrpSpPr/>
            <p:nvPr/>
          </p:nvGrpSpPr>
          <p:grpSpPr>
            <a:xfrm>
              <a:off x="537188" y="1202500"/>
              <a:ext cx="1820509" cy="3002954"/>
              <a:chOff x="537188" y="1202500"/>
              <a:chExt cx="1820509" cy="3002954"/>
            </a:xfrm>
          </p:grpSpPr>
          <p:sp>
            <p:nvSpPr>
              <p:cNvPr id="178" name="Google Shape;178;p17"/>
              <p:cNvSpPr/>
              <p:nvPr/>
            </p:nvSpPr>
            <p:spPr>
              <a:xfrm>
                <a:off x="537188" y="2289202"/>
                <a:ext cx="222037" cy="208044"/>
              </a:xfrm>
              <a:custGeom>
                <a:avLst/>
                <a:gdLst/>
                <a:ahLst/>
                <a:cxnLst/>
                <a:rect l="l" t="t" r="r" b="b"/>
                <a:pathLst>
                  <a:path w="2888" h="2706" extrusionOk="0">
                    <a:moveTo>
                      <a:pt x="0" y="0"/>
                    </a:moveTo>
                    <a:lnTo>
                      <a:pt x="2888" y="2706"/>
                    </a:lnTo>
                    <a:lnTo>
                      <a:pt x="2888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9" name="Google Shape;179;p17"/>
              <p:cNvSpPr/>
              <p:nvPr/>
            </p:nvSpPr>
            <p:spPr>
              <a:xfrm>
                <a:off x="749853" y="1202500"/>
                <a:ext cx="1607844" cy="3002954"/>
              </a:xfrm>
              <a:custGeom>
                <a:avLst/>
                <a:gdLst/>
                <a:ahLst/>
                <a:cxnLst/>
                <a:rect l="l" t="t" r="r" b="b"/>
                <a:pathLst>
                  <a:path w="20913" h="39059" extrusionOk="0">
                    <a:moveTo>
                      <a:pt x="0" y="1"/>
                    </a:moveTo>
                    <a:lnTo>
                      <a:pt x="0" y="39059"/>
                    </a:lnTo>
                    <a:lnTo>
                      <a:pt x="20912" y="39059"/>
                    </a:lnTo>
                    <a:lnTo>
                      <a:pt x="20912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0" name="Google Shape;180;p17"/>
              <p:cNvSpPr/>
              <p:nvPr/>
            </p:nvSpPr>
            <p:spPr>
              <a:xfrm>
                <a:off x="537188" y="1478289"/>
                <a:ext cx="1348442" cy="810957"/>
              </a:xfrm>
              <a:custGeom>
                <a:avLst/>
                <a:gdLst/>
                <a:ahLst/>
                <a:cxnLst/>
                <a:rect l="l" t="t" r="r" b="b"/>
                <a:pathLst>
                  <a:path w="17539" h="10548" extrusionOk="0">
                    <a:moveTo>
                      <a:pt x="0" y="0"/>
                    </a:moveTo>
                    <a:lnTo>
                      <a:pt x="0" y="10547"/>
                    </a:lnTo>
                    <a:lnTo>
                      <a:pt x="17538" y="10547"/>
                    </a:lnTo>
                    <a:lnTo>
                      <a:pt x="17538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81" name="Google Shape;181;p17"/>
            <p:cNvGrpSpPr/>
            <p:nvPr/>
          </p:nvGrpSpPr>
          <p:grpSpPr>
            <a:xfrm>
              <a:off x="1062521" y="1677032"/>
              <a:ext cx="425648" cy="423360"/>
              <a:chOff x="-5635200" y="2037975"/>
              <a:chExt cx="293025" cy="291450"/>
            </a:xfrm>
          </p:grpSpPr>
          <p:sp>
            <p:nvSpPr>
              <p:cNvPr id="182" name="Google Shape;182;p17"/>
              <p:cNvSpPr/>
              <p:nvPr/>
            </p:nvSpPr>
            <p:spPr>
              <a:xfrm>
                <a:off x="-5635200" y="2037975"/>
                <a:ext cx="293025" cy="291450"/>
              </a:xfrm>
              <a:custGeom>
                <a:avLst/>
                <a:gdLst/>
                <a:ahLst/>
                <a:cxnLst/>
                <a:rect l="l" t="t" r="r" b="b"/>
                <a:pathLst>
                  <a:path w="11721" h="11658" extrusionOk="0">
                    <a:moveTo>
                      <a:pt x="2395" y="725"/>
                    </a:moveTo>
                    <a:cubicBezTo>
                      <a:pt x="2930" y="725"/>
                      <a:pt x="3403" y="1197"/>
                      <a:pt x="3403" y="1733"/>
                    </a:cubicBezTo>
                    <a:cubicBezTo>
                      <a:pt x="3403" y="2300"/>
                      <a:pt x="2930" y="2773"/>
                      <a:pt x="2395" y="2773"/>
                    </a:cubicBezTo>
                    <a:cubicBezTo>
                      <a:pt x="1828" y="2773"/>
                      <a:pt x="1355" y="2300"/>
                      <a:pt x="1355" y="1733"/>
                    </a:cubicBezTo>
                    <a:cubicBezTo>
                      <a:pt x="1355" y="1197"/>
                      <a:pt x="1828" y="725"/>
                      <a:pt x="2395" y="725"/>
                    </a:cubicBezTo>
                    <a:close/>
                    <a:moveTo>
                      <a:pt x="10303" y="725"/>
                    </a:moveTo>
                    <a:lnTo>
                      <a:pt x="10303" y="6585"/>
                    </a:lnTo>
                    <a:lnTo>
                      <a:pt x="10334" y="6585"/>
                    </a:lnTo>
                    <a:cubicBezTo>
                      <a:pt x="10334" y="6774"/>
                      <a:pt x="10177" y="6931"/>
                      <a:pt x="9988" y="6931"/>
                    </a:cubicBezTo>
                    <a:lnTo>
                      <a:pt x="4789" y="6931"/>
                    </a:lnTo>
                    <a:lnTo>
                      <a:pt x="4789" y="5167"/>
                    </a:lnTo>
                    <a:cubicBezTo>
                      <a:pt x="4789" y="4253"/>
                      <a:pt x="4285" y="3434"/>
                      <a:pt x="3498" y="3025"/>
                    </a:cubicBezTo>
                    <a:cubicBezTo>
                      <a:pt x="3844" y="2710"/>
                      <a:pt x="4096" y="2237"/>
                      <a:pt x="4096" y="1733"/>
                    </a:cubicBezTo>
                    <a:cubicBezTo>
                      <a:pt x="4096" y="1355"/>
                      <a:pt x="3970" y="977"/>
                      <a:pt x="3718" y="725"/>
                    </a:cubicBezTo>
                    <a:close/>
                    <a:moveTo>
                      <a:pt x="2710" y="3466"/>
                    </a:moveTo>
                    <a:cubicBezTo>
                      <a:pt x="3498" y="3623"/>
                      <a:pt x="4096" y="4316"/>
                      <a:pt x="4096" y="5167"/>
                    </a:cubicBezTo>
                    <a:lnTo>
                      <a:pt x="4096" y="7246"/>
                    </a:lnTo>
                    <a:cubicBezTo>
                      <a:pt x="4128" y="7435"/>
                      <a:pt x="3970" y="7593"/>
                      <a:pt x="3750" y="7593"/>
                    </a:cubicBezTo>
                    <a:cubicBezTo>
                      <a:pt x="3561" y="7593"/>
                      <a:pt x="3403" y="7750"/>
                      <a:pt x="3403" y="7971"/>
                    </a:cubicBezTo>
                    <a:lnTo>
                      <a:pt x="3403" y="10712"/>
                    </a:lnTo>
                    <a:cubicBezTo>
                      <a:pt x="3403" y="10901"/>
                      <a:pt x="3246" y="11058"/>
                      <a:pt x="3056" y="11058"/>
                    </a:cubicBezTo>
                    <a:lnTo>
                      <a:pt x="1670" y="11058"/>
                    </a:lnTo>
                    <a:cubicBezTo>
                      <a:pt x="1481" y="11058"/>
                      <a:pt x="1324" y="10901"/>
                      <a:pt x="1324" y="10712"/>
                    </a:cubicBezTo>
                    <a:lnTo>
                      <a:pt x="1324" y="7971"/>
                    </a:lnTo>
                    <a:cubicBezTo>
                      <a:pt x="1324" y="7750"/>
                      <a:pt x="1166" y="7593"/>
                      <a:pt x="977" y="7593"/>
                    </a:cubicBezTo>
                    <a:cubicBezTo>
                      <a:pt x="788" y="7593"/>
                      <a:pt x="631" y="7435"/>
                      <a:pt x="631" y="7246"/>
                    </a:cubicBezTo>
                    <a:lnTo>
                      <a:pt x="631" y="5167"/>
                    </a:lnTo>
                    <a:cubicBezTo>
                      <a:pt x="631" y="4316"/>
                      <a:pt x="1198" y="3623"/>
                      <a:pt x="1985" y="3466"/>
                    </a:cubicBezTo>
                    <a:lnTo>
                      <a:pt x="1985" y="5829"/>
                    </a:lnTo>
                    <a:cubicBezTo>
                      <a:pt x="1985" y="6018"/>
                      <a:pt x="2143" y="6175"/>
                      <a:pt x="2363" y="6175"/>
                    </a:cubicBezTo>
                    <a:cubicBezTo>
                      <a:pt x="2552" y="6175"/>
                      <a:pt x="2710" y="6018"/>
                      <a:pt x="2710" y="5829"/>
                    </a:cubicBezTo>
                    <a:lnTo>
                      <a:pt x="2710" y="3466"/>
                    </a:lnTo>
                    <a:close/>
                    <a:moveTo>
                      <a:pt x="2395" y="0"/>
                    </a:moveTo>
                    <a:cubicBezTo>
                      <a:pt x="1450" y="0"/>
                      <a:pt x="694" y="756"/>
                      <a:pt x="694" y="1702"/>
                    </a:cubicBezTo>
                    <a:cubicBezTo>
                      <a:pt x="694" y="2206"/>
                      <a:pt x="946" y="2678"/>
                      <a:pt x="1292" y="2993"/>
                    </a:cubicBezTo>
                    <a:cubicBezTo>
                      <a:pt x="536" y="3403"/>
                      <a:pt x="1" y="4222"/>
                      <a:pt x="1" y="5136"/>
                    </a:cubicBezTo>
                    <a:lnTo>
                      <a:pt x="1" y="7215"/>
                    </a:lnTo>
                    <a:cubicBezTo>
                      <a:pt x="1" y="7656"/>
                      <a:pt x="253" y="8034"/>
                      <a:pt x="662" y="8192"/>
                    </a:cubicBezTo>
                    <a:lnTo>
                      <a:pt x="662" y="10649"/>
                    </a:lnTo>
                    <a:cubicBezTo>
                      <a:pt x="662" y="11184"/>
                      <a:pt x="1135" y="11657"/>
                      <a:pt x="1670" y="11657"/>
                    </a:cubicBezTo>
                    <a:lnTo>
                      <a:pt x="3056" y="11657"/>
                    </a:lnTo>
                    <a:cubicBezTo>
                      <a:pt x="3624" y="11657"/>
                      <a:pt x="4096" y="11184"/>
                      <a:pt x="4096" y="10649"/>
                    </a:cubicBezTo>
                    <a:lnTo>
                      <a:pt x="4096" y="8192"/>
                    </a:lnTo>
                    <a:cubicBezTo>
                      <a:pt x="4348" y="8065"/>
                      <a:pt x="4600" y="7876"/>
                      <a:pt x="4726" y="7561"/>
                    </a:cubicBezTo>
                    <a:lnTo>
                      <a:pt x="9988" y="7561"/>
                    </a:lnTo>
                    <a:cubicBezTo>
                      <a:pt x="10555" y="7561"/>
                      <a:pt x="11027" y="7089"/>
                      <a:pt x="11027" y="6553"/>
                    </a:cubicBezTo>
                    <a:lnTo>
                      <a:pt x="11027" y="662"/>
                    </a:lnTo>
                    <a:lnTo>
                      <a:pt x="11374" y="662"/>
                    </a:lnTo>
                    <a:cubicBezTo>
                      <a:pt x="11563" y="662"/>
                      <a:pt x="11720" y="504"/>
                      <a:pt x="11720" y="315"/>
                    </a:cubicBezTo>
                    <a:cubicBezTo>
                      <a:pt x="11720" y="158"/>
                      <a:pt x="11563" y="0"/>
                      <a:pt x="11374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3" name="Google Shape;183;p17"/>
              <p:cNvSpPr/>
              <p:nvPr/>
            </p:nvSpPr>
            <p:spPr>
              <a:xfrm>
                <a:off x="-5496575" y="2072625"/>
                <a:ext cx="102425" cy="102425"/>
              </a:xfrm>
              <a:custGeom>
                <a:avLst/>
                <a:gdLst/>
                <a:ahLst/>
                <a:cxnLst/>
                <a:rect l="l" t="t" r="r" b="b"/>
                <a:pathLst>
                  <a:path w="4097" h="4097" extrusionOk="0">
                    <a:moveTo>
                      <a:pt x="2395" y="725"/>
                    </a:moveTo>
                    <a:cubicBezTo>
                      <a:pt x="2867" y="851"/>
                      <a:pt x="3245" y="1229"/>
                      <a:pt x="3371" y="1733"/>
                    </a:cubicBezTo>
                    <a:lnTo>
                      <a:pt x="2395" y="1733"/>
                    </a:lnTo>
                    <a:lnTo>
                      <a:pt x="2395" y="725"/>
                    </a:lnTo>
                    <a:close/>
                    <a:moveTo>
                      <a:pt x="1733" y="757"/>
                    </a:moveTo>
                    <a:lnTo>
                      <a:pt x="1733" y="2080"/>
                    </a:lnTo>
                    <a:cubicBezTo>
                      <a:pt x="1733" y="2269"/>
                      <a:pt x="1891" y="2426"/>
                      <a:pt x="2080" y="2426"/>
                    </a:cubicBezTo>
                    <a:lnTo>
                      <a:pt x="3403" y="2426"/>
                    </a:lnTo>
                    <a:cubicBezTo>
                      <a:pt x="3245" y="3025"/>
                      <a:pt x="2741" y="3466"/>
                      <a:pt x="2080" y="3466"/>
                    </a:cubicBezTo>
                    <a:cubicBezTo>
                      <a:pt x="1324" y="3466"/>
                      <a:pt x="693" y="2836"/>
                      <a:pt x="693" y="2080"/>
                    </a:cubicBezTo>
                    <a:cubicBezTo>
                      <a:pt x="693" y="1418"/>
                      <a:pt x="1135" y="851"/>
                      <a:pt x="1733" y="757"/>
                    </a:cubicBezTo>
                    <a:close/>
                    <a:moveTo>
                      <a:pt x="2048" y="0"/>
                    </a:moveTo>
                    <a:cubicBezTo>
                      <a:pt x="883" y="0"/>
                      <a:pt x="0" y="914"/>
                      <a:pt x="0" y="2048"/>
                    </a:cubicBezTo>
                    <a:cubicBezTo>
                      <a:pt x="0" y="3182"/>
                      <a:pt x="946" y="4096"/>
                      <a:pt x="2048" y="4096"/>
                    </a:cubicBezTo>
                    <a:cubicBezTo>
                      <a:pt x="3182" y="4096"/>
                      <a:pt x="4096" y="3182"/>
                      <a:pt x="4096" y="2048"/>
                    </a:cubicBezTo>
                    <a:cubicBezTo>
                      <a:pt x="4096" y="914"/>
                      <a:pt x="3182" y="0"/>
                      <a:pt x="2048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84" name="Google Shape;184;p17"/>
            <p:cNvSpPr txBox="1"/>
            <p:nvPr/>
          </p:nvSpPr>
          <p:spPr>
            <a:xfrm>
              <a:off x="749175" y="2339577"/>
              <a:ext cx="1608600" cy="186587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rPr lang="en" sz="1200" b="0" i="0" u="none" strike="noStrike" cap="none">
                  <a:solidFill>
                    <a:schemeClr val="lt1"/>
                  </a:solidFill>
                  <a:latin typeface="Fira Sans"/>
                  <a:ea typeface="Fira Sans"/>
                  <a:cs typeface="Fira Sans"/>
                  <a:sym typeface="Fira Sans"/>
                </a:rPr>
                <a:t>Leksik darajada tahlil birligi til ichidagi yagona ma’noni ifodalovchi leksema hisoblanadi. Leksema so'z deb ataladigan turli shakllarda amalga oshirilishi mumkin.</a:t>
              </a:r>
              <a:endParaRPr sz="1100" b="0" i="0" u="none" strike="noStrike" cap="none">
                <a:solidFill>
                  <a:schemeClr val="lt1"/>
                </a:solidFill>
                <a:latin typeface="Fira Sans"/>
                <a:ea typeface="Fira Sans"/>
                <a:cs typeface="Fira Sans"/>
                <a:sym typeface="Fira Sans"/>
              </a:endParaRPr>
            </a:p>
          </p:txBody>
        </p:sp>
      </p:grpSp>
      <p:grpSp>
        <p:nvGrpSpPr>
          <p:cNvPr id="185" name="Google Shape;185;p17"/>
          <p:cNvGrpSpPr/>
          <p:nvPr/>
        </p:nvGrpSpPr>
        <p:grpSpPr>
          <a:xfrm>
            <a:off x="3036077" y="1202500"/>
            <a:ext cx="2821952" cy="3722039"/>
            <a:chOff x="4704008" y="1202500"/>
            <a:chExt cx="1820517" cy="3002954"/>
          </a:xfrm>
        </p:grpSpPr>
        <p:grpSp>
          <p:nvGrpSpPr>
            <p:cNvPr id="186" name="Google Shape;186;p17"/>
            <p:cNvGrpSpPr/>
            <p:nvPr/>
          </p:nvGrpSpPr>
          <p:grpSpPr>
            <a:xfrm>
              <a:off x="4704008" y="1202500"/>
              <a:ext cx="1820510" cy="3002954"/>
              <a:chOff x="4704008" y="1202500"/>
              <a:chExt cx="1820510" cy="3002954"/>
            </a:xfrm>
          </p:grpSpPr>
          <p:sp>
            <p:nvSpPr>
              <p:cNvPr id="187" name="Google Shape;187;p17"/>
              <p:cNvSpPr/>
              <p:nvPr/>
            </p:nvSpPr>
            <p:spPr>
              <a:xfrm>
                <a:off x="4704008" y="2289202"/>
                <a:ext cx="222114" cy="208044"/>
              </a:xfrm>
              <a:custGeom>
                <a:avLst/>
                <a:gdLst/>
                <a:ahLst/>
                <a:cxnLst/>
                <a:rect l="l" t="t" r="r" b="b"/>
                <a:pathLst>
                  <a:path w="2889" h="2706" extrusionOk="0">
                    <a:moveTo>
                      <a:pt x="1" y="0"/>
                    </a:moveTo>
                    <a:lnTo>
                      <a:pt x="2888" y="2706"/>
                    </a:lnTo>
                    <a:lnTo>
                      <a:pt x="2888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8" name="Google Shape;188;p17"/>
              <p:cNvSpPr/>
              <p:nvPr/>
            </p:nvSpPr>
            <p:spPr>
              <a:xfrm>
                <a:off x="4916674" y="1202500"/>
                <a:ext cx="1607844" cy="3002954"/>
              </a:xfrm>
              <a:custGeom>
                <a:avLst/>
                <a:gdLst/>
                <a:ahLst/>
                <a:cxnLst/>
                <a:rect l="l" t="t" r="r" b="b"/>
                <a:pathLst>
                  <a:path w="20913" h="39059" extrusionOk="0">
                    <a:moveTo>
                      <a:pt x="1" y="1"/>
                    </a:moveTo>
                    <a:lnTo>
                      <a:pt x="1" y="39059"/>
                    </a:lnTo>
                    <a:lnTo>
                      <a:pt x="20913" y="39059"/>
                    </a:lnTo>
                    <a:lnTo>
                      <a:pt x="20913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9" name="Google Shape;189;p17"/>
              <p:cNvSpPr/>
              <p:nvPr/>
            </p:nvSpPr>
            <p:spPr>
              <a:xfrm>
                <a:off x="4704008" y="1478289"/>
                <a:ext cx="1348442" cy="810957"/>
              </a:xfrm>
              <a:custGeom>
                <a:avLst/>
                <a:gdLst/>
                <a:ahLst/>
                <a:cxnLst/>
                <a:rect l="l" t="t" r="r" b="b"/>
                <a:pathLst>
                  <a:path w="17539" h="10548" extrusionOk="0">
                    <a:moveTo>
                      <a:pt x="1" y="0"/>
                    </a:moveTo>
                    <a:lnTo>
                      <a:pt x="1" y="10547"/>
                    </a:lnTo>
                    <a:lnTo>
                      <a:pt x="17539" y="10547"/>
                    </a:lnTo>
                    <a:lnTo>
                      <a:pt x="17539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90" name="Google Shape;190;p17"/>
            <p:cNvSpPr/>
            <p:nvPr/>
          </p:nvSpPr>
          <p:spPr>
            <a:xfrm>
              <a:off x="5141047" y="1689745"/>
              <a:ext cx="432512" cy="397903"/>
            </a:xfrm>
            <a:custGeom>
              <a:avLst/>
              <a:gdLst/>
              <a:ahLst/>
              <a:cxnLst/>
              <a:rect l="l" t="t" r="r" b="b"/>
              <a:pathLst>
                <a:path w="11910" h="10957" extrusionOk="0">
                  <a:moveTo>
                    <a:pt x="7325" y="654"/>
                  </a:moveTo>
                  <a:cubicBezTo>
                    <a:pt x="7412" y="654"/>
                    <a:pt x="7498" y="686"/>
                    <a:pt x="7561" y="749"/>
                  </a:cubicBezTo>
                  <a:lnTo>
                    <a:pt x="10995" y="4088"/>
                  </a:lnTo>
                  <a:cubicBezTo>
                    <a:pt x="11122" y="4246"/>
                    <a:pt x="11122" y="4466"/>
                    <a:pt x="10995" y="4592"/>
                  </a:cubicBezTo>
                  <a:lnTo>
                    <a:pt x="10082" y="5506"/>
                  </a:lnTo>
                  <a:lnTo>
                    <a:pt x="7404" y="2859"/>
                  </a:lnTo>
                  <a:cubicBezTo>
                    <a:pt x="7215" y="2670"/>
                    <a:pt x="6955" y="2576"/>
                    <a:pt x="6691" y="2576"/>
                  </a:cubicBezTo>
                  <a:cubicBezTo>
                    <a:pt x="6427" y="2576"/>
                    <a:pt x="6159" y="2670"/>
                    <a:pt x="5955" y="2859"/>
                  </a:cubicBezTo>
                  <a:lnTo>
                    <a:pt x="4978" y="3805"/>
                  </a:lnTo>
                  <a:cubicBezTo>
                    <a:pt x="4915" y="3868"/>
                    <a:pt x="4828" y="3899"/>
                    <a:pt x="4742" y="3899"/>
                  </a:cubicBezTo>
                  <a:cubicBezTo>
                    <a:pt x="4655" y="3899"/>
                    <a:pt x="4568" y="3868"/>
                    <a:pt x="4505" y="3805"/>
                  </a:cubicBezTo>
                  <a:cubicBezTo>
                    <a:pt x="4379" y="3679"/>
                    <a:pt x="4379" y="3458"/>
                    <a:pt x="4505" y="3332"/>
                  </a:cubicBezTo>
                  <a:lnTo>
                    <a:pt x="5955" y="1883"/>
                  </a:lnTo>
                  <a:lnTo>
                    <a:pt x="7089" y="749"/>
                  </a:lnTo>
                  <a:cubicBezTo>
                    <a:pt x="7152" y="686"/>
                    <a:pt x="7239" y="654"/>
                    <a:pt x="7325" y="654"/>
                  </a:cubicBezTo>
                  <a:close/>
                  <a:moveTo>
                    <a:pt x="2808" y="5183"/>
                  </a:moveTo>
                  <a:cubicBezTo>
                    <a:pt x="2899" y="5183"/>
                    <a:pt x="2993" y="5207"/>
                    <a:pt x="3056" y="5254"/>
                  </a:cubicBezTo>
                  <a:cubicBezTo>
                    <a:pt x="3151" y="5380"/>
                    <a:pt x="3151" y="5632"/>
                    <a:pt x="3056" y="5726"/>
                  </a:cubicBezTo>
                  <a:lnTo>
                    <a:pt x="2048" y="6735"/>
                  </a:lnTo>
                  <a:cubicBezTo>
                    <a:pt x="2001" y="6782"/>
                    <a:pt x="1914" y="6805"/>
                    <a:pt x="1824" y="6805"/>
                  </a:cubicBezTo>
                  <a:cubicBezTo>
                    <a:pt x="1733" y="6805"/>
                    <a:pt x="1639" y="6782"/>
                    <a:pt x="1576" y="6735"/>
                  </a:cubicBezTo>
                  <a:cubicBezTo>
                    <a:pt x="1449" y="6609"/>
                    <a:pt x="1449" y="6357"/>
                    <a:pt x="1576" y="6262"/>
                  </a:cubicBezTo>
                  <a:lnTo>
                    <a:pt x="2584" y="5254"/>
                  </a:lnTo>
                  <a:cubicBezTo>
                    <a:pt x="2631" y="5207"/>
                    <a:pt x="2718" y="5183"/>
                    <a:pt x="2808" y="5183"/>
                  </a:cubicBezTo>
                  <a:close/>
                  <a:moveTo>
                    <a:pt x="3785" y="6167"/>
                  </a:moveTo>
                  <a:cubicBezTo>
                    <a:pt x="3875" y="6167"/>
                    <a:pt x="3970" y="6199"/>
                    <a:pt x="4033" y="6262"/>
                  </a:cubicBezTo>
                  <a:cubicBezTo>
                    <a:pt x="4159" y="6357"/>
                    <a:pt x="4159" y="6609"/>
                    <a:pt x="4033" y="6735"/>
                  </a:cubicBezTo>
                  <a:lnTo>
                    <a:pt x="3056" y="7711"/>
                  </a:lnTo>
                  <a:cubicBezTo>
                    <a:pt x="2993" y="7774"/>
                    <a:pt x="2899" y="7806"/>
                    <a:pt x="2808" y="7806"/>
                  </a:cubicBezTo>
                  <a:cubicBezTo>
                    <a:pt x="2718" y="7806"/>
                    <a:pt x="2631" y="7774"/>
                    <a:pt x="2584" y="7711"/>
                  </a:cubicBezTo>
                  <a:cubicBezTo>
                    <a:pt x="2395" y="7554"/>
                    <a:pt x="2395" y="7365"/>
                    <a:pt x="2584" y="7239"/>
                  </a:cubicBezTo>
                  <a:lnTo>
                    <a:pt x="3560" y="6262"/>
                  </a:lnTo>
                  <a:cubicBezTo>
                    <a:pt x="3608" y="6199"/>
                    <a:pt x="3694" y="6167"/>
                    <a:pt x="3785" y="6167"/>
                  </a:cubicBezTo>
                  <a:close/>
                  <a:moveTo>
                    <a:pt x="4730" y="7113"/>
                  </a:moveTo>
                  <a:cubicBezTo>
                    <a:pt x="4821" y="7113"/>
                    <a:pt x="4915" y="7144"/>
                    <a:pt x="4978" y="7207"/>
                  </a:cubicBezTo>
                  <a:cubicBezTo>
                    <a:pt x="5073" y="7302"/>
                    <a:pt x="5073" y="7554"/>
                    <a:pt x="4978" y="7680"/>
                  </a:cubicBezTo>
                  <a:lnTo>
                    <a:pt x="4001" y="8656"/>
                  </a:lnTo>
                  <a:cubicBezTo>
                    <a:pt x="3938" y="8719"/>
                    <a:pt x="3844" y="8751"/>
                    <a:pt x="3749" y="8751"/>
                  </a:cubicBezTo>
                  <a:cubicBezTo>
                    <a:pt x="3655" y="8751"/>
                    <a:pt x="3560" y="8719"/>
                    <a:pt x="3497" y="8656"/>
                  </a:cubicBezTo>
                  <a:cubicBezTo>
                    <a:pt x="3403" y="8530"/>
                    <a:pt x="3403" y="8310"/>
                    <a:pt x="3497" y="8184"/>
                  </a:cubicBezTo>
                  <a:lnTo>
                    <a:pt x="4505" y="7207"/>
                  </a:lnTo>
                  <a:cubicBezTo>
                    <a:pt x="4553" y="7144"/>
                    <a:pt x="4639" y="7113"/>
                    <a:pt x="4730" y="7113"/>
                  </a:cubicBezTo>
                  <a:close/>
                  <a:moveTo>
                    <a:pt x="4100" y="969"/>
                  </a:moveTo>
                  <a:cubicBezTo>
                    <a:pt x="4190" y="969"/>
                    <a:pt x="4285" y="1001"/>
                    <a:pt x="4348" y="1064"/>
                  </a:cubicBezTo>
                  <a:lnTo>
                    <a:pt x="5041" y="1725"/>
                  </a:lnTo>
                  <a:lnTo>
                    <a:pt x="3938" y="2828"/>
                  </a:lnTo>
                  <a:cubicBezTo>
                    <a:pt x="3560" y="3206"/>
                    <a:pt x="3560" y="3899"/>
                    <a:pt x="3938" y="4277"/>
                  </a:cubicBezTo>
                  <a:cubicBezTo>
                    <a:pt x="4143" y="4482"/>
                    <a:pt x="4411" y="4584"/>
                    <a:pt x="4675" y="4584"/>
                  </a:cubicBezTo>
                  <a:cubicBezTo>
                    <a:pt x="4939" y="4584"/>
                    <a:pt x="5199" y="4482"/>
                    <a:pt x="5388" y="4277"/>
                  </a:cubicBezTo>
                  <a:lnTo>
                    <a:pt x="6396" y="3332"/>
                  </a:lnTo>
                  <a:cubicBezTo>
                    <a:pt x="6443" y="3269"/>
                    <a:pt x="6530" y="3238"/>
                    <a:pt x="6620" y="3238"/>
                  </a:cubicBezTo>
                  <a:cubicBezTo>
                    <a:pt x="6711" y="3238"/>
                    <a:pt x="6805" y="3269"/>
                    <a:pt x="6868" y="3332"/>
                  </a:cubicBezTo>
                  <a:lnTo>
                    <a:pt x="10334" y="6735"/>
                  </a:lnTo>
                  <a:cubicBezTo>
                    <a:pt x="10491" y="6829"/>
                    <a:pt x="10491" y="7113"/>
                    <a:pt x="10365" y="7239"/>
                  </a:cubicBezTo>
                  <a:cubicBezTo>
                    <a:pt x="10302" y="7302"/>
                    <a:pt x="10216" y="7333"/>
                    <a:pt x="10129" y="7333"/>
                  </a:cubicBezTo>
                  <a:cubicBezTo>
                    <a:pt x="10042" y="7333"/>
                    <a:pt x="9956" y="7302"/>
                    <a:pt x="9893" y="7239"/>
                  </a:cubicBezTo>
                  <a:lnTo>
                    <a:pt x="8444" y="5789"/>
                  </a:lnTo>
                  <a:cubicBezTo>
                    <a:pt x="8381" y="5726"/>
                    <a:pt x="8286" y="5695"/>
                    <a:pt x="8195" y="5695"/>
                  </a:cubicBezTo>
                  <a:cubicBezTo>
                    <a:pt x="8105" y="5695"/>
                    <a:pt x="8018" y="5726"/>
                    <a:pt x="7971" y="5789"/>
                  </a:cubicBezTo>
                  <a:cubicBezTo>
                    <a:pt x="7845" y="5884"/>
                    <a:pt x="7845" y="6136"/>
                    <a:pt x="7971" y="6262"/>
                  </a:cubicBezTo>
                  <a:lnTo>
                    <a:pt x="9420" y="7711"/>
                  </a:lnTo>
                  <a:cubicBezTo>
                    <a:pt x="9546" y="7837"/>
                    <a:pt x="9546" y="8058"/>
                    <a:pt x="9420" y="8184"/>
                  </a:cubicBezTo>
                  <a:cubicBezTo>
                    <a:pt x="9357" y="8247"/>
                    <a:pt x="9271" y="8278"/>
                    <a:pt x="9184" y="8278"/>
                  </a:cubicBezTo>
                  <a:cubicBezTo>
                    <a:pt x="9097" y="8278"/>
                    <a:pt x="9011" y="8247"/>
                    <a:pt x="8948" y="8184"/>
                  </a:cubicBezTo>
                  <a:lnTo>
                    <a:pt x="7498" y="6735"/>
                  </a:lnTo>
                  <a:cubicBezTo>
                    <a:pt x="7435" y="6672"/>
                    <a:pt x="7341" y="6640"/>
                    <a:pt x="7250" y="6640"/>
                  </a:cubicBezTo>
                  <a:cubicBezTo>
                    <a:pt x="7160" y="6640"/>
                    <a:pt x="7073" y="6672"/>
                    <a:pt x="7026" y="6735"/>
                  </a:cubicBezTo>
                  <a:cubicBezTo>
                    <a:pt x="6900" y="6829"/>
                    <a:pt x="6900" y="7081"/>
                    <a:pt x="7026" y="7176"/>
                  </a:cubicBezTo>
                  <a:lnTo>
                    <a:pt x="8475" y="8656"/>
                  </a:lnTo>
                  <a:cubicBezTo>
                    <a:pt x="8601" y="8751"/>
                    <a:pt x="8601" y="9003"/>
                    <a:pt x="8475" y="9129"/>
                  </a:cubicBezTo>
                  <a:cubicBezTo>
                    <a:pt x="8412" y="9176"/>
                    <a:pt x="8325" y="9200"/>
                    <a:pt x="8239" y="9200"/>
                  </a:cubicBezTo>
                  <a:cubicBezTo>
                    <a:pt x="8152" y="9200"/>
                    <a:pt x="8066" y="9176"/>
                    <a:pt x="8003" y="9129"/>
                  </a:cubicBezTo>
                  <a:lnTo>
                    <a:pt x="6459" y="7648"/>
                  </a:lnTo>
                  <a:cubicBezTo>
                    <a:pt x="6270" y="7459"/>
                    <a:pt x="6018" y="7396"/>
                    <a:pt x="5797" y="7396"/>
                  </a:cubicBezTo>
                  <a:cubicBezTo>
                    <a:pt x="5797" y="7144"/>
                    <a:pt x="5671" y="6924"/>
                    <a:pt x="5482" y="6735"/>
                  </a:cubicBezTo>
                  <a:cubicBezTo>
                    <a:pt x="5293" y="6514"/>
                    <a:pt x="5041" y="6451"/>
                    <a:pt x="4821" y="6388"/>
                  </a:cubicBezTo>
                  <a:cubicBezTo>
                    <a:pt x="4821" y="6167"/>
                    <a:pt x="4694" y="5947"/>
                    <a:pt x="4505" y="5726"/>
                  </a:cubicBezTo>
                  <a:cubicBezTo>
                    <a:pt x="4285" y="5537"/>
                    <a:pt x="4064" y="5474"/>
                    <a:pt x="3812" y="5411"/>
                  </a:cubicBezTo>
                  <a:cubicBezTo>
                    <a:pt x="3812" y="5191"/>
                    <a:pt x="3718" y="4939"/>
                    <a:pt x="3497" y="4750"/>
                  </a:cubicBezTo>
                  <a:cubicBezTo>
                    <a:pt x="3308" y="4561"/>
                    <a:pt x="3048" y="4466"/>
                    <a:pt x="2785" y="4466"/>
                  </a:cubicBezTo>
                  <a:cubicBezTo>
                    <a:pt x="2521" y="4466"/>
                    <a:pt x="2253" y="4561"/>
                    <a:pt x="2048" y="4750"/>
                  </a:cubicBezTo>
                  <a:lnTo>
                    <a:pt x="1544" y="5254"/>
                  </a:lnTo>
                  <a:lnTo>
                    <a:pt x="819" y="4561"/>
                  </a:lnTo>
                  <a:cubicBezTo>
                    <a:pt x="725" y="4435"/>
                    <a:pt x="725" y="4183"/>
                    <a:pt x="819" y="4088"/>
                  </a:cubicBezTo>
                  <a:lnTo>
                    <a:pt x="3875" y="1064"/>
                  </a:lnTo>
                  <a:cubicBezTo>
                    <a:pt x="3923" y="1001"/>
                    <a:pt x="4009" y="969"/>
                    <a:pt x="4100" y="969"/>
                  </a:cubicBezTo>
                  <a:close/>
                  <a:moveTo>
                    <a:pt x="5718" y="8089"/>
                  </a:moveTo>
                  <a:cubicBezTo>
                    <a:pt x="5805" y="8089"/>
                    <a:pt x="5892" y="8121"/>
                    <a:pt x="5955" y="8184"/>
                  </a:cubicBezTo>
                  <a:cubicBezTo>
                    <a:pt x="6081" y="8310"/>
                    <a:pt x="6081" y="8530"/>
                    <a:pt x="5955" y="8656"/>
                  </a:cubicBezTo>
                  <a:lnTo>
                    <a:pt x="4978" y="9633"/>
                  </a:lnTo>
                  <a:cubicBezTo>
                    <a:pt x="4915" y="9696"/>
                    <a:pt x="4821" y="9728"/>
                    <a:pt x="4730" y="9728"/>
                  </a:cubicBezTo>
                  <a:cubicBezTo>
                    <a:pt x="4639" y="9728"/>
                    <a:pt x="4553" y="9696"/>
                    <a:pt x="4505" y="9633"/>
                  </a:cubicBezTo>
                  <a:cubicBezTo>
                    <a:pt x="4379" y="9507"/>
                    <a:pt x="4379" y="9286"/>
                    <a:pt x="4505" y="9160"/>
                  </a:cubicBezTo>
                  <a:lnTo>
                    <a:pt x="5482" y="8184"/>
                  </a:lnTo>
                  <a:cubicBezTo>
                    <a:pt x="5545" y="8121"/>
                    <a:pt x="5632" y="8089"/>
                    <a:pt x="5718" y="8089"/>
                  </a:cubicBezTo>
                  <a:close/>
                  <a:moveTo>
                    <a:pt x="6616" y="8877"/>
                  </a:moveTo>
                  <a:lnTo>
                    <a:pt x="7467" y="9665"/>
                  </a:lnTo>
                  <a:cubicBezTo>
                    <a:pt x="7593" y="9759"/>
                    <a:pt x="7593" y="9980"/>
                    <a:pt x="7435" y="10106"/>
                  </a:cubicBezTo>
                  <a:cubicBezTo>
                    <a:pt x="7388" y="10169"/>
                    <a:pt x="7286" y="10200"/>
                    <a:pt x="7179" y="10200"/>
                  </a:cubicBezTo>
                  <a:cubicBezTo>
                    <a:pt x="7073" y="10200"/>
                    <a:pt x="6963" y="10169"/>
                    <a:pt x="6900" y="10106"/>
                  </a:cubicBezTo>
                  <a:lnTo>
                    <a:pt x="6207" y="9412"/>
                  </a:lnTo>
                  <a:lnTo>
                    <a:pt x="6427" y="9160"/>
                  </a:lnTo>
                  <a:cubicBezTo>
                    <a:pt x="6522" y="9097"/>
                    <a:pt x="6585" y="8971"/>
                    <a:pt x="6616" y="8877"/>
                  </a:cubicBezTo>
                  <a:close/>
                  <a:moveTo>
                    <a:pt x="7309" y="0"/>
                  </a:moveTo>
                  <a:cubicBezTo>
                    <a:pt x="7042" y="0"/>
                    <a:pt x="6774" y="103"/>
                    <a:pt x="6585" y="308"/>
                  </a:cubicBezTo>
                  <a:lnTo>
                    <a:pt x="5608" y="1284"/>
                  </a:lnTo>
                  <a:lnTo>
                    <a:pt x="4852" y="560"/>
                  </a:lnTo>
                  <a:cubicBezTo>
                    <a:pt x="4656" y="394"/>
                    <a:pt x="4409" y="307"/>
                    <a:pt x="4163" y="307"/>
                  </a:cubicBezTo>
                  <a:cubicBezTo>
                    <a:pt x="3897" y="307"/>
                    <a:pt x="3631" y="409"/>
                    <a:pt x="3434" y="623"/>
                  </a:cubicBezTo>
                  <a:lnTo>
                    <a:pt x="410" y="3647"/>
                  </a:lnTo>
                  <a:cubicBezTo>
                    <a:pt x="0" y="4025"/>
                    <a:pt x="0" y="4718"/>
                    <a:pt x="410" y="5096"/>
                  </a:cubicBezTo>
                  <a:lnTo>
                    <a:pt x="1103" y="5821"/>
                  </a:lnTo>
                  <a:cubicBezTo>
                    <a:pt x="725" y="6199"/>
                    <a:pt x="725" y="6829"/>
                    <a:pt x="1103" y="7239"/>
                  </a:cubicBezTo>
                  <a:cubicBezTo>
                    <a:pt x="1292" y="7428"/>
                    <a:pt x="1544" y="7491"/>
                    <a:pt x="1765" y="7554"/>
                  </a:cubicBezTo>
                  <a:cubicBezTo>
                    <a:pt x="1765" y="7774"/>
                    <a:pt x="1891" y="8026"/>
                    <a:pt x="2080" y="8215"/>
                  </a:cubicBezTo>
                  <a:cubicBezTo>
                    <a:pt x="2300" y="8404"/>
                    <a:pt x="2521" y="8499"/>
                    <a:pt x="2773" y="8530"/>
                  </a:cubicBezTo>
                  <a:cubicBezTo>
                    <a:pt x="2773" y="8751"/>
                    <a:pt x="2867" y="9003"/>
                    <a:pt x="3088" y="9192"/>
                  </a:cubicBezTo>
                  <a:cubicBezTo>
                    <a:pt x="3277" y="9381"/>
                    <a:pt x="3497" y="9475"/>
                    <a:pt x="3749" y="9507"/>
                  </a:cubicBezTo>
                  <a:cubicBezTo>
                    <a:pt x="3749" y="9759"/>
                    <a:pt x="3875" y="9980"/>
                    <a:pt x="4064" y="10169"/>
                  </a:cubicBezTo>
                  <a:cubicBezTo>
                    <a:pt x="4253" y="10373"/>
                    <a:pt x="4521" y="10476"/>
                    <a:pt x="4789" y="10476"/>
                  </a:cubicBezTo>
                  <a:cubicBezTo>
                    <a:pt x="5057" y="10476"/>
                    <a:pt x="5325" y="10373"/>
                    <a:pt x="5514" y="10169"/>
                  </a:cubicBezTo>
                  <a:lnTo>
                    <a:pt x="5766" y="9948"/>
                  </a:lnTo>
                  <a:lnTo>
                    <a:pt x="6459" y="10673"/>
                  </a:lnTo>
                  <a:cubicBezTo>
                    <a:pt x="6664" y="10862"/>
                    <a:pt x="6939" y="10956"/>
                    <a:pt x="7219" y="10956"/>
                  </a:cubicBezTo>
                  <a:cubicBezTo>
                    <a:pt x="7498" y="10956"/>
                    <a:pt x="7782" y="10862"/>
                    <a:pt x="8003" y="10673"/>
                  </a:cubicBezTo>
                  <a:cubicBezTo>
                    <a:pt x="8192" y="10452"/>
                    <a:pt x="8286" y="10232"/>
                    <a:pt x="8318" y="9980"/>
                  </a:cubicBezTo>
                  <a:cubicBezTo>
                    <a:pt x="8538" y="9980"/>
                    <a:pt x="8790" y="9885"/>
                    <a:pt x="8979" y="9665"/>
                  </a:cubicBezTo>
                  <a:cubicBezTo>
                    <a:pt x="9168" y="9475"/>
                    <a:pt x="9263" y="9255"/>
                    <a:pt x="9294" y="9003"/>
                  </a:cubicBezTo>
                  <a:cubicBezTo>
                    <a:pt x="9546" y="9003"/>
                    <a:pt x="9767" y="8877"/>
                    <a:pt x="9956" y="8688"/>
                  </a:cubicBezTo>
                  <a:cubicBezTo>
                    <a:pt x="10176" y="8499"/>
                    <a:pt x="10239" y="8247"/>
                    <a:pt x="10271" y="8026"/>
                  </a:cubicBezTo>
                  <a:cubicBezTo>
                    <a:pt x="10523" y="8026"/>
                    <a:pt x="10743" y="7900"/>
                    <a:pt x="10964" y="7711"/>
                  </a:cubicBezTo>
                  <a:cubicBezTo>
                    <a:pt x="11342" y="7302"/>
                    <a:pt x="11342" y="6640"/>
                    <a:pt x="10964" y="6262"/>
                  </a:cubicBezTo>
                  <a:lnTo>
                    <a:pt x="10680" y="5978"/>
                  </a:lnTo>
                  <a:lnTo>
                    <a:pt x="11594" y="5065"/>
                  </a:lnTo>
                  <a:cubicBezTo>
                    <a:pt x="11909" y="4687"/>
                    <a:pt x="11909" y="4057"/>
                    <a:pt x="11468" y="3647"/>
                  </a:cubicBezTo>
                  <a:lnTo>
                    <a:pt x="8034" y="308"/>
                  </a:lnTo>
                  <a:cubicBezTo>
                    <a:pt x="7845" y="103"/>
                    <a:pt x="7577" y="0"/>
                    <a:pt x="7309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1" name="Google Shape;191;p17"/>
            <p:cNvSpPr txBox="1"/>
            <p:nvPr/>
          </p:nvSpPr>
          <p:spPr>
            <a:xfrm>
              <a:off x="4915925" y="2392214"/>
              <a:ext cx="1608600" cy="181323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rPr lang="en" sz="1200" b="0" i="0" u="none" strike="noStrike" cap="none">
                  <a:solidFill>
                    <a:schemeClr val="lt1"/>
                  </a:solidFill>
                  <a:latin typeface="Fira Sans"/>
                  <a:ea typeface="Fira Sans"/>
                  <a:cs typeface="Fira Sans"/>
                  <a:sym typeface="Fira Sans"/>
                </a:rPr>
                <a:t>Leksik ma'no so'z bilan bog'liq bo'lgan aniq mazmun yoki fikrni bildiradi. U denotatsiya, konnotatsiya, madaniy assotsiatsiyalar kabi semantik komponentlardan tashkil topgan.</a:t>
              </a:r>
              <a:endParaRPr sz="1100" b="0" i="0" u="none" strike="noStrike" cap="none">
                <a:solidFill>
                  <a:schemeClr val="lt1"/>
                </a:solidFill>
                <a:latin typeface="Fira Sans"/>
                <a:ea typeface="Fira Sans"/>
                <a:cs typeface="Fira Sans"/>
                <a:sym typeface="Fira Sans"/>
              </a:endParaRPr>
            </a:p>
          </p:txBody>
        </p:sp>
      </p:grpSp>
      <p:grpSp>
        <p:nvGrpSpPr>
          <p:cNvPr id="192" name="Google Shape;192;p17"/>
          <p:cNvGrpSpPr/>
          <p:nvPr/>
        </p:nvGrpSpPr>
        <p:grpSpPr>
          <a:xfrm>
            <a:off x="6112877" y="1202499"/>
            <a:ext cx="2767933" cy="3722039"/>
            <a:chOff x="6788610" y="1202500"/>
            <a:chExt cx="1818215" cy="3002954"/>
          </a:xfrm>
        </p:grpSpPr>
        <p:grpSp>
          <p:nvGrpSpPr>
            <p:cNvPr id="193" name="Google Shape;193;p17"/>
            <p:cNvGrpSpPr/>
            <p:nvPr/>
          </p:nvGrpSpPr>
          <p:grpSpPr>
            <a:xfrm>
              <a:off x="6788610" y="1202500"/>
              <a:ext cx="1818203" cy="3002954"/>
              <a:chOff x="6788610" y="1202500"/>
              <a:chExt cx="1818203" cy="3002954"/>
            </a:xfrm>
          </p:grpSpPr>
          <p:sp>
            <p:nvSpPr>
              <p:cNvPr id="194" name="Google Shape;194;p17"/>
              <p:cNvSpPr/>
              <p:nvPr/>
            </p:nvSpPr>
            <p:spPr>
              <a:xfrm>
                <a:off x="6788610" y="2289202"/>
                <a:ext cx="222114" cy="208044"/>
              </a:xfrm>
              <a:custGeom>
                <a:avLst/>
                <a:gdLst/>
                <a:ahLst/>
                <a:cxnLst/>
                <a:rect l="l" t="t" r="r" b="b"/>
                <a:pathLst>
                  <a:path w="2889" h="2706" extrusionOk="0">
                    <a:moveTo>
                      <a:pt x="1" y="0"/>
                    </a:moveTo>
                    <a:lnTo>
                      <a:pt x="2888" y="2706"/>
                    </a:lnTo>
                    <a:lnTo>
                      <a:pt x="2888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5" name="Google Shape;195;p17"/>
              <p:cNvSpPr/>
              <p:nvPr/>
            </p:nvSpPr>
            <p:spPr>
              <a:xfrm>
                <a:off x="6998969" y="1202500"/>
                <a:ext cx="1607844" cy="3002954"/>
              </a:xfrm>
              <a:custGeom>
                <a:avLst/>
                <a:gdLst/>
                <a:ahLst/>
                <a:cxnLst/>
                <a:rect l="l" t="t" r="r" b="b"/>
                <a:pathLst>
                  <a:path w="20913" h="39059" extrusionOk="0">
                    <a:moveTo>
                      <a:pt x="0" y="1"/>
                    </a:moveTo>
                    <a:lnTo>
                      <a:pt x="0" y="39059"/>
                    </a:lnTo>
                    <a:lnTo>
                      <a:pt x="20912" y="39059"/>
                    </a:lnTo>
                    <a:lnTo>
                      <a:pt x="20912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6" name="Google Shape;196;p17"/>
              <p:cNvSpPr/>
              <p:nvPr/>
            </p:nvSpPr>
            <p:spPr>
              <a:xfrm>
                <a:off x="6788610" y="1478289"/>
                <a:ext cx="1348442" cy="810957"/>
              </a:xfrm>
              <a:custGeom>
                <a:avLst/>
                <a:gdLst/>
                <a:ahLst/>
                <a:cxnLst/>
                <a:rect l="l" t="t" r="r" b="b"/>
                <a:pathLst>
                  <a:path w="17539" h="10548" extrusionOk="0">
                    <a:moveTo>
                      <a:pt x="1" y="0"/>
                    </a:moveTo>
                    <a:lnTo>
                      <a:pt x="1" y="10547"/>
                    </a:lnTo>
                    <a:lnTo>
                      <a:pt x="17539" y="10547"/>
                    </a:lnTo>
                    <a:lnTo>
                      <a:pt x="17539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97" name="Google Shape;197;p17"/>
            <p:cNvGrpSpPr/>
            <p:nvPr/>
          </p:nvGrpSpPr>
          <p:grpSpPr>
            <a:xfrm>
              <a:off x="7274003" y="1675881"/>
              <a:ext cx="374153" cy="425648"/>
              <a:chOff x="-919700" y="2420750"/>
              <a:chExt cx="257575" cy="293025"/>
            </a:xfrm>
          </p:grpSpPr>
          <p:sp>
            <p:nvSpPr>
              <p:cNvPr id="198" name="Google Shape;198;p17"/>
              <p:cNvSpPr/>
              <p:nvPr/>
            </p:nvSpPr>
            <p:spPr>
              <a:xfrm>
                <a:off x="-884250" y="2490850"/>
                <a:ext cx="84300" cy="51225"/>
              </a:xfrm>
              <a:custGeom>
                <a:avLst/>
                <a:gdLst/>
                <a:ahLst/>
                <a:cxnLst/>
                <a:rect l="l" t="t" r="r" b="b"/>
                <a:pathLst>
                  <a:path w="3372" h="2049" extrusionOk="0">
                    <a:moveTo>
                      <a:pt x="977" y="631"/>
                    </a:moveTo>
                    <a:cubicBezTo>
                      <a:pt x="1166" y="631"/>
                      <a:pt x="1324" y="788"/>
                      <a:pt x="1324" y="977"/>
                    </a:cubicBezTo>
                    <a:cubicBezTo>
                      <a:pt x="1324" y="1198"/>
                      <a:pt x="1166" y="1355"/>
                      <a:pt x="977" y="1355"/>
                    </a:cubicBezTo>
                    <a:cubicBezTo>
                      <a:pt x="788" y="1355"/>
                      <a:pt x="631" y="1198"/>
                      <a:pt x="631" y="977"/>
                    </a:cubicBezTo>
                    <a:cubicBezTo>
                      <a:pt x="631" y="788"/>
                      <a:pt x="788" y="631"/>
                      <a:pt x="977" y="631"/>
                    </a:cubicBezTo>
                    <a:close/>
                    <a:moveTo>
                      <a:pt x="2363" y="631"/>
                    </a:moveTo>
                    <a:cubicBezTo>
                      <a:pt x="2552" y="631"/>
                      <a:pt x="2710" y="788"/>
                      <a:pt x="2710" y="977"/>
                    </a:cubicBezTo>
                    <a:cubicBezTo>
                      <a:pt x="2710" y="1198"/>
                      <a:pt x="2552" y="1355"/>
                      <a:pt x="2363" y="1355"/>
                    </a:cubicBezTo>
                    <a:cubicBezTo>
                      <a:pt x="2174" y="1355"/>
                      <a:pt x="2017" y="1198"/>
                      <a:pt x="2017" y="977"/>
                    </a:cubicBezTo>
                    <a:cubicBezTo>
                      <a:pt x="2017" y="788"/>
                      <a:pt x="2174" y="631"/>
                      <a:pt x="2363" y="631"/>
                    </a:cubicBezTo>
                    <a:close/>
                    <a:moveTo>
                      <a:pt x="1009" y="1"/>
                    </a:moveTo>
                    <a:cubicBezTo>
                      <a:pt x="473" y="1"/>
                      <a:pt x="0" y="473"/>
                      <a:pt x="0" y="1040"/>
                    </a:cubicBezTo>
                    <a:cubicBezTo>
                      <a:pt x="0" y="1576"/>
                      <a:pt x="473" y="2048"/>
                      <a:pt x="1009" y="2048"/>
                    </a:cubicBezTo>
                    <a:cubicBezTo>
                      <a:pt x="1292" y="2048"/>
                      <a:pt x="1544" y="1922"/>
                      <a:pt x="1702" y="1765"/>
                    </a:cubicBezTo>
                    <a:cubicBezTo>
                      <a:pt x="1891" y="1922"/>
                      <a:pt x="2111" y="2048"/>
                      <a:pt x="2363" y="2048"/>
                    </a:cubicBezTo>
                    <a:cubicBezTo>
                      <a:pt x="2899" y="2048"/>
                      <a:pt x="3371" y="1576"/>
                      <a:pt x="3371" y="1040"/>
                    </a:cubicBezTo>
                    <a:cubicBezTo>
                      <a:pt x="3371" y="442"/>
                      <a:pt x="2899" y="1"/>
                      <a:pt x="2363" y="1"/>
                    </a:cubicBezTo>
                    <a:cubicBezTo>
                      <a:pt x="2080" y="1"/>
                      <a:pt x="1859" y="127"/>
                      <a:pt x="1702" y="284"/>
                    </a:cubicBezTo>
                    <a:cubicBezTo>
                      <a:pt x="1481" y="127"/>
                      <a:pt x="1261" y="1"/>
                      <a:pt x="1009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9" name="Google Shape;199;p17"/>
              <p:cNvSpPr/>
              <p:nvPr/>
            </p:nvSpPr>
            <p:spPr>
              <a:xfrm>
                <a:off x="-919700" y="2420750"/>
                <a:ext cx="257575" cy="293025"/>
              </a:xfrm>
              <a:custGeom>
                <a:avLst/>
                <a:gdLst/>
                <a:ahLst/>
                <a:cxnLst/>
                <a:rect l="l" t="t" r="r" b="b"/>
                <a:pathLst>
                  <a:path w="10303" h="11721" extrusionOk="0">
                    <a:moveTo>
                      <a:pt x="7152" y="694"/>
                    </a:moveTo>
                    <a:cubicBezTo>
                      <a:pt x="7373" y="694"/>
                      <a:pt x="7530" y="851"/>
                      <a:pt x="7530" y="1040"/>
                    </a:cubicBezTo>
                    <a:lnTo>
                      <a:pt x="7530" y="1418"/>
                    </a:lnTo>
                    <a:lnTo>
                      <a:pt x="662" y="1418"/>
                    </a:lnTo>
                    <a:lnTo>
                      <a:pt x="662" y="1040"/>
                    </a:lnTo>
                    <a:cubicBezTo>
                      <a:pt x="694" y="851"/>
                      <a:pt x="851" y="694"/>
                      <a:pt x="1009" y="694"/>
                    </a:cubicBezTo>
                    <a:close/>
                    <a:moveTo>
                      <a:pt x="7562" y="2111"/>
                    </a:moveTo>
                    <a:lnTo>
                      <a:pt x="7562" y="3403"/>
                    </a:lnTo>
                    <a:lnTo>
                      <a:pt x="7247" y="3088"/>
                    </a:lnTo>
                    <a:cubicBezTo>
                      <a:pt x="7042" y="2883"/>
                      <a:pt x="6784" y="2792"/>
                      <a:pt x="6528" y="2792"/>
                    </a:cubicBezTo>
                    <a:cubicBezTo>
                      <a:pt x="5999" y="2792"/>
                      <a:pt x="5483" y="3186"/>
                      <a:pt x="5483" y="3781"/>
                    </a:cubicBezTo>
                    <a:cubicBezTo>
                      <a:pt x="5483" y="4065"/>
                      <a:pt x="5577" y="4348"/>
                      <a:pt x="5798" y="4506"/>
                    </a:cubicBezTo>
                    <a:lnTo>
                      <a:pt x="6774" y="5482"/>
                    </a:lnTo>
                    <a:lnTo>
                      <a:pt x="1009" y="5482"/>
                    </a:lnTo>
                    <a:cubicBezTo>
                      <a:pt x="995" y="5485"/>
                      <a:pt x="982" y="5486"/>
                      <a:pt x="968" y="5486"/>
                    </a:cubicBezTo>
                    <a:cubicBezTo>
                      <a:pt x="825" y="5486"/>
                      <a:pt x="694" y="5340"/>
                      <a:pt x="694" y="5167"/>
                    </a:cubicBezTo>
                    <a:lnTo>
                      <a:pt x="694" y="2111"/>
                    </a:lnTo>
                    <a:close/>
                    <a:moveTo>
                      <a:pt x="8160" y="2584"/>
                    </a:moveTo>
                    <a:lnTo>
                      <a:pt x="9200" y="3624"/>
                    </a:lnTo>
                    <a:cubicBezTo>
                      <a:pt x="9421" y="3844"/>
                      <a:pt x="9515" y="4065"/>
                      <a:pt x="9515" y="4348"/>
                    </a:cubicBezTo>
                    <a:lnTo>
                      <a:pt x="9515" y="6900"/>
                    </a:lnTo>
                    <a:cubicBezTo>
                      <a:pt x="9515" y="7373"/>
                      <a:pt x="9358" y="7845"/>
                      <a:pt x="9043" y="8192"/>
                    </a:cubicBezTo>
                    <a:lnTo>
                      <a:pt x="5955" y="8192"/>
                    </a:lnTo>
                    <a:cubicBezTo>
                      <a:pt x="5640" y="7845"/>
                      <a:pt x="5483" y="7373"/>
                      <a:pt x="5483" y="6900"/>
                    </a:cubicBezTo>
                    <a:lnTo>
                      <a:pt x="5483" y="6144"/>
                    </a:lnTo>
                    <a:lnTo>
                      <a:pt x="6837" y="6144"/>
                    </a:lnTo>
                    <a:lnTo>
                      <a:pt x="6837" y="6207"/>
                    </a:lnTo>
                    <a:cubicBezTo>
                      <a:pt x="6837" y="6585"/>
                      <a:pt x="6900" y="6932"/>
                      <a:pt x="7089" y="7373"/>
                    </a:cubicBezTo>
                    <a:cubicBezTo>
                      <a:pt x="7135" y="7487"/>
                      <a:pt x="7263" y="7568"/>
                      <a:pt x="7403" y="7568"/>
                    </a:cubicBezTo>
                    <a:cubicBezTo>
                      <a:pt x="7455" y="7568"/>
                      <a:pt x="7510" y="7556"/>
                      <a:pt x="7562" y="7530"/>
                    </a:cubicBezTo>
                    <a:cubicBezTo>
                      <a:pt x="7719" y="7467"/>
                      <a:pt x="7782" y="7247"/>
                      <a:pt x="7719" y="7058"/>
                    </a:cubicBezTo>
                    <a:cubicBezTo>
                      <a:pt x="7593" y="6774"/>
                      <a:pt x="7530" y="6522"/>
                      <a:pt x="7530" y="6239"/>
                    </a:cubicBezTo>
                    <a:lnTo>
                      <a:pt x="7530" y="5451"/>
                    </a:lnTo>
                    <a:cubicBezTo>
                      <a:pt x="7530" y="5356"/>
                      <a:pt x="7467" y="5262"/>
                      <a:pt x="7404" y="5199"/>
                    </a:cubicBezTo>
                    <a:lnTo>
                      <a:pt x="6207" y="4033"/>
                    </a:lnTo>
                    <a:cubicBezTo>
                      <a:pt x="6018" y="3844"/>
                      <a:pt x="6144" y="3435"/>
                      <a:pt x="6459" y="3435"/>
                    </a:cubicBezTo>
                    <a:cubicBezTo>
                      <a:pt x="6522" y="3435"/>
                      <a:pt x="6648" y="3466"/>
                      <a:pt x="6680" y="3561"/>
                    </a:cubicBezTo>
                    <a:lnTo>
                      <a:pt x="8255" y="5136"/>
                    </a:lnTo>
                    <a:cubicBezTo>
                      <a:pt x="8318" y="5199"/>
                      <a:pt x="8413" y="5230"/>
                      <a:pt x="8503" y="5230"/>
                    </a:cubicBezTo>
                    <a:cubicBezTo>
                      <a:pt x="8594" y="5230"/>
                      <a:pt x="8680" y="5199"/>
                      <a:pt x="8728" y="5136"/>
                    </a:cubicBezTo>
                    <a:cubicBezTo>
                      <a:pt x="8854" y="5010"/>
                      <a:pt x="8854" y="4789"/>
                      <a:pt x="8728" y="4663"/>
                    </a:cubicBezTo>
                    <a:lnTo>
                      <a:pt x="8160" y="4065"/>
                    </a:lnTo>
                    <a:lnTo>
                      <a:pt x="8160" y="2584"/>
                    </a:lnTo>
                    <a:close/>
                    <a:moveTo>
                      <a:pt x="9295" y="8948"/>
                    </a:moveTo>
                    <a:cubicBezTo>
                      <a:pt x="9484" y="8948"/>
                      <a:pt x="9641" y="9105"/>
                      <a:pt x="9641" y="9295"/>
                    </a:cubicBezTo>
                    <a:lnTo>
                      <a:pt x="9641" y="10996"/>
                    </a:lnTo>
                    <a:lnTo>
                      <a:pt x="5514" y="10996"/>
                    </a:lnTo>
                    <a:lnTo>
                      <a:pt x="5514" y="9295"/>
                    </a:lnTo>
                    <a:cubicBezTo>
                      <a:pt x="5514" y="9105"/>
                      <a:pt x="5672" y="8948"/>
                      <a:pt x="5861" y="8948"/>
                    </a:cubicBezTo>
                    <a:close/>
                    <a:moveTo>
                      <a:pt x="1009" y="1"/>
                    </a:moveTo>
                    <a:cubicBezTo>
                      <a:pt x="473" y="1"/>
                      <a:pt x="1" y="473"/>
                      <a:pt x="1" y="1040"/>
                    </a:cubicBezTo>
                    <a:lnTo>
                      <a:pt x="1" y="5167"/>
                    </a:lnTo>
                    <a:cubicBezTo>
                      <a:pt x="1" y="5734"/>
                      <a:pt x="473" y="6207"/>
                      <a:pt x="1009" y="6207"/>
                    </a:cubicBezTo>
                    <a:lnTo>
                      <a:pt x="4789" y="6207"/>
                    </a:lnTo>
                    <a:lnTo>
                      <a:pt x="4789" y="6932"/>
                    </a:lnTo>
                    <a:cubicBezTo>
                      <a:pt x="4789" y="7499"/>
                      <a:pt x="4947" y="8003"/>
                      <a:pt x="5231" y="8444"/>
                    </a:cubicBezTo>
                    <a:cubicBezTo>
                      <a:pt x="4947" y="8633"/>
                      <a:pt x="4789" y="8948"/>
                      <a:pt x="4789" y="9295"/>
                    </a:cubicBezTo>
                    <a:lnTo>
                      <a:pt x="4789" y="11342"/>
                    </a:lnTo>
                    <a:cubicBezTo>
                      <a:pt x="4789" y="11563"/>
                      <a:pt x="4947" y="11720"/>
                      <a:pt x="5168" y="11720"/>
                    </a:cubicBezTo>
                    <a:lnTo>
                      <a:pt x="9956" y="11720"/>
                    </a:lnTo>
                    <a:cubicBezTo>
                      <a:pt x="10145" y="11720"/>
                      <a:pt x="10303" y="11563"/>
                      <a:pt x="10303" y="11342"/>
                    </a:cubicBezTo>
                    <a:lnTo>
                      <a:pt x="10303" y="9295"/>
                    </a:lnTo>
                    <a:cubicBezTo>
                      <a:pt x="10303" y="8948"/>
                      <a:pt x="10114" y="8633"/>
                      <a:pt x="9893" y="8444"/>
                    </a:cubicBezTo>
                    <a:cubicBezTo>
                      <a:pt x="10177" y="8003"/>
                      <a:pt x="10303" y="7499"/>
                      <a:pt x="10303" y="6932"/>
                    </a:cubicBezTo>
                    <a:lnTo>
                      <a:pt x="10303" y="4380"/>
                    </a:lnTo>
                    <a:lnTo>
                      <a:pt x="10271" y="4380"/>
                    </a:lnTo>
                    <a:cubicBezTo>
                      <a:pt x="10271" y="3907"/>
                      <a:pt x="10082" y="3466"/>
                      <a:pt x="9767" y="3151"/>
                    </a:cubicBezTo>
                    <a:lnTo>
                      <a:pt x="8224" y="1639"/>
                    </a:lnTo>
                    <a:lnTo>
                      <a:pt x="8224" y="1040"/>
                    </a:lnTo>
                    <a:cubicBezTo>
                      <a:pt x="8224" y="473"/>
                      <a:pt x="7751" y="1"/>
                      <a:pt x="7215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0" name="Google Shape;200;p17"/>
              <p:cNvSpPr/>
              <p:nvPr/>
            </p:nvSpPr>
            <p:spPr>
              <a:xfrm>
                <a:off x="-766100" y="2660975"/>
                <a:ext cx="18125" cy="18150"/>
              </a:xfrm>
              <a:custGeom>
                <a:avLst/>
                <a:gdLst/>
                <a:ahLst/>
                <a:cxnLst/>
                <a:rect l="l" t="t" r="r" b="b"/>
                <a:pathLst>
                  <a:path w="725" h="726" extrusionOk="0">
                    <a:moveTo>
                      <a:pt x="347" y="1"/>
                    </a:moveTo>
                    <a:cubicBezTo>
                      <a:pt x="158" y="1"/>
                      <a:pt x="0" y="158"/>
                      <a:pt x="0" y="379"/>
                    </a:cubicBezTo>
                    <a:cubicBezTo>
                      <a:pt x="0" y="568"/>
                      <a:pt x="158" y="725"/>
                      <a:pt x="347" y="725"/>
                    </a:cubicBezTo>
                    <a:cubicBezTo>
                      <a:pt x="536" y="725"/>
                      <a:pt x="725" y="568"/>
                      <a:pt x="725" y="379"/>
                    </a:cubicBezTo>
                    <a:cubicBezTo>
                      <a:pt x="693" y="158"/>
                      <a:pt x="536" y="1"/>
                      <a:pt x="347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201" name="Google Shape;201;p17"/>
            <p:cNvSpPr txBox="1"/>
            <p:nvPr/>
          </p:nvSpPr>
          <p:spPr>
            <a:xfrm>
              <a:off x="6998225" y="2339577"/>
              <a:ext cx="1608600" cy="186473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rPr lang="en" sz="1200" b="0" i="0" u="none" strike="noStrike" cap="none">
                  <a:solidFill>
                    <a:schemeClr val="lt1"/>
                  </a:solidFill>
                  <a:latin typeface="Fira Sans"/>
                  <a:ea typeface="Fira Sans"/>
                  <a:cs typeface="Fira Sans"/>
                  <a:sym typeface="Fira Sans"/>
                </a:rPr>
                <a:t>Leksik ma'noning murakkabligini tushunishda leksik birliklar o'rtasidagi munosabatlar hal qiluvchi rol o'ynaydi. Bu munosabatlar sinonimiya, antonimiya, giponimiya va boshqalarni o'z ichiga olishi mumkin.</a:t>
              </a:r>
              <a:endParaRPr sz="1100" b="0" i="0" u="none" strike="noStrike" cap="none">
                <a:solidFill>
                  <a:schemeClr val="lt1"/>
                </a:solidFill>
                <a:latin typeface="Fira Sans"/>
                <a:ea typeface="Fira Sans"/>
                <a:cs typeface="Fira Sans"/>
                <a:sym typeface="Fira Sans"/>
              </a:endParaRPr>
            </a:p>
          </p:txBody>
        </p:sp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p18"/>
          <p:cNvSpPr txBox="1">
            <a:spLocks noGrp="1"/>
          </p:cNvSpPr>
          <p:nvPr>
            <p:ph type="title"/>
          </p:nvPr>
        </p:nvSpPr>
        <p:spPr>
          <a:xfrm>
            <a:off x="457200" y="411475"/>
            <a:ext cx="8229600" cy="33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" sz="1200"/>
              <a:t>Salavha</a:t>
            </a:r>
            <a:endParaRPr/>
          </a:p>
        </p:txBody>
      </p:sp>
      <p:grpSp>
        <p:nvGrpSpPr>
          <p:cNvPr id="207" name="Google Shape;207;p18"/>
          <p:cNvGrpSpPr/>
          <p:nvPr/>
        </p:nvGrpSpPr>
        <p:grpSpPr>
          <a:xfrm>
            <a:off x="176270" y="994650"/>
            <a:ext cx="2809300" cy="4018609"/>
            <a:chOff x="49502" y="994650"/>
            <a:chExt cx="2809300" cy="4018609"/>
          </a:xfrm>
        </p:grpSpPr>
        <p:grpSp>
          <p:nvGrpSpPr>
            <p:cNvPr id="208" name="Google Shape;208;p18"/>
            <p:cNvGrpSpPr/>
            <p:nvPr/>
          </p:nvGrpSpPr>
          <p:grpSpPr>
            <a:xfrm>
              <a:off x="775488" y="994650"/>
              <a:ext cx="1853867" cy="2061561"/>
              <a:chOff x="775488" y="994650"/>
              <a:chExt cx="1853867" cy="2061561"/>
            </a:xfrm>
          </p:grpSpPr>
          <p:grpSp>
            <p:nvGrpSpPr>
              <p:cNvPr id="209" name="Google Shape;209;p18"/>
              <p:cNvGrpSpPr/>
              <p:nvPr/>
            </p:nvGrpSpPr>
            <p:grpSpPr>
              <a:xfrm>
                <a:off x="775488" y="994650"/>
                <a:ext cx="1405191" cy="2061561"/>
                <a:chOff x="775488" y="994650"/>
                <a:chExt cx="1405191" cy="2061561"/>
              </a:xfrm>
            </p:grpSpPr>
            <p:sp>
              <p:nvSpPr>
                <p:cNvPr id="210" name="Google Shape;210;p18"/>
                <p:cNvSpPr/>
                <p:nvPr/>
              </p:nvSpPr>
              <p:spPr>
                <a:xfrm>
                  <a:off x="775488" y="1366139"/>
                  <a:ext cx="1405191" cy="169007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120" h="35293" extrusionOk="0">
                      <a:moveTo>
                        <a:pt x="2269" y="0"/>
                      </a:moveTo>
                      <a:cubicBezTo>
                        <a:pt x="1035" y="0"/>
                        <a:pt x="1" y="1035"/>
                        <a:pt x="1" y="2269"/>
                      </a:cubicBezTo>
                      <a:lnTo>
                        <a:pt x="1" y="33057"/>
                      </a:lnTo>
                      <a:cubicBezTo>
                        <a:pt x="1" y="34292"/>
                        <a:pt x="1035" y="35292"/>
                        <a:pt x="2269" y="35292"/>
                      </a:cubicBezTo>
                      <a:lnTo>
                        <a:pt x="23851" y="35292"/>
                      </a:lnTo>
                      <a:cubicBezTo>
                        <a:pt x="25085" y="35292"/>
                        <a:pt x="26119" y="34292"/>
                        <a:pt x="26119" y="33057"/>
                      </a:cubicBezTo>
                      <a:lnTo>
                        <a:pt x="26119" y="2269"/>
                      </a:lnTo>
                      <a:cubicBezTo>
                        <a:pt x="26119" y="1035"/>
                        <a:pt x="25085" y="0"/>
                        <a:pt x="23851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11" name="Google Shape;211;p18"/>
                <p:cNvSpPr/>
                <p:nvPr/>
              </p:nvSpPr>
              <p:spPr>
                <a:xfrm>
                  <a:off x="1105711" y="994650"/>
                  <a:ext cx="744773" cy="74477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844" h="13844" extrusionOk="0">
                      <a:moveTo>
                        <a:pt x="6939" y="1"/>
                      </a:moveTo>
                      <a:cubicBezTo>
                        <a:pt x="3103" y="1"/>
                        <a:pt x="0" y="3103"/>
                        <a:pt x="0" y="6905"/>
                      </a:cubicBezTo>
                      <a:cubicBezTo>
                        <a:pt x="0" y="10742"/>
                        <a:pt x="3103" y="13844"/>
                        <a:pt x="6939" y="13844"/>
                      </a:cubicBezTo>
                      <a:cubicBezTo>
                        <a:pt x="10741" y="13844"/>
                        <a:pt x="13844" y="10742"/>
                        <a:pt x="13844" y="6905"/>
                      </a:cubicBezTo>
                      <a:cubicBezTo>
                        <a:pt x="13844" y="3103"/>
                        <a:pt x="10741" y="1"/>
                        <a:pt x="6939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12" name="Google Shape;212;p18"/>
                <p:cNvSpPr/>
                <p:nvPr/>
              </p:nvSpPr>
              <p:spPr>
                <a:xfrm>
                  <a:off x="1166720" y="1055659"/>
                  <a:ext cx="622760" cy="6227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76" h="11576" extrusionOk="0">
                      <a:moveTo>
                        <a:pt x="5805" y="1"/>
                      </a:moveTo>
                      <a:cubicBezTo>
                        <a:pt x="2602" y="1"/>
                        <a:pt x="1" y="2603"/>
                        <a:pt x="1" y="5771"/>
                      </a:cubicBezTo>
                      <a:cubicBezTo>
                        <a:pt x="1" y="8974"/>
                        <a:pt x="2602" y="11576"/>
                        <a:pt x="5805" y="11576"/>
                      </a:cubicBezTo>
                      <a:cubicBezTo>
                        <a:pt x="8974" y="11576"/>
                        <a:pt x="11575" y="8974"/>
                        <a:pt x="11575" y="5771"/>
                      </a:cubicBezTo>
                      <a:cubicBezTo>
                        <a:pt x="11575" y="2603"/>
                        <a:pt x="8974" y="1"/>
                        <a:pt x="5805" y="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213" name="Google Shape;213;p18"/>
              <p:cNvSpPr/>
              <p:nvPr/>
            </p:nvSpPr>
            <p:spPr>
              <a:xfrm>
                <a:off x="2175304" y="2024754"/>
                <a:ext cx="454051" cy="524041"/>
              </a:xfrm>
              <a:custGeom>
                <a:avLst/>
                <a:gdLst/>
                <a:ahLst/>
                <a:cxnLst/>
                <a:rect l="l" t="t" r="r" b="b"/>
                <a:pathLst>
                  <a:path w="8440" h="9741" extrusionOk="0">
                    <a:moveTo>
                      <a:pt x="0" y="1"/>
                    </a:moveTo>
                    <a:lnTo>
                      <a:pt x="0" y="9741"/>
                    </a:lnTo>
                    <a:lnTo>
                      <a:pt x="8440" y="4871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214" name="Google Shape;214;p18"/>
            <p:cNvSpPr txBox="1"/>
            <p:nvPr/>
          </p:nvSpPr>
          <p:spPr>
            <a:xfrm>
              <a:off x="49502" y="3171384"/>
              <a:ext cx="2809300" cy="184187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rPr lang="en" sz="1200" b="0" i="0" u="none" strike="noStrike" cap="none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Leksik darajada leksema va so‘zlarni tahlil qilamiz. Leksemalar ma'noga ega asosiy birliklar, so'zlar esa ularning turli shakllari. Leksik ma'no muayyan so'z bilan bog'liq bo'lgan ma'noni anglatadi.</a:t>
              </a:r>
              <a:endParaRPr sz="1100" b="0" i="0" u="none" strike="noStrike" cap="non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215" name="Google Shape;215;p18"/>
            <p:cNvSpPr txBox="1"/>
            <p:nvPr/>
          </p:nvSpPr>
          <p:spPr>
            <a:xfrm>
              <a:off x="1105700" y="1105000"/>
              <a:ext cx="746700" cy="524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000"/>
                <a:buFont typeface="Arial"/>
                <a:buNone/>
              </a:pPr>
              <a:r>
                <a:rPr lang="en" sz="1200" b="1" i="0" u="none" strike="noStrike" cap="none">
                  <a:solidFill>
                    <a:schemeClr val="dk1"/>
                  </a:solidFill>
                  <a:latin typeface="Fira Sans"/>
                  <a:ea typeface="Fira Sans"/>
                  <a:cs typeface="Fira Sans"/>
                  <a:sym typeface="Fira Sans"/>
                </a:rPr>
                <a:t>1</a:t>
              </a:r>
              <a:endParaRPr sz="3000" b="1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endParaRPr>
            </a:p>
          </p:txBody>
        </p:sp>
        <p:grpSp>
          <p:nvGrpSpPr>
            <p:cNvPr id="216" name="Google Shape;216;p18"/>
            <p:cNvGrpSpPr/>
            <p:nvPr/>
          </p:nvGrpSpPr>
          <p:grpSpPr>
            <a:xfrm>
              <a:off x="1238879" y="2076277"/>
              <a:ext cx="478414" cy="478414"/>
              <a:chOff x="1049375" y="2680675"/>
              <a:chExt cx="297725" cy="297725"/>
            </a:xfrm>
          </p:grpSpPr>
          <p:sp>
            <p:nvSpPr>
              <p:cNvPr id="217" name="Google Shape;217;p18"/>
              <p:cNvSpPr/>
              <p:nvPr/>
            </p:nvSpPr>
            <p:spPr>
              <a:xfrm>
                <a:off x="1113175" y="2752350"/>
                <a:ext cx="161475" cy="155975"/>
              </a:xfrm>
              <a:custGeom>
                <a:avLst/>
                <a:gdLst/>
                <a:ahLst/>
                <a:cxnLst/>
                <a:rect l="l" t="t" r="r" b="b"/>
                <a:pathLst>
                  <a:path w="6459" h="6239" extrusionOk="0">
                    <a:moveTo>
                      <a:pt x="3403" y="2079"/>
                    </a:moveTo>
                    <a:cubicBezTo>
                      <a:pt x="3781" y="2079"/>
                      <a:pt x="4096" y="2394"/>
                      <a:pt x="4096" y="2773"/>
                    </a:cubicBezTo>
                    <a:cubicBezTo>
                      <a:pt x="4096" y="3182"/>
                      <a:pt x="3781" y="3497"/>
                      <a:pt x="3403" y="3497"/>
                    </a:cubicBezTo>
                    <a:cubicBezTo>
                      <a:pt x="2993" y="3434"/>
                      <a:pt x="2678" y="3119"/>
                      <a:pt x="2678" y="2773"/>
                    </a:cubicBezTo>
                    <a:cubicBezTo>
                      <a:pt x="2678" y="2394"/>
                      <a:pt x="2993" y="2079"/>
                      <a:pt x="3403" y="2079"/>
                    </a:cubicBezTo>
                    <a:close/>
                    <a:moveTo>
                      <a:pt x="3371" y="693"/>
                    </a:moveTo>
                    <a:cubicBezTo>
                      <a:pt x="4694" y="693"/>
                      <a:pt x="5765" y="1796"/>
                      <a:pt x="5765" y="3119"/>
                    </a:cubicBezTo>
                    <a:cubicBezTo>
                      <a:pt x="5765" y="3686"/>
                      <a:pt x="5545" y="4222"/>
                      <a:pt x="5198" y="4663"/>
                    </a:cubicBezTo>
                    <a:cubicBezTo>
                      <a:pt x="5072" y="4442"/>
                      <a:pt x="4915" y="4190"/>
                      <a:pt x="4694" y="4001"/>
                    </a:cubicBezTo>
                    <a:cubicBezTo>
                      <a:pt x="4568" y="3907"/>
                      <a:pt x="4442" y="3812"/>
                      <a:pt x="4348" y="3749"/>
                    </a:cubicBezTo>
                    <a:cubicBezTo>
                      <a:pt x="4568" y="3529"/>
                      <a:pt x="4726" y="3182"/>
                      <a:pt x="4726" y="2804"/>
                    </a:cubicBezTo>
                    <a:cubicBezTo>
                      <a:pt x="4726" y="2079"/>
                      <a:pt x="4096" y="1449"/>
                      <a:pt x="3340" y="1449"/>
                    </a:cubicBezTo>
                    <a:cubicBezTo>
                      <a:pt x="2615" y="1449"/>
                      <a:pt x="1985" y="2079"/>
                      <a:pt x="1985" y="2804"/>
                    </a:cubicBezTo>
                    <a:cubicBezTo>
                      <a:pt x="1985" y="3182"/>
                      <a:pt x="2142" y="3529"/>
                      <a:pt x="2363" y="3749"/>
                    </a:cubicBezTo>
                    <a:lnTo>
                      <a:pt x="2016" y="4001"/>
                    </a:lnTo>
                    <a:cubicBezTo>
                      <a:pt x="1827" y="4190"/>
                      <a:pt x="1607" y="4442"/>
                      <a:pt x="1512" y="4663"/>
                    </a:cubicBezTo>
                    <a:cubicBezTo>
                      <a:pt x="1040" y="4064"/>
                      <a:pt x="882" y="3434"/>
                      <a:pt x="945" y="2773"/>
                    </a:cubicBezTo>
                    <a:cubicBezTo>
                      <a:pt x="1103" y="1670"/>
                      <a:pt x="2111" y="693"/>
                      <a:pt x="3371" y="693"/>
                    </a:cubicBezTo>
                    <a:close/>
                    <a:moveTo>
                      <a:pt x="3371" y="4159"/>
                    </a:moveTo>
                    <a:cubicBezTo>
                      <a:pt x="4001" y="4159"/>
                      <a:pt x="4505" y="4600"/>
                      <a:pt x="4694" y="5135"/>
                    </a:cubicBezTo>
                    <a:cubicBezTo>
                      <a:pt x="4316" y="5387"/>
                      <a:pt x="3875" y="5545"/>
                      <a:pt x="3371" y="5545"/>
                    </a:cubicBezTo>
                    <a:cubicBezTo>
                      <a:pt x="2898" y="5545"/>
                      <a:pt x="2426" y="5387"/>
                      <a:pt x="2016" y="5135"/>
                    </a:cubicBezTo>
                    <a:cubicBezTo>
                      <a:pt x="2174" y="4537"/>
                      <a:pt x="2741" y="4159"/>
                      <a:pt x="3371" y="4159"/>
                    </a:cubicBezTo>
                    <a:close/>
                    <a:moveTo>
                      <a:pt x="3308" y="0"/>
                    </a:moveTo>
                    <a:cubicBezTo>
                      <a:pt x="1701" y="0"/>
                      <a:pt x="441" y="1229"/>
                      <a:pt x="252" y="2710"/>
                    </a:cubicBezTo>
                    <a:cubicBezTo>
                      <a:pt x="0" y="4600"/>
                      <a:pt x="1512" y="6238"/>
                      <a:pt x="3371" y="6238"/>
                    </a:cubicBezTo>
                    <a:cubicBezTo>
                      <a:pt x="5104" y="6238"/>
                      <a:pt x="6459" y="4820"/>
                      <a:pt x="6459" y="3119"/>
                    </a:cubicBezTo>
                    <a:cubicBezTo>
                      <a:pt x="6459" y="1386"/>
                      <a:pt x="5041" y="0"/>
                      <a:pt x="3308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8" name="Google Shape;218;p18"/>
              <p:cNvSpPr/>
              <p:nvPr/>
            </p:nvSpPr>
            <p:spPr>
              <a:xfrm>
                <a:off x="1049375" y="2680675"/>
                <a:ext cx="297725" cy="297725"/>
              </a:xfrm>
              <a:custGeom>
                <a:avLst/>
                <a:gdLst/>
                <a:ahLst/>
                <a:cxnLst/>
                <a:rect l="l" t="t" r="r" b="b"/>
                <a:pathLst>
                  <a:path w="11909" h="11909" extrusionOk="0">
                    <a:moveTo>
                      <a:pt x="6270" y="1512"/>
                    </a:moveTo>
                    <a:cubicBezTo>
                      <a:pt x="8475" y="1670"/>
                      <a:pt x="10239" y="3434"/>
                      <a:pt x="10397" y="5640"/>
                    </a:cubicBezTo>
                    <a:lnTo>
                      <a:pt x="10082" y="5640"/>
                    </a:lnTo>
                    <a:cubicBezTo>
                      <a:pt x="9893" y="5640"/>
                      <a:pt x="9735" y="5797"/>
                      <a:pt x="9735" y="5986"/>
                    </a:cubicBezTo>
                    <a:cubicBezTo>
                      <a:pt x="9735" y="6207"/>
                      <a:pt x="9893" y="6364"/>
                      <a:pt x="10082" y="6364"/>
                    </a:cubicBezTo>
                    <a:lnTo>
                      <a:pt x="10397" y="6364"/>
                    </a:lnTo>
                    <a:cubicBezTo>
                      <a:pt x="10239" y="8569"/>
                      <a:pt x="8475" y="10334"/>
                      <a:pt x="6270" y="10491"/>
                    </a:cubicBezTo>
                    <a:lnTo>
                      <a:pt x="6270" y="10176"/>
                    </a:lnTo>
                    <a:cubicBezTo>
                      <a:pt x="6270" y="9987"/>
                      <a:pt x="6112" y="9830"/>
                      <a:pt x="5923" y="9830"/>
                    </a:cubicBezTo>
                    <a:cubicBezTo>
                      <a:pt x="5703" y="9830"/>
                      <a:pt x="5545" y="9987"/>
                      <a:pt x="5545" y="10176"/>
                    </a:cubicBezTo>
                    <a:lnTo>
                      <a:pt x="5545" y="10491"/>
                    </a:lnTo>
                    <a:cubicBezTo>
                      <a:pt x="3340" y="10334"/>
                      <a:pt x="1575" y="8569"/>
                      <a:pt x="1418" y="6364"/>
                    </a:cubicBezTo>
                    <a:lnTo>
                      <a:pt x="1733" y="6364"/>
                    </a:lnTo>
                    <a:cubicBezTo>
                      <a:pt x="1922" y="6364"/>
                      <a:pt x="2079" y="6207"/>
                      <a:pt x="2079" y="5986"/>
                    </a:cubicBezTo>
                    <a:cubicBezTo>
                      <a:pt x="2142" y="5797"/>
                      <a:pt x="1985" y="5640"/>
                      <a:pt x="1764" y="5640"/>
                    </a:cubicBezTo>
                    <a:lnTo>
                      <a:pt x="1418" y="5640"/>
                    </a:lnTo>
                    <a:cubicBezTo>
                      <a:pt x="1575" y="3434"/>
                      <a:pt x="3340" y="1670"/>
                      <a:pt x="5545" y="1512"/>
                    </a:cubicBezTo>
                    <a:lnTo>
                      <a:pt x="5545" y="1827"/>
                    </a:lnTo>
                    <a:cubicBezTo>
                      <a:pt x="5545" y="2016"/>
                      <a:pt x="5703" y="2174"/>
                      <a:pt x="5923" y="2174"/>
                    </a:cubicBezTo>
                    <a:cubicBezTo>
                      <a:pt x="6112" y="2174"/>
                      <a:pt x="6270" y="2016"/>
                      <a:pt x="6270" y="1827"/>
                    </a:cubicBezTo>
                    <a:lnTo>
                      <a:pt x="6270" y="1512"/>
                    </a:lnTo>
                    <a:close/>
                    <a:moveTo>
                      <a:pt x="5955" y="0"/>
                    </a:moveTo>
                    <a:cubicBezTo>
                      <a:pt x="5766" y="0"/>
                      <a:pt x="5608" y="158"/>
                      <a:pt x="5608" y="347"/>
                    </a:cubicBezTo>
                    <a:lnTo>
                      <a:pt x="5608" y="756"/>
                    </a:lnTo>
                    <a:cubicBezTo>
                      <a:pt x="2993" y="914"/>
                      <a:pt x="914" y="2993"/>
                      <a:pt x="756" y="5608"/>
                    </a:cubicBezTo>
                    <a:lnTo>
                      <a:pt x="347" y="5608"/>
                    </a:lnTo>
                    <a:cubicBezTo>
                      <a:pt x="158" y="5608"/>
                      <a:pt x="0" y="5766"/>
                      <a:pt x="0" y="5955"/>
                    </a:cubicBezTo>
                    <a:cubicBezTo>
                      <a:pt x="0" y="6144"/>
                      <a:pt x="158" y="6301"/>
                      <a:pt x="347" y="6301"/>
                    </a:cubicBezTo>
                    <a:lnTo>
                      <a:pt x="756" y="6301"/>
                    </a:lnTo>
                    <a:cubicBezTo>
                      <a:pt x="914" y="8916"/>
                      <a:pt x="2993" y="10995"/>
                      <a:pt x="5608" y="11153"/>
                    </a:cubicBezTo>
                    <a:lnTo>
                      <a:pt x="5608" y="11562"/>
                    </a:lnTo>
                    <a:cubicBezTo>
                      <a:pt x="5608" y="11751"/>
                      <a:pt x="5766" y="11909"/>
                      <a:pt x="5955" y="11909"/>
                    </a:cubicBezTo>
                    <a:cubicBezTo>
                      <a:pt x="6144" y="11909"/>
                      <a:pt x="6301" y="11751"/>
                      <a:pt x="6301" y="11562"/>
                    </a:cubicBezTo>
                    <a:lnTo>
                      <a:pt x="6301" y="11153"/>
                    </a:lnTo>
                    <a:cubicBezTo>
                      <a:pt x="8916" y="10995"/>
                      <a:pt x="10995" y="8916"/>
                      <a:pt x="11153" y="6301"/>
                    </a:cubicBezTo>
                    <a:lnTo>
                      <a:pt x="11531" y="6301"/>
                    </a:lnTo>
                    <a:cubicBezTo>
                      <a:pt x="11751" y="6301"/>
                      <a:pt x="11909" y="6144"/>
                      <a:pt x="11909" y="5955"/>
                    </a:cubicBezTo>
                    <a:cubicBezTo>
                      <a:pt x="11909" y="5766"/>
                      <a:pt x="11751" y="5608"/>
                      <a:pt x="11531" y="5608"/>
                    </a:cubicBezTo>
                    <a:lnTo>
                      <a:pt x="11153" y="5608"/>
                    </a:lnTo>
                    <a:cubicBezTo>
                      <a:pt x="10995" y="2993"/>
                      <a:pt x="8916" y="914"/>
                      <a:pt x="6301" y="756"/>
                    </a:cubicBezTo>
                    <a:lnTo>
                      <a:pt x="6301" y="347"/>
                    </a:lnTo>
                    <a:cubicBezTo>
                      <a:pt x="6301" y="158"/>
                      <a:pt x="6144" y="0"/>
                      <a:pt x="5955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219" name="Google Shape;219;p18"/>
          <p:cNvGrpSpPr/>
          <p:nvPr/>
        </p:nvGrpSpPr>
        <p:grpSpPr>
          <a:xfrm>
            <a:off x="6235547" y="988809"/>
            <a:ext cx="2732183" cy="4024451"/>
            <a:chOff x="3981003" y="994650"/>
            <a:chExt cx="2732183" cy="4024451"/>
          </a:xfrm>
        </p:grpSpPr>
        <p:grpSp>
          <p:nvGrpSpPr>
            <p:cNvPr id="220" name="Google Shape;220;p18"/>
            <p:cNvGrpSpPr/>
            <p:nvPr/>
          </p:nvGrpSpPr>
          <p:grpSpPr>
            <a:xfrm>
              <a:off x="4599790" y="994650"/>
              <a:ext cx="1848038" cy="2067401"/>
              <a:chOff x="4599790" y="994650"/>
              <a:chExt cx="1848038" cy="2067401"/>
            </a:xfrm>
          </p:grpSpPr>
          <p:grpSp>
            <p:nvGrpSpPr>
              <p:cNvPr id="221" name="Google Shape;221;p18"/>
              <p:cNvGrpSpPr/>
              <p:nvPr/>
            </p:nvGrpSpPr>
            <p:grpSpPr>
              <a:xfrm>
                <a:off x="4599790" y="994650"/>
                <a:ext cx="1403415" cy="2067401"/>
                <a:chOff x="4599790" y="994650"/>
                <a:chExt cx="1403415" cy="2067401"/>
              </a:xfrm>
            </p:grpSpPr>
            <p:sp>
              <p:nvSpPr>
                <p:cNvPr id="222" name="Google Shape;222;p18"/>
                <p:cNvSpPr/>
                <p:nvPr/>
              </p:nvSpPr>
              <p:spPr>
                <a:xfrm>
                  <a:off x="4599790" y="1366138"/>
                  <a:ext cx="1403415" cy="169591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087" h="35293" extrusionOk="0">
                      <a:moveTo>
                        <a:pt x="2269" y="0"/>
                      </a:moveTo>
                      <a:cubicBezTo>
                        <a:pt x="1001" y="0"/>
                        <a:pt x="1" y="1035"/>
                        <a:pt x="1" y="2269"/>
                      </a:cubicBezTo>
                      <a:lnTo>
                        <a:pt x="1" y="33057"/>
                      </a:lnTo>
                      <a:cubicBezTo>
                        <a:pt x="1" y="34292"/>
                        <a:pt x="1001" y="35292"/>
                        <a:pt x="2269" y="35292"/>
                      </a:cubicBezTo>
                      <a:lnTo>
                        <a:pt x="23851" y="35292"/>
                      </a:lnTo>
                      <a:cubicBezTo>
                        <a:pt x="25085" y="35292"/>
                        <a:pt x="26086" y="34292"/>
                        <a:pt x="26086" y="33057"/>
                      </a:cubicBezTo>
                      <a:lnTo>
                        <a:pt x="26086" y="2269"/>
                      </a:lnTo>
                      <a:cubicBezTo>
                        <a:pt x="26086" y="1035"/>
                        <a:pt x="25085" y="0"/>
                        <a:pt x="23851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23" name="Google Shape;223;p18"/>
                <p:cNvSpPr/>
                <p:nvPr/>
              </p:nvSpPr>
              <p:spPr>
                <a:xfrm>
                  <a:off x="4930013" y="994650"/>
                  <a:ext cx="744773" cy="74477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844" h="13844" extrusionOk="0">
                      <a:moveTo>
                        <a:pt x="6905" y="1"/>
                      </a:moveTo>
                      <a:cubicBezTo>
                        <a:pt x="3103" y="1"/>
                        <a:pt x="0" y="3103"/>
                        <a:pt x="0" y="6905"/>
                      </a:cubicBezTo>
                      <a:cubicBezTo>
                        <a:pt x="0" y="10742"/>
                        <a:pt x="3103" y="13844"/>
                        <a:pt x="6905" y="13844"/>
                      </a:cubicBezTo>
                      <a:cubicBezTo>
                        <a:pt x="10741" y="13844"/>
                        <a:pt x="13844" y="10742"/>
                        <a:pt x="13844" y="6905"/>
                      </a:cubicBezTo>
                      <a:cubicBezTo>
                        <a:pt x="13844" y="3103"/>
                        <a:pt x="10741" y="1"/>
                        <a:pt x="6905" y="1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24" name="Google Shape;224;p18"/>
                <p:cNvSpPr/>
                <p:nvPr/>
              </p:nvSpPr>
              <p:spPr>
                <a:xfrm>
                  <a:off x="4989246" y="1055659"/>
                  <a:ext cx="624535" cy="6227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609" h="11576" extrusionOk="0">
                      <a:moveTo>
                        <a:pt x="5804" y="1"/>
                      </a:moveTo>
                      <a:cubicBezTo>
                        <a:pt x="2602" y="1"/>
                        <a:pt x="0" y="2603"/>
                        <a:pt x="0" y="5771"/>
                      </a:cubicBezTo>
                      <a:cubicBezTo>
                        <a:pt x="0" y="8974"/>
                        <a:pt x="2602" y="11576"/>
                        <a:pt x="5804" y="11576"/>
                      </a:cubicBezTo>
                      <a:cubicBezTo>
                        <a:pt x="9007" y="11576"/>
                        <a:pt x="11609" y="8974"/>
                        <a:pt x="11609" y="5771"/>
                      </a:cubicBezTo>
                      <a:cubicBezTo>
                        <a:pt x="11609" y="2603"/>
                        <a:pt x="9007" y="1"/>
                        <a:pt x="5804" y="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225" name="Google Shape;225;p18"/>
              <p:cNvSpPr/>
              <p:nvPr/>
            </p:nvSpPr>
            <p:spPr>
              <a:xfrm>
                <a:off x="5993777" y="2024754"/>
                <a:ext cx="454051" cy="524041"/>
              </a:xfrm>
              <a:custGeom>
                <a:avLst/>
                <a:gdLst/>
                <a:ahLst/>
                <a:cxnLst/>
                <a:rect l="l" t="t" r="r" b="b"/>
                <a:pathLst>
                  <a:path w="8440" h="9741" extrusionOk="0">
                    <a:moveTo>
                      <a:pt x="0" y="1"/>
                    </a:moveTo>
                    <a:lnTo>
                      <a:pt x="0" y="9741"/>
                    </a:lnTo>
                    <a:lnTo>
                      <a:pt x="8439" y="4871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226" name="Google Shape;226;p18"/>
            <p:cNvSpPr txBox="1"/>
            <p:nvPr/>
          </p:nvSpPr>
          <p:spPr>
            <a:xfrm>
              <a:off x="3981003" y="3323188"/>
              <a:ext cx="2732183" cy="169591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rPr lang="en" sz="1200" b="0" i="0" u="none" strike="noStrike" cap="none">
                  <a:solidFill>
                    <a:srgbClr val="000000"/>
                  </a:solidFill>
                  <a:latin typeface="Roboto"/>
                  <a:ea typeface="Roboto"/>
                  <a:cs typeface="Roboto"/>
                  <a:sym typeface="Roboto"/>
                </a:rPr>
                <a:t>Leksik ma’no tarkibiga denotatsiya, konnotatsiya va birikma kiradi. Denotatsiya so'zning so'zma-so'z ma'nosini anglatadi, konnotatsiya esa hissiy yoki madaniy birlashmalarni o'z ichiga oladi. Kollokatsiya so'zlarning umumiy juftliklarini tekshiradi.</a:t>
              </a:r>
              <a:endParaRPr sz="1100" b="0" i="0" u="none" strike="noStrike" cap="non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227" name="Google Shape;227;p18"/>
            <p:cNvSpPr txBox="1"/>
            <p:nvPr/>
          </p:nvSpPr>
          <p:spPr>
            <a:xfrm>
              <a:off x="4930863" y="1105000"/>
              <a:ext cx="743100" cy="524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000"/>
                <a:buFont typeface="Arial"/>
                <a:buNone/>
              </a:pPr>
              <a:r>
                <a:rPr lang="en" sz="1200" b="1" i="0" u="none" strike="noStrike" cap="none">
                  <a:solidFill>
                    <a:schemeClr val="dk1"/>
                  </a:solidFill>
                  <a:latin typeface="Fira Sans"/>
                  <a:ea typeface="Fira Sans"/>
                  <a:cs typeface="Fira Sans"/>
                  <a:sym typeface="Fira Sans"/>
                </a:rPr>
                <a:t>3</a:t>
              </a:r>
              <a:endParaRPr sz="3000" b="1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endParaRPr>
            </a:p>
          </p:txBody>
        </p:sp>
        <p:sp>
          <p:nvSpPr>
            <p:cNvPr id="228" name="Google Shape;228;p18"/>
            <p:cNvSpPr/>
            <p:nvPr/>
          </p:nvSpPr>
          <p:spPr>
            <a:xfrm>
              <a:off x="5063787" y="2076901"/>
              <a:ext cx="477209" cy="477169"/>
            </a:xfrm>
            <a:custGeom>
              <a:avLst/>
              <a:gdLst/>
              <a:ahLst/>
              <a:cxnLst/>
              <a:rect l="l" t="t" r="r" b="b"/>
              <a:pathLst>
                <a:path w="11879" h="11878" extrusionOk="0">
                  <a:moveTo>
                    <a:pt x="5892" y="693"/>
                  </a:moveTo>
                  <a:cubicBezTo>
                    <a:pt x="6302" y="693"/>
                    <a:pt x="6617" y="1008"/>
                    <a:pt x="6617" y="1418"/>
                  </a:cubicBezTo>
                  <a:cubicBezTo>
                    <a:pt x="6617" y="1796"/>
                    <a:pt x="6302" y="2111"/>
                    <a:pt x="5892" y="2111"/>
                  </a:cubicBezTo>
                  <a:cubicBezTo>
                    <a:pt x="5514" y="2111"/>
                    <a:pt x="5199" y="1796"/>
                    <a:pt x="5199" y="1418"/>
                  </a:cubicBezTo>
                  <a:cubicBezTo>
                    <a:pt x="5231" y="1008"/>
                    <a:pt x="5546" y="693"/>
                    <a:pt x="5892" y="693"/>
                  </a:cubicBezTo>
                  <a:close/>
                  <a:moveTo>
                    <a:pt x="5892" y="2741"/>
                  </a:moveTo>
                  <a:cubicBezTo>
                    <a:pt x="6837" y="2741"/>
                    <a:pt x="7625" y="3529"/>
                    <a:pt x="7625" y="4505"/>
                  </a:cubicBezTo>
                  <a:lnTo>
                    <a:pt x="7625" y="5545"/>
                  </a:lnTo>
                  <a:lnTo>
                    <a:pt x="4159" y="5545"/>
                  </a:lnTo>
                  <a:lnTo>
                    <a:pt x="4159" y="4505"/>
                  </a:lnTo>
                  <a:cubicBezTo>
                    <a:pt x="4159" y="3529"/>
                    <a:pt x="4947" y="2741"/>
                    <a:pt x="5892" y="2741"/>
                  </a:cubicBezTo>
                  <a:close/>
                  <a:moveTo>
                    <a:pt x="8381" y="5104"/>
                  </a:moveTo>
                  <a:cubicBezTo>
                    <a:pt x="9326" y="5356"/>
                    <a:pt x="9767" y="5703"/>
                    <a:pt x="9767" y="5892"/>
                  </a:cubicBezTo>
                  <a:cubicBezTo>
                    <a:pt x="9767" y="6238"/>
                    <a:pt x="8381" y="6931"/>
                    <a:pt x="5955" y="6931"/>
                  </a:cubicBezTo>
                  <a:cubicBezTo>
                    <a:pt x="5898" y="6932"/>
                    <a:pt x="5842" y="6932"/>
                    <a:pt x="5787" y="6932"/>
                  </a:cubicBezTo>
                  <a:cubicBezTo>
                    <a:pt x="3434" y="6932"/>
                    <a:pt x="2112" y="6292"/>
                    <a:pt x="2112" y="5892"/>
                  </a:cubicBezTo>
                  <a:cubicBezTo>
                    <a:pt x="2112" y="5703"/>
                    <a:pt x="2553" y="5388"/>
                    <a:pt x="3498" y="5104"/>
                  </a:cubicBezTo>
                  <a:lnTo>
                    <a:pt x="3498" y="5892"/>
                  </a:lnTo>
                  <a:cubicBezTo>
                    <a:pt x="3498" y="6081"/>
                    <a:pt x="3655" y="6238"/>
                    <a:pt x="3844" y="6238"/>
                  </a:cubicBezTo>
                  <a:lnTo>
                    <a:pt x="8034" y="6238"/>
                  </a:lnTo>
                  <a:cubicBezTo>
                    <a:pt x="8223" y="6238"/>
                    <a:pt x="8381" y="6081"/>
                    <a:pt x="8381" y="5892"/>
                  </a:cubicBezTo>
                  <a:lnTo>
                    <a:pt x="8381" y="5104"/>
                  </a:lnTo>
                  <a:close/>
                  <a:moveTo>
                    <a:pt x="1765" y="10428"/>
                  </a:moveTo>
                  <a:cubicBezTo>
                    <a:pt x="2427" y="10428"/>
                    <a:pt x="2805" y="10680"/>
                    <a:pt x="2805" y="10775"/>
                  </a:cubicBezTo>
                  <a:cubicBezTo>
                    <a:pt x="2805" y="10869"/>
                    <a:pt x="2427" y="11121"/>
                    <a:pt x="1765" y="11121"/>
                  </a:cubicBezTo>
                  <a:cubicBezTo>
                    <a:pt x="1072" y="11121"/>
                    <a:pt x="694" y="10869"/>
                    <a:pt x="694" y="10775"/>
                  </a:cubicBezTo>
                  <a:cubicBezTo>
                    <a:pt x="694" y="10712"/>
                    <a:pt x="1072" y="10428"/>
                    <a:pt x="1765" y="10428"/>
                  </a:cubicBezTo>
                  <a:close/>
                  <a:moveTo>
                    <a:pt x="5955" y="10428"/>
                  </a:moveTo>
                  <a:cubicBezTo>
                    <a:pt x="6617" y="10428"/>
                    <a:pt x="6963" y="10712"/>
                    <a:pt x="6963" y="10775"/>
                  </a:cubicBezTo>
                  <a:cubicBezTo>
                    <a:pt x="6963" y="10869"/>
                    <a:pt x="6617" y="11121"/>
                    <a:pt x="5955" y="11121"/>
                  </a:cubicBezTo>
                  <a:cubicBezTo>
                    <a:pt x="5262" y="11121"/>
                    <a:pt x="4915" y="10869"/>
                    <a:pt x="4915" y="10775"/>
                  </a:cubicBezTo>
                  <a:cubicBezTo>
                    <a:pt x="4915" y="10712"/>
                    <a:pt x="5262" y="10428"/>
                    <a:pt x="5955" y="10428"/>
                  </a:cubicBezTo>
                  <a:close/>
                  <a:moveTo>
                    <a:pt x="10082" y="10428"/>
                  </a:moveTo>
                  <a:cubicBezTo>
                    <a:pt x="10775" y="10428"/>
                    <a:pt x="11153" y="10680"/>
                    <a:pt x="11153" y="10775"/>
                  </a:cubicBezTo>
                  <a:cubicBezTo>
                    <a:pt x="11153" y="10869"/>
                    <a:pt x="10775" y="11121"/>
                    <a:pt x="10082" y="11121"/>
                  </a:cubicBezTo>
                  <a:cubicBezTo>
                    <a:pt x="9421" y="11121"/>
                    <a:pt x="9043" y="10869"/>
                    <a:pt x="9043" y="10775"/>
                  </a:cubicBezTo>
                  <a:cubicBezTo>
                    <a:pt x="9043" y="10712"/>
                    <a:pt x="9421" y="10428"/>
                    <a:pt x="10082" y="10428"/>
                  </a:cubicBezTo>
                  <a:close/>
                  <a:moveTo>
                    <a:pt x="5987" y="0"/>
                  </a:moveTo>
                  <a:cubicBezTo>
                    <a:pt x="5231" y="0"/>
                    <a:pt x="4600" y="630"/>
                    <a:pt x="4600" y="1355"/>
                  </a:cubicBezTo>
                  <a:cubicBezTo>
                    <a:pt x="4600" y="1733"/>
                    <a:pt x="4726" y="2016"/>
                    <a:pt x="4947" y="2300"/>
                  </a:cubicBezTo>
                  <a:cubicBezTo>
                    <a:pt x="4159" y="2710"/>
                    <a:pt x="3624" y="3497"/>
                    <a:pt x="3561" y="4442"/>
                  </a:cubicBezTo>
                  <a:cubicBezTo>
                    <a:pt x="2742" y="4631"/>
                    <a:pt x="1481" y="5072"/>
                    <a:pt x="1481" y="5923"/>
                  </a:cubicBezTo>
                  <a:cubicBezTo>
                    <a:pt x="1481" y="6679"/>
                    <a:pt x="2427" y="7120"/>
                    <a:pt x="3151" y="7309"/>
                  </a:cubicBezTo>
                  <a:lnTo>
                    <a:pt x="1954" y="9798"/>
                  </a:lnTo>
                  <a:lnTo>
                    <a:pt x="1828" y="9798"/>
                  </a:lnTo>
                  <a:cubicBezTo>
                    <a:pt x="851" y="9798"/>
                    <a:pt x="64" y="10239"/>
                    <a:pt x="64" y="10806"/>
                  </a:cubicBezTo>
                  <a:cubicBezTo>
                    <a:pt x="1" y="11373"/>
                    <a:pt x="725" y="11846"/>
                    <a:pt x="1765" y="11846"/>
                  </a:cubicBezTo>
                  <a:cubicBezTo>
                    <a:pt x="2679" y="11846"/>
                    <a:pt x="3498" y="11436"/>
                    <a:pt x="3498" y="10806"/>
                  </a:cubicBezTo>
                  <a:cubicBezTo>
                    <a:pt x="3498" y="10334"/>
                    <a:pt x="3057" y="10019"/>
                    <a:pt x="2584" y="9924"/>
                  </a:cubicBezTo>
                  <a:lnTo>
                    <a:pt x="3781" y="7498"/>
                  </a:lnTo>
                  <a:cubicBezTo>
                    <a:pt x="4317" y="7624"/>
                    <a:pt x="4947" y="7656"/>
                    <a:pt x="5577" y="7719"/>
                  </a:cubicBezTo>
                  <a:lnTo>
                    <a:pt x="5577" y="9830"/>
                  </a:lnTo>
                  <a:cubicBezTo>
                    <a:pt x="4947" y="9924"/>
                    <a:pt x="4222" y="10239"/>
                    <a:pt x="4222" y="10869"/>
                  </a:cubicBezTo>
                  <a:cubicBezTo>
                    <a:pt x="4222" y="11499"/>
                    <a:pt x="5041" y="11877"/>
                    <a:pt x="5955" y="11877"/>
                  </a:cubicBezTo>
                  <a:cubicBezTo>
                    <a:pt x="6837" y="11877"/>
                    <a:pt x="7688" y="11499"/>
                    <a:pt x="7688" y="10869"/>
                  </a:cubicBezTo>
                  <a:cubicBezTo>
                    <a:pt x="7688" y="10239"/>
                    <a:pt x="6932" y="9924"/>
                    <a:pt x="6302" y="9830"/>
                  </a:cubicBezTo>
                  <a:lnTo>
                    <a:pt x="6302" y="7719"/>
                  </a:lnTo>
                  <a:cubicBezTo>
                    <a:pt x="6932" y="7719"/>
                    <a:pt x="7562" y="7624"/>
                    <a:pt x="8097" y="7498"/>
                  </a:cubicBezTo>
                  <a:lnTo>
                    <a:pt x="9295" y="9924"/>
                  </a:lnTo>
                  <a:cubicBezTo>
                    <a:pt x="8822" y="10082"/>
                    <a:pt x="8381" y="10334"/>
                    <a:pt x="8381" y="10806"/>
                  </a:cubicBezTo>
                  <a:cubicBezTo>
                    <a:pt x="8381" y="11436"/>
                    <a:pt x="9200" y="11846"/>
                    <a:pt x="10114" y="11846"/>
                  </a:cubicBezTo>
                  <a:cubicBezTo>
                    <a:pt x="11090" y="11846"/>
                    <a:pt x="11878" y="11405"/>
                    <a:pt x="11878" y="10806"/>
                  </a:cubicBezTo>
                  <a:cubicBezTo>
                    <a:pt x="11878" y="10239"/>
                    <a:pt x="11153" y="9798"/>
                    <a:pt x="10114" y="9798"/>
                  </a:cubicBezTo>
                  <a:lnTo>
                    <a:pt x="9988" y="9798"/>
                  </a:lnTo>
                  <a:lnTo>
                    <a:pt x="8822" y="7309"/>
                  </a:lnTo>
                  <a:cubicBezTo>
                    <a:pt x="9515" y="7120"/>
                    <a:pt x="10460" y="6679"/>
                    <a:pt x="10460" y="5923"/>
                  </a:cubicBezTo>
                  <a:cubicBezTo>
                    <a:pt x="10460" y="5072"/>
                    <a:pt x="9200" y="4631"/>
                    <a:pt x="8381" y="4442"/>
                  </a:cubicBezTo>
                  <a:cubicBezTo>
                    <a:pt x="8350" y="3497"/>
                    <a:pt x="7782" y="2710"/>
                    <a:pt x="6995" y="2300"/>
                  </a:cubicBezTo>
                  <a:cubicBezTo>
                    <a:pt x="7247" y="2080"/>
                    <a:pt x="7341" y="1764"/>
                    <a:pt x="7341" y="1355"/>
                  </a:cubicBezTo>
                  <a:cubicBezTo>
                    <a:pt x="7341" y="630"/>
                    <a:pt x="6711" y="0"/>
                    <a:pt x="59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29" name="Google Shape;229;p18"/>
          <p:cNvGrpSpPr/>
          <p:nvPr/>
        </p:nvGrpSpPr>
        <p:grpSpPr>
          <a:xfrm>
            <a:off x="3393196" y="988809"/>
            <a:ext cx="2809300" cy="4035655"/>
            <a:chOff x="2037802" y="994650"/>
            <a:chExt cx="2809300" cy="4035655"/>
          </a:xfrm>
        </p:grpSpPr>
        <p:grpSp>
          <p:nvGrpSpPr>
            <p:cNvPr id="230" name="Google Shape;230;p18"/>
            <p:cNvGrpSpPr/>
            <p:nvPr/>
          </p:nvGrpSpPr>
          <p:grpSpPr>
            <a:xfrm>
              <a:off x="2688553" y="994650"/>
              <a:ext cx="1853847" cy="2067401"/>
              <a:chOff x="2688553" y="994650"/>
              <a:chExt cx="1853847" cy="2067401"/>
            </a:xfrm>
          </p:grpSpPr>
          <p:grpSp>
            <p:nvGrpSpPr>
              <p:cNvPr id="231" name="Google Shape;231;p18"/>
              <p:cNvGrpSpPr/>
              <p:nvPr/>
            </p:nvGrpSpPr>
            <p:grpSpPr>
              <a:xfrm>
                <a:off x="2688553" y="994650"/>
                <a:ext cx="1403362" cy="2067401"/>
                <a:chOff x="2688553" y="994650"/>
                <a:chExt cx="1403362" cy="2067401"/>
              </a:xfrm>
            </p:grpSpPr>
            <p:sp>
              <p:nvSpPr>
                <p:cNvPr id="232" name="Google Shape;232;p18"/>
                <p:cNvSpPr/>
                <p:nvPr/>
              </p:nvSpPr>
              <p:spPr>
                <a:xfrm>
                  <a:off x="2688553" y="1366139"/>
                  <a:ext cx="1403362" cy="169591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086" h="35293" extrusionOk="0">
                      <a:moveTo>
                        <a:pt x="2235" y="0"/>
                      </a:moveTo>
                      <a:cubicBezTo>
                        <a:pt x="1001" y="0"/>
                        <a:pt x="0" y="1035"/>
                        <a:pt x="0" y="2269"/>
                      </a:cubicBezTo>
                      <a:lnTo>
                        <a:pt x="0" y="33057"/>
                      </a:lnTo>
                      <a:cubicBezTo>
                        <a:pt x="0" y="34292"/>
                        <a:pt x="1001" y="35292"/>
                        <a:pt x="2235" y="35292"/>
                      </a:cubicBezTo>
                      <a:lnTo>
                        <a:pt x="23851" y="35292"/>
                      </a:lnTo>
                      <a:cubicBezTo>
                        <a:pt x="25085" y="35292"/>
                        <a:pt x="26086" y="34292"/>
                        <a:pt x="26086" y="33057"/>
                      </a:cubicBezTo>
                      <a:lnTo>
                        <a:pt x="26086" y="2269"/>
                      </a:lnTo>
                      <a:cubicBezTo>
                        <a:pt x="26086" y="1035"/>
                        <a:pt x="25085" y="0"/>
                        <a:pt x="23851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33" name="Google Shape;233;p18"/>
                <p:cNvSpPr/>
                <p:nvPr/>
              </p:nvSpPr>
              <p:spPr>
                <a:xfrm>
                  <a:off x="3016947" y="994650"/>
                  <a:ext cx="746602" cy="74477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878" h="13844" extrusionOk="0">
                      <a:moveTo>
                        <a:pt x="6939" y="1"/>
                      </a:moveTo>
                      <a:cubicBezTo>
                        <a:pt x="3103" y="1"/>
                        <a:pt x="1" y="3103"/>
                        <a:pt x="1" y="6905"/>
                      </a:cubicBezTo>
                      <a:cubicBezTo>
                        <a:pt x="1" y="10742"/>
                        <a:pt x="3103" y="13844"/>
                        <a:pt x="6939" y="13844"/>
                      </a:cubicBezTo>
                      <a:cubicBezTo>
                        <a:pt x="10775" y="13844"/>
                        <a:pt x="13877" y="10742"/>
                        <a:pt x="13877" y="6905"/>
                      </a:cubicBezTo>
                      <a:cubicBezTo>
                        <a:pt x="13877" y="3103"/>
                        <a:pt x="10775" y="1"/>
                        <a:pt x="6939" y="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34" name="Google Shape;234;p18"/>
                <p:cNvSpPr/>
                <p:nvPr/>
              </p:nvSpPr>
              <p:spPr>
                <a:xfrm>
                  <a:off x="3077956" y="1055659"/>
                  <a:ext cx="624589" cy="6227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610" h="11576" extrusionOk="0">
                      <a:moveTo>
                        <a:pt x="5805" y="1"/>
                      </a:moveTo>
                      <a:cubicBezTo>
                        <a:pt x="2603" y="1"/>
                        <a:pt x="1" y="2603"/>
                        <a:pt x="1" y="5771"/>
                      </a:cubicBezTo>
                      <a:cubicBezTo>
                        <a:pt x="1" y="8974"/>
                        <a:pt x="2603" y="11576"/>
                        <a:pt x="5805" y="11576"/>
                      </a:cubicBezTo>
                      <a:cubicBezTo>
                        <a:pt x="9007" y="11576"/>
                        <a:pt x="11609" y="8974"/>
                        <a:pt x="11609" y="5771"/>
                      </a:cubicBezTo>
                      <a:cubicBezTo>
                        <a:pt x="11609" y="2603"/>
                        <a:pt x="9007" y="1"/>
                        <a:pt x="5805" y="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235" name="Google Shape;235;p18"/>
              <p:cNvSpPr/>
              <p:nvPr/>
            </p:nvSpPr>
            <p:spPr>
              <a:xfrm>
                <a:off x="4088349" y="2024754"/>
                <a:ext cx="454051" cy="524041"/>
              </a:xfrm>
              <a:custGeom>
                <a:avLst/>
                <a:gdLst/>
                <a:ahLst/>
                <a:cxnLst/>
                <a:rect l="l" t="t" r="r" b="b"/>
                <a:pathLst>
                  <a:path w="8440" h="9741" extrusionOk="0">
                    <a:moveTo>
                      <a:pt x="0" y="1"/>
                    </a:moveTo>
                    <a:lnTo>
                      <a:pt x="0" y="9741"/>
                    </a:lnTo>
                    <a:lnTo>
                      <a:pt x="8439" y="4871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236" name="Google Shape;236;p18"/>
            <p:cNvSpPr txBox="1"/>
            <p:nvPr/>
          </p:nvSpPr>
          <p:spPr>
            <a:xfrm>
              <a:off x="2037802" y="3131630"/>
              <a:ext cx="2809300" cy="189867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rPr lang="en" sz="12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Leksik tuzilmani dekonstruksiya qilishda leksik birliklar orasidagi munosabatlarni tushunish muhim ahamiyatga ega. Bu munosabatlar sinonimlar, antonimlar, giponimlar yoki gipernimlar sifatida tasniflanishi mumkin, bu esa lug‘atning tashkil etilishi haqida tushuncha beradi.</a:t>
              </a:r>
              <a:endPara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7" name="Google Shape;237;p18"/>
            <p:cNvSpPr txBox="1"/>
            <p:nvPr/>
          </p:nvSpPr>
          <p:spPr>
            <a:xfrm>
              <a:off x="3020621" y="1104975"/>
              <a:ext cx="743100" cy="524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000"/>
                <a:buFont typeface="Arial"/>
                <a:buNone/>
              </a:pPr>
              <a:r>
                <a:rPr lang="en" sz="1200" b="1" i="0" u="none" strike="noStrike" cap="none">
                  <a:solidFill>
                    <a:schemeClr val="dk1"/>
                  </a:solidFill>
                  <a:latin typeface="Fira Sans"/>
                  <a:ea typeface="Fira Sans"/>
                  <a:cs typeface="Fira Sans"/>
                  <a:sym typeface="Fira Sans"/>
                </a:rPr>
                <a:t>2</a:t>
              </a:r>
              <a:endParaRPr sz="3000" b="1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endParaRPr>
            </a:p>
          </p:txBody>
        </p:sp>
        <p:grpSp>
          <p:nvGrpSpPr>
            <p:cNvPr id="238" name="Google Shape;238;p18"/>
            <p:cNvGrpSpPr/>
            <p:nvPr/>
          </p:nvGrpSpPr>
          <p:grpSpPr>
            <a:xfrm>
              <a:off x="3150370" y="2077542"/>
              <a:ext cx="479740" cy="475883"/>
              <a:chOff x="2139425" y="2682250"/>
              <a:chExt cx="298550" cy="296150"/>
            </a:xfrm>
          </p:grpSpPr>
          <p:sp>
            <p:nvSpPr>
              <p:cNvPr id="239" name="Google Shape;239;p18"/>
              <p:cNvSpPr/>
              <p:nvPr/>
            </p:nvSpPr>
            <p:spPr>
              <a:xfrm>
                <a:off x="2139425" y="2787000"/>
                <a:ext cx="159125" cy="191400"/>
              </a:xfrm>
              <a:custGeom>
                <a:avLst/>
                <a:gdLst/>
                <a:ahLst/>
                <a:cxnLst/>
                <a:rect l="l" t="t" r="r" b="b"/>
                <a:pathLst>
                  <a:path w="6365" h="7656" extrusionOk="0">
                    <a:moveTo>
                      <a:pt x="3214" y="630"/>
                    </a:moveTo>
                    <a:cubicBezTo>
                      <a:pt x="3813" y="630"/>
                      <a:pt x="4286" y="1103"/>
                      <a:pt x="4286" y="1670"/>
                    </a:cubicBezTo>
                    <a:cubicBezTo>
                      <a:pt x="4286" y="2206"/>
                      <a:pt x="3813" y="2678"/>
                      <a:pt x="3214" y="2678"/>
                    </a:cubicBezTo>
                    <a:cubicBezTo>
                      <a:pt x="2647" y="2678"/>
                      <a:pt x="2175" y="2206"/>
                      <a:pt x="2175" y="1670"/>
                    </a:cubicBezTo>
                    <a:cubicBezTo>
                      <a:pt x="2175" y="1166"/>
                      <a:pt x="2647" y="630"/>
                      <a:pt x="3214" y="630"/>
                    </a:cubicBezTo>
                    <a:close/>
                    <a:moveTo>
                      <a:pt x="3183" y="3403"/>
                    </a:moveTo>
                    <a:cubicBezTo>
                      <a:pt x="4538" y="3403"/>
                      <a:pt x="5609" y="4506"/>
                      <a:pt x="5609" y="5829"/>
                    </a:cubicBezTo>
                    <a:lnTo>
                      <a:pt x="5609" y="6931"/>
                    </a:lnTo>
                    <a:lnTo>
                      <a:pt x="757" y="6931"/>
                    </a:lnTo>
                    <a:lnTo>
                      <a:pt x="757" y="5829"/>
                    </a:lnTo>
                    <a:cubicBezTo>
                      <a:pt x="757" y="4506"/>
                      <a:pt x="1860" y="3403"/>
                      <a:pt x="3183" y="3403"/>
                    </a:cubicBezTo>
                    <a:close/>
                    <a:moveTo>
                      <a:pt x="3183" y="0"/>
                    </a:moveTo>
                    <a:cubicBezTo>
                      <a:pt x="2238" y="0"/>
                      <a:pt x="1419" y="788"/>
                      <a:pt x="1419" y="1733"/>
                    </a:cubicBezTo>
                    <a:cubicBezTo>
                      <a:pt x="1419" y="2206"/>
                      <a:pt x="1608" y="2678"/>
                      <a:pt x="1954" y="2993"/>
                    </a:cubicBezTo>
                    <a:cubicBezTo>
                      <a:pt x="820" y="3466"/>
                      <a:pt x="1" y="4569"/>
                      <a:pt x="1" y="5892"/>
                    </a:cubicBezTo>
                    <a:lnTo>
                      <a:pt x="1" y="7309"/>
                    </a:lnTo>
                    <a:cubicBezTo>
                      <a:pt x="64" y="7498"/>
                      <a:pt x="222" y="7656"/>
                      <a:pt x="442" y="7656"/>
                    </a:cubicBezTo>
                    <a:lnTo>
                      <a:pt x="6018" y="7656"/>
                    </a:lnTo>
                    <a:cubicBezTo>
                      <a:pt x="6207" y="7656"/>
                      <a:pt x="6365" y="7498"/>
                      <a:pt x="6365" y="7309"/>
                    </a:cubicBezTo>
                    <a:lnTo>
                      <a:pt x="6365" y="5892"/>
                    </a:lnTo>
                    <a:cubicBezTo>
                      <a:pt x="6365" y="4569"/>
                      <a:pt x="5546" y="3466"/>
                      <a:pt x="4412" y="2993"/>
                    </a:cubicBezTo>
                    <a:cubicBezTo>
                      <a:pt x="4758" y="2647"/>
                      <a:pt x="4947" y="2206"/>
                      <a:pt x="4947" y="1733"/>
                    </a:cubicBezTo>
                    <a:cubicBezTo>
                      <a:pt x="4947" y="788"/>
                      <a:pt x="4160" y="0"/>
                      <a:pt x="3183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0" name="Google Shape;240;p18"/>
              <p:cNvSpPr/>
              <p:nvPr/>
            </p:nvSpPr>
            <p:spPr>
              <a:xfrm>
                <a:off x="2280425" y="2682250"/>
                <a:ext cx="157550" cy="155975"/>
              </a:xfrm>
              <a:custGeom>
                <a:avLst/>
                <a:gdLst/>
                <a:ahLst/>
                <a:cxnLst/>
                <a:rect l="l" t="t" r="r" b="b"/>
                <a:pathLst>
                  <a:path w="6302" h="6239" extrusionOk="0">
                    <a:moveTo>
                      <a:pt x="3182" y="662"/>
                    </a:moveTo>
                    <a:cubicBezTo>
                      <a:pt x="4506" y="662"/>
                      <a:pt x="5608" y="1764"/>
                      <a:pt x="5608" y="3088"/>
                    </a:cubicBezTo>
                    <a:cubicBezTo>
                      <a:pt x="5577" y="4442"/>
                      <a:pt x="4474" y="5545"/>
                      <a:pt x="3151" y="5545"/>
                    </a:cubicBezTo>
                    <a:cubicBezTo>
                      <a:pt x="2710" y="5545"/>
                      <a:pt x="2300" y="5419"/>
                      <a:pt x="1954" y="5230"/>
                    </a:cubicBezTo>
                    <a:cubicBezTo>
                      <a:pt x="1891" y="5198"/>
                      <a:pt x="1796" y="5198"/>
                      <a:pt x="1733" y="5198"/>
                    </a:cubicBezTo>
                    <a:lnTo>
                      <a:pt x="946" y="5388"/>
                    </a:lnTo>
                    <a:lnTo>
                      <a:pt x="1166" y="4663"/>
                    </a:lnTo>
                    <a:cubicBezTo>
                      <a:pt x="1198" y="4568"/>
                      <a:pt x="1166" y="4474"/>
                      <a:pt x="1135" y="4411"/>
                    </a:cubicBezTo>
                    <a:cubicBezTo>
                      <a:pt x="883" y="4001"/>
                      <a:pt x="725" y="3560"/>
                      <a:pt x="725" y="3088"/>
                    </a:cubicBezTo>
                    <a:cubicBezTo>
                      <a:pt x="725" y="1764"/>
                      <a:pt x="1828" y="662"/>
                      <a:pt x="3182" y="662"/>
                    </a:cubicBezTo>
                    <a:close/>
                    <a:moveTo>
                      <a:pt x="3151" y="0"/>
                    </a:moveTo>
                    <a:cubicBezTo>
                      <a:pt x="1418" y="0"/>
                      <a:pt x="32" y="1418"/>
                      <a:pt x="32" y="3088"/>
                    </a:cubicBezTo>
                    <a:cubicBezTo>
                      <a:pt x="32" y="3655"/>
                      <a:pt x="158" y="4159"/>
                      <a:pt x="410" y="4631"/>
                    </a:cubicBezTo>
                    <a:lnTo>
                      <a:pt x="32" y="5766"/>
                    </a:lnTo>
                    <a:cubicBezTo>
                      <a:pt x="0" y="5892"/>
                      <a:pt x="32" y="6018"/>
                      <a:pt x="95" y="6144"/>
                    </a:cubicBezTo>
                    <a:cubicBezTo>
                      <a:pt x="189" y="6207"/>
                      <a:pt x="315" y="6238"/>
                      <a:pt x="473" y="6238"/>
                    </a:cubicBezTo>
                    <a:lnTo>
                      <a:pt x="1765" y="5923"/>
                    </a:lnTo>
                    <a:cubicBezTo>
                      <a:pt x="2206" y="6175"/>
                      <a:pt x="2678" y="6238"/>
                      <a:pt x="3182" y="6238"/>
                    </a:cubicBezTo>
                    <a:cubicBezTo>
                      <a:pt x="4915" y="6238"/>
                      <a:pt x="6301" y="4820"/>
                      <a:pt x="6301" y="3151"/>
                    </a:cubicBezTo>
                    <a:cubicBezTo>
                      <a:pt x="6238" y="1418"/>
                      <a:pt x="4884" y="0"/>
                      <a:pt x="3151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1" name="Google Shape;241;p18"/>
              <p:cNvSpPr/>
              <p:nvPr/>
            </p:nvSpPr>
            <p:spPr>
              <a:xfrm>
                <a:off x="2349725" y="2725550"/>
                <a:ext cx="18150" cy="17375"/>
              </a:xfrm>
              <a:custGeom>
                <a:avLst/>
                <a:gdLst/>
                <a:ahLst/>
                <a:cxnLst/>
                <a:rect l="l" t="t" r="r" b="b"/>
                <a:pathLst>
                  <a:path w="726" h="695" extrusionOk="0">
                    <a:moveTo>
                      <a:pt x="379" y="1"/>
                    </a:moveTo>
                    <a:cubicBezTo>
                      <a:pt x="158" y="1"/>
                      <a:pt x="1" y="158"/>
                      <a:pt x="1" y="348"/>
                    </a:cubicBezTo>
                    <a:cubicBezTo>
                      <a:pt x="1" y="537"/>
                      <a:pt x="158" y="694"/>
                      <a:pt x="379" y="694"/>
                    </a:cubicBezTo>
                    <a:cubicBezTo>
                      <a:pt x="568" y="694"/>
                      <a:pt x="725" y="537"/>
                      <a:pt x="725" y="348"/>
                    </a:cubicBezTo>
                    <a:cubicBezTo>
                      <a:pt x="725" y="158"/>
                      <a:pt x="568" y="1"/>
                      <a:pt x="379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2" name="Google Shape;242;p18"/>
              <p:cNvSpPr/>
              <p:nvPr/>
            </p:nvSpPr>
            <p:spPr>
              <a:xfrm>
                <a:off x="2349725" y="2751550"/>
                <a:ext cx="18150" cy="52800"/>
              </a:xfrm>
              <a:custGeom>
                <a:avLst/>
                <a:gdLst/>
                <a:ahLst/>
                <a:cxnLst/>
                <a:rect l="l" t="t" r="r" b="b"/>
                <a:pathLst>
                  <a:path w="726" h="2112" extrusionOk="0">
                    <a:moveTo>
                      <a:pt x="379" y="1"/>
                    </a:moveTo>
                    <a:cubicBezTo>
                      <a:pt x="158" y="1"/>
                      <a:pt x="1" y="158"/>
                      <a:pt x="1" y="379"/>
                    </a:cubicBezTo>
                    <a:lnTo>
                      <a:pt x="1" y="1733"/>
                    </a:lnTo>
                    <a:cubicBezTo>
                      <a:pt x="1" y="1954"/>
                      <a:pt x="158" y="2111"/>
                      <a:pt x="379" y="2111"/>
                    </a:cubicBezTo>
                    <a:cubicBezTo>
                      <a:pt x="568" y="2111"/>
                      <a:pt x="725" y="1954"/>
                      <a:pt x="725" y="1733"/>
                    </a:cubicBezTo>
                    <a:lnTo>
                      <a:pt x="725" y="379"/>
                    </a:lnTo>
                    <a:cubicBezTo>
                      <a:pt x="725" y="158"/>
                      <a:pt x="568" y="1"/>
                      <a:pt x="379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Google Shape;247;p19"/>
          <p:cNvSpPr txBox="1">
            <a:spLocks noGrp="1"/>
          </p:cNvSpPr>
          <p:nvPr>
            <p:ph type="title"/>
          </p:nvPr>
        </p:nvSpPr>
        <p:spPr>
          <a:xfrm>
            <a:off x="410646" y="234888"/>
            <a:ext cx="8229600" cy="33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" sz="1200"/>
              <a:t>Leksik birliklar orasidagi munosabatlarni o'rganish</a:t>
            </a:r>
            <a:endParaRPr/>
          </a:p>
        </p:txBody>
      </p:sp>
      <p:grpSp>
        <p:nvGrpSpPr>
          <p:cNvPr id="248" name="Google Shape;248;p19"/>
          <p:cNvGrpSpPr/>
          <p:nvPr/>
        </p:nvGrpSpPr>
        <p:grpSpPr>
          <a:xfrm>
            <a:off x="107898" y="1430380"/>
            <a:ext cx="4490869" cy="3546990"/>
            <a:chOff x="107898" y="1430380"/>
            <a:chExt cx="4490869" cy="3546990"/>
          </a:xfrm>
        </p:grpSpPr>
        <p:sp>
          <p:nvSpPr>
            <p:cNvPr id="249" name="Google Shape;249;p19"/>
            <p:cNvSpPr/>
            <p:nvPr/>
          </p:nvSpPr>
          <p:spPr>
            <a:xfrm rot="-2595911">
              <a:off x="2199985" y="2320383"/>
              <a:ext cx="1011341" cy="973190"/>
            </a:xfrm>
            <a:custGeom>
              <a:avLst/>
              <a:gdLst/>
              <a:ahLst/>
              <a:cxnLst/>
              <a:rect l="l" t="t" r="r" b="b"/>
              <a:pathLst>
                <a:path w="15534" h="14948" extrusionOk="0">
                  <a:moveTo>
                    <a:pt x="6886" y="0"/>
                  </a:moveTo>
                  <a:cubicBezTo>
                    <a:pt x="5275" y="0"/>
                    <a:pt x="3664" y="616"/>
                    <a:pt x="2433" y="1847"/>
                  </a:cubicBezTo>
                  <a:cubicBezTo>
                    <a:pt x="1" y="4309"/>
                    <a:pt x="1" y="8291"/>
                    <a:pt x="2433" y="10753"/>
                  </a:cubicBezTo>
                  <a:lnTo>
                    <a:pt x="6627" y="14947"/>
                  </a:lnTo>
                  <a:lnTo>
                    <a:pt x="9515" y="12060"/>
                  </a:lnTo>
                  <a:lnTo>
                    <a:pt x="12676" y="12060"/>
                  </a:lnTo>
                  <a:lnTo>
                    <a:pt x="12676" y="8929"/>
                  </a:lnTo>
                  <a:lnTo>
                    <a:pt x="15533" y="6041"/>
                  </a:lnTo>
                  <a:lnTo>
                    <a:pt x="11339" y="1847"/>
                  </a:lnTo>
                  <a:cubicBezTo>
                    <a:pt x="10108" y="616"/>
                    <a:pt x="8497" y="0"/>
                    <a:pt x="688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0" name="Google Shape;250;p19"/>
            <p:cNvSpPr/>
            <p:nvPr/>
          </p:nvSpPr>
          <p:spPr>
            <a:xfrm>
              <a:off x="3583520" y="1430380"/>
              <a:ext cx="1015247" cy="469407"/>
            </a:xfrm>
            <a:custGeom>
              <a:avLst/>
              <a:gdLst/>
              <a:ahLst/>
              <a:cxnLst/>
              <a:rect l="l" t="t" r="r" b="b"/>
              <a:pathLst>
                <a:path w="15594" h="7210" extrusionOk="0">
                  <a:moveTo>
                    <a:pt x="15131" y="1"/>
                  </a:moveTo>
                  <a:cubicBezTo>
                    <a:pt x="9519" y="1"/>
                    <a:pt x="4083" y="2149"/>
                    <a:pt x="1" y="6024"/>
                  </a:cubicBezTo>
                  <a:lnTo>
                    <a:pt x="1125" y="7209"/>
                  </a:lnTo>
                  <a:cubicBezTo>
                    <a:pt x="4903" y="3638"/>
                    <a:pt x="9913" y="1672"/>
                    <a:pt x="15069" y="1672"/>
                  </a:cubicBezTo>
                  <a:cubicBezTo>
                    <a:pt x="15224" y="1672"/>
                    <a:pt x="15378" y="1674"/>
                    <a:pt x="15533" y="1677"/>
                  </a:cubicBezTo>
                  <a:lnTo>
                    <a:pt x="15594" y="6"/>
                  </a:lnTo>
                  <a:cubicBezTo>
                    <a:pt x="15439" y="2"/>
                    <a:pt x="15285" y="1"/>
                    <a:pt x="1513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1" name="Google Shape;251;p19"/>
            <p:cNvSpPr/>
            <p:nvPr/>
          </p:nvSpPr>
          <p:spPr>
            <a:xfrm>
              <a:off x="3142244" y="1822501"/>
              <a:ext cx="514590" cy="995455"/>
            </a:xfrm>
            <a:custGeom>
              <a:avLst/>
              <a:gdLst/>
              <a:ahLst/>
              <a:cxnLst/>
              <a:rect l="l" t="t" r="r" b="b"/>
              <a:pathLst>
                <a:path w="7904" h="15290" extrusionOk="0">
                  <a:moveTo>
                    <a:pt x="6779" y="1"/>
                  </a:moveTo>
                  <a:cubicBezTo>
                    <a:pt x="4803" y="1885"/>
                    <a:pt x="3131" y="4165"/>
                    <a:pt x="1946" y="6810"/>
                  </a:cubicBezTo>
                  <a:cubicBezTo>
                    <a:pt x="699" y="9545"/>
                    <a:pt x="61" y="12402"/>
                    <a:pt x="0" y="15260"/>
                  </a:cubicBezTo>
                  <a:lnTo>
                    <a:pt x="1642" y="15290"/>
                  </a:lnTo>
                  <a:cubicBezTo>
                    <a:pt x="1703" y="12676"/>
                    <a:pt x="2280" y="10031"/>
                    <a:pt x="3435" y="7478"/>
                  </a:cubicBezTo>
                  <a:cubicBezTo>
                    <a:pt x="4560" y="5047"/>
                    <a:pt x="6080" y="2919"/>
                    <a:pt x="7903" y="1186"/>
                  </a:cubicBezTo>
                  <a:lnTo>
                    <a:pt x="6779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2" name="Google Shape;252;p19"/>
            <p:cNvSpPr/>
            <p:nvPr/>
          </p:nvSpPr>
          <p:spPr>
            <a:xfrm>
              <a:off x="3444978" y="1709741"/>
              <a:ext cx="1130027" cy="1128009"/>
            </a:xfrm>
            <a:custGeom>
              <a:avLst/>
              <a:gdLst/>
              <a:ahLst/>
              <a:cxnLst/>
              <a:rect l="l" t="t" r="r" b="b"/>
              <a:pathLst>
                <a:path w="17357" h="17326" extrusionOk="0">
                  <a:moveTo>
                    <a:pt x="17357" y="0"/>
                  </a:moveTo>
                  <a:cubicBezTo>
                    <a:pt x="12919" y="0"/>
                    <a:pt x="8481" y="1672"/>
                    <a:pt x="5107" y="5076"/>
                  </a:cubicBezTo>
                  <a:cubicBezTo>
                    <a:pt x="1703" y="8450"/>
                    <a:pt x="1" y="12888"/>
                    <a:pt x="1" y="17326"/>
                  </a:cubicBezTo>
                  <a:lnTo>
                    <a:pt x="17357" y="17326"/>
                  </a:lnTo>
                  <a:lnTo>
                    <a:pt x="1735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3" name="Google Shape;253;p19"/>
            <p:cNvSpPr txBox="1"/>
            <p:nvPr/>
          </p:nvSpPr>
          <p:spPr>
            <a:xfrm>
              <a:off x="2278085" y="2501904"/>
              <a:ext cx="746700" cy="524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000"/>
                <a:buFont typeface="Arial"/>
                <a:buNone/>
              </a:pPr>
              <a:r>
                <a:rPr lang="en" sz="1200" b="1" i="0" u="none" strike="noStrike" cap="none">
                  <a:solidFill>
                    <a:schemeClr val="dk1"/>
                  </a:solidFill>
                  <a:latin typeface="Fira Sans"/>
                  <a:ea typeface="Fira Sans"/>
                  <a:cs typeface="Fira Sans"/>
                  <a:sym typeface="Fira Sans"/>
                </a:rPr>
                <a:t>A</a:t>
              </a:r>
              <a:endParaRPr sz="3000" b="1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endParaRPr>
            </a:p>
          </p:txBody>
        </p:sp>
        <p:sp>
          <p:nvSpPr>
            <p:cNvPr id="254" name="Google Shape;254;p19"/>
            <p:cNvSpPr txBox="1"/>
            <p:nvPr/>
          </p:nvSpPr>
          <p:spPr>
            <a:xfrm>
              <a:off x="107898" y="3223944"/>
              <a:ext cx="3007824" cy="175342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rPr lang="en" sz="1200" b="0" i="0" u="none" strike="noStrike" cap="none">
                  <a:solidFill>
                    <a:schemeClr val="dk1"/>
                  </a:solidFill>
                  <a:latin typeface="Fira Sans"/>
                  <a:ea typeface="Fira Sans"/>
                  <a:cs typeface="Fira Sans"/>
                  <a:sym typeface="Fira Sans"/>
                </a:rPr>
                <a:t>Leksik daraja - leksema va so'zlarning shakl va ma'nosi bilan bog'liq holda o'rganiladi.</a:t>
              </a:r>
              <a:endParaRPr sz="1100" b="0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endParaRPr>
            </a:p>
          </p:txBody>
        </p:sp>
        <p:grpSp>
          <p:nvGrpSpPr>
            <p:cNvPr id="255" name="Google Shape;255;p19"/>
            <p:cNvGrpSpPr/>
            <p:nvPr/>
          </p:nvGrpSpPr>
          <p:grpSpPr>
            <a:xfrm>
              <a:off x="3879935" y="2214095"/>
              <a:ext cx="471893" cy="356731"/>
              <a:chOff x="3962775" y="1990700"/>
              <a:chExt cx="296975" cy="224500"/>
            </a:xfrm>
          </p:grpSpPr>
          <p:sp>
            <p:nvSpPr>
              <p:cNvPr id="256" name="Google Shape;256;p19"/>
              <p:cNvSpPr/>
              <p:nvPr/>
            </p:nvSpPr>
            <p:spPr>
              <a:xfrm>
                <a:off x="4216400" y="2093100"/>
                <a:ext cx="43350" cy="18150"/>
              </a:xfrm>
              <a:custGeom>
                <a:avLst/>
                <a:gdLst/>
                <a:ahLst/>
                <a:cxnLst/>
                <a:rect l="l" t="t" r="r" b="b"/>
                <a:pathLst>
                  <a:path w="1734" h="726" extrusionOk="0">
                    <a:moveTo>
                      <a:pt x="379" y="1"/>
                    </a:moveTo>
                    <a:cubicBezTo>
                      <a:pt x="158" y="1"/>
                      <a:pt x="1" y="158"/>
                      <a:pt x="1" y="347"/>
                    </a:cubicBezTo>
                    <a:cubicBezTo>
                      <a:pt x="1" y="568"/>
                      <a:pt x="158" y="725"/>
                      <a:pt x="379" y="725"/>
                    </a:cubicBezTo>
                    <a:lnTo>
                      <a:pt x="1387" y="725"/>
                    </a:lnTo>
                    <a:cubicBezTo>
                      <a:pt x="1576" y="725"/>
                      <a:pt x="1733" y="568"/>
                      <a:pt x="1733" y="347"/>
                    </a:cubicBezTo>
                    <a:cubicBezTo>
                      <a:pt x="1702" y="158"/>
                      <a:pt x="1544" y="1"/>
                      <a:pt x="1387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7" name="Google Shape;257;p19"/>
              <p:cNvSpPr/>
              <p:nvPr/>
            </p:nvSpPr>
            <p:spPr>
              <a:xfrm>
                <a:off x="4206950" y="2129325"/>
                <a:ext cx="35475" cy="33900"/>
              </a:xfrm>
              <a:custGeom>
                <a:avLst/>
                <a:gdLst/>
                <a:ahLst/>
                <a:cxnLst/>
                <a:rect l="l" t="t" r="r" b="b"/>
                <a:pathLst>
                  <a:path w="1419" h="1356" extrusionOk="0">
                    <a:moveTo>
                      <a:pt x="351" y="1"/>
                    </a:moveTo>
                    <a:cubicBezTo>
                      <a:pt x="260" y="1"/>
                      <a:pt x="174" y="32"/>
                      <a:pt x="127" y="95"/>
                    </a:cubicBezTo>
                    <a:cubicBezTo>
                      <a:pt x="1" y="221"/>
                      <a:pt x="1" y="410"/>
                      <a:pt x="127" y="568"/>
                    </a:cubicBezTo>
                    <a:lnTo>
                      <a:pt x="820" y="1261"/>
                    </a:lnTo>
                    <a:cubicBezTo>
                      <a:pt x="883" y="1324"/>
                      <a:pt x="969" y="1356"/>
                      <a:pt x="1056" y="1356"/>
                    </a:cubicBezTo>
                    <a:cubicBezTo>
                      <a:pt x="1143" y="1356"/>
                      <a:pt x="1229" y="1324"/>
                      <a:pt x="1292" y="1261"/>
                    </a:cubicBezTo>
                    <a:cubicBezTo>
                      <a:pt x="1418" y="1166"/>
                      <a:pt x="1418" y="914"/>
                      <a:pt x="1292" y="788"/>
                    </a:cubicBezTo>
                    <a:lnTo>
                      <a:pt x="599" y="95"/>
                    </a:lnTo>
                    <a:cubicBezTo>
                      <a:pt x="536" y="32"/>
                      <a:pt x="442" y="1"/>
                      <a:pt x="351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8" name="Google Shape;258;p19"/>
              <p:cNvSpPr/>
              <p:nvPr/>
            </p:nvSpPr>
            <p:spPr>
              <a:xfrm>
                <a:off x="4207750" y="2041900"/>
                <a:ext cx="35450" cy="34500"/>
              </a:xfrm>
              <a:custGeom>
                <a:avLst/>
                <a:gdLst/>
                <a:ahLst/>
                <a:cxnLst/>
                <a:rect l="l" t="t" r="r" b="b"/>
                <a:pathLst>
                  <a:path w="1418" h="1380" extrusionOk="0">
                    <a:moveTo>
                      <a:pt x="1067" y="1"/>
                    </a:moveTo>
                    <a:cubicBezTo>
                      <a:pt x="977" y="1"/>
                      <a:pt x="882" y="32"/>
                      <a:pt x="819" y="95"/>
                    </a:cubicBezTo>
                    <a:lnTo>
                      <a:pt x="126" y="788"/>
                    </a:lnTo>
                    <a:cubicBezTo>
                      <a:pt x="0" y="914"/>
                      <a:pt x="0" y="1135"/>
                      <a:pt x="126" y="1261"/>
                    </a:cubicBezTo>
                    <a:cubicBezTo>
                      <a:pt x="189" y="1340"/>
                      <a:pt x="268" y="1379"/>
                      <a:pt x="351" y="1379"/>
                    </a:cubicBezTo>
                    <a:cubicBezTo>
                      <a:pt x="433" y="1379"/>
                      <a:pt x="520" y="1340"/>
                      <a:pt x="599" y="1261"/>
                    </a:cubicBezTo>
                    <a:lnTo>
                      <a:pt x="1292" y="568"/>
                    </a:lnTo>
                    <a:cubicBezTo>
                      <a:pt x="1418" y="442"/>
                      <a:pt x="1418" y="190"/>
                      <a:pt x="1292" y="95"/>
                    </a:cubicBezTo>
                    <a:cubicBezTo>
                      <a:pt x="1244" y="32"/>
                      <a:pt x="1158" y="1"/>
                      <a:pt x="1067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9" name="Google Shape;259;p19"/>
              <p:cNvSpPr/>
              <p:nvPr/>
            </p:nvSpPr>
            <p:spPr>
              <a:xfrm>
                <a:off x="3962775" y="1990700"/>
                <a:ext cx="226075" cy="224500"/>
              </a:xfrm>
              <a:custGeom>
                <a:avLst/>
                <a:gdLst/>
                <a:ahLst/>
                <a:cxnLst/>
                <a:rect l="l" t="t" r="r" b="b"/>
                <a:pathLst>
                  <a:path w="9043" h="8980" extrusionOk="0">
                    <a:moveTo>
                      <a:pt x="1419" y="3403"/>
                    </a:moveTo>
                    <a:lnTo>
                      <a:pt x="1419" y="4790"/>
                    </a:lnTo>
                    <a:cubicBezTo>
                      <a:pt x="1009" y="4790"/>
                      <a:pt x="694" y="4506"/>
                      <a:pt x="694" y="4097"/>
                    </a:cubicBezTo>
                    <a:cubicBezTo>
                      <a:pt x="694" y="3719"/>
                      <a:pt x="1009" y="3403"/>
                      <a:pt x="1419" y="3403"/>
                    </a:cubicBezTo>
                    <a:close/>
                    <a:moveTo>
                      <a:pt x="4191" y="2710"/>
                    </a:moveTo>
                    <a:lnTo>
                      <a:pt x="4191" y="5483"/>
                    </a:lnTo>
                    <a:lnTo>
                      <a:pt x="2490" y="5483"/>
                    </a:lnTo>
                    <a:cubicBezTo>
                      <a:pt x="2269" y="5483"/>
                      <a:pt x="2112" y="5325"/>
                      <a:pt x="2112" y="5105"/>
                    </a:cubicBezTo>
                    <a:lnTo>
                      <a:pt x="2112" y="3088"/>
                    </a:lnTo>
                    <a:cubicBezTo>
                      <a:pt x="2112" y="2868"/>
                      <a:pt x="2269" y="2710"/>
                      <a:pt x="2490" y="2710"/>
                    </a:cubicBezTo>
                    <a:close/>
                    <a:moveTo>
                      <a:pt x="6995" y="1828"/>
                    </a:moveTo>
                    <a:lnTo>
                      <a:pt x="6995" y="6428"/>
                    </a:lnTo>
                    <a:cubicBezTo>
                      <a:pt x="6428" y="5924"/>
                      <a:pt x="5672" y="5609"/>
                      <a:pt x="4884" y="5514"/>
                    </a:cubicBezTo>
                    <a:lnTo>
                      <a:pt x="4884" y="2710"/>
                    </a:lnTo>
                    <a:cubicBezTo>
                      <a:pt x="5672" y="2647"/>
                      <a:pt x="6428" y="2332"/>
                      <a:pt x="6995" y="1828"/>
                    </a:cubicBezTo>
                    <a:close/>
                    <a:moveTo>
                      <a:pt x="8066" y="631"/>
                    </a:moveTo>
                    <a:cubicBezTo>
                      <a:pt x="8255" y="631"/>
                      <a:pt x="8413" y="789"/>
                      <a:pt x="8413" y="978"/>
                    </a:cubicBezTo>
                    <a:lnTo>
                      <a:pt x="8413" y="7216"/>
                    </a:lnTo>
                    <a:cubicBezTo>
                      <a:pt x="8413" y="7405"/>
                      <a:pt x="8255" y="7562"/>
                      <a:pt x="8066" y="7562"/>
                    </a:cubicBezTo>
                    <a:cubicBezTo>
                      <a:pt x="7877" y="7562"/>
                      <a:pt x="7720" y="7405"/>
                      <a:pt x="7720" y="7216"/>
                    </a:cubicBezTo>
                    <a:lnTo>
                      <a:pt x="7720" y="978"/>
                    </a:lnTo>
                    <a:cubicBezTo>
                      <a:pt x="7720" y="789"/>
                      <a:pt x="7877" y="631"/>
                      <a:pt x="8066" y="631"/>
                    </a:cubicBezTo>
                    <a:close/>
                    <a:moveTo>
                      <a:pt x="3498" y="6176"/>
                    </a:moveTo>
                    <a:lnTo>
                      <a:pt x="3498" y="7909"/>
                    </a:lnTo>
                    <a:cubicBezTo>
                      <a:pt x="3498" y="8129"/>
                      <a:pt x="3340" y="8287"/>
                      <a:pt x="3151" y="8287"/>
                    </a:cubicBezTo>
                    <a:cubicBezTo>
                      <a:pt x="2962" y="8287"/>
                      <a:pt x="2805" y="8129"/>
                      <a:pt x="2805" y="7909"/>
                    </a:cubicBezTo>
                    <a:lnTo>
                      <a:pt x="2805" y="6176"/>
                    </a:lnTo>
                    <a:close/>
                    <a:moveTo>
                      <a:pt x="8035" y="1"/>
                    </a:moveTo>
                    <a:cubicBezTo>
                      <a:pt x="7531" y="1"/>
                      <a:pt x="7090" y="411"/>
                      <a:pt x="6995" y="883"/>
                    </a:cubicBezTo>
                    <a:lnTo>
                      <a:pt x="6680" y="1198"/>
                    </a:lnTo>
                    <a:cubicBezTo>
                      <a:pt x="6144" y="1734"/>
                      <a:pt x="5325" y="2049"/>
                      <a:pt x="4538" y="2049"/>
                    </a:cubicBezTo>
                    <a:lnTo>
                      <a:pt x="2427" y="2049"/>
                    </a:lnTo>
                    <a:cubicBezTo>
                      <a:pt x="2017" y="2049"/>
                      <a:pt x="1608" y="2332"/>
                      <a:pt x="1450" y="2773"/>
                    </a:cubicBezTo>
                    <a:lnTo>
                      <a:pt x="1387" y="2773"/>
                    </a:lnTo>
                    <a:cubicBezTo>
                      <a:pt x="631" y="2773"/>
                      <a:pt x="1" y="3403"/>
                      <a:pt x="1" y="4128"/>
                    </a:cubicBezTo>
                    <a:cubicBezTo>
                      <a:pt x="1" y="4884"/>
                      <a:pt x="631" y="5514"/>
                      <a:pt x="1387" y="5514"/>
                    </a:cubicBezTo>
                    <a:lnTo>
                      <a:pt x="1450" y="5514"/>
                    </a:lnTo>
                    <a:cubicBezTo>
                      <a:pt x="1576" y="5798"/>
                      <a:pt x="1797" y="6018"/>
                      <a:pt x="2080" y="6144"/>
                    </a:cubicBezTo>
                    <a:lnTo>
                      <a:pt x="2080" y="7940"/>
                    </a:lnTo>
                    <a:cubicBezTo>
                      <a:pt x="2112" y="8507"/>
                      <a:pt x="2584" y="8980"/>
                      <a:pt x="3151" y="8980"/>
                    </a:cubicBezTo>
                    <a:cubicBezTo>
                      <a:pt x="3750" y="8980"/>
                      <a:pt x="4160" y="8507"/>
                      <a:pt x="4160" y="7972"/>
                    </a:cubicBezTo>
                    <a:lnTo>
                      <a:pt x="4160" y="6239"/>
                    </a:lnTo>
                    <a:lnTo>
                      <a:pt x="4538" y="6239"/>
                    </a:lnTo>
                    <a:cubicBezTo>
                      <a:pt x="5325" y="6239"/>
                      <a:pt x="6144" y="6554"/>
                      <a:pt x="6680" y="7090"/>
                    </a:cubicBezTo>
                    <a:lnTo>
                      <a:pt x="6995" y="7405"/>
                    </a:lnTo>
                    <a:cubicBezTo>
                      <a:pt x="7090" y="7909"/>
                      <a:pt x="7531" y="8287"/>
                      <a:pt x="8035" y="8287"/>
                    </a:cubicBezTo>
                    <a:cubicBezTo>
                      <a:pt x="8633" y="8287"/>
                      <a:pt x="9043" y="7814"/>
                      <a:pt x="9043" y="7247"/>
                    </a:cubicBezTo>
                    <a:lnTo>
                      <a:pt x="9043" y="1041"/>
                    </a:lnTo>
                    <a:cubicBezTo>
                      <a:pt x="9043" y="442"/>
                      <a:pt x="8570" y="1"/>
                      <a:pt x="8035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260" name="Google Shape;260;p19"/>
          <p:cNvGrpSpPr/>
          <p:nvPr/>
        </p:nvGrpSpPr>
        <p:grpSpPr>
          <a:xfrm>
            <a:off x="3132348" y="2815924"/>
            <a:ext cx="1442657" cy="1456514"/>
            <a:chOff x="3132348" y="2815924"/>
            <a:chExt cx="1442657" cy="1456514"/>
          </a:xfrm>
        </p:grpSpPr>
        <p:sp>
          <p:nvSpPr>
            <p:cNvPr id="261" name="Google Shape;261;p19"/>
            <p:cNvSpPr/>
            <p:nvPr/>
          </p:nvSpPr>
          <p:spPr>
            <a:xfrm>
              <a:off x="3532088" y="3755895"/>
              <a:ext cx="997409" cy="516543"/>
            </a:xfrm>
            <a:custGeom>
              <a:avLst/>
              <a:gdLst/>
              <a:ahLst/>
              <a:cxnLst/>
              <a:rect l="l" t="t" r="r" b="b"/>
              <a:pathLst>
                <a:path w="15320" h="7934" extrusionOk="0">
                  <a:moveTo>
                    <a:pt x="1216" y="0"/>
                  </a:moveTo>
                  <a:lnTo>
                    <a:pt x="0" y="1125"/>
                  </a:lnTo>
                  <a:cubicBezTo>
                    <a:pt x="1885" y="3131"/>
                    <a:pt x="4165" y="4803"/>
                    <a:pt x="6809" y="5988"/>
                  </a:cubicBezTo>
                  <a:cubicBezTo>
                    <a:pt x="9545" y="7235"/>
                    <a:pt x="12432" y="7842"/>
                    <a:pt x="15259" y="7934"/>
                  </a:cubicBezTo>
                  <a:lnTo>
                    <a:pt x="15320" y="6262"/>
                  </a:lnTo>
                  <a:cubicBezTo>
                    <a:pt x="12675" y="6201"/>
                    <a:pt x="10031" y="5624"/>
                    <a:pt x="7508" y="4469"/>
                  </a:cubicBezTo>
                  <a:cubicBezTo>
                    <a:pt x="5046" y="3374"/>
                    <a:pt x="2949" y="1824"/>
                    <a:pt x="121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2" name="Google Shape;262;p19"/>
            <p:cNvSpPr/>
            <p:nvPr/>
          </p:nvSpPr>
          <p:spPr>
            <a:xfrm>
              <a:off x="3132348" y="2815924"/>
              <a:ext cx="478977" cy="1013294"/>
            </a:xfrm>
            <a:custGeom>
              <a:avLst/>
              <a:gdLst/>
              <a:ahLst/>
              <a:cxnLst/>
              <a:rect l="l" t="t" r="r" b="b"/>
              <a:pathLst>
                <a:path w="7357" h="15564" extrusionOk="0">
                  <a:moveTo>
                    <a:pt x="152" y="1"/>
                  </a:moveTo>
                  <a:lnTo>
                    <a:pt x="152" y="1"/>
                  </a:lnTo>
                  <a:cubicBezTo>
                    <a:pt x="0" y="5745"/>
                    <a:pt x="2189" y="11399"/>
                    <a:pt x="6140" y="15563"/>
                  </a:cubicBezTo>
                  <a:lnTo>
                    <a:pt x="7356" y="14438"/>
                  </a:lnTo>
                  <a:cubicBezTo>
                    <a:pt x="3678" y="10578"/>
                    <a:pt x="1672" y="5350"/>
                    <a:pt x="1794" y="31"/>
                  </a:cubicBezTo>
                  <a:lnTo>
                    <a:pt x="15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3" name="Google Shape;263;p19"/>
            <p:cNvSpPr/>
            <p:nvPr/>
          </p:nvSpPr>
          <p:spPr>
            <a:xfrm>
              <a:off x="3444978" y="2837668"/>
              <a:ext cx="1130027" cy="1130027"/>
            </a:xfrm>
            <a:custGeom>
              <a:avLst/>
              <a:gdLst/>
              <a:ahLst/>
              <a:cxnLst/>
              <a:rect l="l" t="t" r="r" b="b"/>
              <a:pathLst>
                <a:path w="17357" h="17357" extrusionOk="0">
                  <a:moveTo>
                    <a:pt x="1" y="1"/>
                  </a:moveTo>
                  <a:cubicBezTo>
                    <a:pt x="1" y="4439"/>
                    <a:pt x="1703" y="8907"/>
                    <a:pt x="5107" y="12281"/>
                  </a:cubicBezTo>
                  <a:cubicBezTo>
                    <a:pt x="8481" y="15655"/>
                    <a:pt x="12919" y="17357"/>
                    <a:pt x="17357" y="17357"/>
                  </a:cubicBezTo>
                  <a:lnTo>
                    <a:pt x="1735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64" name="Google Shape;264;p19"/>
            <p:cNvGrpSpPr/>
            <p:nvPr/>
          </p:nvGrpSpPr>
          <p:grpSpPr>
            <a:xfrm>
              <a:off x="3885947" y="3091290"/>
              <a:ext cx="414349" cy="411079"/>
              <a:chOff x="2508825" y="2318350"/>
              <a:chExt cx="297750" cy="295400"/>
            </a:xfrm>
          </p:grpSpPr>
          <p:sp>
            <p:nvSpPr>
              <p:cNvPr id="265" name="Google Shape;265;p19"/>
              <p:cNvSpPr/>
              <p:nvPr/>
            </p:nvSpPr>
            <p:spPr>
              <a:xfrm>
                <a:off x="2508825" y="2318350"/>
                <a:ext cx="297750" cy="295400"/>
              </a:xfrm>
              <a:custGeom>
                <a:avLst/>
                <a:gdLst/>
                <a:ahLst/>
                <a:cxnLst/>
                <a:rect l="l" t="t" r="r" b="b"/>
                <a:pathLst>
                  <a:path w="11910" h="11816" extrusionOk="0">
                    <a:moveTo>
                      <a:pt x="5892" y="694"/>
                    </a:moveTo>
                    <a:cubicBezTo>
                      <a:pt x="7625" y="694"/>
                      <a:pt x="9043" y="2112"/>
                      <a:pt x="9043" y="3845"/>
                    </a:cubicBezTo>
                    <a:cubicBezTo>
                      <a:pt x="9043" y="5483"/>
                      <a:pt x="7751" y="6838"/>
                      <a:pt x="6081" y="6932"/>
                    </a:cubicBezTo>
                    <a:cubicBezTo>
                      <a:pt x="6018" y="6932"/>
                      <a:pt x="5987" y="6901"/>
                      <a:pt x="5924" y="6869"/>
                    </a:cubicBezTo>
                    <a:lnTo>
                      <a:pt x="5766" y="6711"/>
                    </a:lnTo>
                    <a:cubicBezTo>
                      <a:pt x="5297" y="6298"/>
                      <a:pt x="4683" y="6101"/>
                      <a:pt x="4072" y="6101"/>
                    </a:cubicBezTo>
                    <a:cubicBezTo>
                      <a:pt x="3985" y="6101"/>
                      <a:pt x="3899" y="6105"/>
                      <a:pt x="3813" y="6113"/>
                    </a:cubicBezTo>
                    <a:cubicBezTo>
                      <a:pt x="3151" y="5577"/>
                      <a:pt x="2773" y="4727"/>
                      <a:pt x="2773" y="3845"/>
                    </a:cubicBezTo>
                    <a:cubicBezTo>
                      <a:pt x="2773" y="2112"/>
                      <a:pt x="4191" y="694"/>
                      <a:pt x="5892" y="694"/>
                    </a:cubicBezTo>
                    <a:close/>
                    <a:moveTo>
                      <a:pt x="4171" y="6822"/>
                    </a:moveTo>
                    <a:cubicBezTo>
                      <a:pt x="4577" y="6822"/>
                      <a:pt x="4979" y="6964"/>
                      <a:pt x="5294" y="7247"/>
                    </a:cubicBezTo>
                    <a:cubicBezTo>
                      <a:pt x="5420" y="7373"/>
                      <a:pt x="5735" y="7657"/>
                      <a:pt x="5892" y="7657"/>
                    </a:cubicBezTo>
                    <a:lnTo>
                      <a:pt x="7972" y="7657"/>
                    </a:lnTo>
                    <a:cubicBezTo>
                      <a:pt x="8192" y="7657"/>
                      <a:pt x="8350" y="7814"/>
                      <a:pt x="8350" y="8003"/>
                    </a:cubicBezTo>
                    <a:cubicBezTo>
                      <a:pt x="8350" y="8192"/>
                      <a:pt x="8192" y="8350"/>
                      <a:pt x="7972" y="8350"/>
                    </a:cubicBezTo>
                    <a:lnTo>
                      <a:pt x="5514" y="8350"/>
                    </a:lnTo>
                    <a:cubicBezTo>
                      <a:pt x="5294" y="8350"/>
                      <a:pt x="5136" y="8507"/>
                      <a:pt x="5136" y="8728"/>
                    </a:cubicBezTo>
                    <a:cubicBezTo>
                      <a:pt x="5136" y="8917"/>
                      <a:pt x="5294" y="9074"/>
                      <a:pt x="5514" y="9074"/>
                    </a:cubicBezTo>
                    <a:lnTo>
                      <a:pt x="8224" y="9074"/>
                    </a:lnTo>
                    <a:cubicBezTo>
                      <a:pt x="8507" y="9074"/>
                      <a:pt x="8759" y="8948"/>
                      <a:pt x="8980" y="8759"/>
                    </a:cubicBezTo>
                    <a:lnTo>
                      <a:pt x="10492" y="7090"/>
                    </a:lnTo>
                    <a:cubicBezTo>
                      <a:pt x="10568" y="7033"/>
                      <a:pt x="10666" y="6987"/>
                      <a:pt x="10766" y="6987"/>
                    </a:cubicBezTo>
                    <a:cubicBezTo>
                      <a:pt x="10833" y="6987"/>
                      <a:pt x="10902" y="7008"/>
                      <a:pt x="10965" y="7058"/>
                    </a:cubicBezTo>
                    <a:cubicBezTo>
                      <a:pt x="11122" y="7184"/>
                      <a:pt x="11185" y="7373"/>
                      <a:pt x="11059" y="7531"/>
                    </a:cubicBezTo>
                    <a:lnTo>
                      <a:pt x="9389" y="9767"/>
                    </a:lnTo>
                    <a:cubicBezTo>
                      <a:pt x="9074" y="10209"/>
                      <a:pt x="8570" y="10492"/>
                      <a:pt x="8035" y="10492"/>
                    </a:cubicBezTo>
                    <a:lnTo>
                      <a:pt x="2773" y="10492"/>
                    </a:lnTo>
                    <a:lnTo>
                      <a:pt x="2773" y="7468"/>
                    </a:lnTo>
                    <a:lnTo>
                      <a:pt x="3025" y="7247"/>
                    </a:lnTo>
                    <a:cubicBezTo>
                      <a:pt x="3356" y="6964"/>
                      <a:pt x="3766" y="6822"/>
                      <a:pt x="4171" y="6822"/>
                    </a:cubicBezTo>
                    <a:close/>
                    <a:moveTo>
                      <a:pt x="1734" y="6932"/>
                    </a:moveTo>
                    <a:cubicBezTo>
                      <a:pt x="1923" y="6932"/>
                      <a:pt x="2080" y="7090"/>
                      <a:pt x="2080" y="7310"/>
                    </a:cubicBezTo>
                    <a:lnTo>
                      <a:pt x="2080" y="10807"/>
                    </a:lnTo>
                    <a:cubicBezTo>
                      <a:pt x="2080" y="10996"/>
                      <a:pt x="1923" y="11154"/>
                      <a:pt x="1734" y="11154"/>
                    </a:cubicBezTo>
                    <a:lnTo>
                      <a:pt x="662" y="11154"/>
                    </a:lnTo>
                    <a:lnTo>
                      <a:pt x="662" y="6932"/>
                    </a:lnTo>
                    <a:close/>
                    <a:moveTo>
                      <a:pt x="5924" y="1"/>
                    </a:moveTo>
                    <a:cubicBezTo>
                      <a:pt x="3844" y="1"/>
                      <a:pt x="2112" y="1734"/>
                      <a:pt x="2112" y="3845"/>
                    </a:cubicBezTo>
                    <a:cubicBezTo>
                      <a:pt x="2112" y="4790"/>
                      <a:pt x="2458" y="5672"/>
                      <a:pt x="3088" y="6396"/>
                    </a:cubicBezTo>
                    <a:cubicBezTo>
                      <a:pt x="2931" y="6459"/>
                      <a:pt x="2773" y="6585"/>
                      <a:pt x="2616" y="6711"/>
                    </a:cubicBezTo>
                    <a:cubicBezTo>
                      <a:pt x="2427" y="6428"/>
                      <a:pt x="2112" y="6270"/>
                      <a:pt x="1765" y="6270"/>
                    </a:cubicBezTo>
                    <a:lnTo>
                      <a:pt x="347" y="6270"/>
                    </a:lnTo>
                    <a:cubicBezTo>
                      <a:pt x="158" y="6270"/>
                      <a:pt x="1" y="6428"/>
                      <a:pt x="1" y="6585"/>
                    </a:cubicBezTo>
                    <a:lnTo>
                      <a:pt x="1" y="11469"/>
                    </a:lnTo>
                    <a:cubicBezTo>
                      <a:pt x="1" y="11658"/>
                      <a:pt x="158" y="11815"/>
                      <a:pt x="347" y="11815"/>
                    </a:cubicBezTo>
                    <a:lnTo>
                      <a:pt x="1765" y="11815"/>
                    </a:lnTo>
                    <a:cubicBezTo>
                      <a:pt x="2238" y="11815"/>
                      <a:pt x="2584" y="11563"/>
                      <a:pt x="2742" y="11122"/>
                    </a:cubicBezTo>
                    <a:lnTo>
                      <a:pt x="8035" y="11122"/>
                    </a:lnTo>
                    <a:cubicBezTo>
                      <a:pt x="8759" y="11122"/>
                      <a:pt x="9515" y="10776"/>
                      <a:pt x="9956" y="10146"/>
                    </a:cubicBezTo>
                    <a:lnTo>
                      <a:pt x="11595" y="7877"/>
                    </a:lnTo>
                    <a:cubicBezTo>
                      <a:pt x="11910" y="7468"/>
                      <a:pt x="11878" y="6838"/>
                      <a:pt x="11437" y="6459"/>
                    </a:cubicBezTo>
                    <a:cubicBezTo>
                      <a:pt x="11249" y="6301"/>
                      <a:pt x="11015" y="6221"/>
                      <a:pt x="10780" y="6221"/>
                    </a:cubicBezTo>
                    <a:cubicBezTo>
                      <a:pt x="10503" y="6221"/>
                      <a:pt x="10224" y="6332"/>
                      <a:pt x="10019" y="6554"/>
                    </a:cubicBezTo>
                    <a:lnTo>
                      <a:pt x="9011" y="7657"/>
                    </a:lnTo>
                    <a:cubicBezTo>
                      <a:pt x="8885" y="7247"/>
                      <a:pt x="8539" y="6932"/>
                      <a:pt x="8098" y="6932"/>
                    </a:cubicBezTo>
                    <a:cubicBezTo>
                      <a:pt x="8287" y="6838"/>
                      <a:pt x="8444" y="6680"/>
                      <a:pt x="8602" y="6522"/>
                    </a:cubicBezTo>
                    <a:cubicBezTo>
                      <a:pt x="9358" y="5798"/>
                      <a:pt x="9767" y="4821"/>
                      <a:pt x="9767" y="3845"/>
                    </a:cubicBezTo>
                    <a:cubicBezTo>
                      <a:pt x="9767" y="1734"/>
                      <a:pt x="8035" y="1"/>
                      <a:pt x="5924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6" name="Google Shape;266;p19"/>
              <p:cNvSpPr/>
              <p:nvPr/>
            </p:nvSpPr>
            <p:spPr>
              <a:xfrm>
                <a:off x="2629350" y="2353025"/>
                <a:ext cx="54350" cy="121300"/>
              </a:xfrm>
              <a:custGeom>
                <a:avLst/>
                <a:gdLst/>
                <a:ahLst/>
                <a:cxnLst/>
                <a:rect l="l" t="t" r="r" b="b"/>
                <a:pathLst>
                  <a:path w="2174" h="4852" extrusionOk="0">
                    <a:moveTo>
                      <a:pt x="1071" y="0"/>
                    </a:moveTo>
                    <a:cubicBezTo>
                      <a:pt x="882" y="0"/>
                      <a:pt x="725" y="158"/>
                      <a:pt x="725" y="347"/>
                    </a:cubicBezTo>
                    <a:lnTo>
                      <a:pt x="725" y="756"/>
                    </a:lnTo>
                    <a:cubicBezTo>
                      <a:pt x="315" y="914"/>
                      <a:pt x="63" y="1292"/>
                      <a:pt x="63" y="1733"/>
                    </a:cubicBezTo>
                    <a:cubicBezTo>
                      <a:pt x="0" y="2332"/>
                      <a:pt x="473" y="2804"/>
                      <a:pt x="1071" y="2804"/>
                    </a:cubicBezTo>
                    <a:cubicBezTo>
                      <a:pt x="1260" y="2804"/>
                      <a:pt x="1418" y="2962"/>
                      <a:pt x="1418" y="3151"/>
                    </a:cubicBezTo>
                    <a:cubicBezTo>
                      <a:pt x="1418" y="3308"/>
                      <a:pt x="1355" y="3434"/>
                      <a:pt x="1229" y="3466"/>
                    </a:cubicBezTo>
                    <a:cubicBezTo>
                      <a:pt x="1185" y="3492"/>
                      <a:pt x="1140" y="3503"/>
                      <a:pt x="1093" y="3503"/>
                    </a:cubicBezTo>
                    <a:cubicBezTo>
                      <a:pt x="970" y="3503"/>
                      <a:pt x="839" y="3422"/>
                      <a:pt x="725" y="3308"/>
                    </a:cubicBezTo>
                    <a:cubicBezTo>
                      <a:pt x="662" y="3245"/>
                      <a:pt x="575" y="3214"/>
                      <a:pt x="488" y="3214"/>
                    </a:cubicBezTo>
                    <a:cubicBezTo>
                      <a:pt x="402" y="3214"/>
                      <a:pt x="315" y="3245"/>
                      <a:pt x="252" y="3308"/>
                    </a:cubicBezTo>
                    <a:cubicBezTo>
                      <a:pt x="126" y="3434"/>
                      <a:pt x="126" y="3655"/>
                      <a:pt x="252" y="3781"/>
                    </a:cubicBezTo>
                    <a:cubicBezTo>
                      <a:pt x="410" y="3938"/>
                      <a:pt x="567" y="4064"/>
                      <a:pt x="756" y="4096"/>
                    </a:cubicBezTo>
                    <a:lnTo>
                      <a:pt x="756" y="4505"/>
                    </a:lnTo>
                    <a:cubicBezTo>
                      <a:pt x="756" y="4694"/>
                      <a:pt x="914" y="4852"/>
                      <a:pt x="1103" y="4852"/>
                    </a:cubicBezTo>
                    <a:cubicBezTo>
                      <a:pt x="1323" y="4852"/>
                      <a:pt x="1481" y="4694"/>
                      <a:pt x="1481" y="4505"/>
                    </a:cubicBezTo>
                    <a:lnTo>
                      <a:pt x="1481" y="4096"/>
                    </a:lnTo>
                    <a:cubicBezTo>
                      <a:pt x="1481" y="4096"/>
                      <a:pt x="1512" y="4096"/>
                      <a:pt x="1512" y="4064"/>
                    </a:cubicBezTo>
                    <a:cubicBezTo>
                      <a:pt x="1890" y="3907"/>
                      <a:pt x="2142" y="3497"/>
                      <a:pt x="2142" y="3119"/>
                    </a:cubicBezTo>
                    <a:cubicBezTo>
                      <a:pt x="2142" y="2521"/>
                      <a:pt x="1670" y="2079"/>
                      <a:pt x="1103" y="2079"/>
                    </a:cubicBezTo>
                    <a:cubicBezTo>
                      <a:pt x="914" y="2079"/>
                      <a:pt x="756" y="1922"/>
                      <a:pt x="756" y="1733"/>
                    </a:cubicBezTo>
                    <a:cubicBezTo>
                      <a:pt x="756" y="1575"/>
                      <a:pt x="851" y="1449"/>
                      <a:pt x="1008" y="1418"/>
                    </a:cubicBezTo>
                    <a:cubicBezTo>
                      <a:pt x="1047" y="1405"/>
                      <a:pt x="1085" y="1399"/>
                      <a:pt x="1124" y="1399"/>
                    </a:cubicBezTo>
                    <a:cubicBezTo>
                      <a:pt x="1273" y="1399"/>
                      <a:pt x="1418" y="1494"/>
                      <a:pt x="1544" y="1670"/>
                    </a:cubicBezTo>
                    <a:cubicBezTo>
                      <a:pt x="1610" y="1753"/>
                      <a:pt x="1703" y="1792"/>
                      <a:pt x="1795" y="1792"/>
                    </a:cubicBezTo>
                    <a:cubicBezTo>
                      <a:pt x="1876" y="1792"/>
                      <a:pt x="1957" y="1761"/>
                      <a:pt x="2016" y="1701"/>
                    </a:cubicBezTo>
                    <a:cubicBezTo>
                      <a:pt x="2174" y="1575"/>
                      <a:pt x="2174" y="1323"/>
                      <a:pt x="2048" y="1229"/>
                    </a:cubicBezTo>
                    <a:cubicBezTo>
                      <a:pt x="1859" y="977"/>
                      <a:pt x="1670" y="819"/>
                      <a:pt x="1418" y="756"/>
                    </a:cubicBezTo>
                    <a:lnTo>
                      <a:pt x="1418" y="347"/>
                    </a:lnTo>
                    <a:cubicBezTo>
                      <a:pt x="1418" y="158"/>
                      <a:pt x="1260" y="0"/>
                      <a:pt x="1071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267" name="Google Shape;267;p19"/>
          <p:cNvGrpSpPr/>
          <p:nvPr/>
        </p:nvGrpSpPr>
        <p:grpSpPr>
          <a:xfrm>
            <a:off x="4574925" y="747776"/>
            <a:ext cx="4469923" cy="2139452"/>
            <a:chOff x="4574925" y="747776"/>
            <a:chExt cx="4469923" cy="2139452"/>
          </a:xfrm>
        </p:grpSpPr>
        <p:sp>
          <p:nvSpPr>
            <p:cNvPr id="268" name="Google Shape;268;p19"/>
            <p:cNvSpPr/>
            <p:nvPr/>
          </p:nvSpPr>
          <p:spPr>
            <a:xfrm>
              <a:off x="5437751" y="1001800"/>
              <a:ext cx="1013229" cy="973190"/>
            </a:xfrm>
            <a:custGeom>
              <a:avLst/>
              <a:gdLst/>
              <a:ahLst/>
              <a:cxnLst/>
              <a:rect l="l" t="t" r="r" b="b"/>
              <a:pathLst>
                <a:path w="15563" h="14948" extrusionOk="0">
                  <a:moveTo>
                    <a:pt x="8663" y="0"/>
                  </a:moveTo>
                  <a:cubicBezTo>
                    <a:pt x="7052" y="0"/>
                    <a:pt x="5441" y="616"/>
                    <a:pt x="4225" y="1847"/>
                  </a:cubicBezTo>
                  <a:lnTo>
                    <a:pt x="0" y="6041"/>
                  </a:lnTo>
                  <a:lnTo>
                    <a:pt x="2888" y="8929"/>
                  </a:lnTo>
                  <a:lnTo>
                    <a:pt x="2888" y="12060"/>
                  </a:lnTo>
                  <a:lnTo>
                    <a:pt x="6049" y="12060"/>
                  </a:lnTo>
                  <a:lnTo>
                    <a:pt x="8906" y="14947"/>
                  </a:lnTo>
                  <a:lnTo>
                    <a:pt x="13101" y="10753"/>
                  </a:lnTo>
                  <a:cubicBezTo>
                    <a:pt x="15563" y="8291"/>
                    <a:pt x="15563" y="4309"/>
                    <a:pt x="13101" y="1847"/>
                  </a:cubicBezTo>
                  <a:cubicBezTo>
                    <a:pt x="11885" y="616"/>
                    <a:pt x="10274" y="0"/>
                    <a:pt x="866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9" name="Google Shape;269;p19"/>
            <p:cNvSpPr/>
            <p:nvPr/>
          </p:nvSpPr>
          <p:spPr>
            <a:xfrm>
              <a:off x="4594717" y="1430705"/>
              <a:ext cx="997474" cy="516543"/>
            </a:xfrm>
            <a:custGeom>
              <a:avLst/>
              <a:gdLst/>
              <a:ahLst/>
              <a:cxnLst/>
              <a:rect l="l" t="t" r="r" b="b"/>
              <a:pathLst>
                <a:path w="15321" h="7934" extrusionOk="0">
                  <a:moveTo>
                    <a:pt x="62" y="1"/>
                  </a:moveTo>
                  <a:lnTo>
                    <a:pt x="1" y="1672"/>
                  </a:lnTo>
                  <a:cubicBezTo>
                    <a:pt x="2645" y="1733"/>
                    <a:pt x="5290" y="2311"/>
                    <a:pt x="7813" y="3466"/>
                  </a:cubicBezTo>
                  <a:cubicBezTo>
                    <a:pt x="10275" y="4560"/>
                    <a:pt x="12372" y="6110"/>
                    <a:pt x="14104" y="7934"/>
                  </a:cubicBezTo>
                  <a:lnTo>
                    <a:pt x="15320" y="6809"/>
                  </a:lnTo>
                  <a:cubicBezTo>
                    <a:pt x="13436" y="4803"/>
                    <a:pt x="11156" y="3162"/>
                    <a:pt x="8512" y="1946"/>
                  </a:cubicBezTo>
                  <a:cubicBezTo>
                    <a:pt x="5746" y="700"/>
                    <a:pt x="2888" y="92"/>
                    <a:pt x="6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0" name="Google Shape;270;p19"/>
            <p:cNvSpPr/>
            <p:nvPr/>
          </p:nvSpPr>
          <p:spPr>
            <a:xfrm>
              <a:off x="5512946" y="1873999"/>
              <a:ext cx="478977" cy="1013229"/>
            </a:xfrm>
            <a:custGeom>
              <a:avLst/>
              <a:gdLst/>
              <a:ahLst/>
              <a:cxnLst/>
              <a:rect l="l" t="t" r="r" b="b"/>
              <a:pathLst>
                <a:path w="7357" h="15563" extrusionOk="0">
                  <a:moveTo>
                    <a:pt x="1216" y="0"/>
                  </a:moveTo>
                  <a:lnTo>
                    <a:pt x="0" y="1125"/>
                  </a:lnTo>
                  <a:cubicBezTo>
                    <a:pt x="3678" y="4985"/>
                    <a:pt x="5684" y="10213"/>
                    <a:pt x="5563" y="15532"/>
                  </a:cubicBezTo>
                  <a:lnTo>
                    <a:pt x="7204" y="15563"/>
                  </a:lnTo>
                  <a:cubicBezTo>
                    <a:pt x="7356" y="9818"/>
                    <a:pt x="5168" y="4164"/>
                    <a:pt x="121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1" name="Google Shape;271;p19"/>
            <p:cNvSpPr/>
            <p:nvPr/>
          </p:nvSpPr>
          <p:spPr>
            <a:xfrm>
              <a:off x="4574925" y="1709741"/>
              <a:ext cx="1130027" cy="1128009"/>
            </a:xfrm>
            <a:custGeom>
              <a:avLst/>
              <a:gdLst/>
              <a:ahLst/>
              <a:cxnLst/>
              <a:rect l="l" t="t" r="r" b="b"/>
              <a:pathLst>
                <a:path w="17357" h="17326" extrusionOk="0">
                  <a:moveTo>
                    <a:pt x="1" y="0"/>
                  </a:moveTo>
                  <a:lnTo>
                    <a:pt x="1" y="17326"/>
                  </a:lnTo>
                  <a:lnTo>
                    <a:pt x="17357" y="17326"/>
                  </a:lnTo>
                  <a:cubicBezTo>
                    <a:pt x="17357" y="12888"/>
                    <a:pt x="15655" y="8450"/>
                    <a:pt x="12281" y="5076"/>
                  </a:cubicBezTo>
                  <a:cubicBezTo>
                    <a:pt x="8876" y="1672"/>
                    <a:pt x="4439" y="0"/>
                    <a:pt x="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2" name="Google Shape;272;p19"/>
            <p:cNvSpPr txBox="1"/>
            <p:nvPr/>
          </p:nvSpPr>
          <p:spPr>
            <a:xfrm>
              <a:off x="5629958" y="1138188"/>
              <a:ext cx="743100" cy="524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000"/>
                <a:buFont typeface="Arial"/>
                <a:buNone/>
              </a:pPr>
              <a:r>
                <a:rPr lang="en" sz="1200" b="1" i="0" u="none" strike="noStrike" cap="none">
                  <a:solidFill>
                    <a:schemeClr val="dk1"/>
                  </a:solidFill>
                  <a:latin typeface="Fira Sans"/>
                  <a:ea typeface="Fira Sans"/>
                  <a:cs typeface="Fira Sans"/>
                  <a:sym typeface="Fira Sans"/>
                </a:rPr>
                <a:t>B</a:t>
              </a:r>
              <a:endParaRPr sz="3000" b="1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endParaRPr>
            </a:p>
          </p:txBody>
        </p:sp>
        <p:sp>
          <p:nvSpPr>
            <p:cNvPr id="273" name="Google Shape;273;p19"/>
            <p:cNvSpPr txBox="1"/>
            <p:nvPr/>
          </p:nvSpPr>
          <p:spPr>
            <a:xfrm>
              <a:off x="6410825" y="747776"/>
              <a:ext cx="2634023" cy="206814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rPr lang="en" sz="1200" b="0" i="0" u="none" strike="noStrike" cap="none">
                  <a:solidFill>
                    <a:schemeClr val="dk1"/>
                  </a:solidFill>
                  <a:latin typeface="Fira Sans"/>
                  <a:ea typeface="Fira Sans"/>
                  <a:cs typeface="Fira Sans"/>
                  <a:sym typeface="Fira Sans"/>
                </a:rPr>
                <a:t>Leksemalar tildagi asosiy maʼno birliklari boʻlsa, soʻzlar esa biz bu maʼnolarni ifodalashda qoʻllaydigan haqiqiy shakllardir.</a:t>
              </a:r>
              <a:endParaRPr sz="1100" b="0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endParaRPr>
            </a:p>
          </p:txBody>
        </p:sp>
        <p:grpSp>
          <p:nvGrpSpPr>
            <p:cNvPr id="274" name="Google Shape;274;p19"/>
            <p:cNvGrpSpPr/>
            <p:nvPr/>
          </p:nvGrpSpPr>
          <p:grpSpPr>
            <a:xfrm>
              <a:off x="4857631" y="2187477"/>
              <a:ext cx="372670" cy="409965"/>
              <a:chOff x="1790525" y="2319150"/>
              <a:chExt cx="267800" cy="294600"/>
            </a:xfrm>
          </p:grpSpPr>
          <p:sp>
            <p:nvSpPr>
              <p:cNvPr id="275" name="Google Shape;275;p19"/>
              <p:cNvSpPr/>
              <p:nvPr/>
            </p:nvSpPr>
            <p:spPr>
              <a:xfrm>
                <a:off x="1881100" y="2423125"/>
                <a:ext cx="88225" cy="155175"/>
              </a:xfrm>
              <a:custGeom>
                <a:avLst/>
                <a:gdLst/>
                <a:ahLst/>
                <a:cxnLst/>
                <a:rect l="l" t="t" r="r" b="b"/>
                <a:pathLst>
                  <a:path w="3529" h="6207" extrusionOk="0">
                    <a:moveTo>
                      <a:pt x="1418" y="1323"/>
                    </a:moveTo>
                    <a:lnTo>
                      <a:pt x="1418" y="2741"/>
                    </a:lnTo>
                    <a:lnTo>
                      <a:pt x="1072" y="2741"/>
                    </a:lnTo>
                    <a:cubicBezTo>
                      <a:pt x="882" y="2741"/>
                      <a:pt x="725" y="2583"/>
                      <a:pt x="725" y="2394"/>
                    </a:cubicBezTo>
                    <a:lnTo>
                      <a:pt x="725" y="1701"/>
                    </a:lnTo>
                    <a:cubicBezTo>
                      <a:pt x="725" y="1481"/>
                      <a:pt x="882" y="1323"/>
                      <a:pt x="1072" y="1323"/>
                    </a:cubicBezTo>
                    <a:close/>
                    <a:moveTo>
                      <a:pt x="2458" y="3466"/>
                    </a:moveTo>
                    <a:cubicBezTo>
                      <a:pt x="2647" y="3466"/>
                      <a:pt x="2804" y="3623"/>
                      <a:pt x="2804" y="3812"/>
                    </a:cubicBezTo>
                    <a:lnTo>
                      <a:pt x="2804" y="4537"/>
                    </a:lnTo>
                    <a:cubicBezTo>
                      <a:pt x="2804" y="4726"/>
                      <a:pt x="2647" y="4883"/>
                      <a:pt x="2458" y="4883"/>
                    </a:cubicBezTo>
                    <a:lnTo>
                      <a:pt x="2111" y="4883"/>
                    </a:lnTo>
                    <a:lnTo>
                      <a:pt x="2111" y="3466"/>
                    </a:lnTo>
                    <a:close/>
                    <a:moveTo>
                      <a:pt x="1796" y="0"/>
                    </a:moveTo>
                    <a:cubicBezTo>
                      <a:pt x="1576" y="0"/>
                      <a:pt x="1418" y="158"/>
                      <a:pt x="1418" y="347"/>
                    </a:cubicBezTo>
                    <a:lnTo>
                      <a:pt x="1418" y="693"/>
                    </a:lnTo>
                    <a:lnTo>
                      <a:pt x="1072" y="693"/>
                    </a:lnTo>
                    <a:cubicBezTo>
                      <a:pt x="473" y="693"/>
                      <a:pt x="63" y="1166"/>
                      <a:pt x="63" y="1733"/>
                    </a:cubicBezTo>
                    <a:lnTo>
                      <a:pt x="63" y="2426"/>
                    </a:lnTo>
                    <a:cubicBezTo>
                      <a:pt x="63" y="3025"/>
                      <a:pt x="536" y="3466"/>
                      <a:pt x="1072" y="3466"/>
                    </a:cubicBezTo>
                    <a:lnTo>
                      <a:pt x="1418" y="3466"/>
                    </a:lnTo>
                    <a:lnTo>
                      <a:pt x="1418" y="4852"/>
                    </a:lnTo>
                    <a:lnTo>
                      <a:pt x="1072" y="4852"/>
                    </a:lnTo>
                    <a:cubicBezTo>
                      <a:pt x="882" y="4852"/>
                      <a:pt x="725" y="4694"/>
                      <a:pt x="725" y="4474"/>
                    </a:cubicBezTo>
                    <a:cubicBezTo>
                      <a:pt x="725" y="4285"/>
                      <a:pt x="567" y="4127"/>
                      <a:pt x="378" y="4127"/>
                    </a:cubicBezTo>
                    <a:cubicBezTo>
                      <a:pt x="158" y="4127"/>
                      <a:pt x="0" y="4285"/>
                      <a:pt x="0" y="4474"/>
                    </a:cubicBezTo>
                    <a:cubicBezTo>
                      <a:pt x="0" y="5072"/>
                      <a:pt x="473" y="5513"/>
                      <a:pt x="1040" y="5513"/>
                    </a:cubicBezTo>
                    <a:lnTo>
                      <a:pt x="1387" y="5513"/>
                    </a:lnTo>
                    <a:lnTo>
                      <a:pt x="1387" y="5860"/>
                    </a:lnTo>
                    <a:cubicBezTo>
                      <a:pt x="1387" y="6049"/>
                      <a:pt x="1544" y="6207"/>
                      <a:pt x="1733" y="6207"/>
                    </a:cubicBezTo>
                    <a:cubicBezTo>
                      <a:pt x="1954" y="6207"/>
                      <a:pt x="2111" y="6049"/>
                      <a:pt x="2111" y="5860"/>
                    </a:cubicBezTo>
                    <a:lnTo>
                      <a:pt x="2111" y="5545"/>
                    </a:lnTo>
                    <a:lnTo>
                      <a:pt x="2458" y="5545"/>
                    </a:lnTo>
                    <a:cubicBezTo>
                      <a:pt x="3056" y="5545"/>
                      <a:pt x="3466" y="5072"/>
                      <a:pt x="3466" y="4537"/>
                    </a:cubicBezTo>
                    <a:lnTo>
                      <a:pt x="3466" y="3812"/>
                    </a:lnTo>
                    <a:cubicBezTo>
                      <a:pt x="3466" y="3214"/>
                      <a:pt x="2993" y="2804"/>
                      <a:pt x="2458" y="2804"/>
                    </a:cubicBezTo>
                    <a:lnTo>
                      <a:pt x="2111" y="2804"/>
                    </a:lnTo>
                    <a:lnTo>
                      <a:pt x="2111" y="1386"/>
                    </a:lnTo>
                    <a:lnTo>
                      <a:pt x="2458" y="1386"/>
                    </a:lnTo>
                    <a:cubicBezTo>
                      <a:pt x="2647" y="1386"/>
                      <a:pt x="2804" y="1544"/>
                      <a:pt x="2804" y="1733"/>
                    </a:cubicBezTo>
                    <a:cubicBezTo>
                      <a:pt x="2804" y="1922"/>
                      <a:pt x="2962" y="2079"/>
                      <a:pt x="3151" y="2079"/>
                    </a:cubicBezTo>
                    <a:cubicBezTo>
                      <a:pt x="3371" y="2079"/>
                      <a:pt x="3529" y="1922"/>
                      <a:pt x="3529" y="1733"/>
                    </a:cubicBezTo>
                    <a:cubicBezTo>
                      <a:pt x="3529" y="1134"/>
                      <a:pt x="3056" y="693"/>
                      <a:pt x="2489" y="693"/>
                    </a:cubicBezTo>
                    <a:lnTo>
                      <a:pt x="2143" y="693"/>
                    </a:lnTo>
                    <a:lnTo>
                      <a:pt x="2143" y="347"/>
                    </a:lnTo>
                    <a:cubicBezTo>
                      <a:pt x="2143" y="158"/>
                      <a:pt x="1985" y="0"/>
                      <a:pt x="1796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6" name="Google Shape;276;p19"/>
              <p:cNvSpPr/>
              <p:nvPr/>
            </p:nvSpPr>
            <p:spPr>
              <a:xfrm>
                <a:off x="1790525" y="2319150"/>
                <a:ext cx="267800" cy="294600"/>
              </a:xfrm>
              <a:custGeom>
                <a:avLst/>
                <a:gdLst/>
                <a:ahLst/>
                <a:cxnLst/>
                <a:rect l="l" t="t" r="r" b="b"/>
                <a:pathLst>
                  <a:path w="10712" h="11784" extrusionOk="0">
                    <a:moveTo>
                      <a:pt x="6427" y="662"/>
                    </a:moveTo>
                    <a:cubicBezTo>
                      <a:pt x="6837" y="662"/>
                      <a:pt x="7152" y="977"/>
                      <a:pt x="7152" y="1355"/>
                    </a:cubicBezTo>
                    <a:cubicBezTo>
                      <a:pt x="7152" y="1765"/>
                      <a:pt x="6837" y="2080"/>
                      <a:pt x="6427" y="2080"/>
                    </a:cubicBezTo>
                    <a:lnTo>
                      <a:pt x="6427" y="1702"/>
                    </a:lnTo>
                    <a:cubicBezTo>
                      <a:pt x="6427" y="1513"/>
                      <a:pt x="6270" y="1355"/>
                      <a:pt x="6081" y="1355"/>
                    </a:cubicBezTo>
                    <a:lnTo>
                      <a:pt x="4695" y="1355"/>
                    </a:lnTo>
                    <a:cubicBezTo>
                      <a:pt x="4505" y="1355"/>
                      <a:pt x="4348" y="1513"/>
                      <a:pt x="4348" y="1702"/>
                    </a:cubicBezTo>
                    <a:lnTo>
                      <a:pt x="4348" y="2080"/>
                    </a:lnTo>
                    <a:cubicBezTo>
                      <a:pt x="3938" y="2017"/>
                      <a:pt x="3623" y="1765"/>
                      <a:pt x="3623" y="1355"/>
                    </a:cubicBezTo>
                    <a:cubicBezTo>
                      <a:pt x="3623" y="977"/>
                      <a:pt x="3938" y="662"/>
                      <a:pt x="4348" y="662"/>
                    </a:cubicBezTo>
                    <a:close/>
                    <a:moveTo>
                      <a:pt x="5734" y="2017"/>
                    </a:moveTo>
                    <a:lnTo>
                      <a:pt x="5734" y="2741"/>
                    </a:lnTo>
                    <a:lnTo>
                      <a:pt x="5010" y="2741"/>
                    </a:lnTo>
                    <a:lnTo>
                      <a:pt x="5010" y="2017"/>
                    </a:lnTo>
                    <a:close/>
                    <a:moveTo>
                      <a:pt x="1418" y="1985"/>
                    </a:moveTo>
                    <a:lnTo>
                      <a:pt x="1859" y="2489"/>
                    </a:lnTo>
                    <a:lnTo>
                      <a:pt x="1355" y="2930"/>
                    </a:lnTo>
                    <a:lnTo>
                      <a:pt x="914" y="2426"/>
                    </a:lnTo>
                    <a:lnTo>
                      <a:pt x="1418" y="1985"/>
                    </a:lnTo>
                    <a:close/>
                    <a:moveTo>
                      <a:pt x="9357" y="1985"/>
                    </a:moveTo>
                    <a:lnTo>
                      <a:pt x="9861" y="2426"/>
                    </a:lnTo>
                    <a:lnTo>
                      <a:pt x="9420" y="2930"/>
                    </a:lnTo>
                    <a:lnTo>
                      <a:pt x="8916" y="2489"/>
                    </a:lnTo>
                    <a:lnTo>
                      <a:pt x="9357" y="1985"/>
                    </a:lnTo>
                    <a:close/>
                    <a:moveTo>
                      <a:pt x="5356" y="3434"/>
                    </a:moveTo>
                    <a:cubicBezTo>
                      <a:pt x="7467" y="3434"/>
                      <a:pt x="9200" y="5167"/>
                      <a:pt x="9200" y="7278"/>
                    </a:cubicBezTo>
                    <a:cubicBezTo>
                      <a:pt x="9200" y="9389"/>
                      <a:pt x="7498" y="11090"/>
                      <a:pt x="5356" y="11090"/>
                    </a:cubicBezTo>
                    <a:cubicBezTo>
                      <a:pt x="3277" y="11090"/>
                      <a:pt x="1544" y="9357"/>
                      <a:pt x="1544" y="7278"/>
                    </a:cubicBezTo>
                    <a:cubicBezTo>
                      <a:pt x="1576" y="5136"/>
                      <a:pt x="3277" y="3434"/>
                      <a:pt x="5356" y="3434"/>
                    </a:cubicBezTo>
                    <a:close/>
                    <a:moveTo>
                      <a:pt x="4316" y="0"/>
                    </a:moveTo>
                    <a:cubicBezTo>
                      <a:pt x="3560" y="0"/>
                      <a:pt x="2930" y="631"/>
                      <a:pt x="2930" y="1387"/>
                    </a:cubicBezTo>
                    <a:cubicBezTo>
                      <a:pt x="2930" y="2143"/>
                      <a:pt x="3560" y="2773"/>
                      <a:pt x="4316" y="2773"/>
                    </a:cubicBezTo>
                    <a:lnTo>
                      <a:pt x="4316" y="2899"/>
                    </a:lnTo>
                    <a:cubicBezTo>
                      <a:pt x="3749" y="3025"/>
                      <a:pt x="3214" y="3277"/>
                      <a:pt x="2741" y="3592"/>
                    </a:cubicBezTo>
                    <a:lnTo>
                      <a:pt x="2269" y="3056"/>
                    </a:lnTo>
                    <a:lnTo>
                      <a:pt x="2521" y="2804"/>
                    </a:lnTo>
                    <a:cubicBezTo>
                      <a:pt x="2741" y="2678"/>
                      <a:pt x="2741" y="2458"/>
                      <a:pt x="2615" y="2332"/>
                    </a:cubicBezTo>
                    <a:lnTo>
                      <a:pt x="1702" y="1292"/>
                    </a:lnTo>
                    <a:cubicBezTo>
                      <a:pt x="1631" y="1203"/>
                      <a:pt x="1530" y="1165"/>
                      <a:pt x="1432" y="1165"/>
                    </a:cubicBezTo>
                    <a:cubicBezTo>
                      <a:pt x="1357" y="1165"/>
                      <a:pt x="1284" y="1188"/>
                      <a:pt x="1229" y="1229"/>
                    </a:cubicBezTo>
                    <a:lnTo>
                      <a:pt x="158" y="2143"/>
                    </a:lnTo>
                    <a:cubicBezTo>
                      <a:pt x="0" y="2269"/>
                      <a:pt x="0" y="2489"/>
                      <a:pt x="126" y="2615"/>
                    </a:cubicBezTo>
                    <a:lnTo>
                      <a:pt x="1040" y="3687"/>
                    </a:lnTo>
                    <a:cubicBezTo>
                      <a:pt x="1106" y="3770"/>
                      <a:pt x="1199" y="3809"/>
                      <a:pt x="1291" y="3809"/>
                    </a:cubicBezTo>
                    <a:cubicBezTo>
                      <a:pt x="1372" y="3809"/>
                      <a:pt x="1453" y="3778"/>
                      <a:pt x="1513" y="3718"/>
                    </a:cubicBezTo>
                    <a:lnTo>
                      <a:pt x="1796" y="3498"/>
                    </a:lnTo>
                    <a:lnTo>
                      <a:pt x="2269" y="4033"/>
                    </a:lnTo>
                    <a:cubicBezTo>
                      <a:pt x="1387" y="4852"/>
                      <a:pt x="882" y="6018"/>
                      <a:pt x="882" y="7278"/>
                    </a:cubicBezTo>
                    <a:cubicBezTo>
                      <a:pt x="882" y="9735"/>
                      <a:pt x="2899" y="11783"/>
                      <a:pt x="5356" y="11783"/>
                    </a:cubicBezTo>
                    <a:cubicBezTo>
                      <a:pt x="7845" y="11783"/>
                      <a:pt x="9861" y="9735"/>
                      <a:pt x="9861" y="7278"/>
                    </a:cubicBezTo>
                    <a:cubicBezTo>
                      <a:pt x="9861" y="6081"/>
                      <a:pt x="9389" y="4915"/>
                      <a:pt x="8475" y="4033"/>
                    </a:cubicBezTo>
                    <a:lnTo>
                      <a:pt x="8948" y="3498"/>
                    </a:lnTo>
                    <a:lnTo>
                      <a:pt x="9231" y="3718"/>
                    </a:lnTo>
                    <a:cubicBezTo>
                      <a:pt x="9306" y="3778"/>
                      <a:pt x="9387" y="3809"/>
                      <a:pt x="9465" y="3809"/>
                    </a:cubicBezTo>
                    <a:cubicBezTo>
                      <a:pt x="9553" y="3809"/>
                      <a:pt x="9637" y="3770"/>
                      <a:pt x="9704" y="3687"/>
                    </a:cubicBezTo>
                    <a:lnTo>
                      <a:pt x="10617" y="2615"/>
                    </a:lnTo>
                    <a:cubicBezTo>
                      <a:pt x="10712" y="2458"/>
                      <a:pt x="10712" y="2269"/>
                      <a:pt x="10554" y="2143"/>
                    </a:cubicBezTo>
                    <a:lnTo>
                      <a:pt x="9515" y="1229"/>
                    </a:lnTo>
                    <a:cubicBezTo>
                      <a:pt x="9446" y="1188"/>
                      <a:pt x="9365" y="1165"/>
                      <a:pt x="9288" y="1165"/>
                    </a:cubicBezTo>
                    <a:cubicBezTo>
                      <a:pt x="9189" y="1165"/>
                      <a:pt x="9095" y="1203"/>
                      <a:pt x="9042" y="1292"/>
                    </a:cubicBezTo>
                    <a:lnTo>
                      <a:pt x="8129" y="2332"/>
                    </a:lnTo>
                    <a:cubicBezTo>
                      <a:pt x="8003" y="2489"/>
                      <a:pt x="8003" y="2710"/>
                      <a:pt x="8160" y="2804"/>
                    </a:cubicBezTo>
                    <a:lnTo>
                      <a:pt x="8444" y="3056"/>
                    </a:lnTo>
                    <a:lnTo>
                      <a:pt x="7971" y="3592"/>
                    </a:lnTo>
                    <a:cubicBezTo>
                      <a:pt x="7498" y="3245"/>
                      <a:pt x="6931" y="3025"/>
                      <a:pt x="6396" y="2899"/>
                    </a:cubicBezTo>
                    <a:lnTo>
                      <a:pt x="6396" y="2773"/>
                    </a:lnTo>
                    <a:cubicBezTo>
                      <a:pt x="7152" y="2773"/>
                      <a:pt x="7782" y="2143"/>
                      <a:pt x="7782" y="1387"/>
                    </a:cubicBezTo>
                    <a:cubicBezTo>
                      <a:pt x="7782" y="631"/>
                      <a:pt x="7152" y="0"/>
                      <a:pt x="6396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277" name="Google Shape;277;p19"/>
          <p:cNvGrpSpPr/>
          <p:nvPr/>
        </p:nvGrpSpPr>
        <p:grpSpPr>
          <a:xfrm>
            <a:off x="4525446" y="2837668"/>
            <a:ext cx="4519403" cy="2219074"/>
            <a:chOff x="4525446" y="2837668"/>
            <a:chExt cx="4519403" cy="2219074"/>
          </a:xfrm>
        </p:grpSpPr>
        <p:sp>
          <p:nvSpPr>
            <p:cNvPr id="278" name="Google Shape;278;p19"/>
            <p:cNvSpPr/>
            <p:nvPr/>
          </p:nvSpPr>
          <p:spPr>
            <a:xfrm>
              <a:off x="5437751" y="3706416"/>
              <a:ext cx="1013229" cy="973190"/>
            </a:xfrm>
            <a:custGeom>
              <a:avLst/>
              <a:gdLst/>
              <a:ahLst/>
              <a:cxnLst/>
              <a:rect l="l" t="t" r="r" b="b"/>
              <a:pathLst>
                <a:path w="15563" h="14948" extrusionOk="0">
                  <a:moveTo>
                    <a:pt x="8906" y="1"/>
                  </a:moveTo>
                  <a:lnTo>
                    <a:pt x="6049" y="2888"/>
                  </a:lnTo>
                  <a:lnTo>
                    <a:pt x="2888" y="2888"/>
                  </a:lnTo>
                  <a:lnTo>
                    <a:pt x="2888" y="6019"/>
                  </a:lnTo>
                  <a:lnTo>
                    <a:pt x="0" y="8906"/>
                  </a:lnTo>
                  <a:lnTo>
                    <a:pt x="4225" y="13101"/>
                  </a:lnTo>
                  <a:cubicBezTo>
                    <a:pt x="5441" y="14332"/>
                    <a:pt x="7052" y="14948"/>
                    <a:pt x="8663" y="14948"/>
                  </a:cubicBezTo>
                  <a:cubicBezTo>
                    <a:pt x="10274" y="14948"/>
                    <a:pt x="11885" y="14332"/>
                    <a:pt x="13101" y="13101"/>
                  </a:cubicBezTo>
                  <a:cubicBezTo>
                    <a:pt x="15563" y="10639"/>
                    <a:pt x="15563" y="6657"/>
                    <a:pt x="13101" y="4195"/>
                  </a:cubicBezTo>
                  <a:lnTo>
                    <a:pt x="890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9" name="Google Shape;279;p19"/>
            <p:cNvSpPr/>
            <p:nvPr/>
          </p:nvSpPr>
          <p:spPr>
            <a:xfrm>
              <a:off x="4525446" y="3803356"/>
              <a:ext cx="1015247" cy="469407"/>
            </a:xfrm>
            <a:custGeom>
              <a:avLst/>
              <a:gdLst/>
              <a:ahLst/>
              <a:cxnLst/>
              <a:rect l="l" t="t" r="r" b="b"/>
              <a:pathLst>
                <a:path w="15594" h="7210" extrusionOk="0">
                  <a:moveTo>
                    <a:pt x="14439" y="1"/>
                  </a:moveTo>
                  <a:cubicBezTo>
                    <a:pt x="10715" y="3549"/>
                    <a:pt x="5747" y="5541"/>
                    <a:pt x="625" y="5541"/>
                  </a:cubicBezTo>
                  <a:cubicBezTo>
                    <a:pt x="438" y="5541"/>
                    <a:pt x="250" y="5538"/>
                    <a:pt x="62" y="5533"/>
                  </a:cubicBezTo>
                  <a:lnTo>
                    <a:pt x="1" y="7205"/>
                  </a:lnTo>
                  <a:cubicBezTo>
                    <a:pt x="155" y="7208"/>
                    <a:pt x="310" y="7210"/>
                    <a:pt x="464" y="7210"/>
                  </a:cubicBezTo>
                  <a:cubicBezTo>
                    <a:pt x="6076" y="7210"/>
                    <a:pt x="11512" y="5062"/>
                    <a:pt x="15594" y="1186"/>
                  </a:cubicBezTo>
                  <a:lnTo>
                    <a:pt x="1443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0" name="Google Shape;280;p19"/>
            <p:cNvSpPr/>
            <p:nvPr/>
          </p:nvSpPr>
          <p:spPr>
            <a:xfrm>
              <a:off x="5465420" y="2885194"/>
              <a:ext cx="516608" cy="995455"/>
            </a:xfrm>
            <a:custGeom>
              <a:avLst/>
              <a:gdLst/>
              <a:ahLst/>
              <a:cxnLst/>
              <a:rect l="l" t="t" r="r" b="b"/>
              <a:pathLst>
                <a:path w="7935" h="15290" extrusionOk="0">
                  <a:moveTo>
                    <a:pt x="6293" y="0"/>
                  </a:moveTo>
                  <a:cubicBezTo>
                    <a:pt x="6232" y="2614"/>
                    <a:pt x="5655" y="5289"/>
                    <a:pt x="4500" y="7812"/>
                  </a:cubicBezTo>
                  <a:cubicBezTo>
                    <a:pt x="3375" y="10244"/>
                    <a:pt x="1855" y="12371"/>
                    <a:pt x="1" y="14104"/>
                  </a:cubicBezTo>
                  <a:lnTo>
                    <a:pt x="1156" y="15289"/>
                  </a:lnTo>
                  <a:cubicBezTo>
                    <a:pt x="3132" y="13405"/>
                    <a:pt x="4803" y="11125"/>
                    <a:pt x="5989" y="8481"/>
                  </a:cubicBezTo>
                  <a:cubicBezTo>
                    <a:pt x="7235" y="5745"/>
                    <a:pt x="7873" y="2888"/>
                    <a:pt x="7934" y="31"/>
                  </a:cubicBezTo>
                  <a:lnTo>
                    <a:pt x="629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1" name="Google Shape;281;p19"/>
            <p:cNvSpPr/>
            <p:nvPr/>
          </p:nvSpPr>
          <p:spPr>
            <a:xfrm>
              <a:off x="4574925" y="2837668"/>
              <a:ext cx="1130027" cy="1130158"/>
            </a:xfrm>
            <a:custGeom>
              <a:avLst/>
              <a:gdLst/>
              <a:ahLst/>
              <a:cxnLst/>
              <a:rect l="l" t="t" r="r" b="b"/>
              <a:pathLst>
                <a:path w="17357" h="17359" extrusionOk="0">
                  <a:moveTo>
                    <a:pt x="1" y="1"/>
                  </a:moveTo>
                  <a:lnTo>
                    <a:pt x="1" y="17357"/>
                  </a:lnTo>
                  <a:cubicBezTo>
                    <a:pt x="76" y="17358"/>
                    <a:pt x="151" y="17358"/>
                    <a:pt x="227" y="17358"/>
                  </a:cubicBezTo>
                  <a:cubicBezTo>
                    <a:pt x="4586" y="17358"/>
                    <a:pt x="8843" y="15628"/>
                    <a:pt x="12220" y="12341"/>
                  </a:cubicBezTo>
                  <a:cubicBezTo>
                    <a:pt x="15624" y="8998"/>
                    <a:pt x="17326" y="4439"/>
                    <a:pt x="1735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2" name="Google Shape;282;p19"/>
            <p:cNvSpPr txBox="1"/>
            <p:nvPr/>
          </p:nvSpPr>
          <p:spPr>
            <a:xfrm>
              <a:off x="5629950" y="4013450"/>
              <a:ext cx="743100" cy="524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000"/>
                <a:buFont typeface="Arial"/>
                <a:buNone/>
              </a:pPr>
              <a:r>
                <a:rPr lang="en" sz="1200" b="1" i="0" u="none" strike="noStrike" cap="none">
                  <a:solidFill>
                    <a:schemeClr val="dk1"/>
                  </a:solidFill>
                  <a:latin typeface="Fira Sans"/>
                  <a:ea typeface="Fira Sans"/>
                  <a:cs typeface="Fira Sans"/>
                  <a:sym typeface="Fira Sans"/>
                </a:rPr>
                <a:t>C</a:t>
              </a:r>
              <a:endParaRPr sz="3000" b="1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endParaRPr>
            </a:p>
          </p:txBody>
        </p:sp>
        <p:sp>
          <p:nvSpPr>
            <p:cNvPr id="283" name="Google Shape;283;p19"/>
            <p:cNvSpPr txBox="1"/>
            <p:nvPr/>
          </p:nvSpPr>
          <p:spPr>
            <a:xfrm>
              <a:off x="6431109" y="2885194"/>
              <a:ext cx="2613740" cy="217154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rPr lang="en" sz="1200" b="0" i="0" u="none" strike="noStrike" cap="none">
                  <a:solidFill>
                    <a:schemeClr val="dk1"/>
                  </a:solidFill>
                  <a:latin typeface="Fira Sans"/>
                  <a:ea typeface="Fira Sans"/>
                  <a:cs typeface="Fira Sans"/>
                  <a:sym typeface="Fira Sans"/>
                </a:rPr>
                <a:t>Leksik maʼnoni oʻrganishda asosiy eʼtibor soʻz ichidagi maʼno tuzilishi va ularning bir-biri bilan bogʻliqligini tushunishga qaratiladi.</a:t>
              </a:r>
              <a:endParaRPr sz="1100" b="0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endParaRPr>
            </a:p>
          </p:txBody>
        </p:sp>
        <p:grpSp>
          <p:nvGrpSpPr>
            <p:cNvPr id="284" name="Google Shape;284;p19"/>
            <p:cNvGrpSpPr/>
            <p:nvPr/>
          </p:nvGrpSpPr>
          <p:grpSpPr>
            <a:xfrm>
              <a:off x="4832927" y="3110087"/>
              <a:ext cx="422079" cy="420939"/>
              <a:chOff x="3962775" y="2683025"/>
              <a:chExt cx="296175" cy="295375"/>
            </a:xfrm>
          </p:grpSpPr>
          <p:sp>
            <p:nvSpPr>
              <p:cNvPr id="285" name="Google Shape;285;p19"/>
              <p:cNvSpPr/>
              <p:nvPr/>
            </p:nvSpPr>
            <p:spPr>
              <a:xfrm>
                <a:off x="3962775" y="2838200"/>
                <a:ext cx="296175" cy="140200"/>
              </a:xfrm>
              <a:custGeom>
                <a:avLst/>
                <a:gdLst/>
                <a:ahLst/>
                <a:cxnLst/>
                <a:rect l="l" t="t" r="r" b="b"/>
                <a:pathLst>
                  <a:path w="11847" h="5608" extrusionOk="0">
                    <a:moveTo>
                      <a:pt x="3530" y="3466"/>
                    </a:moveTo>
                    <a:lnTo>
                      <a:pt x="3530" y="4883"/>
                    </a:lnTo>
                    <a:lnTo>
                      <a:pt x="757" y="4883"/>
                    </a:lnTo>
                    <a:lnTo>
                      <a:pt x="757" y="3466"/>
                    </a:lnTo>
                    <a:close/>
                    <a:moveTo>
                      <a:pt x="7688" y="725"/>
                    </a:moveTo>
                    <a:lnTo>
                      <a:pt x="7688" y="4883"/>
                    </a:lnTo>
                    <a:lnTo>
                      <a:pt x="4223" y="4883"/>
                    </a:lnTo>
                    <a:lnTo>
                      <a:pt x="4223" y="725"/>
                    </a:lnTo>
                    <a:close/>
                    <a:moveTo>
                      <a:pt x="11185" y="2111"/>
                    </a:moveTo>
                    <a:lnTo>
                      <a:pt x="11185" y="4883"/>
                    </a:lnTo>
                    <a:lnTo>
                      <a:pt x="8381" y="4883"/>
                    </a:lnTo>
                    <a:lnTo>
                      <a:pt x="8381" y="2111"/>
                    </a:lnTo>
                    <a:close/>
                    <a:moveTo>
                      <a:pt x="3845" y="0"/>
                    </a:moveTo>
                    <a:cubicBezTo>
                      <a:pt x="3656" y="0"/>
                      <a:pt x="3498" y="158"/>
                      <a:pt x="3498" y="378"/>
                    </a:cubicBezTo>
                    <a:lnTo>
                      <a:pt x="3498" y="2804"/>
                    </a:lnTo>
                    <a:lnTo>
                      <a:pt x="348" y="2804"/>
                    </a:lnTo>
                    <a:cubicBezTo>
                      <a:pt x="158" y="2804"/>
                      <a:pt x="1" y="2962"/>
                      <a:pt x="1" y="3151"/>
                    </a:cubicBezTo>
                    <a:lnTo>
                      <a:pt x="1" y="5261"/>
                    </a:lnTo>
                    <a:cubicBezTo>
                      <a:pt x="1" y="5450"/>
                      <a:pt x="158" y="5608"/>
                      <a:pt x="348" y="5608"/>
                    </a:cubicBezTo>
                    <a:lnTo>
                      <a:pt x="11500" y="5608"/>
                    </a:lnTo>
                    <a:cubicBezTo>
                      <a:pt x="11689" y="5608"/>
                      <a:pt x="11847" y="5450"/>
                      <a:pt x="11847" y="5261"/>
                    </a:cubicBezTo>
                    <a:lnTo>
                      <a:pt x="11847" y="1733"/>
                    </a:lnTo>
                    <a:cubicBezTo>
                      <a:pt x="11847" y="1544"/>
                      <a:pt x="11689" y="1386"/>
                      <a:pt x="11532" y="1386"/>
                    </a:cubicBezTo>
                    <a:lnTo>
                      <a:pt x="8381" y="1386"/>
                    </a:lnTo>
                    <a:lnTo>
                      <a:pt x="8381" y="378"/>
                    </a:lnTo>
                    <a:cubicBezTo>
                      <a:pt x="8381" y="158"/>
                      <a:pt x="8224" y="0"/>
                      <a:pt x="8035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6" name="Google Shape;286;p19"/>
              <p:cNvSpPr/>
              <p:nvPr/>
            </p:nvSpPr>
            <p:spPr>
              <a:xfrm>
                <a:off x="4051000" y="2683025"/>
                <a:ext cx="122100" cy="138650"/>
              </a:xfrm>
              <a:custGeom>
                <a:avLst/>
                <a:gdLst/>
                <a:ahLst/>
                <a:cxnLst/>
                <a:rect l="l" t="t" r="r" b="b"/>
                <a:pathLst>
                  <a:path w="4884" h="5546" extrusionOk="0">
                    <a:moveTo>
                      <a:pt x="2426" y="662"/>
                    </a:moveTo>
                    <a:cubicBezTo>
                      <a:pt x="2804" y="662"/>
                      <a:pt x="3120" y="977"/>
                      <a:pt x="3120" y="1387"/>
                    </a:cubicBezTo>
                    <a:cubicBezTo>
                      <a:pt x="3120" y="1765"/>
                      <a:pt x="2804" y="2080"/>
                      <a:pt x="2426" y="2080"/>
                    </a:cubicBezTo>
                    <a:cubicBezTo>
                      <a:pt x="2017" y="2080"/>
                      <a:pt x="1702" y="1765"/>
                      <a:pt x="1702" y="1387"/>
                    </a:cubicBezTo>
                    <a:cubicBezTo>
                      <a:pt x="1702" y="977"/>
                      <a:pt x="2017" y="662"/>
                      <a:pt x="2426" y="662"/>
                    </a:cubicBezTo>
                    <a:close/>
                    <a:moveTo>
                      <a:pt x="2426" y="2742"/>
                    </a:moveTo>
                    <a:cubicBezTo>
                      <a:pt x="3340" y="2742"/>
                      <a:pt x="4128" y="3529"/>
                      <a:pt x="4128" y="4474"/>
                    </a:cubicBezTo>
                    <a:lnTo>
                      <a:pt x="4128" y="4852"/>
                    </a:lnTo>
                    <a:lnTo>
                      <a:pt x="694" y="4852"/>
                    </a:lnTo>
                    <a:lnTo>
                      <a:pt x="694" y="4474"/>
                    </a:lnTo>
                    <a:cubicBezTo>
                      <a:pt x="694" y="3498"/>
                      <a:pt x="1481" y="2742"/>
                      <a:pt x="2426" y="2742"/>
                    </a:cubicBezTo>
                    <a:close/>
                    <a:moveTo>
                      <a:pt x="2489" y="1"/>
                    </a:moveTo>
                    <a:cubicBezTo>
                      <a:pt x="1733" y="1"/>
                      <a:pt x="1103" y="631"/>
                      <a:pt x="1103" y="1387"/>
                    </a:cubicBezTo>
                    <a:cubicBezTo>
                      <a:pt x="1103" y="1733"/>
                      <a:pt x="1229" y="2049"/>
                      <a:pt x="1450" y="2269"/>
                    </a:cubicBezTo>
                    <a:cubicBezTo>
                      <a:pt x="568" y="2679"/>
                      <a:pt x="1" y="3498"/>
                      <a:pt x="1" y="4474"/>
                    </a:cubicBezTo>
                    <a:lnTo>
                      <a:pt x="1" y="5199"/>
                    </a:lnTo>
                    <a:cubicBezTo>
                      <a:pt x="1" y="5388"/>
                      <a:pt x="158" y="5546"/>
                      <a:pt x="379" y="5546"/>
                    </a:cubicBezTo>
                    <a:lnTo>
                      <a:pt x="4537" y="5546"/>
                    </a:lnTo>
                    <a:cubicBezTo>
                      <a:pt x="4726" y="5546"/>
                      <a:pt x="4884" y="5388"/>
                      <a:pt x="4884" y="5199"/>
                    </a:cubicBezTo>
                    <a:lnTo>
                      <a:pt x="4884" y="4474"/>
                    </a:lnTo>
                    <a:cubicBezTo>
                      <a:pt x="4884" y="3498"/>
                      <a:pt x="4348" y="2679"/>
                      <a:pt x="3529" y="2269"/>
                    </a:cubicBezTo>
                    <a:cubicBezTo>
                      <a:pt x="3750" y="2049"/>
                      <a:pt x="3876" y="1733"/>
                      <a:pt x="3876" y="1387"/>
                    </a:cubicBezTo>
                    <a:cubicBezTo>
                      <a:pt x="3876" y="631"/>
                      <a:pt x="3246" y="1"/>
                      <a:pt x="2489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7" name="Google Shape;287;p19"/>
              <p:cNvSpPr/>
              <p:nvPr/>
            </p:nvSpPr>
            <p:spPr>
              <a:xfrm>
                <a:off x="4084875" y="2873200"/>
                <a:ext cx="52800" cy="69775"/>
              </a:xfrm>
              <a:custGeom>
                <a:avLst/>
                <a:gdLst/>
                <a:ahLst/>
                <a:cxnLst/>
                <a:rect l="l" t="t" r="r" b="b"/>
                <a:pathLst>
                  <a:path w="2112" h="2791" extrusionOk="0">
                    <a:moveTo>
                      <a:pt x="1095" y="0"/>
                    </a:moveTo>
                    <a:cubicBezTo>
                      <a:pt x="1001" y="0"/>
                      <a:pt x="903" y="28"/>
                      <a:pt x="819" y="112"/>
                    </a:cubicBezTo>
                    <a:lnTo>
                      <a:pt x="126" y="805"/>
                    </a:lnTo>
                    <a:cubicBezTo>
                      <a:pt x="0" y="931"/>
                      <a:pt x="0" y="1184"/>
                      <a:pt x="126" y="1278"/>
                    </a:cubicBezTo>
                    <a:cubicBezTo>
                      <a:pt x="205" y="1341"/>
                      <a:pt x="292" y="1373"/>
                      <a:pt x="378" y="1373"/>
                    </a:cubicBezTo>
                    <a:cubicBezTo>
                      <a:pt x="465" y="1373"/>
                      <a:pt x="552" y="1341"/>
                      <a:pt x="630" y="1278"/>
                    </a:cubicBezTo>
                    <a:lnTo>
                      <a:pt x="756" y="1184"/>
                    </a:lnTo>
                    <a:lnTo>
                      <a:pt x="756" y="2066"/>
                    </a:lnTo>
                    <a:lnTo>
                      <a:pt x="378" y="2066"/>
                    </a:lnTo>
                    <a:cubicBezTo>
                      <a:pt x="189" y="2066"/>
                      <a:pt x="32" y="2223"/>
                      <a:pt x="32" y="2444"/>
                    </a:cubicBezTo>
                    <a:cubicBezTo>
                      <a:pt x="32" y="2633"/>
                      <a:pt x="189" y="2790"/>
                      <a:pt x="378" y="2790"/>
                    </a:cubicBezTo>
                    <a:lnTo>
                      <a:pt x="1765" y="2790"/>
                    </a:lnTo>
                    <a:cubicBezTo>
                      <a:pt x="1954" y="2790"/>
                      <a:pt x="2111" y="2633"/>
                      <a:pt x="2111" y="2444"/>
                    </a:cubicBezTo>
                    <a:cubicBezTo>
                      <a:pt x="2111" y="2223"/>
                      <a:pt x="1954" y="2066"/>
                      <a:pt x="1765" y="2066"/>
                    </a:cubicBezTo>
                    <a:lnTo>
                      <a:pt x="1418" y="2066"/>
                    </a:lnTo>
                    <a:lnTo>
                      <a:pt x="1418" y="333"/>
                    </a:lnTo>
                    <a:cubicBezTo>
                      <a:pt x="1418" y="175"/>
                      <a:pt x="1323" y="81"/>
                      <a:pt x="1229" y="18"/>
                    </a:cubicBezTo>
                    <a:cubicBezTo>
                      <a:pt x="1187" y="7"/>
                      <a:pt x="1141" y="0"/>
                      <a:pt x="1095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Google Shape;292;p20"/>
          <p:cNvSpPr/>
          <p:nvPr/>
        </p:nvSpPr>
        <p:spPr>
          <a:xfrm>
            <a:off x="3276930" y="1748432"/>
            <a:ext cx="2716037" cy="2713568"/>
          </a:xfrm>
          <a:custGeom>
            <a:avLst/>
            <a:gdLst/>
            <a:ahLst/>
            <a:cxnLst/>
            <a:rect l="l" t="t" r="r" b="b"/>
            <a:pathLst>
              <a:path w="34105" h="34074" extrusionOk="0">
                <a:moveTo>
                  <a:pt x="17052" y="3283"/>
                </a:moveTo>
                <a:cubicBezTo>
                  <a:pt x="24651" y="3283"/>
                  <a:pt x="30821" y="9453"/>
                  <a:pt x="30821" y="17052"/>
                </a:cubicBezTo>
                <a:cubicBezTo>
                  <a:pt x="30821" y="24621"/>
                  <a:pt x="24651" y="30791"/>
                  <a:pt x="17052" y="30791"/>
                </a:cubicBezTo>
                <a:cubicBezTo>
                  <a:pt x="9453" y="30791"/>
                  <a:pt x="3283" y="24621"/>
                  <a:pt x="3283" y="17052"/>
                </a:cubicBezTo>
                <a:cubicBezTo>
                  <a:pt x="3283" y="9453"/>
                  <a:pt x="9453" y="3283"/>
                  <a:pt x="17052" y="3283"/>
                </a:cubicBezTo>
                <a:close/>
                <a:moveTo>
                  <a:pt x="17052" y="0"/>
                </a:moveTo>
                <a:cubicBezTo>
                  <a:pt x="7630" y="0"/>
                  <a:pt x="0" y="7630"/>
                  <a:pt x="0" y="17052"/>
                </a:cubicBezTo>
                <a:cubicBezTo>
                  <a:pt x="0" y="26445"/>
                  <a:pt x="7630" y="34074"/>
                  <a:pt x="17052" y="34074"/>
                </a:cubicBezTo>
                <a:cubicBezTo>
                  <a:pt x="26475" y="34074"/>
                  <a:pt x="34104" y="26445"/>
                  <a:pt x="34104" y="17052"/>
                </a:cubicBezTo>
                <a:cubicBezTo>
                  <a:pt x="34104" y="7630"/>
                  <a:pt x="26475" y="0"/>
                  <a:pt x="17052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3" name="Google Shape;293;p20"/>
          <p:cNvSpPr/>
          <p:nvPr/>
        </p:nvSpPr>
        <p:spPr>
          <a:xfrm>
            <a:off x="4082930" y="1617747"/>
            <a:ext cx="2215037" cy="539863"/>
          </a:xfrm>
          <a:custGeom>
            <a:avLst/>
            <a:gdLst/>
            <a:ahLst/>
            <a:cxnLst/>
            <a:rect l="l" t="t" r="r" b="b"/>
            <a:pathLst>
              <a:path w="27814" h="6779" extrusionOk="0">
                <a:moveTo>
                  <a:pt x="24561" y="0"/>
                </a:moveTo>
                <a:lnTo>
                  <a:pt x="24561" y="1641"/>
                </a:lnTo>
                <a:lnTo>
                  <a:pt x="6931" y="1641"/>
                </a:lnTo>
                <a:cubicBezTo>
                  <a:pt x="4469" y="1641"/>
                  <a:pt x="2129" y="2158"/>
                  <a:pt x="1" y="3100"/>
                </a:cubicBezTo>
                <a:lnTo>
                  <a:pt x="1" y="6778"/>
                </a:lnTo>
                <a:cubicBezTo>
                  <a:pt x="2037" y="5593"/>
                  <a:pt x="4408" y="4924"/>
                  <a:pt x="6931" y="4924"/>
                </a:cubicBezTo>
                <a:lnTo>
                  <a:pt x="7478" y="4924"/>
                </a:lnTo>
                <a:cubicBezTo>
                  <a:pt x="7630" y="4924"/>
                  <a:pt x="7752" y="4924"/>
                  <a:pt x="7904" y="4955"/>
                </a:cubicBezTo>
                <a:lnTo>
                  <a:pt x="7904" y="4924"/>
                </a:lnTo>
                <a:lnTo>
                  <a:pt x="24561" y="4924"/>
                </a:lnTo>
                <a:lnTo>
                  <a:pt x="24561" y="6535"/>
                </a:lnTo>
                <a:lnTo>
                  <a:pt x="27813" y="3283"/>
                </a:lnTo>
                <a:lnTo>
                  <a:pt x="24561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4" name="Google Shape;294;p20"/>
          <p:cNvSpPr txBox="1"/>
          <p:nvPr/>
        </p:nvSpPr>
        <p:spPr>
          <a:xfrm>
            <a:off x="6404527" y="780427"/>
            <a:ext cx="2585238" cy="24695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200" b="0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Tilshunoslikda leksik daraja leksemalar va so‘zlar o‘rtasidagi munosabatni muhokama qiladi. Leksema mavhum ma'no birligi bo'lsa, so'z esa bu ma'noning jismoniy amalga oshirilishidir.</a:t>
            </a:r>
            <a:endParaRPr sz="1100" b="0" i="0" u="none" strike="noStrike" cap="none">
              <a:solidFill>
                <a:schemeClr val="dk1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sp>
        <p:nvSpPr>
          <p:cNvPr id="295" name="Google Shape;295;p20"/>
          <p:cNvSpPr/>
          <p:nvPr/>
        </p:nvSpPr>
        <p:spPr>
          <a:xfrm>
            <a:off x="3538297" y="2009881"/>
            <a:ext cx="2193217" cy="2190748"/>
          </a:xfrm>
          <a:custGeom>
            <a:avLst/>
            <a:gdLst/>
            <a:ahLst/>
            <a:cxnLst/>
            <a:rect l="l" t="t" r="r" b="b"/>
            <a:pathLst>
              <a:path w="27540" h="27509" extrusionOk="0">
                <a:moveTo>
                  <a:pt x="13770" y="3252"/>
                </a:moveTo>
                <a:cubicBezTo>
                  <a:pt x="19545" y="3252"/>
                  <a:pt x="24257" y="7964"/>
                  <a:pt x="24257" y="13769"/>
                </a:cubicBezTo>
                <a:cubicBezTo>
                  <a:pt x="24257" y="19544"/>
                  <a:pt x="19545" y="24256"/>
                  <a:pt x="13770" y="24256"/>
                </a:cubicBezTo>
                <a:cubicBezTo>
                  <a:pt x="7995" y="24256"/>
                  <a:pt x="3284" y="19544"/>
                  <a:pt x="3284" y="13769"/>
                </a:cubicBezTo>
                <a:cubicBezTo>
                  <a:pt x="3284" y="7964"/>
                  <a:pt x="7995" y="3252"/>
                  <a:pt x="13770" y="3252"/>
                </a:cubicBezTo>
                <a:close/>
                <a:moveTo>
                  <a:pt x="13770" y="0"/>
                </a:moveTo>
                <a:cubicBezTo>
                  <a:pt x="6171" y="0"/>
                  <a:pt x="1" y="6170"/>
                  <a:pt x="1" y="13769"/>
                </a:cubicBezTo>
                <a:cubicBezTo>
                  <a:pt x="1" y="21338"/>
                  <a:pt x="6171" y="27508"/>
                  <a:pt x="13770" y="27508"/>
                </a:cubicBezTo>
                <a:cubicBezTo>
                  <a:pt x="21369" y="27508"/>
                  <a:pt x="27539" y="21338"/>
                  <a:pt x="27539" y="13769"/>
                </a:cubicBezTo>
                <a:cubicBezTo>
                  <a:pt x="27539" y="6170"/>
                  <a:pt x="21369" y="0"/>
                  <a:pt x="1377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6" name="Google Shape;296;p20"/>
          <p:cNvSpPr/>
          <p:nvPr/>
        </p:nvSpPr>
        <p:spPr>
          <a:xfrm>
            <a:off x="3799743" y="2268861"/>
            <a:ext cx="1670317" cy="1672706"/>
          </a:xfrm>
          <a:custGeom>
            <a:avLst/>
            <a:gdLst/>
            <a:ahLst/>
            <a:cxnLst/>
            <a:rect l="l" t="t" r="r" b="b"/>
            <a:pathLst>
              <a:path w="20974" h="21004" extrusionOk="0">
                <a:moveTo>
                  <a:pt x="10487" y="3283"/>
                </a:moveTo>
                <a:cubicBezTo>
                  <a:pt x="14469" y="3283"/>
                  <a:pt x="17691" y="6536"/>
                  <a:pt x="17691" y="10517"/>
                </a:cubicBezTo>
                <a:cubicBezTo>
                  <a:pt x="17691" y="14469"/>
                  <a:pt x="14469" y="17721"/>
                  <a:pt x="10487" y="17721"/>
                </a:cubicBezTo>
                <a:cubicBezTo>
                  <a:pt x="6505" y="17721"/>
                  <a:pt x="3283" y="14469"/>
                  <a:pt x="3283" y="10517"/>
                </a:cubicBezTo>
                <a:cubicBezTo>
                  <a:pt x="3283" y="6536"/>
                  <a:pt x="6505" y="3283"/>
                  <a:pt x="10487" y="3283"/>
                </a:cubicBezTo>
                <a:close/>
                <a:moveTo>
                  <a:pt x="10487" y="0"/>
                </a:moveTo>
                <a:cubicBezTo>
                  <a:pt x="4712" y="0"/>
                  <a:pt x="1" y="4712"/>
                  <a:pt x="1" y="10517"/>
                </a:cubicBezTo>
                <a:cubicBezTo>
                  <a:pt x="1" y="16292"/>
                  <a:pt x="4712" y="21004"/>
                  <a:pt x="10487" y="21004"/>
                </a:cubicBezTo>
                <a:cubicBezTo>
                  <a:pt x="16262" y="21004"/>
                  <a:pt x="20974" y="16292"/>
                  <a:pt x="20974" y="10517"/>
                </a:cubicBezTo>
                <a:cubicBezTo>
                  <a:pt x="20974" y="4712"/>
                  <a:pt x="16262" y="0"/>
                  <a:pt x="104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7" name="Google Shape;297;p20"/>
          <p:cNvSpPr/>
          <p:nvPr/>
        </p:nvSpPr>
        <p:spPr>
          <a:xfrm>
            <a:off x="2865370" y="3549347"/>
            <a:ext cx="1769625" cy="520511"/>
          </a:xfrm>
          <a:custGeom>
            <a:avLst/>
            <a:gdLst/>
            <a:ahLst/>
            <a:cxnLst/>
            <a:rect l="l" t="t" r="r" b="b"/>
            <a:pathLst>
              <a:path w="22221" h="6536" extrusionOk="0">
                <a:moveTo>
                  <a:pt x="3284" y="1"/>
                </a:moveTo>
                <a:lnTo>
                  <a:pt x="1" y="3283"/>
                </a:lnTo>
                <a:lnTo>
                  <a:pt x="3284" y="6536"/>
                </a:lnTo>
                <a:lnTo>
                  <a:pt x="3284" y="4925"/>
                </a:lnTo>
                <a:lnTo>
                  <a:pt x="22220" y="4925"/>
                </a:lnTo>
                <a:lnTo>
                  <a:pt x="22220" y="1642"/>
                </a:lnTo>
                <a:lnTo>
                  <a:pt x="3284" y="1642"/>
                </a:lnTo>
                <a:lnTo>
                  <a:pt x="3284" y="1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8" name="Google Shape;298;p20"/>
          <p:cNvSpPr txBox="1"/>
          <p:nvPr/>
        </p:nvSpPr>
        <p:spPr>
          <a:xfrm>
            <a:off x="154235" y="3038884"/>
            <a:ext cx="2588964" cy="20178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200" b="0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Leksik ma’no muayyan so‘z yoki leksema bilan bog‘langan ma’noni bildiradi. U denotatsiya, konnotatsiya, birikma va hissiy munosabatlar kabi turli komponentlarni o'z ichiga oladi.</a:t>
            </a:r>
            <a:endParaRPr sz="1100" b="0" i="0" u="none" strike="noStrike" cap="none">
              <a:solidFill>
                <a:schemeClr val="dk1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sp>
        <p:nvSpPr>
          <p:cNvPr id="299" name="Google Shape;299;p20"/>
          <p:cNvSpPr txBox="1">
            <a:spLocks noGrp="1"/>
          </p:cNvSpPr>
          <p:nvPr>
            <p:ph type="title"/>
          </p:nvPr>
        </p:nvSpPr>
        <p:spPr>
          <a:xfrm>
            <a:off x="457200" y="238286"/>
            <a:ext cx="8229600" cy="33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" sz="1200"/>
              <a:t>Tilshunoslikda leksik daraja</a:t>
            </a:r>
            <a:endParaRPr/>
          </a:p>
        </p:txBody>
      </p:sp>
      <p:sp>
        <p:nvSpPr>
          <p:cNvPr id="300" name="Google Shape;300;p20"/>
          <p:cNvSpPr/>
          <p:nvPr/>
        </p:nvSpPr>
        <p:spPr>
          <a:xfrm>
            <a:off x="4659099" y="2009881"/>
            <a:ext cx="19432" cy="80"/>
          </a:xfrm>
          <a:custGeom>
            <a:avLst/>
            <a:gdLst/>
            <a:ahLst/>
            <a:cxnLst/>
            <a:rect l="l" t="t" r="r" b="b"/>
            <a:pathLst>
              <a:path w="244" h="1" extrusionOk="0">
                <a:moveTo>
                  <a:pt x="243" y="0"/>
                </a:moveTo>
                <a:cubicBezTo>
                  <a:pt x="152" y="0"/>
                  <a:pt x="91" y="0"/>
                  <a:pt x="0" y="0"/>
                </a:cubicBezTo>
                <a:cubicBezTo>
                  <a:pt x="91" y="0"/>
                  <a:pt x="152" y="0"/>
                  <a:pt x="243" y="0"/>
                </a:cubicBezTo>
                <a:close/>
              </a:path>
            </a:pathLst>
          </a:custGeom>
          <a:solidFill>
            <a:srgbClr val="8E8E8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1" name="Google Shape;301;p20"/>
          <p:cNvSpPr/>
          <p:nvPr/>
        </p:nvSpPr>
        <p:spPr>
          <a:xfrm>
            <a:off x="4061189" y="2530310"/>
            <a:ext cx="1147417" cy="1149886"/>
          </a:xfrm>
          <a:custGeom>
            <a:avLst/>
            <a:gdLst/>
            <a:ahLst/>
            <a:cxnLst/>
            <a:rect l="l" t="t" r="r" b="b"/>
            <a:pathLst>
              <a:path w="14408" h="14439" extrusionOk="0">
                <a:moveTo>
                  <a:pt x="7204" y="3283"/>
                </a:moveTo>
                <a:cubicBezTo>
                  <a:pt x="9362" y="3283"/>
                  <a:pt x="11156" y="5046"/>
                  <a:pt x="11156" y="7234"/>
                </a:cubicBezTo>
                <a:cubicBezTo>
                  <a:pt x="11156" y="9392"/>
                  <a:pt x="9362" y="11155"/>
                  <a:pt x="7204" y="11155"/>
                </a:cubicBezTo>
                <a:cubicBezTo>
                  <a:pt x="5046" y="11155"/>
                  <a:pt x="3253" y="9392"/>
                  <a:pt x="3253" y="7234"/>
                </a:cubicBezTo>
                <a:cubicBezTo>
                  <a:pt x="3253" y="5046"/>
                  <a:pt x="5046" y="3283"/>
                  <a:pt x="7204" y="3283"/>
                </a:cubicBezTo>
                <a:close/>
                <a:moveTo>
                  <a:pt x="7204" y="0"/>
                </a:moveTo>
                <a:cubicBezTo>
                  <a:pt x="3222" y="0"/>
                  <a:pt x="0" y="3253"/>
                  <a:pt x="0" y="7234"/>
                </a:cubicBezTo>
                <a:cubicBezTo>
                  <a:pt x="0" y="11186"/>
                  <a:pt x="3222" y="14438"/>
                  <a:pt x="7204" y="14438"/>
                </a:cubicBezTo>
                <a:cubicBezTo>
                  <a:pt x="11186" y="14438"/>
                  <a:pt x="14408" y="11186"/>
                  <a:pt x="14408" y="7234"/>
                </a:cubicBezTo>
                <a:cubicBezTo>
                  <a:pt x="14408" y="3253"/>
                  <a:pt x="11186" y="0"/>
                  <a:pt x="7204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2" name="Google Shape;302;p20"/>
          <p:cNvSpPr/>
          <p:nvPr/>
        </p:nvSpPr>
        <p:spPr>
          <a:xfrm>
            <a:off x="4061189" y="1789605"/>
            <a:ext cx="259061" cy="1345953"/>
          </a:xfrm>
          <a:custGeom>
            <a:avLst/>
            <a:gdLst/>
            <a:ahLst/>
            <a:cxnLst/>
            <a:rect l="l" t="t" r="r" b="b"/>
            <a:pathLst>
              <a:path w="3253" h="16901" extrusionOk="0">
                <a:moveTo>
                  <a:pt x="0" y="0"/>
                </a:moveTo>
                <a:lnTo>
                  <a:pt x="0" y="16900"/>
                </a:lnTo>
                <a:lnTo>
                  <a:pt x="3253" y="16900"/>
                </a:lnTo>
                <a:lnTo>
                  <a:pt x="3253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3" name="Google Shape;303;p20"/>
          <p:cNvSpPr/>
          <p:nvPr/>
        </p:nvSpPr>
        <p:spPr>
          <a:xfrm>
            <a:off x="2846018" y="988375"/>
            <a:ext cx="1474249" cy="1600077"/>
          </a:xfrm>
          <a:custGeom>
            <a:avLst/>
            <a:gdLst/>
            <a:ahLst/>
            <a:cxnLst/>
            <a:rect l="l" t="t" r="r" b="b"/>
            <a:pathLst>
              <a:path w="18512" h="20092" extrusionOk="0">
                <a:moveTo>
                  <a:pt x="3253" y="0"/>
                </a:moveTo>
                <a:lnTo>
                  <a:pt x="1" y="3253"/>
                </a:lnTo>
                <a:lnTo>
                  <a:pt x="3253" y="6535"/>
                </a:lnTo>
                <a:lnTo>
                  <a:pt x="3253" y="5015"/>
                </a:lnTo>
                <a:lnTo>
                  <a:pt x="11946" y="5015"/>
                </a:lnTo>
                <a:cubicBezTo>
                  <a:pt x="13770" y="5015"/>
                  <a:pt x="15259" y="6505"/>
                  <a:pt x="15259" y="8298"/>
                </a:cubicBezTo>
                <a:lnTo>
                  <a:pt x="15259" y="20092"/>
                </a:lnTo>
                <a:lnTo>
                  <a:pt x="18512" y="20092"/>
                </a:lnTo>
                <a:lnTo>
                  <a:pt x="18512" y="8055"/>
                </a:lnTo>
                <a:cubicBezTo>
                  <a:pt x="18512" y="4560"/>
                  <a:pt x="15685" y="1733"/>
                  <a:pt x="12189" y="1733"/>
                </a:cubicBezTo>
                <a:lnTo>
                  <a:pt x="3253" y="1733"/>
                </a:lnTo>
                <a:lnTo>
                  <a:pt x="3253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4" name="Google Shape;304;p20"/>
          <p:cNvSpPr txBox="1"/>
          <p:nvPr/>
        </p:nvSpPr>
        <p:spPr>
          <a:xfrm>
            <a:off x="154235" y="780427"/>
            <a:ext cx="2588963" cy="20178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200" b="0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Leksik birliklar o‘rtasidagi munosabatlar tilda so‘z va leksemalarning qanday bog‘lanishini o‘rganadi. Bunga leksik darajadagi sinonimiya, antonimiya, giponimiya va boshqa semantik munosabatlar kiradi.</a:t>
            </a:r>
            <a:endParaRPr sz="1100" b="0" i="0" u="none" strike="noStrike" cap="none">
              <a:solidFill>
                <a:schemeClr val="dk1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" name="Google Shape;309;p21"/>
          <p:cNvSpPr txBox="1">
            <a:spLocks noGrp="1"/>
          </p:cNvSpPr>
          <p:nvPr>
            <p:ph type="title"/>
          </p:nvPr>
        </p:nvSpPr>
        <p:spPr>
          <a:xfrm>
            <a:off x="457200" y="411475"/>
            <a:ext cx="8229600" cy="33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" sz="1200"/>
              <a:t>Leksik birliklarni tekshirish</a:t>
            </a:r>
            <a:endParaRPr/>
          </a:p>
        </p:txBody>
      </p:sp>
      <p:grpSp>
        <p:nvGrpSpPr>
          <p:cNvPr id="310" name="Google Shape;310;p21"/>
          <p:cNvGrpSpPr/>
          <p:nvPr/>
        </p:nvGrpSpPr>
        <p:grpSpPr>
          <a:xfrm>
            <a:off x="151470" y="1476852"/>
            <a:ext cx="2809301" cy="3499337"/>
            <a:chOff x="328703" y="1476850"/>
            <a:chExt cx="2809301" cy="3499337"/>
          </a:xfrm>
        </p:grpSpPr>
        <p:sp>
          <p:nvSpPr>
            <p:cNvPr id="311" name="Google Shape;311;p21"/>
            <p:cNvSpPr/>
            <p:nvPr/>
          </p:nvSpPr>
          <p:spPr>
            <a:xfrm>
              <a:off x="786675" y="1476850"/>
              <a:ext cx="2222593" cy="1267066"/>
            </a:xfrm>
            <a:custGeom>
              <a:avLst/>
              <a:gdLst/>
              <a:ahLst/>
              <a:cxnLst/>
              <a:rect l="l" t="t" r="r" b="b"/>
              <a:pathLst>
                <a:path w="32311" h="18420" extrusionOk="0">
                  <a:moveTo>
                    <a:pt x="0" y="0"/>
                  </a:moveTo>
                  <a:lnTo>
                    <a:pt x="7964" y="9210"/>
                  </a:lnTo>
                  <a:lnTo>
                    <a:pt x="0" y="18420"/>
                  </a:lnTo>
                  <a:lnTo>
                    <a:pt x="24347" y="18420"/>
                  </a:lnTo>
                  <a:lnTo>
                    <a:pt x="32311" y="9210"/>
                  </a:lnTo>
                  <a:lnTo>
                    <a:pt x="24347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2" name="Google Shape;312;p21"/>
            <p:cNvSpPr/>
            <p:nvPr/>
          </p:nvSpPr>
          <p:spPr>
            <a:xfrm>
              <a:off x="1774455" y="2743857"/>
              <a:ext cx="69" cy="499810"/>
            </a:xfrm>
            <a:custGeom>
              <a:avLst/>
              <a:gdLst/>
              <a:ahLst/>
              <a:cxnLst/>
              <a:rect l="l" t="t" r="r" b="b"/>
              <a:pathLst>
                <a:path w="1" h="7266" fill="none" extrusionOk="0">
                  <a:moveTo>
                    <a:pt x="0" y="1"/>
                  </a:moveTo>
                  <a:lnTo>
                    <a:pt x="0" y="7265"/>
                  </a:lnTo>
                </a:path>
              </a:pathLst>
            </a:custGeom>
            <a:noFill/>
            <a:ln w="9525" cap="flat" cmpd="sng">
              <a:solidFill>
                <a:schemeClr val="dk2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3" name="Google Shape;313;p21"/>
            <p:cNvSpPr/>
            <p:nvPr/>
          </p:nvSpPr>
          <p:spPr>
            <a:xfrm>
              <a:off x="1523517" y="3243601"/>
              <a:ext cx="499810" cy="69"/>
            </a:xfrm>
            <a:custGeom>
              <a:avLst/>
              <a:gdLst/>
              <a:ahLst/>
              <a:cxnLst/>
              <a:rect l="l" t="t" r="r" b="b"/>
              <a:pathLst>
                <a:path w="7266" h="1" fill="none" extrusionOk="0">
                  <a:moveTo>
                    <a:pt x="7266" y="0"/>
                  </a:moveTo>
                  <a:lnTo>
                    <a:pt x="1" y="0"/>
                  </a:lnTo>
                </a:path>
              </a:pathLst>
            </a:custGeom>
            <a:noFill/>
            <a:ln w="9525" cap="flat" cmpd="sng">
              <a:solidFill>
                <a:schemeClr val="dk2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4" name="Google Shape;314;p21"/>
            <p:cNvSpPr txBox="1"/>
            <p:nvPr/>
          </p:nvSpPr>
          <p:spPr>
            <a:xfrm>
              <a:off x="328703" y="3274639"/>
              <a:ext cx="2809301" cy="170154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rPr lang="en" sz="1200" b="0" i="0" u="none" strike="noStrike" cap="none">
                  <a:solidFill>
                    <a:srgbClr val="000000"/>
                  </a:solidFill>
                  <a:latin typeface="Fira Sans"/>
                  <a:ea typeface="Fira Sans"/>
                  <a:cs typeface="Fira Sans"/>
                  <a:sym typeface="Fira Sans"/>
                </a:rPr>
                <a:t>Tildagi leksik daraja deganda so‘z va ibora kabi leksemalar tahlil qilinadigan daraja tushuniladi. Leksema tildagi eng kichik ma’no birligidir.</a:t>
              </a:r>
              <a:endParaRPr sz="1100" b="0" i="0" u="none" strike="noStrike" cap="none">
                <a:solidFill>
                  <a:srgbClr val="000000"/>
                </a:solidFill>
                <a:latin typeface="Fira Sans"/>
                <a:ea typeface="Fira Sans"/>
                <a:cs typeface="Fira Sans"/>
                <a:sym typeface="Fira Sans"/>
              </a:endParaRPr>
            </a:p>
          </p:txBody>
        </p:sp>
        <p:grpSp>
          <p:nvGrpSpPr>
            <p:cNvPr id="315" name="Google Shape;315;p21"/>
            <p:cNvGrpSpPr/>
            <p:nvPr/>
          </p:nvGrpSpPr>
          <p:grpSpPr>
            <a:xfrm>
              <a:off x="1649220" y="1860477"/>
              <a:ext cx="497513" cy="499811"/>
              <a:chOff x="1649220" y="1860477"/>
              <a:chExt cx="497513" cy="499811"/>
            </a:xfrm>
          </p:grpSpPr>
          <p:sp>
            <p:nvSpPr>
              <p:cNvPr id="316" name="Google Shape;316;p21"/>
              <p:cNvSpPr/>
              <p:nvPr/>
            </p:nvSpPr>
            <p:spPr>
              <a:xfrm>
                <a:off x="1732344" y="1860477"/>
                <a:ext cx="325561" cy="499811"/>
              </a:xfrm>
              <a:custGeom>
                <a:avLst/>
                <a:gdLst/>
                <a:ahLst/>
                <a:cxnLst/>
                <a:rect l="l" t="t" r="r" b="b"/>
                <a:pathLst>
                  <a:path w="7649" h="11743" extrusionOk="0">
                    <a:moveTo>
                      <a:pt x="3813" y="684"/>
                    </a:moveTo>
                    <a:cubicBezTo>
                      <a:pt x="5545" y="684"/>
                      <a:pt x="6900" y="2039"/>
                      <a:pt x="6900" y="3740"/>
                    </a:cubicBezTo>
                    <a:cubicBezTo>
                      <a:pt x="6931" y="4780"/>
                      <a:pt x="6553" y="5347"/>
                      <a:pt x="6270" y="5788"/>
                    </a:cubicBezTo>
                    <a:cubicBezTo>
                      <a:pt x="5797" y="6544"/>
                      <a:pt x="5608" y="6922"/>
                      <a:pt x="5608" y="7930"/>
                    </a:cubicBezTo>
                    <a:cubicBezTo>
                      <a:pt x="5608" y="8119"/>
                      <a:pt x="5451" y="8277"/>
                      <a:pt x="5230" y="8277"/>
                    </a:cubicBezTo>
                    <a:lnTo>
                      <a:pt x="2489" y="8277"/>
                    </a:lnTo>
                    <a:cubicBezTo>
                      <a:pt x="2300" y="8277"/>
                      <a:pt x="2143" y="8119"/>
                      <a:pt x="2143" y="7930"/>
                    </a:cubicBezTo>
                    <a:cubicBezTo>
                      <a:pt x="2143" y="6922"/>
                      <a:pt x="1922" y="6576"/>
                      <a:pt x="1450" y="5820"/>
                    </a:cubicBezTo>
                    <a:cubicBezTo>
                      <a:pt x="1198" y="5347"/>
                      <a:pt x="567" y="4528"/>
                      <a:pt x="788" y="3205"/>
                    </a:cubicBezTo>
                    <a:cubicBezTo>
                      <a:pt x="1040" y="1819"/>
                      <a:pt x="2237" y="684"/>
                      <a:pt x="3813" y="684"/>
                    </a:cubicBezTo>
                    <a:close/>
                    <a:moveTo>
                      <a:pt x="4852" y="8907"/>
                    </a:moveTo>
                    <a:lnTo>
                      <a:pt x="4852" y="9569"/>
                    </a:lnTo>
                    <a:lnTo>
                      <a:pt x="4506" y="9569"/>
                    </a:lnTo>
                    <a:cubicBezTo>
                      <a:pt x="4285" y="9569"/>
                      <a:pt x="4128" y="9726"/>
                      <a:pt x="4128" y="9915"/>
                    </a:cubicBezTo>
                    <a:cubicBezTo>
                      <a:pt x="4128" y="10136"/>
                      <a:pt x="4285" y="10293"/>
                      <a:pt x="4506" y="10293"/>
                    </a:cubicBezTo>
                    <a:lnTo>
                      <a:pt x="4852" y="10293"/>
                    </a:lnTo>
                    <a:lnTo>
                      <a:pt x="4852" y="10640"/>
                    </a:lnTo>
                    <a:cubicBezTo>
                      <a:pt x="4884" y="10829"/>
                      <a:pt x="4726" y="10986"/>
                      <a:pt x="4537" y="10986"/>
                    </a:cubicBezTo>
                    <a:lnTo>
                      <a:pt x="3151" y="10986"/>
                    </a:lnTo>
                    <a:cubicBezTo>
                      <a:pt x="2962" y="10986"/>
                      <a:pt x="2804" y="10829"/>
                      <a:pt x="2804" y="10640"/>
                    </a:cubicBezTo>
                    <a:lnTo>
                      <a:pt x="2804" y="10293"/>
                    </a:lnTo>
                    <a:lnTo>
                      <a:pt x="3151" y="10293"/>
                    </a:lnTo>
                    <a:cubicBezTo>
                      <a:pt x="3371" y="10293"/>
                      <a:pt x="3529" y="10136"/>
                      <a:pt x="3529" y="9915"/>
                    </a:cubicBezTo>
                    <a:cubicBezTo>
                      <a:pt x="3529" y="9726"/>
                      <a:pt x="3371" y="9569"/>
                      <a:pt x="3151" y="9569"/>
                    </a:cubicBezTo>
                    <a:lnTo>
                      <a:pt x="2804" y="9569"/>
                    </a:lnTo>
                    <a:lnTo>
                      <a:pt x="2804" y="8907"/>
                    </a:lnTo>
                    <a:close/>
                    <a:moveTo>
                      <a:pt x="3897" y="1"/>
                    </a:moveTo>
                    <a:cubicBezTo>
                      <a:pt x="3632" y="1"/>
                      <a:pt x="3361" y="28"/>
                      <a:pt x="3088" y="86"/>
                    </a:cubicBezTo>
                    <a:cubicBezTo>
                      <a:pt x="1607" y="401"/>
                      <a:pt x="441" y="1566"/>
                      <a:pt x="158" y="3079"/>
                    </a:cubicBezTo>
                    <a:cubicBezTo>
                      <a:pt x="0" y="3992"/>
                      <a:pt x="158" y="4969"/>
                      <a:pt x="631" y="5757"/>
                    </a:cubicBezTo>
                    <a:cubicBezTo>
                      <a:pt x="757" y="5914"/>
                      <a:pt x="820" y="6072"/>
                      <a:pt x="914" y="6229"/>
                    </a:cubicBezTo>
                    <a:cubicBezTo>
                      <a:pt x="1355" y="6891"/>
                      <a:pt x="1450" y="7143"/>
                      <a:pt x="1450" y="7962"/>
                    </a:cubicBezTo>
                    <a:cubicBezTo>
                      <a:pt x="1450" y="8403"/>
                      <a:pt x="1733" y="8781"/>
                      <a:pt x="2143" y="8939"/>
                    </a:cubicBezTo>
                    <a:lnTo>
                      <a:pt x="2143" y="10703"/>
                    </a:lnTo>
                    <a:cubicBezTo>
                      <a:pt x="2143" y="11270"/>
                      <a:pt x="2615" y="11743"/>
                      <a:pt x="3151" y="11743"/>
                    </a:cubicBezTo>
                    <a:lnTo>
                      <a:pt x="4537" y="11743"/>
                    </a:lnTo>
                    <a:cubicBezTo>
                      <a:pt x="5073" y="11743"/>
                      <a:pt x="5545" y="11270"/>
                      <a:pt x="5545" y="10703"/>
                    </a:cubicBezTo>
                    <a:lnTo>
                      <a:pt x="5545" y="8939"/>
                    </a:lnTo>
                    <a:cubicBezTo>
                      <a:pt x="5955" y="8781"/>
                      <a:pt x="6238" y="8435"/>
                      <a:pt x="6238" y="7962"/>
                    </a:cubicBezTo>
                    <a:lnTo>
                      <a:pt x="6238" y="7930"/>
                    </a:lnTo>
                    <a:cubicBezTo>
                      <a:pt x="6238" y="7143"/>
                      <a:pt x="6427" y="6828"/>
                      <a:pt x="6805" y="6229"/>
                    </a:cubicBezTo>
                    <a:cubicBezTo>
                      <a:pt x="7089" y="5788"/>
                      <a:pt x="7593" y="5032"/>
                      <a:pt x="7593" y="3835"/>
                    </a:cubicBezTo>
                    <a:cubicBezTo>
                      <a:pt x="7649" y="1658"/>
                      <a:pt x="5950" y="1"/>
                      <a:pt x="3897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7" name="Google Shape;317;p21"/>
              <p:cNvSpPr/>
              <p:nvPr/>
            </p:nvSpPr>
            <p:spPr>
              <a:xfrm>
                <a:off x="2087699" y="2007573"/>
                <a:ext cx="59034" cy="30900"/>
              </a:xfrm>
              <a:custGeom>
                <a:avLst/>
                <a:gdLst/>
                <a:ahLst/>
                <a:cxnLst/>
                <a:rect l="l" t="t" r="r" b="b"/>
                <a:pathLst>
                  <a:path w="1387" h="726" extrusionOk="0">
                    <a:moveTo>
                      <a:pt x="347" y="1"/>
                    </a:moveTo>
                    <a:cubicBezTo>
                      <a:pt x="158" y="1"/>
                      <a:pt x="0" y="158"/>
                      <a:pt x="0" y="379"/>
                    </a:cubicBezTo>
                    <a:cubicBezTo>
                      <a:pt x="0" y="568"/>
                      <a:pt x="158" y="725"/>
                      <a:pt x="347" y="725"/>
                    </a:cubicBezTo>
                    <a:lnTo>
                      <a:pt x="1040" y="725"/>
                    </a:lnTo>
                    <a:cubicBezTo>
                      <a:pt x="1229" y="725"/>
                      <a:pt x="1386" y="568"/>
                      <a:pt x="1386" y="379"/>
                    </a:cubicBezTo>
                    <a:cubicBezTo>
                      <a:pt x="1386" y="158"/>
                      <a:pt x="1229" y="1"/>
                      <a:pt x="1040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8" name="Google Shape;318;p21"/>
              <p:cNvSpPr/>
              <p:nvPr/>
            </p:nvSpPr>
            <p:spPr>
              <a:xfrm>
                <a:off x="1649220" y="2007573"/>
                <a:ext cx="59034" cy="30900"/>
              </a:xfrm>
              <a:custGeom>
                <a:avLst/>
                <a:gdLst/>
                <a:ahLst/>
                <a:cxnLst/>
                <a:rect l="l" t="t" r="r" b="b"/>
                <a:pathLst>
                  <a:path w="1387" h="726" extrusionOk="0">
                    <a:moveTo>
                      <a:pt x="347" y="1"/>
                    </a:moveTo>
                    <a:cubicBezTo>
                      <a:pt x="158" y="1"/>
                      <a:pt x="0" y="158"/>
                      <a:pt x="0" y="379"/>
                    </a:cubicBezTo>
                    <a:cubicBezTo>
                      <a:pt x="0" y="568"/>
                      <a:pt x="158" y="725"/>
                      <a:pt x="347" y="725"/>
                    </a:cubicBezTo>
                    <a:lnTo>
                      <a:pt x="1008" y="725"/>
                    </a:lnTo>
                    <a:cubicBezTo>
                      <a:pt x="1197" y="694"/>
                      <a:pt x="1386" y="536"/>
                      <a:pt x="1386" y="379"/>
                    </a:cubicBezTo>
                    <a:cubicBezTo>
                      <a:pt x="1386" y="158"/>
                      <a:pt x="1197" y="1"/>
                      <a:pt x="1008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9" name="Google Shape;319;p21"/>
              <p:cNvSpPr/>
              <p:nvPr/>
            </p:nvSpPr>
            <p:spPr>
              <a:xfrm>
                <a:off x="2058203" y="1889760"/>
                <a:ext cx="60354" cy="45244"/>
              </a:xfrm>
              <a:custGeom>
                <a:avLst/>
                <a:gdLst/>
                <a:ahLst/>
                <a:cxnLst/>
                <a:rect l="l" t="t" r="r" b="b"/>
                <a:pathLst>
                  <a:path w="1418" h="1063" extrusionOk="0">
                    <a:moveTo>
                      <a:pt x="992" y="1"/>
                    </a:moveTo>
                    <a:cubicBezTo>
                      <a:pt x="931" y="1"/>
                      <a:pt x="870" y="19"/>
                      <a:pt x="819" y="59"/>
                    </a:cubicBezTo>
                    <a:lnTo>
                      <a:pt x="221" y="406"/>
                    </a:lnTo>
                    <a:cubicBezTo>
                      <a:pt x="63" y="500"/>
                      <a:pt x="0" y="721"/>
                      <a:pt x="95" y="878"/>
                    </a:cubicBezTo>
                    <a:cubicBezTo>
                      <a:pt x="159" y="985"/>
                      <a:pt x="295" y="1063"/>
                      <a:pt x="415" y="1063"/>
                    </a:cubicBezTo>
                    <a:cubicBezTo>
                      <a:pt x="473" y="1063"/>
                      <a:pt x="527" y="1045"/>
                      <a:pt x="567" y="1005"/>
                    </a:cubicBezTo>
                    <a:lnTo>
                      <a:pt x="1166" y="658"/>
                    </a:lnTo>
                    <a:cubicBezTo>
                      <a:pt x="1323" y="563"/>
                      <a:pt x="1418" y="343"/>
                      <a:pt x="1292" y="185"/>
                    </a:cubicBezTo>
                    <a:cubicBezTo>
                      <a:pt x="1249" y="79"/>
                      <a:pt x="1120" y="1"/>
                      <a:pt x="99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0" name="Google Shape;320;p21"/>
              <p:cNvSpPr/>
              <p:nvPr/>
            </p:nvSpPr>
            <p:spPr>
              <a:xfrm>
                <a:off x="1677354" y="2110276"/>
                <a:ext cx="60396" cy="44648"/>
              </a:xfrm>
              <a:custGeom>
                <a:avLst/>
                <a:gdLst/>
                <a:ahLst/>
                <a:cxnLst/>
                <a:rect l="l" t="t" r="r" b="b"/>
                <a:pathLst>
                  <a:path w="1419" h="1049" extrusionOk="0">
                    <a:moveTo>
                      <a:pt x="1005" y="1"/>
                    </a:moveTo>
                    <a:cubicBezTo>
                      <a:pt x="944" y="1"/>
                      <a:pt x="880" y="15"/>
                      <a:pt x="820" y="45"/>
                    </a:cubicBezTo>
                    <a:lnTo>
                      <a:pt x="221" y="392"/>
                    </a:lnTo>
                    <a:cubicBezTo>
                      <a:pt x="64" y="486"/>
                      <a:pt x="1" y="707"/>
                      <a:pt x="127" y="864"/>
                    </a:cubicBezTo>
                    <a:cubicBezTo>
                      <a:pt x="169" y="971"/>
                      <a:pt x="299" y="1049"/>
                      <a:pt x="427" y="1049"/>
                    </a:cubicBezTo>
                    <a:cubicBezTo>
                      <a:pt x="488" y="1049"/>
                      <a:pt x="548" y="1031"/>
                      <a:pt x="599" y="990"/>
                    </a:cubicBezTo>
                    <a:lnTo>
                      <a:pt x="1166" y="644"/>
                    </a:lnTo>
                    <a:cubicBezTo>
                      <a:pt x="1324" y="549"/>
                      <a:pt x="1418" y="329"/>
                      <a:pt x="1292" y="171"/>
                    </a:cubicBezTo>
                    <a:cubicBezTo>
                      <a:pt x="1250" y="64"/>
                      <a:pt x="1134" y="1"/>
                      <a:pt x="1005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1" name="Google Shape;321;p21"/>
              <p:cNvSpPr/>
              <p:nvPr/>
            </p:nvSpPr>
            <p:spPr>
              <a:xfrm>
                <a:off x="2059522" y="2110276"/>
                <a:ext cx="59034" cy="43456"/>
              </a:xfrm>
              <a:custGeom>
                <a:avLst/>
                <a:gdLst/>
                <a:ahLst/>
                <a:cxnLst/>
                <a:rect l="l" t="t" r="r" b="b"/>
                <a:pathLst>
                  <a:path w="1387" h="1021" extrusionOk="0">
                    <a:moveTo>
                      <a:pt x="378" y="1"/>
                    </a:moveTo>
                    <a:cubicBezTo>
                      <a:pt x="264" y="1"/>
                      <a:pt x="149" y="64"/>
                      <a:pt x="64" y="171"/>
                    </a:cubicBezTo>
                    <a:cubicBezTo>
                      <a:pt x="1" y="329"/>
                      <a:pt x="32" y="518"/>
                      <a:pt x="190" y="644"/>
                    </a:cubicBezTo>
                    <a:lnTo>
                      <a:pt x="788" y="990"/>
                    </a:lnTo>
                    <a:cubicBezTo>
                      <a:pt x="838" y="1010"/>
                      <a:pt x="891" y="1021"/>
                      <a:pt x="944" y="1021"/>
                    </a:cubicBezTo>
                    <a:cubicBezTo>
                      <a:pt x="1059" y="1021"/>
                      <a:pt x="1175" y="972"/>
                      <a:pt x="1261" y="864"/>
                    </a:cubicBezTo>
                    <a:cubicBezTo>
                      <a:pt x="1387" y="675"/>
                      <a:pt x="1292" y="486"/>
                      <a:pt x="1135" y="392"/>
                    </a:cubicBezTo>
                    <a:lnTo>
                      <a:pt x="536" y="45"/>
                    </a:lnTo>
                    <a:cubicBezTo>
                      <a:pt x="486" y="15"/>
                      <a:pt x="432" y="1"/>
                      <a:pt x="378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2" name="Google Shape;322;p21"/>
              <p:cNvSpPr/>
              <p:nvPr/>
            </p:nvSpPr>
            <p:spPr>
              <a:xfrm>
                <a:off x="1678716" y="1890951"/>
                <a:ext cx="59034" cy="43456"/>
              </a:xfrm>
              <a:custGeom>
                <a:avLst/>
                <a:gdLst/>
                <a:ahLst/>
                <a:cxnLst/>
                <a:rect l="l" t="t" r="r" b="b"/>
                <a:pathLst>
                  <a:path w="1387" h="1021" extrusionOk="0">
                    <a:moveTo>
                      <a:pt x="405" y="1"/>
                    </a:moveTo>
                    <a:cubicBezTo>
                      <a:pt x="283" y="1"/>
                      <a:pt x="159" y="50"/>
                      <a:pt x="95" y="157"/>
                    </a:cubicBezTo>
                    <a:cubicBezTo>
                      <a:pt x="0" y="315"/>
                      <a:pt x="63" y="504"/>
                      <a:pt x="221" y="630"/>
                    </a:cubicBezTo>
                    <a:lnTo>
                      <a:pt x="788" y="977"/>
                    </a:lnTo>
                    <a:cubicBezTo>
                      <a:pt x="838" y="1007"/>
                      <a:pt x="895" y="1021"/>
                      <a:pt x="953" y="1021"/>
                    </a:cubicBezTo>
                    <a:cubicBezTo>
                      <a:pt x="1074" y="1021"/>
                      <a:pt x="1196" y="958"/>
                      <a:pt x="1260" y="850"/>
                    </a:cubicBezTo>
                    <a:cubicBezTo>
                      <a:pt x="1386" y="693"/>
                      <a:pt x="1292" y="504"/>
                      <a:pt x="1134" y="378"/>
                    </a:cubicBezTo>
                    <a:lnTo>
                      <a:pt x="567" y="31"/>
                    </a:lnTo>
                    <a:cubicBezTo>
                      <a:pt x="517" y="11"/>
                      <a:pt x="461" y="1"/>
                      <a:pt x="405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3" name="Google Shape;323;p21"/>
              <p:cNvSpPr/>
              <p:nvPr/>
            </p:nvSpPr>
            <p:spPr>
              <a:xfrm>
                <a:off x="1810106" y="1921298"/>
                <a:ext cx="174379" cy="260653"/>
              </a:xfrm>
              <a:custGeom>
                <a:avLst/>
                <a:gdLst/>
                <a:ahLst/>
                <a:cxnLst/>
                <a:rect l="l" t="t" r="r" b="b"/>
                <a:pathLst>
                  <a:path w="4097" h="6124" extrusionOk="0">
                    <a:moveTo>
                      <a:pt x="1733" y="1492"/>
                    </a:moveTo>
                    <a:lnTo>
                      <a:pt x="1733" y="2343"/>
                    </a:lnTo>
                    <a:cubicBezTo>
                      <a:pt x="1733" y="2500"/>
                      <a:pt x="1796" y="2626"/>
                      <a:pt x="1922" y="2658"/>
                    </a:cubicBezTo>
                    <a:lnTo>
                      <a:pt x="3246" y="3225"/>
                    </a:lnTo>
                    <a:lnTo>
                      <a:pt x="2395" y="4611"/>
                    </a:lnTo>
                    <a:lnTo>
                      <a:pt x="2395" y="3729"/>
                    </a:lnTo>
                    <a:cubicBezTo>
                      <a:pt x="2395" y="3572"/>
                      <a:pt x="2332" y="3445"/>
                      <a:pt x="2206" y="3414"/>
                    </a:cubicBezTo>
                    <a:lnTo>
                      <a:pt x="851" y="2878"/>
                    </a:lnTo>
                    <a:lnTo>
                      <a:pt x="1733" y="1492"/>
                    </a:lnTo>
                    <a:close/>
                    <a:moveTo>
                      <a:pt x="2038" y="0"/>
                    </a:moveTo>
                    <a:cubicBezTo>
                      <a:pt x="1919" y="0"/>
                      <a:pt x="1814" y="47"/>
                      <a:pt x="1765" y="169"/>
                    </a:cubicBezTo>
                    <a:lnTo>
                      <a:pt x="64" y="2941"/>
                    </a:lnTo>
                    <a:cubicBezTo>
                      <a:pt x="32" y="3004"/>
                      <a:pt x="1" y="3130"/>
                      <a:pt x="32" y="3225"/>
                    </a:cubicBezTo>
                    <a:cubicBezTo>
                      <a:pt x="64" y="3288"/>
                      <a:pt x="158" y="3382"/>
                      <a:pt x="221" y="3414"/>
                    </a:cubicBezTo>
                    <a:lnTo>
                      <a:pt x="1733" y="4013"/>
                    </a:lnTo>
                    <a:lnTo>
                      <a:pt x="1733" y="5808"/>
                    </a:lnTo>
                    <a:cubicBezTo>
                      <a:pt x="1733" y="5966"/>
                      <a:pt x="1859" y="6092"/>
                      <a:pt x="1954" y="6123"/>
                    </a:cubicBezTo>
                    <a:lnTo>
                      <a:pt x="2049" y="6123"/>
                    </a:lnTo>
                    <a:cubicBezTo>
                      <a:pt x="2143" y="6123"/>
                      <a:pt x="2269" y="6092"/>
                      <a:pt x="2301" y="5966"/>
                    </a:cubicBezTo>
                    <a:lnTo>
                      <a:pt x="4002" y="3225"/>
                    </a:lnTo>
                    <a:cubicBezTo>
                      <a:pt x="4033" y="3130"/>
                      <a:pt x="4096" y="3004"/>
                      <a:pt x="4033" y="2941"/>
                    </a:cubicBezTo>
                    <a:cubicBezTo>
                      <a:pt x="4033" y="2878"/>
                      <a:pt x="3970" y="2784"/>
                      <a:pt x="3907" y="2752"/>
                    </a:cubicBezTo>
                    <a:lnTo>
                      <a:pt x="2395" y="2154"/>
                    </a:lnTo>
                    <a:lnTo>
                      <a:pt x="2395" y="358"/>
                    </a:lnTo>
                    <a:cubicBezTo>
                      <a:pt x="2395" y="169"/>
                      <a:pt x="2269" y="74"/>
                      <a:pt x="2143" y="11"/>
                    </a:cubicBezTo>
                    <a:cubicBezTo>
                      <a:pt x="2108" y="4"/>
                      <a:pt x="2072" y="0"/>
                      <a:pt x="2038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324" name="Google Shape;324;p21"/>
          <p:cNvGrpSpPr/>
          <p:nvPr/>
        </p:nvGrpSpPr>
        <p:grpSpPr>
          <a:xfrm>
            <a:off x="5982159" y="1480426"/>
            <a:ext cx="3040655" cy="3509072"/>
            <a:chOff x="4078312" y="1476850"/>
            <a:chExt cx="3040655" cy="3509072"/>
          </a:xfrm>
        </p:grpSpPr>
        <p:sp>
          <p:nvSpPr>
            <p:cNvPr id="325" name="Google Shape;325;p21"/>
            <p:cNvSpPr/>
            <p:nvPr/>
          </p:nvSpPr>
          <p:spPr>
            <a:xfrm>
              <a:off x="4397544" y="1476850"/>
              <a:ext cx="2220529" cy="1267066"/>
            </a:xfrm>
            <a:custGeom>
              <a:avLst/>
              <a:gdLst/>
              <a:ahLst/>
              <a:cxnLst/>
              <a:rect l="l" t="t" r="r" b="b"/>
              <a:pathLst>
                <a:path w="32281" h="18420" extrusionOk="0">
                  <a:moveTo>
                    <a:pt x="1" y="0"/>
                  </a:moveTo>
                  <a:lnTo>
                    <a:pt x="7934" y="9210"/>
                  </a:lnTo>
                  <a:lnTo>
                    <a:pt x="1" y="18420"/>
                  </a:lnTo>
                  <a:lnTo>
                    <a:pt x="24348" y="18420"/>
                  </a:lnTo>
                  <a:lnTo>
                    <a:pt x="32281" y="9210"/>
                  </a:lnTo>
                  <a:lnTo>
                    <a:pt x="2434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6" name="Google Shape;326;p21"/>
            <p:cNvSpPr/>
            <p:nvPr/>
          </p:nvSpPr>
          <p:spPr>
            <a:xfrm>
              <a:off x="5132632" y="3243601"/>
              <a:ext cx="499810" cy="69"/>
            </a:xfrm>
            <a:custGeom>
              <a:avLst/>
              <a:gdLst/>
              <a:ahLst/>
              <a:cxnLst/>
              <a:rect l="l" t="t" r="r" b="b"/>
              <a:pathLst>
                <a:path w="7266" h="1" fill="none" extrusionOk="0">
                  <a:moveTo>
                    <a:pt x="7265" y="0"/>
                  </a:moveTo>
                  <a:lnTo>
                    <a:pt x="1" y="0"/>
                  </a:lnTo>
                </a:path>
              </a:pathLst>
            </a:custGeom>
            <a:noFill/>
            <a:ln w="9525" cap="flat" cmpd="sng">
              <a:solidFill>
                <a:schemeClr val="accent1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7" name="Google Shape;327;p21"/>
            <p:cNvSpPr/>
            <p:nvPr/>
          </p:nvSpPr>
          <p:spPr>
            <a:xfrm>
              <a:off x="5381437" y="2743857"/>
              <a:ext cx="69" cy="499810"/>
            </a:xfrm>
            <a:custGeom>
              <a:avLst/>
              <a:gdLst/>
              <a:ahLst/>
              <a:cxnLst/>
              <a:rect l="l" t="t" r="r" b="b"/>
              <a:pathLst>
                <a:path w="1" h="7266" fill="none" extrusionOk="0">
                  <a:moveTo>
                    <a:pt x="1" y="1"/>
                  </a:moveTo>
                  <a:lnTo>
                    <a:pt x="1" y="7265"/>
                  </a:lnTo>
                </a:path>
              </a:pathLst>
            </a:custGeom>
            <a:noFill/>
            <a:ln w="9525" cap="flat" cmpd="sng">
              <a:solidFill>
                <a:schemeClr val="accent1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8" name="Google Shape;328;p21"/>
            <p:cNvSpPr txBox="1"/>
            <p:nvPr/>
          </p:nvSpPr>
          <p:spPr>
            <a:xfrm>
              <a:off x="4078312" y="3271065"/>
              <a:ext cx="3040655" cy="171485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rPr lang="en" sz="1200" b="0" i="0" u="none" strike="noStrike" cap="none">
                  <a:solidFill>
                    <a:schemeClr val="dk1"/>
                  </a:solidFill>
                  <a:latin typeface="Fira Sans"/>
                  <a:ea typeface="Fira Sans"/>
                  <a:cs typeface="Fira Sans"/>
                  <a:sym typeface="Fira Sans"/>
                </a:rPr>
                <a:t>So‘z muayyan ma’noni anglatuvchi o‘ziga xos leksemadir. Leksik ma'no so'z yoki leksema ma'nosini bildiradi va uning tarkibi sintaksis va morfologiya kabi turli komponentlarni o'z ichiga oladi.</a:t>
              </a:r>
              <a:endParaRPr sz="1100" b="0" i="0" u="none" strike="noStrike" cap="none">
                <a:solidFill>
                  <a:srgbClr val="000000"/>
                </a:solidFill>
                <a:latin typeface="Fira Sans"/>
                <a:ea typeface="Fira Sans"/>
                <a:cs typeface="Fira Sans"/>
                <a:sym typeface="Fira Sans"/>
              </a:endParaRPr>
            </a:p>
          </p:txBody>
        </p:sp>
        <p:sp>
          <p:nvSpPr>
            <p:cNvPr id="329" name="Google Shape;329;p21"/>
            <p:cNvSpPr/>
            <p:nvPr/>
          </p:nvSpPr>
          <p:spPr>
            <a:xfrm>
              <a:off x="5338944" y="1850476"/>
              <a:ext cx="436646" cy="435494"/>
            </a:xfrm>
            <a:custGeom>
              <a:avLst/>
              <a:gdLst/>
              <a:ahLst/>
              <a:cxnLst/>
              <a:rect l="l" t="t" r="r" b="b"/>
              <a:pathLst>
                <a:path w="11752" h="11721" extrusionOk="0">
                  <a:moveTo>
                    <a:pt x="6490" y="662"/>
                  </a:moveTo>
                  <a:cubicBezTo>
                    <a:pt x="6711" y="662"/>
                    <a:pt x="6868" y="820"/>
                    <a:pt x="6868" y="1009"/>
                  </a:cubicBezTo>
                  <a:lnTo>
                    <a:pt x="6868" y="1355"/>
                  </a:lnTo>
                  <a:lnTo>
                    <a:pt x="5167" y="1355"/>
                  </a:lnTo>
                  <a:cubicBezTo>
                    <a:pt x="4600" y="1355"/>
                    <a:pt x="4127" y="1828"/>
                    <a:pt x="4127" y="2395"/>
                  </a:cubicBezTo>
                  <a:lnTo>
                    <a:pt x="4127" y="2773"/>
                  </a:lnTo>
                  <a:lnTo>
                    <a:pt x="3088" y="2773"/>
                  </a:lnTo>
                  <a:cubicBezTo>
                    <a:pt x="2993" y="2773"/>
                    <a:pt x="2867" y="2836"/>
                    <a:pt x="2836" y="2899"/>
                  </a:cubicBezTo>
                  <a:lnTo>
                    <a:pt x="2048" y="3687"/>
                  </a:lnTo>
                  <a:lnTo>
                    <a:pt x="2048" y="3151"/>
                  </a:lnTo>
                  <a:cubicBezTo>
                    <a:pt x="2048" y="2931"/>
                    <a:pt x="1891" y="2773"/>
                    <a:pt x="1702" y="2773"/>
                  </a:cubicBezTo>
                  <a:lnTo>
                    <a:pt x="1040" y="2773"/>
                  </a:lnTo>
                  <a:cubicBezTo>
                    <a:pt x="819" y="2773"/>
                    <a:pt x="662" y="2616"/>
                    <a:pt x="662" y="2427"/>
                  </a:cubicBezTo>
                  <a:lnTo>
                    <a:pt x="662" y="1009"/>
                  </a:lnTo>
                  <a:cubicBezTo>
                    <a:pt x="662" y="820"/>
                    <a:pt x="819" y="662"/>
                    <a:pt x="1040" y="662"/>
                  </a:cubicBezTo>
                  <a:close/>
                  <a:moveTo>
                    <a:pt x="10649" y="1986"/>
                  </a:moveTo>
                  <a:cubicBezTo>
                    <a:pt x="10838" y="1986"/>
                    <a:pt x="10995" y="2143"/>
                    <a:pt x="10995" y="2364"/>
                  </a:cubicBezTo>
                  <a:lnTo>
                    <a:pt x="10995" y="3781"/>
                  </a:lnTo>
                  <a:cubicBezTo>
                    <a:pt x="10995" y="3970"/>
                    <a:pt x="10838" y="4128"/>
                    <a:pt x="10649" y="4128"/>
                  </a:cubicBezTo>
                  <a:lnTo>
                    <a:pt x="8601" y="4128"/>
                  </a:lnTo>
                  <a:cubicBezTo>
                    <a:pt x="8412" y="4128"/>
                    <a:pt x="8255" y="4285"/>
                    <a:pt x="8255" y="4474"/>
                  </a:cubicBezTo>
                  <a:lnTo>
                    <a:pt x="8255" y="5041"/>
                  </a:lnTo>
                  <a:lnTo>
                    <a:pt x="7404" y="4191"/>
                  </a:lnTo>
                  <a:cubicBezTo>
                    <a:pt x="7372" y="4159"/>
                    <a:pt x="7246" y="4128"/>
                    <a:pt x="7183" y="4128"/>
                  </a:cubicBezTo>
                  <a:lnTo>
                    <a:pt x="5136" y="4128"/>
                  </a:lnTo>
                  <a:cubicBezTo>
                    <a:pt x="4947" y="4128"/>
                    <a:pt x="4789" y="3970"/>
                    <a:pt x="4789" y="3781"/>
                  </a:cubicBezTo>
                  <a:lnTo>
                    <a:pt x="4789" y="2364"/>
                  </a:lnTo>
                  <a:cubicBezTo>
                    <a:pt x="4789" y="2143"/>
                    <a:pt x="4947" y="1986"/>
                    <a:pt x="5136" y="1986"/>
                  </a:cubicBezTo>
                  <a:close/>
                  <a:moveTo>
                    <a:pt x="3088" y="6207"/>
                  </a:moveTo>
                  <a:cubicBezTo>
                    <a:pt x="3623" y="6207"/>
                    <a:pt x="4096" y="6680"/>
                    <a:pt x="4096" y="7247"/>
                  </a:cubicBezTo>
                  <a:cubicBezTo>
                    <a:pt x="4096" y="7782"/>
                    <a:pt x="3623" y="8255"/>
                    <a:pt x="3088" y="8255"/>
                  </a:cubicBezTo>
                  <a:cubicBezTo>
                    <a:pt x="2521" y="8255"/>
                    <a:pt x="2048" y="7782"/>
                    <a:pt x="2048" y="7247"/>
                  </a:cubicBezTo>
                  <a:cubicBezTo>
                    <a:pt x="2048" y="6648"/>
                    <a:pt x="2489" y="6207"/>
                    <a:pt x="3088" y="6207"/>
                  </a:cubicBezTo>
                  <a:close/>
                  <a:moveTo>
                    <a:pt x="8601" y="6207"/>
                  </a:moveTo>
                  <a:cubicBezTo>
                    <a:pt x="9137" y="6207"/>
                    <a:pt x="9609" y="6648"/>
                    <a:pt x="9609" y="7247"/>
                  </a:cubicBezTo>
                  <a:cubicBezTo>
                    <a:pt x="9609" y="7782"/>
                    <a:pt x="9137" y="8255"/>
                    <a:pt x="8601" y="8255"/>
                  </a:cubicBezTo>
                  <a:cubicBezTo>
                    <a:pt x="8003" y="8255"/>
                    <a:pt x="7530" y="7782"/>
                    <a:pt x="7530" y="7247"/>
                  </a:cubicBezTo>
                  <a:cubicBezTo>
                    <a:pt x="7530" y="6680"/>
                    <a:pt x="8003" y="6207"/>
                    <a:pt x="8601" y="6207"/>
                  </a:cubicBezTo>
                  <a:close/>
                  <a:moveTo>
                    <a:pt x="3749" y="8980"/>
                  </a:moveTo>
                  <a:cubicBezTo>
                    <a:pt x="4695" y="8980"/>
                    <a:pt x="5451" y="9704"/>
                    <a:pt x="5451" y="10649"/>
                  </a:cubicBezTo>
                  <a:lnTo>
                    <a:pt x="5451" y="11027"/>
                  </a:lnTo>
                  <a:lnTo>
                    <a:pt x="630" y="11027"/>
                  </a:lnTo>
                  <a:lnTo>
                    <a:pt x="630" y="10649"/>
                  </a:lnTo>
                  <a:lnTo>
                    <a:pt x="662" y="10649"/>
                  </a:lnTo>
                  <a:cubicBezTo>
                    <a:pt x="662" y="9704"/>
                    <a:pt x="1418" y="8980"/>
                    <a:pt x="2363" y="8980"/>
                  </a:cubicBezTo>
                  <a:close/>
                  <a:moveTo>
                    <a:pt x="9369" y="8976"/>
                  </a:moveTo>
                  <a:cubicBezTo>
                    <a:pt x="10266" y="8976"/>
                    <a:pt x="10995" y="9740"/>
                    <a:pt x="10995" y="10649"/>
                  </a:cubicBezTo>
                  <a:lnTo>
                    <a:pt x="10995" y="11027"/>
                  </a:lnTo>
                  <a:lnTo>
                    <a:pt x="6144" y="11027"/>
                  </a:lnTo>
                  <a:lnTo>
                    <a:pt x="6144" y="10649"/>
                  </a:lnTo>
                  <a:cubicBezTo>
                    <a:pt x="6144" y="9704"/>
                    <a:pt x="6900" y="8980"/>
                    <a:pt x="7845" y="8980"/>
                  </a:cubicBezTo>
                  <a:lnTo>
                    <a:pt x="9263" y="8980"/>
                  </a:lnTo>
                  <a:cubicBezTo>
                    <a:pt x="9298" y="8977"/>
                    <a:pt x="9334" y="8976"/>
                    <a:pt x="9369" y="8976"/>
                  </a:cubicBezTo>
                  <a:close/>
                  <a:moveTo>
                    <a:pt x="1040" y="1"/>
                  </a:moveTo>
                  <a:cubicBezTo>
                    <a:pt x="473" y="1"/>
                    <a:pt x="0" y="473"/>
                    <a:pt x="0" y="1009"/>
                  </a:cubicBezTo>
                  <a:lnTo>
                    <a:pt x="0" y="2427"/>
                  </a:lnTo>
                  <a:cubicBezTo>
                    <a:pt x="0" y="2994"/>
                    <a:pt x="473" y="3466"/>
                    <a:pt x="1040" y="3466"/>
                  </a:cubicBezTo>
                  <a:lnTo>
                    <a:pt x="1386" y="3466"/>
                  </a:lnTo>
                  <a:lnTo>
                    <a:pt x="1386" y="4474"/>
                  </a:lnTo>
                  <a:cubicBezTo>
                    <a:pt x="1386" y="4688"/>
                    <a:pt x="1546" y="4829"/>
                    <a:pt x="1727" y="4829"/>
                  </a:cubicBezTo>
                  <a:cubicBezTo>
                    <a:pt x="1813" y="4829"/>
                    <a:pt x="1904" y="4797"/>
                    <a:pt x="1985" y="4726"/>
                  </a:cubicBezTo>
                  <a:lnTo>
                    <a:pt x="3245" y="3466"/>
                  </a:lnTo>
                  <a:lnTo>
                    <a:pt x="4096" y="3466"/>
                  </a:lnTo>
                  <a:lnTo>
                    <a:pt x="4096" y="3813"/>
                  </a:lnTo>
                  <a:cubicBezTo>
                    <a:pt x="4096" y="4348"/>
                    <a:pt x="4568" y="4821"/>
                    <a:pt x="5136" y="4821"/>
                  </a:cubicBezTo>
                  <a:lnTo>
                    <a:pt x="7057" y="4821"/>
                  </a:lnTo>
                  <a:lnTo>
                    <a:pt x="7908" y="5672"/>
                  </a:lnTo>
                  <a:cubicBezTo>
                    <a:pt x="7341" y="5924"/>
                    <a:pt x="6868" y="6522"/>
                    <a:pt x="6868" y="7247"/>
                  </a:cubicBezTo>
                  <a:cubicBezTo>
                    <a:pt x="6868" y="7625"/>
                    <a:pt x="7026" y="8034"/>
                    <a:pt x="7278" y="8349"/>
                  </a:cubicBezTo>
                  <a:cubicBezTo>
                    <a:pt x="6648" y="8507"/>
                    <a:pt x="6144" y="8885"/>
                    <a:pt x="5829" y="9452"/>
                  </a:cubicBezTo>
                  <a:cubicBezTo>
                    <a:pt x="5514" y="8917"/>
                    <a:pt x="5010" y="8539"/>
                    <a:pt x="4411" y="8381"/>
                  </a:cubicBezTo>
                  <a:cubicBezTo>
                    <a:pt x="4663" y="8066"/>
                    <a:pt x="4821" y="7719"/>
                    <a:pt x="4821" y="7278"/>
                  </a:cubicBezTo>
                  <a:cubicBezTo>
                    <a:pt x="4821" y="6333"/>
                    <a:pt x="4064" y="5577"/>
                    <a:pt x="3119" y="5577"/>
                  </a:cubicBezTo>
                  <a:cubicBezTo>
                    <a:pt x="2174" y="5577"/>
                    <a:pt x="1418" y="6333"/>
                    <a:pt x="1418" y="7278"/>
                  </a:cubicBezTo>
                  <a:cubicBezTo>
                    <a:pt x="1418" y="7719"/>
                    <a:pt x="1576" y="8097"/>
                    <a:pt x="1828" y="8381"/>
                  </a:cubicBezTo>
                  <a:cubicBezTo>
                    <a:pt x="788" y="8665"/>
                    <a:pt x="32" y="9610"/>
                    <a:pt x="32" y="10712"/>
                  </a:cubicBezTo>
                  <a:lnTo>
                    <a:pt x="32" y="11374"/>
                  </a:lnTo>
                  <a:cubicBezTo>
                    <a:pt x="32" y="11563"/>
                    <a:pt x="189" y="11721"/>
                    <a:pt x="410" y="11721"/>
                  </a:cubicBezTo>
                  <a:lnTo>
                    <a:pt x="11374" y="11721"/>
                  </a:lnTo>
                  <a:cubicBezTo>
                    <a:pt x="11594" y="11721"/>
                    <a:pt x="11752" y="11563"/>
                    <a:pt x="11752" y="11374"/>
                  </a:cubicBezTo>
                  <a:lnTo>
                    <a:pt x="11752" y="10712"/>
                  </a:lnTo>
                  <a:cubicBezTo>
                    <a:pt x="11752" y="9610"/>
                    <a:pt x="10995" y="8665"/>
                    <a:pt x="9956" y="8381"/>
                  </a:cubicBezTo>
                  <a:cubicBezTo>
                    <a:pt x="10208" y="8066"/>
                    <a:pt x="10365" y="7719"/>
                    <a:pt x="10365" y="7278"/>
                  </a:cubicBezTo>
                  <a:cubicBezTo>
                    <a:pt x="10365" y="6459"/>
                    <a:pt x="9767" y="5735"/>
                    <a:pt x="8979" y="5577"/>
                  </a:cubicBezTo>
                  <a:lnTo>
                    <a:pt x="8979" y="4884"/>
                  </a:lnTo>
                  <a:lnTo>
                    <a:pt x="10649" y="4884"/>
                  </a:lnTo>
                  <a:lnTo>
                    <a:pt x="10649" y="4821"/>
                  </a:lnTo>
                  <a:cubicBezTo>
                    <a:pt x="11185" y="4821"/>
                    <a:pt x="11657" y="4348"/>
                    <a:pt x="11657" y="3813"/>
                  </a:cubicBezTo>
                  <a:lnTo>
                    <a:pt x="11657" y="2395"/>
                  </a:lnTo>
                  <a:cubicBezTo>
                    <a:pt x="11657" y="1828"/>
                    <a:pt x="11185" y="1355"/>
                    <a:pt x="10649" y="1355"/>
                  </a:cubicBezTo>
                  <a:lnTo>
                    <a:pt x="7530" y="1355"/>
                  </a:lnTo>
                  <a:lnTo>
                    <a:pt x="7530" y="1009"/>
                  </a:lnTo>
                  <a:cubicBezTo>
                    <a:pt x="7530" y="473"/>
                    <a:pt x="7057" y="1"/>
                    <a:pt x="649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30" name="Google Shape;330;p21"/>
          <p:cNvGrpSpPr/>
          <p:nvPr/>
        </p:nvGrpSpPr>
        <p:grpSpPr>
          <a:xfrm>
            <a:off x="2960771" y="1463470"/>
            <a:ext cx="2963537" cy="3543270"/>
            <a:chOff x="2043322" y="1476850"/>
            <a:chExt cx="2963537" cy="3543270"/>
          </a:xfrm>
        </p:grpSpPr>
        <p:sp>
          <p:nvSpPr>
            <p:cNvPr id="331" name="Google Shape;331;p21"/>
            <p:cNvSpPr/>
            <p:nvPr/>
          </p:nvSpPr>
          <p:spPr>
            <a:xfrm>
              <a:off x="2591043" y="1476850"/>
              <a:ext cx="2222662" cy="1267066"/>
            </a:xfrm>
            <a:custGeom>
              <a:avLst/>
              <a:gdLst/>
              <a:ahLst/>
              <a:cxnLst/>
              <a:rect l="l" t="t" r="r" b="b"/>
              <a:pathLst>
                <a:path w="32312" h="18420" extrusionOk="0">
                  <a:moveTo>
                    <a:pt x="1" y="0"/>
                  </a:moveTo>
                  <a:lnTo>
                    <a:pt x="7964" y="9210"/>
                  </a:lnTo>
                  <a:lnTo>
                    <a:pt x="1" y="18420"/>
                  </a:lnTo>
                  <a:lnTo>
                    <a:pt x="24378" y="18420"/>
                  </a:lnTo>
                  <a:lnTo>
                    <a:pt x="32311" y="9210"/>
                  </a:lnTo>
                  <a:lnTo>
                    <a:pt x="24378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2" name="Google Shape;332;p21"/>
            <p:cNvSpPr/>
            <p:nvPr/>
          </p:nvSpPr>
          <p:spPr>
            <a:xfrm>
              <a:off x="3327697" y="3243601"/>
              <a:ext cx="499741" cy="69"/>
            </a:xfrm>
            <a:custGeom>
              <a:avLst/>
              <a:gdLst/>
              <a:ahLst/>
              <a:cxnLst/>
              <a:rect l="l" t="t" r="r" b="b"/>
              <a:pathLst>
                <a:path w="7265" h="1" fill="none" extrusionOk="0">
                  <a:moveTo>
                    <a:pt x="7265" y="0"/>
                  </a:moveTo>
                  <a:lnTo>
                    <a:pt x="0" y="0"/>
                  </a:lnTo>
                </a:path>
              </a:pathLst>
            </a:custGeom>
            <a:noFill/>
            <a:ln w="9525" cap="flat" cmpd="sng">
              <a:solidFill>
                <a:schemeClr val="lt2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3" name="Google Shape;333;p21"/>
            <p:cNvSpPr/>
            <p:nvPr/>
          </p:nvSpPr>
          <p:spPr>
            <a:xfrm>
              <a:off x="3578565" y="2743857"/>
              <a:ext cx="69" cy="499810"/>
            </a:xfrm>
            <a:custGeom>
              <a:avLst/>
              <a:gdLst/>
              <a:ahLst/>
              <a:cxnLst/>
              <a:rect l="l" t="t" r="r" b="b"/>
              <a:pathLst>
                <a:path w="1" h="7266" fill="none" extrusionOk="0">
                  <a:moveTo>
                    <a:pt x="1" y="1"/>
                  </a:moveTo>
                  <a:lnTo>
                    <a:pt x="1" y="7265"/>
                  </a:lnTo>
                </a:path>
              </a:pathLst>
            </a:custGeom>
            <a:noFill/>
            <a:ln w="9525" cap="flat" cmpd="sng">
              <a:solidFill>
                <a:schemeClr val="lt2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4" name="Google Shape;334;p21"/>
            <p:cNvSpPr txBox="1"/>
            <p:nvPr/>
          </p:nvSpPr>
          <p:spPr>
            <a:xfrm>
              <a:off x="2043322" y="3288021"/>
              <a:ext cx="2963537" cy="17320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rPr lang="en" sz="1200" b="0" i="0" u="none" strike="noStrike" cap="none">
                  <a:solidFill>
                    <a:srgbClr val="000000"/>
                  </a:solidFill>
                  <a:latin typeface="Fira Sans"/>
                  <a:ea typeface="Fira Sans"/>
                  <a:cs typeface="Fira Sans"/>
                  <a:sym typeface="Fira Sans"/>
                </a:rPr>
                <a:t>Leksik birliklarni tekshirish tildagi turli so‘z va iboralar o‘rtasidagi munosabatlarni tushunishni o‘z ichiga oladi. Bu munosabatlar ierarxik bo'lishi mumkin, masalan, gipernymiya va giponimiya yoki assotsiativ, masalan, sinonimiya va antonimiya.</a:t>
              </a:r>
              <a:endParaRPr sz="1100" b="0" i="0" u="none" strike="noStrike" cap="none">
                <a:solidFill>
                  <a:srgbClr val="000000"/>
                </a:solidFill>
                <a:latin typeface="Fira Sans"/>
                <a:ea typeface="Fira Sans"/>
                <a:cs typeface="Fira Sans"/>
                <a:sym typeface="Fira Sans"/>
              </a:endParaRPr>
            </a:p>
          </p:txBody>
        </p:sp>
        <p:grpSp>
          <p:nvGrpSpPr>
            <p:cNvPr id="335" name="Google Shape;335;p21"/>
            <p:cNvGrpSpPr/>
            <p:nvPr/>
          </p:nvGrpSpPr>
          <p:grpSpPr>
            <a:xfrm>
              <a:off x="3525091" y="1893810"/>
              <a:ext cx="435494" cy="433153"/>
              <a:chOff x="-5635200" y="2037975"/>
              <a:chExt cx="293025" cy="291450"/>
            </a:xfrm>
          </p:grpSpPr>
          <p:sp>
            <p:nvSpPr>
              <p:cNvPr id="336" name="Google Shape;336;p21"/>
              <p:cNvSpPr/>
              <p:nvPr/>
            </p:nvSpPr>
            <p:spPr>
              <a:xfrm>
                <a:off x="-5635200" y="2037975"/>
                <a:ext cx="293025" cy="291450"/>
              </a:xfrm>
              <a:custGeom>
                <a:avLst/>
                <a:gdLst/>
                <a:ahLst/>
                <a:cxnLst/>
                <a:rect l="l" t="t" r="r" b="b"/>
                <a:pathLst>
                  <a:path w="11721" h="11658" extrusionOk="0">
                    <a:moveTo>
                      <a:pt x="2395" y="725"/>
                    </a:moveTo>
                    <a:cubicBezTo>
                      <a:pt x="2930" y="725"/>
                      <a:pt x="3403" y="1197"/>
                      <a:pt x="3403" y="1733"/>
                    </a:cubicBezTo>
                    <a:cubicBezTo>
                      <a:pt x="3403" y="2300"/>
                      <a:pt x="2930" y="2773"/>
                      <a:pt x="2395" y="2773"/>
                    </a:cubicBezTo>
                    <a:cubicBezTo>
                      <a:pt x="1828" y="2773"/>
                      <a:pt x="1355" y="2300"/>
                      <a:pt x="1355" y="1733"/>
                    </a:cubicBezTo>
                    <a:cubicBezTo>
                      <a:pt x="1355" y="1197"/>
                      <a:pt x="1828" y="725"/>
                      <a:pt x="2395" y="725"/>
                    </a:cubicBezTo>
                    <a:close/>
                    <a:moveTo>
                      <a:pt x="10303" y="725"/>
                    </a:moveTo>
                    <a:lnTo>
                      <a:pt x="10303" y="6585"/>
                    </a:lnTo>
                    <a:lnTo>
                      <a:pt x="10334" y="6585"/>
                    </a:lnTo>
                    <a:cubicBezTo>
                      <a:pt x="10334" y="6774"/>
                      <a:pt x="10177" y="6931"/>
                      <a:pt x="9988" y="6931"/>
                    </a:cubicBezTo>
                    <a:lnTo>
                      <a:pt x="4789" y="6931"/>
                    </a:lnTo>
                    <a:lnTo>
                      <a:pt x="4789" y="5167"/>
                    </a:lnTo>
                    <a:cubicBezTo>
                      <a:pt x="4789" y="4253"/>
                      <a:pt x="4285" y="3434"/>
                      <a:pt x="3498" y="3025"/>
                    </a:cubicBezTo>
                    <a:cubicBezTo>
                      <a:pt x="3844" y="2710"/>
                      <a:pt x="4096" y="2237"/>
                      <a:pt x="4096" y="1733"/>
                    </a:cubicBezTo>
                    <a:cubicBezTo>
                      <a:pt x="4096" y="1355"/>
                      <a:pt x="3970" y="977"/>
                      <a:pt x="3718" y="725"/>
                    </a:cubicBezTo>
                    <a:close/>
                    <a:moveTo>
                      <a:pt x="2710" y="3466"/>
                    </a:moveTo>
                    <a:cubicBezTo>
                      <a:pt x="3498" y="3623"/>
                      <a:pt x="4096" y="4316"/>
                      <a:pt x="4096" y="5167"/>
                    </a:cubicBezTo>
                    <a:lnTo>
                      <a:pt x="4096" y="7246"/>
                    </a:lnTo>
                    <a:cubicBezTo>
                      <a:pt x="4128" y="7435"/>
                      <a:pt x="3970" y="7593"/>
                      <a:pt x="3750" y="7593"/>
                    </a:cubicBezTo>
                    <a:cubicBezTo>
                      <a:pt x="3561" y="7593"/>
                      <a:pt x="3403" y="7750"/>
                      <a:pt x="3403" y="7971"/>
                    </a:cubicBezTo>
                    <a:lnTo>
                      <a:pt x="3403" y="10712"/>
                    </a:lnTo>
                    <a:cubicBezTo>
                      <a:pt x="3403" y="10901"/>
                      <a:pt x="3246" y="11058"/>
                      <a:pt x="3056" y="11058"/>
                    </a:cubicBezTo>
                    <a:lnTo>
                      <a:pt x="1670" y="11058"/>
                    </a:lnTo>
                    <a:cubicBezTo>
                      <a:pt x="1481" y="11058"/>
                      <a:pt x="1324" y="10901"/>
                      <a:pt x="1324" y="10712"/>
                    </a:cubicBezTo>
                    <a:lnTo>
                      <a:pt x="1324" y="7971"/>
                    </a:lnTo>
                    <a:cubicBezTo>
                      <a:pt x="1324" y="7750"/>
                      <a:pt x="1166" y="7593"/>
                      <a:pt x="977" y="7593"/>
                    </a:cubicBezTo>
                    <a:cubicBezTo>
                      <a:pt x="788" y="7593"/>
                      <a:pt x="631" y="7435"/>
                      <a:pt x="631" y="7246"/>
                    </a:cubicBezTo>
                    <a:lnTo>
                      <a:pt x="631" y="5167"/>
                    </a:lnTo>
                    <a:cubicBezTo>
                      <a:pt x="631" y="4316"/>
                      <a:pt x="1198" y="3623"/>
                      <a:pt x="1985" y="3466"/>
                    </a:cubicBezTo>
                    <a:lnTo>
                      <a:pt x="1985" y="5829"/>
                    </a:lnTo>
                    <a:cubicBezTo>
                      <a:pt x="1985" y="6018"/>
                      <a:pt x="2143" y="6175"/>
                      <a:pt x="2363" y="6175"/>
                    </a:cubicBezTo>
                    <a:cubicBezTo>
                      <a:pt x="2552" y="6175"/>
                      <a:pt x="2710" y="6018"/>
                      <a:pt x="2710" y="5829"/>
                    </a:cubicBezTo>
                    <a:lnTo>
                      <a:pt x="2710" y="3466"/>
                    </a:lnTo>
                    <a:close/>
                    <a:moveTo>
                      <a:pt x="2395" y="0"/>
                    </a:moveTo>
                    <a:cubicBezTo>
                      <a:pt x="1450" y="0"/>
                      <a:pt x="694" y="756"/>
                      <a:pt x="694" y="1702"/>
                    </a:cubicBezTo>
                    <a:cubicBezTo>
                      <a:pt x="694" y="2206"/>
                      <a:pt x="946" y="2678"/>
                      <a:pt x="1292" y="2993"/>
                    </a:cubicBezTo>
                    <a:cubicBezTo>
                      <a:pt x="536" y="3403"/>
                      <a:pt x="1" y="4222"/>
                      <a:pt x="1" y="5136"/>
                    </a:cubicBezTo>
                    <a:lnTo>
                      <a:pt x="1" y="7215"/>
                    </a:lnTo>
                    <a:cubicBezTo>
                      <a:pt x="1" y="7656"/>
                      <a:pt x="253" y="8034"/>
                      <a:pt x="662" y="8192"/>
                    </a:cubicBezTo>
                    <a:lnTo>
                      <a:pt x="662" y="10649"/>
                    </a:lnTo>
                    <a:cubicBezTo>
                      <a:pt x="662" y="11184"/>
                      <a:pt x="1135" y="11657"/>
                      <a:pt x="1670" y="11657"/>
                    </a:cubicBezTo>
                    <a:lnTo>
                      <a:pt x="3056" y="11657"/>
                    </a:lnTo>
                    <a:cubicBezTo>
                      <a:pt x="3624" y="11657"/>
                      <a:pt x="4096" y="11184"/>
                      <a:pt x="4096" y="10649"/>
                    </a:cubicBezTo>
                    <a:lnTo>
                      <a:pt x="4096" y="8192"/>
                    </a:lnTo>
                    <a:cubicBezTo>
                      <a:pt x="4348" y="8065"/>
                      <a:pt x="4600" y="7876"/>
                      <a:pt x="4726" y="7561"/>
                    </a:cubicBezTo>
                    <a:lnTo>
                      <a:pt x="9988" y="7561"/>
                    </a:lnTo>
                    <a:cubicBezTo>
                      <a:pt x="10555" y="7561"/>
                      <a:pt x="11027" y="7089"/>
                      <a:pt x="11027" y="6553"/>
                    </a:cubicBezTo>
                    <a:lnTo>
                      <a:pt x="11027" y="662"/>
                    </a:lnTo>
                    <a:lnTo>
                      <a:pt x="11374" y="662"/>
                    </a:lnTo>
                    <a:cubicBezTo>
                      <a:pt x="11563" y="662"/>
                      <a:pt x="11720" y="504"/>
                      <a:pt x="11720" y="315"/>
                    </a:cubicBezTo>
                    <a:cubicBezTo>
                      <a:pt x="11720" y="158"/>
                      <a:pt x="11563" y="0"/>
                      <a:pt x="11374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37" name="Google Shape;337;p21"/>
              <p:cNvSpPr/>
              <p:nvPr/>
            </p:nvSpPr>
            <p:spPr>
              <a:xfrm>
                <a:off x="-5496575" y="2072625"/>
                <a:ext cx="102425" cy="102425"/>
              </a:xfrm>
              <a:custGeom>
                <a:avLst/>
                <a:gdLst/>
                <a:ahLst/>
                <a:cxnLst/>
                <a:rect l="l" t="t" r="r" b="b"/>
                <a:pathLst>
                  <a:path w="4097" h="4097" extrusionOk="0">
                    <a:moveTo>
                      <a:pt x="2395" y="725"/>
                    </a:moveTo>
                    <a:cubicBezTo>
                      <a:pt x="2867" y="851"/>
                      <a:pt x="3245" y="1229"/>
                      <a:pt x="3371" y="1733"/>
                    </a:cubicBezTo>
                    <a:lnTo>
                      <a:pt x="2395" y="1733"/>
                    </a:lnTo>
                    <a:lnTo>
                      <a:pt x="2395" y="725"/>
                    </a:lnTo>
                    <a:close/>
                    <a:moveTo>
                      <a:pt x="1733" y="757"/>
                    </a:moveTo>
                    <a:lnTo>
                      <a:pt x="1733" y="2080"/>
                    </a:lnTo>
                    <a:cubicBezTo>
                      <a:pt x="1733" y="2269"/>
                      <a:pt x="1891" y="2426"/>
                      <a:pt x="2080" y="2426"/>
                    </a:cubicBezTo>
                    <a:lnTo>
                      <a:pt x="3403" y="2426"/>
                    </a:lnTo>
                    <a:cubicBezTo>
                      <a:pt x="3245" y="3025"/>
                      <a:pt x="2741" y="3466"/>
                      <a:pt x="2080" y="3466"/>
                    </a:cubicBezTo>
                    <a:cubicBezTo>
                      <a:pt x="1324" y="3466"/>
                      <a:pt x="693" y="2836"/>
                      <a:pt x="693" y="2080"/>
                    </a:cubicBezTo>
                    <a:cubicBezTo>
                      <a:pt x="693" y="1418"/>
                      <a:pt x="1135" y="851"/>
                      <a:pt x="1733" y="757"/>
                    </a:cubicBezTo>
                    <a:close/>
                    <a:moveTo>
                      <a:pt x="2048" y="0"/>
                    </a:moveTo>
                    <a:cubicBezTo>
                      <a:pt x="883" y="0"/>
                      <a:pt x="0" y="914"/>
                      <a:pt x="0" y="2048"/>
                    </a:cubicBezTo>
                    <a:cubicBezTo>
                      <a:pt x="0" y="3182"/>
                      <a:pt x="946" y="4096"/>
                      <a:pt x="2048" y="4096"/>
                    </a:cubicBezTo>
                    <a:cubicBezTo>
                      <a:pt x="3182" y="4096"/>
                      <a:pt x="4096" y="3182"/>
                      <a:pt x="4096" y="2048"/>
                    </a:cubicBezTo>
                    <a:cubicBezTo>
                      <a:pt x="4096" y="914"/>
                      <a:pt x="3182" y="0"/>
                      <a:pt x="2048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</p:spTree>
  </p:cSld>
  <p:clrMapOvr>
    <a:masterClrMapping/>
  </p:clrMapOvr>
</p:sld>
</file>

<file path=ppt/theme/theme1.xml><?xml version="1.0" encoding="utf-8"?>
<a:theme xmlns:a="http://schemas.openxmlformats.org/drawingml/2006/main" name="Strategy Infographics by Slidesgo">
  <a:themeElements>
    <a:clrScheme name="Simple Light">
      <a:dk1>
        <a:srgbClr val="000000"/>
      </a:dk1>
      <a:lt1>
        <a:srgbClr val="FFFFFF"/>
      </a:lt1>
      <a:dk2>
        <a:srgbClr val="05668D"/>
      </a:dk2>
      <a:lt2>
        <a:srgbClr val="04738F"/>
      </a:lt2>
      <a:accent1>
        <a:srgbClr val="028090"/>
      </a:accent1>
      <a:accent2>
        <a:srgbClr val="00A896"/>
      </a:accent2>
      <a:accent3>
        <a:srgbClr val="01B698"/>
      </a:accent3>
      <a:accent4>
        <a:srgbClr val="02C39A"/>
      </a:accent4>
      <a:accent5>
        <a:srgbClr val="79DBAC"/>
      </a:accent5>
      <a:accent6>
        <a:srgbClr val="F0F3BD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773</Words>
  <Application>Microsoft Office PowerPoint</Application>
  <PresentationFormat>Экран (16:9)</PresentationFormat>
  <Paragraphs>49</Paragraphs>
  <Slides>12</Slides>
  <Notes>12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9" baseType="lpstr">
      <vt:lpstr>Fira Sans Extra Condensed</vt:lpstr>
      <vt:lpstr>Fira Sans Condensed</vt:lpstr>
      <vt:lpstr>Arial</vt:lpstr>
      <vt:lpstr>Fira Sans</vt:lpstr>
      <vt:lpstr>Fira Sans Condensed Medium</vt:lpstr>
      <vt:lpstr>Roboto</vt:lpstr>
      <vt:lpstr>Strategy Infographics by Slidesgo</vt:lpstr>
      <vt:lpstr>Leksik sath. Leksema va so'z. Leksik ma'no va uning tuzilishi. Lug'aviy birliklar orasidagi munosabatlar</vt:lpstr>
      <vt:lpstr>REJA:</vt:lpstr>
      <vt:lpstr>Leksik darajaga kirish</vt:lpstr>
      <vt:lpstr>Leksema va so‘zlarni tushunish</vt:lpstr>
      <vt:lpstr>Leksik ma'noning murakkabligi</vt:lpstr>
      <vt:lpstr>Salavha</vt:lpstr>
      <vt:lpstr>Leksik birliklar orasidagi munosabatlarni o'rganish</vt:lpstr>
      <vt:lpstr>Tilshunoslikda leksik daraja</vt:lpstr>
      <vt:lpstr>Leksik birliklarni tekshirish</vt:lpstr>
      <vt:lpstr>So'z munosabatlarining ahamiyati</vt:lpstr>
      <vt:lpstr>Leksik ma'noni tahlil qilish</vt:lpstr>
      <vt:lpstr>E'tiboringiz uchun rahmat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Leksik sath. Leksema va so'z. Leksik ma'no va uning tuzilishi. Lug'aviy birliklar orasidagi munosabatlar</dc:title>
  <dc:creator>acer</dc:creator>
  <cp:lastModifiedBy>Odilbek Abduraxmonov</cp:lastModifiedBy>
  <cp:revision>1</cp:revision>
  <dcterms:modified xsi:type="dcterms:W3CDTF">2024-10-25T12:17:44Z</dcterms:modified>
</cp:coreProperties>
</file>