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140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2176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05655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18136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20332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79041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8687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5931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6777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8006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75073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83702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7910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2269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7359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2016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84965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1206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9834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Loyiha</a:t>
            </a:r>
            <a:r>
              <a:rPr dirty="0"/>
              <a:t> </a:t>
            </a:r>
            <a:r>
              <a:rPr dirty="0" err="1"/>
              <a:t>uslubi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8203719" cy="3541714"/>
          </a:xfrm>
        </p:spPr>
        <p:txBody>
          <a:bodyPr>
            <a:normAutofit/>
          </a:bodyPr>
          <a:lstStyle/>
          <a:p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Kirish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: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Loyiha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uslubi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-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bu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muayyan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muammoni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hal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qilish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uchun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o'quvchilarning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bilim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ko'nikmalarini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rivojlantiruvchi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metodika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Zamonaviy texnologiyalar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8071372" cy="3541714"/>
          </a:xfrm>
        </p:spPr>
        <p:txBody>
          <a:bodyPr>
            <a:normAutofit/>
          </a:bodyPr>
          <a:lstStyle/>
          <a:p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Loyiha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uslubida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onlayn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platformalar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interaktiv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dasturlar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boshqa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texnologiyalar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samaradorlikni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oshiradi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Amaliy tavsiyalar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878866" cy="3541714"/>
          </a:xfrm>
        </p:spPr>
        <p:txBody>
          <a:bodyPr>
            <a:normAutofit fontScale="92500" lnSpcReduction="10000"/>
          </a:bodyPr>
          <a:lstStyle/>
          <a:p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1.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Darslarni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rejalashtirishda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loyiha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uslubini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integratsiya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qilish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2.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O'quvchilarni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ijodiy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fikrlashga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rag'batlantirish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3.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Resurslarni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to'g'ri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tanlash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Xulosa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8287940" cy="3541714"/>
          </a:xfrm>
        </p:spPr>
        <p:txBody>
          <a:bodyPr>
            <a:normAutofit/>
          </a:bodyPr>
          <a:lstStyle/>
          <a:p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Loyiha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uslubi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o'quvchilarning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bilim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ko'nikmalarini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chuqurlashtirishda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samarali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usul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bo'lib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ularni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kelajakka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tayyorlashga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yordam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beradi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Loyiha</a:t>
            </a:r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uslubining</a:t>
            </a:r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asosiy</a:t>
            </a:r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tamoyillari</a:t>
            </a:r>
            <a:endParaRPr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1. </a:t>
            </a:r>
            <a:r>
              <a:rPr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Mustaqil</a:t>
            </a:r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fikrlashni</a:t>
            </a:r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rivojlantirish</a:t>
            </a:r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2. </a:t>
            </a:r>
            <a:r>
              <a:rPr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Hamkorlikda</a:t>
            </a:r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ishlash</a:t>
            </a:r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3. </a:t>
            </a:r>
            <a:r>
              <a:rPr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Innovatsion</a:t>
            </a:r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yechimlarni</a:t>
            </a:r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topish</a:t>
            </a:r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4. </a:t>
            </a:r>
            <a:r>
              <a:rPr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Amaliy</a:t>
            </a:r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natijalarga</a:t>
            </a:r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yo'naltirish</a:t>
            </a:r>
            <a:r>
              <a:rPr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Loyiha uslubining ahamiyati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8035277" cy="3541714"/>
          </a:xfrm>
        </p:spPr>
        <p:txBody>
          <a:bodyPr>
            <a:normAutofit fontScale="92500" lnSpcReduction="10000"/>
          </a:bodyPr>
          <a:lstStyle/>
          <a:p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O'quvchilarni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muammoli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vaziyatlarga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tayyorlash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ijodiy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fikrlashni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rivojlantirish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o'rganilgan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bilimlarni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real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hayotda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qo'llashga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o'rgatadi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Loyiha uslubining asosiy bosqichlari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8083403" cy="3541714"/>
          </a:xfrm>
        </p:spPr>
        <p:txBody>
          <a:bodyPr>
            <a:normAutofit/>
          </a:bodyPr>
          <a:lstStyle/>
          <a:p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1.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Muammo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qo'yish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: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Muammoni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aniqlash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tushuntirish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2.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Rejalashtirish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: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Maqsadlar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vositalarni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belgilash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3. Amalga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oshirish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: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Loyiha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ustida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ishlash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4.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Tahlil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baholash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: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Yakuniy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natijani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tahlil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qilish</a:t>
            </a:r>
            <a:r>
              <a:rPr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Loyiha uslubining afzalliklari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8287940" cy="3541714"/>
          </a:xfrm>
        </p:spPr>
        <p:txBody>
          <a:bodyPr>
            <a:normAutofit fontScale="77500" lnSpcReduction="20000"/>
          </a:bodyPr>
          <a:lstStyle/>
          <a:p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1. </a:t>
            </a:r>
            <a:r>
              <a:rPr sz="52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O'quvchilar</a:t>
            </a:r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52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faolligini</a:t>
            </a:r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52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oshirish</a:t>
            </a:r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2. </a:t>
            </a:r>
            <a:r>
              <a:rPr sz="52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Mustaqil</a:t>
            </a:r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52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fikrlashni</a:t>
            </a:r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52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rivojlantirish</a:t>
            </a:r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3. </a:t>
            </a:r>
            <a:r>
              <a:rPr sz="52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Hayotiy</a:t>
            </a:r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52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vaziyatlarda</a:t>
            </a:r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52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qo'llash</a:t>
            </a:r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52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imkoniyati</a:t>
            </a:r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4. </a:t>
            </a:r>
            <a:r>
              <a:rPr sz="52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O'quv</a:t>
            </a:r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52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jarayoniga</a:t>
            </a:r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52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qiziqishni</a:t>
            </a:r>
            <a:r>
              <a:rPr sz="5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52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oshirish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O'quvchilarning ishtiroki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975119" cy="3541714"/>
          </a:xfrm>
        </p:spPr>
        <p:txBody>
          <a:bodyPr>
            <a:normAutofit fontScale="92500"/>
          </a:bodyPr>
          <a:lstStyle/>
          <a:p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Loyiha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uslubi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o'quvchilarni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fikr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almashish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ijodiy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yondashuv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amaliy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natijalarga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yo'naltiradi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Ular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jamoa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bo'lib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ishlashni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o'rganadilar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O'qituvchi roli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Loyiha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uslubida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o'qituvchi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yo'l-yo'riq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ko'rsatuvchi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yordamchi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rolida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bo'ladi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U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o'quvchilarga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kerakli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resurslarni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taqdim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etadi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Loyiha uslubi bo'yicha misollar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999182" cy="3541714"/>
          </a:xfrm>
        </p:spPr>
        <p:txBody>
          <a:bodyPr>
            <a:normAutofit fontScale="92500"/>
          </a:bodyPr>
          <a:lstStyle/>
          <a:p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1.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Ekologik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muammolarni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o'rganish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2.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Texnologik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innovatsiyalarni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joriy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etish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3.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Mahalliy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madaniyatni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o'rganish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loyihalari</a:t>
            </a:r>
            <a:r>
              <a:rPr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O'zbekistonda loyiha uslubining qo'llanilishi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8083403" cy="3541714"/>
          </a:xfrm>
        </p:spPr>
        <p:txBody>
          <a:bodyPr>
            <a:normAutofit/>
          </a:bodyPr>
          <a:lstStyle/>
          <a:p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Zamonaviy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ta'limda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loyiha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uslubi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STEM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darslari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innovatsion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tadbirlar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tadqiqot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loyihalari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orqali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sz="4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rivojlanmoqda</a:t>
            </a:r>
            <a:r>
              <a:rPr sz="4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7</TotalTime>
  <Words>278</Words>
  <Application>Microsoft Office PowerPoint</Application>
  <PresentationFormat>Экран (4:3)</PresentationFormat>
  <Paragraphs>37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Tw Cen MT</vt:lpstr>
      <vt:lpstr>Контур</vt:lpstr>
      <vt:lpstr>Loyiha uslubi</vt:lpstr>
      <vt:lpstr>Loyiha uslubining asosiy tamoyillari</vt:lpstr>
      <vt:lpstr>Loyiha uslubining ahamiyati</vt:lpstr>
      <vt:lpstr>Loyiha uslubining asosiy bosqichlari</vt:lpstr>
      <vt:lpstr>Loyiha uslubining afzalliklari</vt:lpstr>
      <vt:lpstr>O'quvchilarning ishtiroki</vt:lpstr>
      <vt:lpstr>O'qituvchi roli</vt:lpstr>
      <vt:lpstr>Loyiha uslubi bo'yicha misollar</vt:lpstr>
      <vt:lpstr>O'zbekistonda loyiha uslubining qo'llanilishi</vt:lpstr>
      <vt:lpstr>Zamonaviy texnologiyalar</vt:lpstr>
      <vt:lpstr>Amaliy tavsiyalar</vt:lpstr>
      <vt:lpstr>Xulosa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dc:description>generated using python-pptx</dc:description>
  <cp:lastModifiedBy>PC</cp:lastModifiedBy>
  <cp:revision>5</cp:revision>
  <dcterms:created xsi:type="dcterms:W3CDTF">2013-01-27T09:14:00Z</dcterms:created>
  <dcterms:modified xsi:type="dcterms:W3CDTF">2025-03-12T14:07:28Z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BB87B0C7A7434CDAA0573C43AFB90BB3_13</vt:lpwstr>
  </property>
  <property fmtid="{D5CDD505-2E9C-101B-9397-08002B2CF9AE}" pid="3" name="KSOProductBuildVer">
    <vt:lpwstr>1049-12.2.0.19307</vt:lpwstr>
  </property>
</Properties>
</file>