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440988" cy="6480175"/>
  <p:notesSz cx="10020300" cy="6888163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" y="-432"/>
      </p:cViewPr>
      <p:guideLst>
        <p:guide orient="horz" pos="2041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982" y="871433"/>
            <a:ext cx="9036918" cy="5608742"/>
          </a:xfrm>
          <a:prstGeom prst="rect">
            <a:avLst/>
          </a:prstGeom>
          <a:noFill/>
          <a:extLst/>
        </p:spPr>
      </p:pic>
      <p:sp>
        <p:nvSpPr>
          <p:cNvPr id="2" name="Прямоугольник 1"/>
          <p:cNvSpPr/>
          <p:nvPr/>
        </p:nvSpPr>
        <p:spPr>
          <a:xfrm>
            <a:off x="972022" y="23818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MAKTABGACHA TA'LIM TASHKILOTI TARBIYACHISI SHAXSIGA QO'YILADIGAN TALABLAR</a:t>
            </a:r>
            <a:endParaRPr lang="ru-RU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0988" cy="648017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0988" cy="648017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0988" cy="648017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40988" cy="6480175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Произвольный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 Windows</cp:lastModifiedBy>
  <cp:revision>1</cp:revision>
  <cp:lastPrinted>2021-12-17T11:12:17Z</cp:lastPrinted>
  <dcterms:modified xsi:type="dcterms:W3CDTF">2025-01-13T14:10:50Z</dcterms:modified>
</cp:coreProperties>
</file>