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12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092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0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507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9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169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854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98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907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09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99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24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1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76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8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6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2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CAF4D22-06D3-4E21-95C2-927415DDBD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31E9-A6F9-45D8-867E-CB80A68CB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027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40" y="-1508760"/>
            <a:ext cx="9523413" cy="50292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MAVZU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sz="4800" b="1" dirty="0" smtClean="0">
                <a:solidFill>
                  <a:schemeClr val="bg1"/>
                </a:solidFill>
              </a:rPr>
              <a:t>MATRITSALAR USTIDAGI AMALLARNING XOSSALARINI ISBOTLASH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59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20040"/>
            <a:ext cx="9135453" cy="5928359"/>
          </a:xfrm>
        </p:spPr>
        <p:txBody>
          <a:bodyPr>
            <a:normAutofit lnSpcReduction="10000"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             REJA</a:t>
            </a:r>
            <a:endParaRPr lang="en-US" sz="6000" b="1" dirty="0">
              <a:solidFill>
                <a:schemeClr val="bg1"/>
              </a:solidFill>
            </a:endParaRPr>
          </a:p>
          <a:p>
            <a:endParaRPr lang="en-US" dirty="0"/>
          </a:p>
          <a:p>
            <a:r>
              <a:rPr lang="en-US" sz="5400" b="1" dirty="0"/>
              <a:t>1. </a:t>
            </a:r>
            <a:r>
              <a:rPr lang="en-US" sz="5400" b="1" dirty="0" err="1"/>
              <a:t>Matritsa</a:t>
            </a:r>
            <a:r>
              <a:rPr lang="en-US" sz="5400" b="1" dirty="0"/>
              <a:t> </a:t>
            </a:r>
            <a:r>
              <a:rPr lang="en-US" sz="5400" b="1" dirty="0" err="1"/>
              <a:t>tushunchasi</a:t>
            </a:r>
            <a:r>
              <a:rPr lang="en-US" sz="5400" b="1" dirty="0"/>
              <a:t>.</a:t>
            </a:r>
          </a:p>
          <a:p>
            <a:endParaRPr lang="en-US" b="1" dirty="0"/>
          </a:p>
          <a:p>
            <a:r>
              <a:rPr lang="en-US" sz="5400" b="1" dirty="0"/>
              <a:t>2. </a:t>
            </a:r>
            <a:r>
              <a:rPr lang="en-US" sz="5400" b="1" dirty="0" err="1"/>
              <a:t>Matritsalar</a:t>
            </a:r>
            <a:r>
              <a:rPr lang="en-US" sz="5400" b="1" dirty="0"/>
              <a:t> </a:t>
            </a:r>
            <a:r>
              <a:rPr lang="en-US" sz="5400" b="1" dirty="0" err="1"/>
              <a:t>ustida</a:t>
            </a:r>
            <a:r>
              <a:rPr lang="en-US" sz="5400" b="1" dirty="0"/>
              <a:t> </a:t>
            </a:r>
            <a:r>
              <a:rPr lang="en-US" sz="5400" b="1" dirty="0" err="1"/>
              <a:t>amallar</a:t>
            </a:r>
            <a:r>
              <a:rPr lang="en-US" sz="5400" b="1" dirty="0"/>
              <a:t>.</a:t>
            </a:r>
          </a:p>
          <a:p>
            <a:endParaRPr lang="en-US" b="1" dirty="0"/>
          </a:p>
          <a:p>
            <a:r>
              <a:rPr lang="en-US" sz="5400" b="1" dirty="0"/>
              <a:t>3. </a:t>
            </a:r>
            <a:r>
              <a:rPr lang="en-US" sz="5400" b="1" dirty="0" err="1"/>
              <a:t>Teskari</a:t>
            </a:r>
            <a:r>
              <a:rPr lang="en-US" sz="5400" b="1" dirty="0"/>
              <a:t> </a:t>
            </a:r>
            <a:r>
              <a:rPr lang="en-US" sz="5400" b="1" dirty="0" err="1"/>
              <a:t>matritsa</a:t>
            </a:r>
            <a:r>
              <a:rPr lang="en-US" sz="5400" b="1" dirty="0"/>
              <a:t>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078528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1" y="441960"/>
            <a:ext cx="6827519" cy="5821679"/>
          </a:xfrm>
        </p:spPr>
        <p:txBody>
          <a:bodyPr>
            <a:normAutofit fontScale="92500" lnSpcReduction="10000"/>
          </a:bodyPr>
          <a:lstStyle/>
          <a:p>
            <a:r>
              <a:rPr lang="en-US" sz="4400" b="1" dirty="0" err="1"/>
              <a:t>Matritsaning</a:t>
            </a:r>
            <a:r>
              <a:rPr lang="en-US" sz="4400" b="1" dirty="0"/>
              <a:t> </a:t>
            </a:r>
            <a:r>
              <a:rPr lang="en-US" sz="4400" b="1" dirty="0" err="1"/>
              <a:t>o‘lchami</a:t>
            </a:r>
            <a:r>
              <a:rPr lang="en-US" sz="4400" b="1" dirty="0"/>
              <a:t> </a:t>
            </a:r>
            <a:r>
              <a:rPr lang="en-US" sz="4400" b="1" dirty="0" err="1"/>
              <a:t>uning</a:t>
            </a:r>
            <a:r>
              <a:rPr lang="en-US" sz="4400" b="1" dirty="0"/>
              <a:t> </a:t>
            </a:r>
            <a:r>
              <a:rPr lang="en-US" sz="4400" b="1" dirty="0" err="1"/>
              <a:t>satrlari</a:t>
            </a:r>
            <a:r>
              <a:rPr lang="en-US" sz="4400" b="1" dirty="0"/>
              <a:t> </a:t>
            </a:r>
            <a:r>
              <a:rPr lang="en-US" sz="4400" b="1" dirty="0" err="1"/>
              <a:t>soni</a:t>
            </a:r>
            <a:r>
              <a:rPr lang="en-US" sz="4400" b="1" dirty="0"/>
              <a:t> </a:t>
            </a:r>
            <a:r>
              <a:rPr lang="en-US" sz="4400" b="1" dirty="0" err="1"/>
              <a:t>va</a:t>
            </a:r>
            <a:r>
              <a:rPr lang="en-US" sz="4400" b="1" dirty="0"/>
              <a:t> </a:t>
            </a:r>
            <a:r>
              <a:rPr lang="en-US" sz="4400" b="1" dirty="0" err="1"/>
              <a:t>ustunlari</a:t>
            </a:r>
            <a:r>
              <a:rPr lang="en-US" sz="4400" b="1" dirty="0"/>
              <a:t> </a:t>
            </a:r>
            <a:r>
              <a:rPr lang="en-US" sz="4400" b="1" dirty="0" err="1"/>
              <a:t>soni</a:t>
            </a:r>
            <a:r>
              <a:rPr lang="en-US" sz="4400" b="1" dirty="0"/>
              <a:t> </a:t>
            </a:r>
            <a:r>
              <a:rPr lang="en-US" sz="4400" b="1" dirty="0" err="1"/>
              <a:t>bilan</a:t>
            </a:r>
            <a:r>
              <a:rPr lang="en-US" sz="4400" b="1" dirty="0"/>
              <a:t> </a:t>
            </a:r>
            <a:r>
              <a:rPr lang="en-US" sz="4400" b="1" dirty="0" err="1"/>
              <a:t>aniqlanadi</a:t>
            </a:r>
            <a:r>
              <a:rPr lang="en-US" sz="4400" b="1" dirty="0"/>
              <a:t>. </a:t>
            </a:r>
            <a:r>
              <a:rPr lang="en-US" sz="4400" b="1" dirty="0" err="1"/>
              <a:t>Matritsaning</a:t>
            </a:r>
            <a:r>
              <a:rPr lang="en-US" sz="4400" b="1" dirty="0"/>
              <a:t> </a:t>
            </a:r>
            <a:r>
              <a:rPr lang="en-US" sz="4400" b="1" dirty="0" err="1"/>
              <a:t>o‘lchamini</a:t>
            </a:r>
            <a:r>
              <a:rPr lang="en-US" sz="4400" b="1" dirty="0"/>
              <a:t> </a:t>
            </a:r>
            <a:r>
              <a:rPr lang="en-US" sz="4400" b="1" dirty="0" err="1"/>
              <a:t>ifodalash</a:t>
            </a:r>
            <a:r>
              <a:rPr lang="en-US" sz="4400" b="1" dirty="0"/>
              <a:t> </a:t>
            </a:r>
            <a:r>
              <a:rPr lang="en-US" sz="4400" b="1" dirty="0" err="1"/>
              <a:t>uchun</a:t>
            </a:r>
            <a:r>
              <a:rPr lang="en-US" sz="4400" b="1" dirty="0"/>
              <a:t>  </a:t>
            </a:r>
            <a:r>
              <a:rPr lang="en-US" sz="4400" b="1" dirty="0" err="1"/>
              <a:t>belgi</a:t>
            </a:r>
            <a:r>
              <a:rPr lang="en-US" sz="4400" b="1" dirty="0"/>
              <a:t> </a:t>
            </a:r>
            <a:r>
              <a:rPr lang="en-US" sz="4400" b="1" dirty="0" err="1"/>
              <a:t>ishlatiladi</a:t>
            </a:r>
            <a:r>
              <a:rPr lang="en-US" sz="4400" b="1" dirty="0"/>
              <a:t>. Bu </a:t>
            </a:r>
            <a:r>
              <a:rPr lang="en-US" sz="4400" b="1" dirty="0" err="1"/>
              <a:t>belgi</a:t>
            </a:r>
            <a:r>
              <a:rPr lang="en-US" sz="4400" b="1" dirty="0"/>
              <a:t> </a:t>
            </a:r>
            <a:r>
              <a:rPr lang="en-US" sz="4400" b="1" dirty="0" err="1"/>
              <a:t>matritsaning</a:t>
            </a:r>
            <a:r>
              <a:rPr lang="en-US" sz="4400" b="1" dirty="0"/>
              <a:t> ta </a:t>
            </a:r>
            <a:r>
              <a:rPr lang="en-US" sz="4400" b="1" dirty="0" err="1"/>
              <a:t>satr</a:t>
            </a:r>
            <a:r>
              <a:rPr lang="en-US" sz="4400" b="1" dirty="0"/>
              <a:t> </a:t>
            </a:r>
            <a:r>
              <a:rPr lang="en-US" sz="4400" b="1" dirty="0" err="1"/>
              <a:t>va</a:t>
            </a:r>
            <a:r>
              <a:rPr lang="en-US" sz="4400" b="1" dirty="0"/>
              <a:t> ta </a:t>
            </a:r>
            <a:r>
              <a:rPr lang="en-US" sz="4400" b="1" dirty="0" err="1"/>
              <a:t>ustundan</a:t>
            </a:r>
            <a:r>
              <a:rPr lang="en-US" sz="4400" b="1" dirty="0"/>
              <a:t> </a:t>
            </a:r>
            <a:r>
              <a:rPr lang="en-US" sz="4400" b="1" dirty="0" err="1"/>
              <a:t>tashkil</a:t>
            </a:r>
            <a:r>
              <a:rPr lang="en-US" sz="4400" b="1" dirty="0"/>
              <a:t> </a:t>
            </a:r>
            <a:r>
              <a:rPr lang="en-US" sz="4400" b="1" dirty="0" err="1"/>
              <a:t>topganini</a:t>
            </a:r>
            <a:r>
              <a:rPr lang="en-US" sz="4400" b="1" dirty="0"/>
              <a:t> </a:t>
            </a:r>
            <a:r>
              <a:rPr lang="en-US" sz="4400" b="1" dirty="0" err="1"/>
              <a:t>bildiradi</a:t>
            </a:r>
            <a:r>
              <a:rPr lang="en-US" sz="4400" b="1" dirty="0"/>
              <a:t>.</a:t>
            </a:r>
            <a:endParaRPr lang="ru-RU" sz="4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22858"/>
            <a:ext cx="5151120" cy="683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6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3880" y="609600"/>
            <a:ext cx="9485973" cy="5989320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FF00"/>
                </a:solidFill>
              </a:rPr>
              <a:t>Matritsaning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o‘zi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lotin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alifbosining</a:t>
            </a:r>
            <a:r>
              <a:rPr lang="en-US" sz="5400" b="1" dirty="0" smtClean="0">
                <a:solidFill>
                  <a:srgbClr val="FFFF00"/>
                </a:solidFill>
              </a:rPr>
              <a:t> bosh </a:t>
            </a:r>
            <a:r>
              <a:rPr lang="en-US" sz="5400" b="1" dirty="0" err="1" smtClean="0">
                <a:solidFill>
                  <a:srgbClr val="FFFF00"/>
                </a:solidFill>
              </a:rPr>
              <a:t>harflaridan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biri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bilan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belgilanadi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va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uning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elementlari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jadvali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kichik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qavsga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olinadi</a:t>
            </a:r>
            <a:r>
              <a:rPr lang="en-US" sz="5400" b="1" dirty="0" smtClean="0">
                <a:solidFill>
                  <a:srgbClr val="FFFF0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027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73456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39000" y="0"/>
            <a:ext cx="51663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chemeClr val="bg1"/>
                </a:solidFill>
              </a:rPr>
              <a:t>Matritsaning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o‘lchami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uning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satrlari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soni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va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ustunlari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soni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bilan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aniqlanadi</a:t>
            </a:r>
            <a:r>
              <a:rPr lang="ru-RU" sz="3600" b="1" dirty="0">
                <a:solidFill>
                  <a:schemeClr val="bg1"/>
                </a:solidFill>
              </a:rPr>
              <a:t>. </a:t>
            </a:r>
            <a:r>
              <a:rPr lang="ru-RU" sz="3600" b="1" dirty="0" err="1">
                <a:solidFill>
                  <a:schemeClr val="bg1"/>
                </a:solidFill>
              </a:rPr>
              <a:t>Matritsaning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o‘lchamini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ifodalash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uchun</a:t>
            </a:r>
            <a:r>
              <a:rPr lang="ru-RU" sz="3600" b="1" dirty="0">
                <a:solidFill>
                  <a:schemeClr val="bg1"/>
                </a:solidFill>
              </a:rPr>
              <a:t>  </a:t>
            </a:r>
            <a:r>
              <a:rPr lang="ru-RU" sz="3600" b="1" dirty="0" err="1">
                <a:solidFill>
                  <a:schemeClr val="bg1"/>
                </a:solidFill>
              </a:rPr>
              <a:t>belgi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ishlatiladi</a:t>
            </a:r>
            <a:r>
              <a:rPr lang="ru-RU" sz="3600" b="1" dirty="0">
                <a:solidFill>
                  <a:schemeClr val="bg1"/>
                </a:solidFill>
              </a:rPr>
              <a:t>. </a:t>
            </a:r>
            <a:r>
              <a:rPr lang="ru-RU" sz="3600" b="1" dirty="0" err="1">
                <a:solidFill>
                  <a:schemeClr val="bg1"/>
                </a:solidFill>
              </a:rPr>
              <a:t>Bu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belgi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matritsaning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ta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satr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va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ta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ustundan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tashkil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topganini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bildiradi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900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0" y="106680"/>
            <a:ext cx="10774680" cy="6339839"/>
          </a:xfrm>
        </p:spPr>
        <p:txBody>
          <a:bodyPr>
            <a:noAutofit/>
          </a:bodyPr>
          <a:lstStyle/>
          <a:p>
            <a:r>
              <a:rPr lang="en-US" sz="3200" b="1" dirty="0" err="1"/>
              <a:t>Kvadrat</a:t>
            </a:r>
            <a:r>
              <a:rPr lang="en-US" sz="3200" b="1" dirty="0"/>
              <a:t> </a:t>
            </a:r>
            <a:r>
              <a:rPr lang="en-US" sz="3200" b="1" dirty="0" err="1"/>
              <a:t>matritsaning</a:t>
            </a:r>
            <a:r>
              <a:rPr lang="en-US" sz="3200" b="1" dirty="0"/>
              <a:t> chap </a:t>
            </a:r>
            <a:r>
              <a:rPr lang="en-US" sz="3200" b="1" dirty="0" err="1"/>
              <a:t>yuqori</a:t>
            </a:r>
            <a:r>
              <a:rPr lang="en-US" sz="3200" b="1" dirty="0"/>
              <a:t> </a:t>
            </a:r>
            <a:r>
              <a:rPr lang="en-US" sz="3200" b="1" dirty="0" err="1"/>
              <a:t>burchagidan</a:t>
            </a:r>
            <a:r>
              <a:rPr lang="en-US" sz="3200" b="1" dirty="0"/>
              <a:t> </a:t>
            </a:r>
            <a:r>
              <a:rPr lang="en-US" sz="3200" b="1" dirty="0" err="1"/>
              <a:t>o‘ng</a:t>
            </a:r>
            <a:r>
              <a:rPr lang="en-US" sz="3200" b="1" dirty="0"/>
              <a:t> </a:t>
            </a:r>
            <a:r>
              <a:rPr lang="en-US" sz="3200" b="1" dirty="0" err="1"/>
              <a:t>quyi</a:t>
            </a:r>
            <a:r>
              <a:rPr lang="en-US" sz="3200" b="1" dirty="0"/>
              <a:t> </a:t>
            </a:r>
            <a:r>
              <a:rPr lang="en-US" sz="3200" b="1" dirty="0" err="1"/>
              <a:t>burchagiga</a:t>
            </a:r>
            <a:r>
              <a:rPr lang="en-US" sz="3200" b="1" dirty="0"/>
              <a:t> </a:t>
            </a:r>
            <a:r>
              <a:rPr lang="en-US" sz="3200" b="1" dirty="0" err="1"/>
              <a:t>yo‘nalgan</a:t>
            </a:r>
            <a:r>
              <a:rPr lang="en-US" sz="3200" b="1" dirty="0"/>
              <a:t>  </a:t>
            </a:r>
            <a:r>
              <a:rPr lang="en-US" sz="3200" b="1" dirty="0" err="1"/>
              <a:t>elementlaridan</a:t>
            </a:r>
            <a:r>
              <a:rPr lang="en-US" sz="3200" b="1" dirty="0"/>
              <a:t> </a:t>
            </a:r>
            <a:r>
              <a:rPr lang="en-US" sz="3200" b="1" dirty="0" err="1"/>
              <a:t>tuzilgan</a:t>
            </a:r>
            <a:r>
              <a:rPr lang="en-US" sz="3200" b="1" dirty="0"/>
              <a:t> </a:t>
            </a:r>
            <a:r>
              <a:rPr lang="en-US" sz="3200" b="1" dirty="0" err="1"/>
              <a:t>diagonaliga</a:t>
            </a:r>
            <a:r>
              <a:rPr lang="en-US" sz="3200" b="1" dirty="0"/>
              <a:t> </a:t>
            </a:r>
            <a:r>
              <a:rPr lang="en-US" sz="3200" b="1" dirty="0" err="1"/>
              <a:t>uning</a:t>
            </a:r>
            <a:r>
              <a:rPr lang="en-US" sz="3200" b="1" dirty="0"/>
              <a:t> bosh </a:t>
            </a:r>
            <a:r>
              <a:rPr lang="en-US" sz="3200" b="1" dirty="0" err="1"/>
              <a:t>diagonali</a:t>
            </a:r>
            <a:r>
              <a:rPr lang="en-US" sz="3200" b="1" dirty="0"/>
              <a:t>, </a:t>
            </a:r>
            <a:r>
              <a:rPr lang="en-US" sz="3200" b="1" dirty="0" err="1"/>
              <a:t>o‘nq</a:t>
            </a:r>
            <a:r>
              <a:rPr lang="en-US" sz="3200" b="1" dirty="0"/>
              <a:t> </a:t>
            </a:r>
            <a:r>
              <a:rPr lang="en-US" sz="3200" b="1" dirty="0" err="1"/>
              <a:t>yuqori</a:t>
            </a:r>
            <a:r>
              <a:rPr lang="en-US" sz="3200" b="1" dirty="0"/>
              <a:t> </a:t>
            </a:r>
            <a:r>
              <a:rPr lang="en-US" sz="3200" b="1" dirty="0" err="1"/>
              <a:t>burchagidan</a:t>
            </a:r>
            <a:r>
              <a:rPr lang="en-US" sz="3200" b="1" dirty="0"/>
              <a:t> chap </a:t>
            </a:r>
            <a:r>
              <a:rPr lang="en-US" sz="3200" b="1" dirty="0" err="1"/>
              <a:t>quyi</a:t>
            </a:r>
            <a:r>
              <a:rPr lang="en-US" sz="3200" b="1" dirty="0"/>
              <a:t> </a:t>
            </a:r>
            <a:r>
              <a:rPr lang="en-US" sz="3200" b="1" dirty="0" err="1"/>
              <a:t>burchagiga</a:t>
            </a:r>
            <a:r>
              <a:rPr lang="en-US" sz="3200" b="1" dirty="0"/>
              <a:t> </a:t>
            </a:r>
            <a:r>
              <a:rPr lang="en-US" sz="3200" b="1" dirty="0" err="1"/>
              <a:t>yo‘nalgan</a:t>
            </a:r>
            <a:r>
              <a:rPr lang="en-US" sz="3200" b="1" dirty="0"/>
              <a:t>  </a:t>
            </a:r>
            <a:r>
              <a:rPr lang="en-US" sz="3200" b="1" dirty="0" err="1"/>
              <a:t>elementlardan</a:t>
            </a:r>
            <a:r>
              <a:rPr lang="en-US" sz="3200" b="1" dirty="0"/>
              <a:t> </a:t>
            </a:r>
            <a:r>
              <a:rPr lang="en-US" sz="3200" b="1" dirty="0" err="1"/>
              <a:t>tuzilgan</a:t>
            </a:r>
            <a:r>
              <a:rPr lang="en-US" sz="3200" b="1" dirty="0"/>
              <a:t> </a:t>
            </a:r>
            <a:r>
              <a:rPr lang="en-US" sz="3200" b="1" dirty="0" err="1"/>
              <a:t>diagonaliga</a:t>
            </a:r>
            <a:r>
              <a:rPr lang="en-US" sz="3200" b="1" dirty="0"/>
              <a:t> </a:t>
            </a:r>
            <a:r>
              <a:rPr lang="en-US" sz="3200" b="1" dirty="0" err="1"/>
              <a:t>uning</a:t>
            </a:r>
            <a:r>
              <a:rPr lang="en-US" sz="3200" b="1" dirty="0"/>
              <a:t> </a:t>
            </a:r>
            <a:r>
              <a:rPr lang="en-US" sz="3200" b="1" dirty="0" err="1"/>
              <a:t>yordamchi</a:t>
            </a:r>
            <a:r>
              <a:rPr lang="en-US" sz="3200" b="1" dirty="0"/>
              <a:t> </a:t>
            </a:r>
            <a:r>
              <a:rPr lang="en-US" sz="3200" b="1" dirty="0" err="1"/>
              <a:t>diagonali</a:t>
            </a:r>
            <a:r>
              <a:rPr lang="en-US" sz="3200" b="1" dirty="0"/>
              <a:t> </a:t>
            </a:r>
            <a:r>
              <a:rPr lang="en-US" sz="3200" b="1" dirty="0" err="1"/>
              <a:t>deyiladi</a:t>
            </a:r>
            <a:r>
              <a:rPr lang="en-US" sz="3200" b="1" dirty="0"/>
              <a:t>. </a:t>
            </a:r>
            <a:r>
              <a:rPr lang="en-US" sz="3200" b="1" dirty="0" err="1"/>
              <a:t>Kvadrat</a:t>
            </a:r>
            <a:r>
              <a:rPr lang="en-US" sz="3200" b="1" dirty="0"/>
              <a:t> </a:t>
            </a:r>
            <a:r>
              <a:rPr lang="en-US" sz="3200" b="1" dirty="0" err="1"/>
              <a:t>matritsaning</a:t>
            </a:r>
            <a:r>
              <a:rPr lang="en-US" sz="3200" b="1" dirty="0"/>
              <a:t> chap </a:t>
            </a:r>
            <a:r>
              <a:rPr lang="en-US" sz="3200" b="1" dirty="0" err="1"/>
              <a:t>yuqori</a:t>
            </a:r>
            <a:r>
              <a:rPr lang="en-US" sz="3200" b="1" dirty="0"/>
              <a:t> </a:t>
            </a:r>
            <a:r>
              <a:rPr lang="en-US" sz="3200" b="1" dirty="0" err="1"/>
              <a:t>burchagidan</a:t>
            </a:r>
            <a:r>
              <a:rPr lang="en-US" sz="3200" b="1" dirty="0"/>
              <a:t> </a:t>
            </a:r>
            <a:r>
              <a:rPr lang="en-US" sz="3200" b="1" dirty="0" err="1"/>
              <a:t>o‘ng</a:t>
            </a:r>
            <a:r>
              <a:rPr lang="en-US" sz="3200" b="1" dirty="0"/>
              <a:t> </a:t>
            </a:r>
            <a:r>
              <a:rPr lang="en-US" sz="3200" b="1" dirty="0" err="1"/>
              <a:t>quyi</a:t>
            </a:r>
            <a:r>
              <a:rPr lang="en-US" sz="3200" b="1" dirty="0"/>
              <a:t> </a:t>
            </a:r>
            <a:r>
              <a:rPr lang="en-US" sz="3200" b="1" dirty="0" err="1"/>
              <a:t>burchagiga</a:t>
            </a:r>
            <a:r>
              <a:rPr lang="en-US" sz="3200" b="1" dirty="0"/>
              <a:t> </a:t>
            </a:r>
            <a:r>
              <a:rPr lang="en-US" sz="3200" b="1" dirty="0" err="1"/>
              <a:t>yo‘nalgan</a:t>
            </a:r>
            <a:r>
              <a:rPr lang="en-US" sz="3200" b="1" dirty="0"/>
              <a:t>  </a:t>
            </a:r>
            <a:r>
              <a:rPr lang="en-US" sz="3200" b="1" dirty="0" err="1"/>
              <a:t>elementlaridan</a:t>
            </a:r>
            <a:r>
              <a:rPr lang="en-US" sz="3200" b="1" dirty="0"/>
              <a:t> </a:t>
            </a:r>
            <a:r>
              <a:rPr lang="en-US" sz="3200" b="1" dirty="0" err="1"/>
              <a:t>tuzilgan</a:t>
            </a:r>
            <a:r>
              <a:rPr lang="en-US" sz="3200" b="1" dirty="0"/>
              <a:t> </a:t>
            </a:r>
            <a:r>
              <a:rPr lang="en-US" sz="3200" b="1" dirty="0" err="1"/>
              <a:t>diagonaliga</a:t>
            </a:r>
            <a:r>
              <a:rPr lang="en-US" sz="3200" b="1" dirty="0"/>
              <a:t> </a:t>
            </a:r>
            <a:r>
              <a:rPr lang="en-US" sz="3200" b="1" dirty="0" err="1"/>
              <a:t>uning</a:t>
            </a:r>
            <a:r>
              <a:rPr lang="en-US" sz="3200" b="1" dirty="0"/>
              <a:t> bosh </a:t>
            </a:r>
            <a:r>
              <a:rPr lang="en-US" sz="3200" b="1" dirty="0" err="1"/>
              <a:t>diagonali</a:t>
            </a:r>
            <a:r>
              <a:rPr lang="en-US" sz="3200" b="1" dirty="0"/>
              <a:t>, </a:t>
            </a:r>
            <a:r>
              <a:rPr lang="en-US" sz="3200" b="1" dirty="0" err="1"/>
              <a:t>o‘nq</a:t>
            </a:r>
            <a:r>
              <a:rPr lang="en-US" sz="3200" b="1" dirty="0"/>
              <a:t> </a:t>
            </a:r>
            <a:r>
              <a:rPr lang="en-US" sz="3200" b="1" dirty="0" err="1"/>
              <a:t>yuqori</a:t>
            </a:r>
            <a:r>
              <a:rPr lang="en-US" sz="3200" b="1" dirty="0"/>
              <a:t> </a:t>
            </a:r>
            <a:r>
              <a:rPr lang="en-US" sz="3200" b="1" dirty="0" err="1"/>
              <a:t>burchagidan</a:t>
            </a:r>
            <a:r>
              <a:rPr lang="en-US" sz="3200" b="1" dirty="0"/>
              <a:t> chap </a:t>
            </a:r>
            <a:r>
              <a:rPr lang="en-US" sz="3200" b="1" dirty="0" err="1"/>
              <a:t>quyi</a:t>
            </a:r>
            <a:r>
              <a:rPr lang="en-US" sz="3200" b="1" dirty="0"/>
              <a:t> </a:t>
            </a:r>
            <a:r>
              <a:rPr lang="en-US" sz="3200" b="1" dirty="0" err="1"/>
              <a:t>burchagiga</a:t>
            </a:r>
            <a:r>
              <a:rPr lang="en-US" sz="3200" b="1" dirty="0"/>
              <a:t> </a:t>
            </a:r>
            <a:r>
              <a:rPr lang="en-US" sz="3200" b="1" dirty="0" err="1"/>
              <a:t>yo‘nalgan</a:t>
            </a:r>
            <a:r>
              <a:rPr lang="en-US" sz="3200" b="1" dirty="0"/>
              <a:t>  </a:t>
            </a:r>
            <a:r>
              <a:rPr lang="en-US" sz="3200" b="1" dirty="0" err="1"/>
              <a:t>elementlardan</a:t>
            </a:r>
            <a:r>
              <a:rPr lang="en-US" sz="3200" b="1" dirty="0"/>
              <a:t> </a:t>
            </a:r>
            <a:r>
              <a:rPr lang="en-US" sz="3200" b="1" dirty="0" err="1"/>
              <a:t>tuzilgan</a:t>
            </a:r>
            <a:r>
              <a:rPr lang="en-US" sz="3200" b="1" dirty="0"/>
              <a:t> </a:t>
            </a:r>
            <a:r>
              <a:rPr lang="en-US" sz="3200" b="1" dirty="0" err="1"/>
              <a:t>diagonaliga</a:t>
            </a:r>
            <a:r>
              <a:rPr lang="en-US" sz="3200" b="1" dirty="0"/>
              <a:t> </a:t>
            </a:r>
            <a:r>
              <a:rPr lang="en-US" sz="3200" b="1" dirty="0" err="1"/>
              <a:t>uning</a:t>
            </a:r>
            <a:r>
              <a:rPr lang="en-US" sz="3200" b="1" dirty="0"/>
              <a:t> </a:t>
            </a:r>
            <a:r>
              <a:rPr lang="en-US" sz="3200" b="1" dirty="0" err="1"/>
              <a:t>yordamchi</a:t>
            </a:r>
            <a:r>
              <a:rPr lang="en-US" sz="3200" b="1" dirty="0"/>
              <a:t> </a:t>
            </a:r>
            <a:r>
              <a:rPr lang="en-US" sz="3200" b="1" dirty="0" err="1"/>
              <a:t>diagonali</a:t>
            </a:r>
            <a:r>
              <a:rPr lang="en-US" sz="3200" b="1" dirty="0"/>
              <a:t> </a:t>
            </a:r>
            <a:r>
              <a:rPr lang="en-US" sz="3200" b="1" dirty="0" err="1"/>
              <a:t>deyiladi</a:t>
            </a:r>
            <a:r>
              <a:rPr lang="en-US" sz="3200" b="1" dirty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20943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6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</TotalTime>
  <Words>159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Ион</vt:lpstr>
      <vt:lpstr>        MAVZU MATRITSALAR USTIDAGI AMALLARNING XOSSALARINI ISBOTLASH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PC1</dc:creator>
  <cp:lastModifiedBy>PC</cp:lastModifiedBy>
  <cp:revision>7</cp:revision>
  <dcterms:created xsi:type="dcterms:W3CDTF">2023-11-29T06:16:07Z</dcterms:created>
  <dcterms:modified xsi:type="dcterms:W3CDTF">2025-04-18T03:38:49Z</dcterms:modified>
</cp:coreProperties>
</file>