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526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890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1039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302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1710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233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926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3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9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63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725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09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36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22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408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A0281-1010-4BD3-9CEE-3EF482F42EB3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CAC7F72-1485-4C7A-A012-151E2EC77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07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MENING QISHLOG'IM TARIXI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019382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0"/>
            <a:ext cx="11564471" cy="388077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Qishloq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masjidlari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ziyoratgohlar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Qishloqning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diniy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merosi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diqqatga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sazovor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Mahalliy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masjidlar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ziyoratgohlar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boshqa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diniy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joylar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qishloqning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diniy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hayoti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madaniyatini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ettiradi</a:t>
            </a:r>
            <a:r>
              <a:rPr lang="en-US" sz="2400" dirty="0">
                <a:solidFill>
                  <a:schemeClr val="tx1"/>
                </a:solidFill>
              </a:rPr>
              <a:t>. Bu </a:t>
            </a:r>
            <a:r>
              <a:rPr lang="en-US" sz="2400" dirty="0" err="1">
                <a:solidFill>
                  <a:schemeClr val="tx1"/>
                </a:solidFill>
              </a:rPr>
              <a:t>joylar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faqat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diniy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odamlar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emas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balki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tarixiy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madaniy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merosni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o‘rganmoqchi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bo‘lgan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sayohatchilar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qiziqarli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bo‘ladi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122" name="Picture 2" descr="unique_uzb - Mening qishlog'im yo'nalishi bo'yicha ....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516" y="2464080"/>
            <a:ext cx="5130054" cy="384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7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smtClean="0"/>
              <a:t>REJA: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b="1" i="1" dirty="0" err="1">
                <a:solidFill>
                  <a:schemeClr val="tx1"/>
                </a:solidFill>
              </a:rPr>
              <a:t>Qishloq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tushunchasi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va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uning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ahamiyati</a:t>
            </a:r>
            <a:endParaRPr lang="en-US" sz="2400" b="1" i="1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b="1" i="1" dirty="0" err="1">
                <a:solidFill>
                  <a:schemeClr val="tx1"/>
                </a:solidFill>
              </a:rPr>
              <a:t>Qishlog‘imning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kelib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chiqish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tarixi</a:t>
            </a:r>
            <a:endParaRPr lang="en-US" sz="2400" b="1" i="1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b="1" i="1" dirty="0" err="1">
                <a:solidFill>
                  <a:schemeClr val="tx1"/>
                </a:solidFill>
              </a:rPr>
              <a:t>Qadimgi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davrlar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va</a:t>
            </a:r>
            <a:r>
              <a:rPr lang="en-US" sz="2400" b="1" i="1" dirty="0">
                <a:solidFill>
                  <a:schemeClr val="tx1"/>
                </a:solidFill>
              </a:rPr>
              <a:t> ilk </a:t>
            </a:r>
            <a:r>
              <a:rPr lang="en-US" sz="2400" b="1" i="1" dirty="0" err="1">
                <a:solidFill>
                  <a:schemeClr val="tx1"/>
                </a:solidFill>
              </a:rPr>
              <a:t>taraqqiyot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bosqichlari</a:t>
            </a:r>
            <a:endParaRPr lang="ru-RU" sz="24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16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239" y="89742"/>
            <a:ext cx="11680513" cy="388077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Avval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qishlog‘i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atrofida</a:t>
            </a:r>
            <a:r>
              <a:rPr lang="en-US" sz="2400" dirty="0">
                <a:solidFill>
                  <a:schemeClr val="tx1"/>
                </a:solidFill>
              </a:rPr>
              <a:t> dam </a:t>
            </a:r>
            <a:r>
              <a:rPr lang="en-US" sz="2400" dirty="0" err="1">
                <a:solidFill>
                  <a:schemeClr val="tx1"/>
                </a:solidFill>
              </a:rPr>
              <a:t>olish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nechta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jozibali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maskanlar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mavjud</a:t>
            </a:r>
            <a:r>
              <a:rPr lang="en-US" sz="2400" dirty="0">
                <a:solidFill>
                  <a:schemeClr val="tx1"/>
                </a:solidFill>
              </a:rPr>
              <a:t>. Bu </a:t>
            </a:r>
            <a:r>
              <a:rPr lang="en-US" sz="2400" dirty="0" err="1">
                <a:solidFill>
                  <a:schemeClr val="tx1"/>
                </a:solidFill>
              </a:rPr>
              <a:t>joylar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nafaqat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tabiiy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go‘zalligi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balki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tarixiy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madaniy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ahamiyati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diqqatga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sazovor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Quyidagi</a:t>
            </a:r>
            <a:r>
              <a:rPr lang="en-US" sz="2400" dirty="0">
                <a:solidFill>
                  <a:schemeClr val="tx1"/>
                </a:solidFill>
              </a:rPr>
              <a:t> dam </a:t>
            </a:r>
            <a:r>
              <a:rPr lang="en-US" sz="2400" dirty="0" err="1">
                <a:solidFill>
                  <a:schemeClr val="tx1"/>
                </a:solidFill>
              </a:rPr>
              <a:t>olish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maskanlari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Avval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qishlog‘i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Farg‘ona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viloyatining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atrofidagi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mashhur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joylardir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>1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Tog‘li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hududlar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yaylovlar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Avval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qishlog‘ining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atrofidagi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tog‘li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hududlar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yaylovlar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o‘zining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tabiat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go‘zalligi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sayohatchilarni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o‘ziga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jalb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qiladi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Tog‘da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sayr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qilish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piyoda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yurish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tabiatni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kuzatish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yangi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joylarni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kashf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etish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ideal </a:t>
            </a:r>
            <a:r>
              <a:rPr lang="en-US" sz="2400" dirty="0" err="1">
                <a:solidFill>
                  <a:schemeClr val="tx1"/>
                </a:solidFill>
              </a:rPr>
              <a:t>maskanlar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mavjud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Yozning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issiq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kunlarida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hududlarda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o‘zining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tetiklashtiruvchi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havosi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tabiatining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go‘zalligi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dam </a:t>
            </a:r>
            <a:r>
              <a:rPr lang="en-US" sz="2400" dirty="0" err="1">
                <a:solidFill>
                  <a:schemeClr val="tx1"/>
                </a:solidFill>
              </a:rPr>
              <a:t>olish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7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739282" cy="388077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Farg‘ona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vodiysi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Farg‘ona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vodiysi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o‘zining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tabiiy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go‘zalligi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mashhur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Vodiyning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toza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havosi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tog‘lar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daryolar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yashil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dalalari</a:t>
            </a:r>
            <a:r>
              <a:rPr lang="en-US" sz="2000" dirty="0">
                <a:solidFill>
                  <a:schemeClr val="tx1"/>
                </a:solidFill>
              </a:rPr>
              <a:t>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ideal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yaratadi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Sayohatchilar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vodiy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bo‘ylab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sayohatlar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pikniklar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oson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bo‘ladi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Mevali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bog‘lar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uzumzorlar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Avval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qishlog‘ining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atrofidagi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bog‘lar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uzumzorlar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ayniqsa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yozda</a:t>
            </a:r>
            <a:r>
              <a:rPr lang="en-US" sz="2000" dirty="0">
                <a:solidFill>
                  <a:schemeClr val="tx1"/>
                </a:solidFill>
              </a:rPr>
              <a:t>,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jozibali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maskanlar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hisoblanadi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Qishloqdagi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bog‘larda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yurgan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sayohatchilar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mevali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daraxtlardan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mevalarni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shunchaki</a:t>
            </a:r>
            <a:r>
              <a:rPr lang="en-US" sz="2000" dirty="0">
                <a:solidFill>
                  <a:schemeClr val="tx1"/>
                </a:solidFill>
              </a:rPr>
              <a:t>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imkoniyatiga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bo‘lishadi</a:t>
            </a:r>
            <a:r>
              <a:rPr lang="en-US" sz="2000" dirty="0">
                <a:solidFill>
                  <a:schemeClr val="tx1"/>
                </a:solidFill>
              </a:rPr>
              <a:t>. Bu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tabiatni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kuzatish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juda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yaxshi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onishqishloq latifala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792" y="3307976"/>
            <a:ext cx="5360458" cy="324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033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860306" cy="388077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</a:rPr>
              <a:t>Xojam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Podshoh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maqbarasi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tarixiy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joylar</a:t>
            </a:r>
            <a:r>
              <a:rPr lang="en-US" dirty="0">
                <a:solidFill>
                  <a:schemeClr val="tx1"/>
                </a:solidFill>
              </a:rPr>
              <a:t>: Agar </a:t>
            </a:r>
            <a:r>
              <a:rPr lang="en-US" dirty="0" err="1">
                <a:solidFill>
                  <a:schemeClr val="tx1"/>
                </a:solidFill>
              </a:rPr>
              <a:t>siz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tarixiy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madaniy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sevuvchi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sayyoh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bo‘lsangiz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Xojam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Podshoh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maqbarasi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boshqa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tarixiy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obidalar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Avval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qishlog‘ida</a:t>
            </a:r>
            <a:r>
              <a:rPr lang="en-US" dirty="0">
                <a:solidFill>
                  <a:schemeClr val="tx1"/>
                </a:solidFill>
              </a:rPr>
              <a:t> dam </a:t>
            </a:r>
            <a:r>
              <a:rPr lang="en-US" dirty="0" err="1">
                <a:solidFill>
                  <a:schemeClr val="tx1"/>
                </a:solidFill>
              </a:rPr>
              <a:t>olish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yaxshi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joylar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bo‘lishi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mumkin</a:t>
            </a:r>
            <a:r>
              <a:rPr lang="en-US" dirty="0">
                <a:solidFill>
                  <a:schemeClr val="tx1"/>
                </a:solidFill>
              </a:rPr>
              <a:t>. Bu </a:t>
            </a:r>
            <a:r>
              <a:rPr lang="en-US" dirty="0" err="1">
                <a:solidFill>
                  <a:schemeClr val="tx1"/>
                </a:solidFill>
              </a:rPr>
              <a:t>joylar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o‘zining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diniy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tarixiy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ahamiyatini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qadrlovchi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sayohatchilar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qiziqarli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bo‘ladi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</a:rPr>
              <a:t>Farg‘ona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tumanidagi</a:t>
            </a:r>
            <a:r>
              <a:rPr lang="en-US" dirty="0">
                <a:solidFill>
                  <a:schemeClr val="tx1"/>
                </a:solidFill>
              </a:rPr>
              <a:t> dam </a:t>
            </a:r>
            <a:r>
              <a:rPr lang="en-US" dirty="0" err="1">
                <a:solidFill>
                  <a:schemeClr val="tx1"/>
                </a:solidFill>
              </a:rPr>
              <a:t>olish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markazlari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Farg‘ona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viloyatida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turizmni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rivojlantirishga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qaratilgan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nechta</a:t>
            </a:r>
            <a:r>
              <a:rPr lang="en-US" dirty="0">
                <a:solidFill>
                  <a:schemeClr val="tx1"/>
                </a:solidFill>
              </a:rPr>
              <a:t> dam </a:t>
            </a:r>
            <a:r>
              <a:rPr lang="en-US" dirty="0" err="1">
                <a:solidFill>
                  <a:schemeClr val="tx1"/>
                </a:solidFill>
              </a:rPr>
              <a:t>olish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markazlari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mavjud</a:t>
            </a:r>
            <a:r>
              <a:rPr lang="en-US" dirty="0">
                <a:solidFill>
                  <a:schemeClr val="tx1"/>
                </a:solidFill>
              </a:rPr>
              <a:t>. Bu </a:t>
            </a:r>
            <a:r>
              <a:rPr lang="en-US" dirty="0" err="1">
                <a:solidFill>
                  <a:schemeClr val="tx1"/>
                </a:solidFill>
              </a:rPr>
              <a:t>markazlar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zamonaviy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qulayliklar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sanatoriyalar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kurortlar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basseynlar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boshqa</a:t>
            </a:r>
            <a:r>
              <a:rPr lang="en-US" dirty="0">
                <a:solidFill>
                  <a:schemeClr val="tx1"/>
                </a:solidFill>
              </a:rPr>
              <a:t> dam </a:t>
            </a:r>
            <a:r>
              <a:rPr lang="en-US" dirty="0" err="1">
                <a:solidFill>
                  <a:schemeClr val="tx1"/>
                </a:solidFill>
              </a:rPr>
              <a:t>olish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joylari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ta'minlangan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Farg‘ona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viloyatidagi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ba'zi</a:t>
            </a:r>
            <a:r>
              <a:rPr lang="en-US" dirty="0">
                <a:solidFill>
                  <a:schemeClr val="tx1"/>
                </a:solidFill>
              </a:rPr>
              <a:t> dam </a:t>
            </a:r>
            <a:r>
              <a:rPr lang="en-US" dirty="0" err="1">
                <a:solidFill>
                  <a:schemeClr val="tx1"/>
                </a:solidFill>
              </a:rPr>
              <a:t>olish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markazlari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tabiiy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manzaralarni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kuzatish</a:t>
            </a:r>
            <a:r>
              <a:rPr lang="en-US" dirty="0">
                <a:solidFill>
                  <a:schemeClr val="tx1"/>
                </a:solidFill>
              </a:rPr>
              <a:t>, sport </a:t>
            </a:r>
            <a:r>
              <a:rPr lang="en-US" dirty="0" err="1">
                <a:solidFill>
                  <a:schemeClr val="tx1"/>
                </a:solidFill>
              </a:rPr>
              <a:t>turlari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shug‘ullanish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shunchaki</a:t>
            </a:r>
            <a:r>
              <a:rPr lang="en-US" dirty="0">
                <a:solidFill>
                  <a:schemeClr val="tx1"/>
                </a:solidFill>
              </a:rPr>
              <a:t> dam </a:t>
            </a:r>
            <a:r>
              <a:rPr lang="en-US" dirty="0" err="1">
                <a:solidFill>
                  <a:schemeClr val="tx1"/>
                </a:solidFill>
              </a:rPr>
              <a:t>olish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keladi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Mening qishlog'im &quot;НАНАЙ&quot; хужжатли фильм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b="12897"/>
          <a:stretch/>
        </p:blipFill>
        <p:spPr bwMode="auto">
          <a:xfrm>
            <a:off x="5123330" y="3189723"/>
            <a:ext cx="5875056" cy="329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529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712388" cy="388077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Qishloq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atrofidagi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ko‘llar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daryolar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Avval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qishlog‘ining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yaqinida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tabiiy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suv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manbalari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daryolar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ko‘llar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mavjud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Bunday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joylarda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sayohatchilar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suzish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baliq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ovlash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piknik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kabi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faoliyatlar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bilan</a:t>
            </a:r>
            <a:r>
              <a:rPr lang="en-US" sz="2000" dirty="0">
                <a:solidFill>
                  <a:schemeClr val="tx1"/>
                </a:solidFill>
              </a:rPr>
              <a:t> band </a:t>
            </a:r>
            <a:r>
              <a:rPr lang="en-US" sz="2000" dirty="0" err="1">
                <a:solidFill>
                  <a:schemeClr val="tx1"/>
                </a:solidFill>
              </a:rPr>
              <a:t>bo‘lishlari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mumkin</a:t>
            </a:r>
            <a:r>
              <a:rPr lang="en-US" sz="2000" dirty="0">
                <a:solidFill>
                  <a:schemeClr val="tx1"/>
                </a:solidFill>
              </a:rPr>
              <a:t>. Bu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faqat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tabiatni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sevuvchilar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emas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balki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oilaviy</a:t>
            </a:r>
            <a:r>
              <a:rPr lang="en-US" sz="2000" dirty="0">
                <a:solidFill>
                  <a:schemeClr val="tx1"/>
                </a:solidFill>
              </a:rPr>
              <a:t>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ham </a:t>
            </a:r>
            <a:r>
              <a:rPr lang="en-US" sz="2000" dirty="0" err="1">
                <a:solidFill>
                  <a:schemeClr val="tx1"/>
                </a:solidFill>
              </a:rPr>
              <a:t>qulay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Bu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maskanlari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Avval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qishlog‘ining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tabiiy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go‘zalligi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hududning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tarixi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uyg‘unlashgan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Ular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sayohatchilarga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tinch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xotirjam</a:t>
            </a:r>
            <a:r>
              <a:rPr lang="en-US" sz="2000" dirty="0">
                <a:solidFill>
                  <a:schemeClr val="tx1"/>
                </a:solidFill>
              </a:rPr>
              <a:t>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imkoniyatini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taqdim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etadi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074" name="Picture 2" descr="Қишлоқнинг гавҳар дояси | soglom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247" y="3146612"/>
            <a:ext cx="6508376" cy="32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829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77470"/>
            <a:ext cx="12075459" cy="388077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Avval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qishlog‘ining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etiborga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sazovor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nafaqat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tarixiy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madaniy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merosi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balki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tabiiy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go‘zalligi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bilan</a:t>
            </a:r>
            <a:r>
              <a:rPr lang="en-US" sz="2000" dirty="0">
                <a:solidFill>
                  <a:schemeClr val="tx1"/>
                </a:solidFill>
              </a:rPr>
              <a:t> ham </a:t>
            </a:r>
            <a:r>
              <a:rPr lang="en-US" sz="2000" dirty="0" err="1">
                <a:solidFill>
                  <a:schemeClr val="tx1"/>
                </a:solidFill>
              </a:rPr>
              <a:t>ajralib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turadi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Quyida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qishloq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atrofidagi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ba'zi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muhim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Xojam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Podshoh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maqbarasi</a:t>
            </a:r>
            <a:r>
              <a:rPr lang="en-US" sz="2000" dirty="0">
                <a:solidFill>
                  <a:schemeClr val="tx1"/>
                </a:solidFill>
              </a:rPr>
              <a:t>: Bu </a:t>
            </a:r>
            <a:r>
              <a:rPr lang="en-US" sz="2000" dirty="0" err="1">
                <a:solidFill>
                  <a:schemeClr val="tx1"/>
                </a:solidFill>
              </a:rPr>
              <a:t>qadimiy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Farg‘ona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vodiysining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mashhur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diniy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arbobi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Xojam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Podshohning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maqbarasidir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Maqbara</a:t>
            </a:r>
            <a:r>
              <a:rPr lang="en-US" sz="2000" dirty="0">
                <a:solidFill>
                  <a:schemeClr val="tx1"/>
                </a:solidFill>
              </a:rPr>
              <a:t> XIX </a:t>
            </a:r>
            <a:r>
              <a:rPr lang="en-US" sz="2000" dirty="0" err="1">
                <a:solidFill>
                  <a:schemeClr val="tx1"/>
                </a:solidFill>
              </a:rPr>
              <a:t>asrda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qurilgan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bo‘lib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o‘sha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davrdagi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mahalliy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aholi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tomonidan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qurilgan</a:t>
            </a:r>
            <a:r>
              <a:rPr lang="en-US" sz="2000" dirty="0">
                <a:solidFill>
                  <a:schemeClr val="tx1"/>
                </a:solidFill>
              </a:rPr>
              <a:t>. U </a:t>
            </a:r>
            <a:r>
              <a:rPr lang="en-US" sz="2000" dirty="0" err="1">
                <a:solidFill>
                  <a:schemeClr val="tx1"/>
                </a:solidFill>
              </a:rPr>
              <a:t>Avval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qishlog‘ining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markazida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joylashgan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o‘zining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arxitekturasi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tarixiy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ahamiyati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turistlarni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jalb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qiladi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Maqbara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ayniqsa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islomiy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diniy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merosni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sevuvchilar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katta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qiziqish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uyg‘otadi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018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22507"/>
            <a:ext cx="11981329" cy="3880773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Qadimiy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shaharning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qoldiqlari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Avval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qishlog‘i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hududida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qadimgi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shaharlarni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tashkil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etuvchi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arxeologik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qazishmalar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mavjud</a:t>
            </a:r>
            <a:r>
              <a:rPr lang="en-US" sz="2000" dirty="0">
                <a:solidFill>
                  <a:schemeClr val="tx1"/>
                </a:solidFill>
              </a:rPr>
              <a:t>. Bu </a:t>
            </a:r>
            <a:r>
              <a:rPr lang="en-US" sz="2000" dirty="0" err="1">
                <a:solidFill>
                  <a:schemeClr val="tx1"/>
                </a:solidFill>
              </a:rPr>
              <a:t>hududlar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o‘rta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asrlarda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muhim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savdo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madaniy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markazlar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bo‘lgan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shuning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qadimiy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shahar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qoldiqlari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minoralar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boshqa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arxitektura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ajralib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turadi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6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Bog‘lar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manzaralari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Avval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qishlog‘i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o‘zining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tabiat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go‘zalligi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mashhur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Uning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atrofida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o‘rmonlar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bog‘lar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dalalar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yaylovlar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mavjud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bo‘lib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ularni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sayohatchilar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jozibali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sifatida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qarash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mumkin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Yozda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ayniqsa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hududlarning</a:t>
            </a:r>
            <a:r>
              <a:rPr lang="en-US" sz="2000" dirty="0">
                <a:solidFill>
                  <a:schemeClr val="tx1"/>
                </a:solidFill>
              </a:rPr>
              <a:t> yam-</a:t>
            </a:r>
            <a:r>
              <a:rPr lang="en-US" sz="2000" dirty="0" err="1">
                <a:solidFill>
                  <a:schemeClr val="tx1"/>
                </a:solidFill>
              </a:rPr>
              <a:t>yashil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manzaralari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mevali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bog‘lar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uzumzorlar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o‘ziga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xos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go‘zallikni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namoyon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etadi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098" name="Picture 2" descr="Issiq-sovuq tufayli azobda yashadim - Zamin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669" y="3331779"/>
            <a:ext cx="5586319" cy="313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540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29" y="995082"/>
            <a:ext cx="11779624" cy="388077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Farg‘ona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vodiysi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Avval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qishlog‘i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Farg‘ona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vodiysida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joylashganligi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sababli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hududning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umumiy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tabiiy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go‘zalligi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tog‘lar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vodiylar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atrofidagi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manzaralar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diqqatga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sazovor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Farg‘ona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vodiysi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o‘zining</a:t>
            </a:r>
            <a:r>
              <a:rPr lang="en-US" sz="2400" dirty="0">
                <a:solidFill>
                  <a:schemeClr val="tx1"/>
                </a:solidFill>
              </a:rPr>
              <a:t> boy </a:t>
            </a:r>
            <a:r>
              <a:rPr lang="en-US" sz="2400" dirty="0" err="1">
                <a:solidFill>
                  <a:schemeClr val="tx1"/>
                </a:solidFill>
              </a:rPr>
              <a:t>tarixi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landshafti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tabiiy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resurslari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mashhur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Mahalliy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bozorlar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hunarmandchilik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Avval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qishlog‘ining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bozor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savdo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joylari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etiborga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sazovor</a:t>
            </a:r>
            <a:r>
              <a:rPr lang="en-US" sz="2400" dirty="0">
                <a:solidFill>
                  <a:schemeClr val="tx1"/>
                </a:solidFill>
              </a:rPr>
              <a:t>. Bu </a:t>
            </a:r>
            <a:r>
              <a:rPr lang="en-US" sz="2400" dirty="0" err="1">
                <a:solidFill>
                  <a:schemeClr val="tx1"/>
                </a:solidFill>
              </a:rPr>
              <a:t>yerda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mahalliy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hunarmandchilik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paxta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ipak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boshqa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an'anaviy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mahsulotlar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sotilmoqda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Turistlar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bozorlar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o‘ziga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xos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sovg‘alar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mahsulotlar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sotib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yaxshi</a:t>
            </a:r>
            <a:r>
              <a:rPr lang="en-US" sz="2400" dirty="0">
                <a:solidFill>
                  <a:schemeClr val="tx1"/>
                </a:solidFill>
              </a:rPr>
              <a:t> joy </a:t>
            </a:r>
            <a:r>
              <a:rPr lang="en-US" sz="2400" dirty="0" err="1">
                <a:solidFill>
                  <a:schemeClr val="tx1"/>
                </a:solidFill>
              </a:rPr>
              <a:t>hisoblanadi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30822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Другая 10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707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Wingdings 3</vt:lpstr>
      <vt:lpstr>Грань</vt:lpstr>
      <vt:lpstr>MENING QISHLOG'IM TARIXI</vt:lpstr>
      <vt:lpstr>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MENING QISHLOG'IM TARIXI</dc:title>
  <dc:creator>Sanjarbek</dc:creator>
  <cp:lastModifiedBy>Sanjarbek</cp:lastModifiedBy>
  <cp:revision>2</cp:revision>
  <dcterms:created xsi:type="dcterms:W3CDTF">2025-01-07T17:56:57Z</dcterms:created>
  <dcterms:modified xsi:type="dcterms:W3CDTF">2025-01-07T18:07:17Z</dcterms:modified>
</cp:coreProperties>
</file>