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9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65239B2-8588-43D8-B1A4-249B4737981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0FE5BA1-E8E0-41E8-B7E9-B591FF23A90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582362"/>
          </a:xfrm>
        </p:spPr>
        <p:txBody>
          <a:bodyPr/>
          <a:lstStyle/>
          <a:p>
            <a:r>
              <a:rPr lang="en-US" dirty="0" smtClean="0"/>
              <a:t>INTELEKTUAL TRANSPORT TIZIMLARI.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73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791072"/>
          </a:xfrm>
        </p:spPr>
        <p:txBody>
          <a:bodyPr>
            <a:noAutofit/>
          </a:bodyPr>
          <a:lstStyle/>
          <a:p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MOTION-</a:t>
            </a:r>
            <a:r>
              <a:rPr lang="en-US" sz="3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onlayn</a:t>
            </a:r>
            <a:r>
              <a:rPr lang="en-US" sz="3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boshqariladigan</a:t>
            </a:r>
            <a:r>
              <a:rPr lang="en-US" sz="3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tarmoqlarda</a:t>
            </a:r>
            <a:r>
              <a:rPr lang="en-US" sz="3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svetafor</a:t>
            </a:r>
            <a:r>
              <a:rPr lang="en-US" sz="3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signallarini</a:t>
            </a:r>
            <a:r>
              <a:rPr lang="en-US" sz="3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optimallashtirish</a:t>
            </a:r>
            <a:r>
              <a:rPr lang="en-US" sz="3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metodi</a:t>
            </a:r>
            <a:r>
              <a:rPr lang="en-US" sz="3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916832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Svetafor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signallarini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optimallashtirish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MOTION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onlayn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boshqariladigan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tarmoqlarda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nechta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metoddan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foydalanilishi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tarmoqlar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avtokavsh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etarli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bog'liqli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hamkorlik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imkonini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Lekin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asosan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 ta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kuchli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metoddan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foydalaniladi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28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967" y="620688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Tibbiy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algoritmlar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usulda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tarmoqdagi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mashinalarning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harakatlari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jam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yopishlari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ma'lumotlar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elektronik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saqlanadi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ma'lumotlar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svetaforlarning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belgilangan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vaqtini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signallarini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optimallashtirish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algoritmlari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ishlab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chiqiladi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80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0"/>
            <a:ext cx="91085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Smart sensors: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Tarmoqdagi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kameralar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sensorlar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sharhlarda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bo'lak-bolak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joylashgan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holda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diqqat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kesib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chiqadi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Ushbular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tarmoqdagi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harakatlar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mashinalarning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tashqi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muhit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ma'lumotlar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to'plamaydi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ma'lumotlar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svetaforlar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dinamik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ravishda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belgilanadi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avtomatik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ravishda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signallar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joylashiradi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116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6512" y="0"/>
            <a:ext cx="92170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Kommunikatsiya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qiladigan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tarmoqlar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MOTION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onlayn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boshqariladigan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tarmoqlarda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svetaforlar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o'zaro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kommunikatsiya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o'rnini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egallayadi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tufayli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svetaforning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belgilangan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vaqtida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signal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berishini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boshlashi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tugatishi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svetaforlar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mos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ravishda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ishlayishi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tarmoqdagi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harakatlarning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tejamli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tarzda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synchronizatsiyasi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amalga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oshiriladi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222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Umuman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olganda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svetafor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signallarini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optimallashtirish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MOTION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onlayn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boshqariladigan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tarmoqlar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mashinalar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sensorlar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algoritmlar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kommunikatsiya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tuzilmasini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kombinatsiyasidan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foydalanishadi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metoddan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foydalanilgan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tarmoqlar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trafik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intensivligini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pasaytiradi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yo'lovchilarning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vaqt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energiyalarini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tejamli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4191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</TotalTime>
  <Words>214</Words>
  <Application>Microsoft Office PowerPoint</Application>
  <PresentationFormat>Экран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INTELEKTUAL TRANSPORT TIZIMLARI.</vt:lpstr>
      <vt:lpstr>    MOTION-onlayn boshqariladigan tarmoqlarda svetafor signallarini optimallashtirish metodi.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2024-05-17T04:23:41Z</dcterms:created>
  <dcterms:modified xsi:type="dcterms:W3CDTF">2024-05-17T05:00:37Z</dcterms:modified>
</cp:coreProperties>
</file>