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5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png" ContentType="image/png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docProps/app.xml" ContentType="application/vnd.openxmlformats-officedocument.extended-properties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69CD5-3EF9-41CE-86D4-BCF12E51A12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84D843A-1200-4C87-8447-CA9019E7FB8B}">
      <dgm:prSet custT="1"/>
      <dgm:spPr/>
      <dgm:t>
        <a:bodyPr/>
        <a:lstStyle/>
        <a:p>
          <a:pPr rtl="0"/>
          <a:r>
            <a:rPr lang="ru-RU" sz="3600" b="1" baseline="0" dirty="0" err="1" smtClean="0">
              <a:solidFill>
                <a:srgbClr val="FF0000"/>
              </a:solidFill>
            </a:rPr>
            <a:t>Matematika</a:t>
          </a:r>
          <a:r>
            <a:rPr lang="ru-RU" sz="3600" b="1" baseline="0" dirty="0" smtClean="0">
              <a:solidFill>
                <a:srgbClr val="FF0000"/>
              </a:solidFill>
            </a:rPr>
            <a:t> </a:t>
          </a:r>
          <a:r>
            <a:rPr lang="ru-RU" sz="3600" b="1" baseline="0" dirty="0" err="1" smtClean="0">
              <a:solidFill>
                <a:srgbClr val="FF0000"/>
              </a:solidFill>
            </a:rPr>
            <a:t>o‘qitish</a:t>
          </a:r>
          <a:r>
            <a:rPr lang="ru-RU" sz="3600" b="1" baseline="0" dirty="0" smtClean="0">
              <a:solidFill>
                <a:srgbClr val="FF0000"/>
              </a:solidFill>
            </a:rPr>
            <a:t> </a:t>
          </a:r>
          <a:r>
            <a:rPr lang="ru-RU" sz="3600" b="1" baseline="0" dirty="0" err="1" smtClean="0">
              <a:solidFill>
                <a:srgbClr val="FF0000"/>
              </a:solidFill>
            </a:rPr>
            <a:t>metodlarining</a:t>
          </a:r>
          <a:r>
            <a:rPr lang="ru-RU" sz="3600" b="1" baseline="0" dirty="0" smtClean="0">
              <a:solidFill>
                <a:srgbClr val="FF0000"/>
              </a:solidFill>
            </a:rPr>
            <a:t> </a:t>
          </a:r>
          <a:r>
            <a:rPr lang="ru-RU" sz="3600" b="1" baseline="0" dirty="0" err="1" smtClean="0">
              <a:solidFill>
                <a:srgbClr val="FF0000"/>
              </a:solidFill>
            </a:rPr>
            <a:t>klassifikatsiyasi</a:t>
          </a:r>
          <a:r>
            <a:rPr lang="en-US" sz="3300" b="1" baseline="0" dirty="0" smtClean="0"/>
            <a:t>.</a:t>
          </a:r>
          <a:endParaRPr lang="ru-RU" sz="3300" b="1" baseline="0" dirty="0"/>
        </a:p>
      </dgm:t>
    </dgm:pt>
    <dgm:pt modelId="{589041F8-6E27-48D1-AF6A-5559B642AF51}" type="parTrans" cxnId="{6D99C1C2-E87F-4B2B-9443-77066B4475FC}">
      <dgm:prSet/>
      <dgm:spPr/>
      <dgm:t>
        <a:bodyPr/>
        <a:lstStyle/>
        <a:p>
          <a:endParaRPr lang="ru-RU"/>
        </a:p>
      </dgm:t>
    </dgm:pt>
    <dgm:pt modelId="{0FF5660C-343C-4338-953F-42C17CC60965}" type="sibTrans" cxnId="{6D99C1C2-E87F-4B2B-9443-77066B4475FC}">
      <dgm:prSet/>
      <dgm:spPr/>
      <dgm:t>
        <a:bodyPr/>
        <a:lstStyle/>
        <a:p>
          <a:endParaRPr lang="ru-RU"/>
        </a:p>
      </dgm:t>
    </dgm:pt>
    <dgm:pt modelId="{9F198C05-0659-46B1-B3DE-4F6E870D2004}" type="pres">
      <dgm:prSet presAssocID="{05869CD5-3EF9-41CE-86D4-BCF12E51A12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CF6626-A597-49D8-8870-1D3BFC3BA292}" type="pres">
      <dgm:prSet presAssocID="{284D843A-1200-4C87-8447-CA9019E7FB8B}" presName="circle1" presStyleLbl="node1" presStyleIdx="0" presStyleCnt="1"/>
      <dgm:spPr/>
    </dgm:pt>
    <dgm:pt modelId="{8DBA549B-91AB-4F7C-BD4B-45ABFD630C01}" type="pres">
      <dgm:prSet presAssocID="{284D843A-1200-4C87-8447-CA9019E7FB8B}" presName="space" presStyleCnt="0"/>
      <dgm:spPr/>
    </dgm:pt>
    <dgm:pt modelId="{E8D31E32-44ED-474A-A3E1-9900916F262E}" type="pres">
      <dgm:prSet presAssocID="{284D843A-1200-4C87-8447-CA9019E7FB8B}" presName="rect1" presStyleLbl="alignAcc1" presStyleIdx="0" presStyleCnt="1"/>
      <dgm:spPr/>
      <dgm:t>
        <a:bodyPr/>
        <a:lstStyle/>
        <a:p>
          <a:endParaRPr lang="ru-RU"/>
        </a:p>
      </dgm:t>
    </dgm:pt>
    <dgm:pt modelId="{F0B4DF78-D6DB-4303-B90E-634B599A8DAC}" type="pres">
      <dgm:prSet presAssocID="{284D843A-1200-4C87-8447-CA9019E7FB8B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ABAF4F-42C8-47EF-8FA1-134662352357}" type="presOf" srcId="{05869CD5-3EF9-41CE-86D4-BCF12E51A12B}" destId="{9F198C05-0659-46B1-B3DE-4F6E870D2004}" srcOrd="0" destOrd="0" presId="urn:microsoft.com/office/officeart/2005/8/layout/target3"/>
    <dgm:cxn modelId="{6D99C1C2-E87F-4B2B-9443-77066B4475FC}" srcId="{05869CD5-3EF9-41CE-86D4-BCF12E51A12B}" destId="{284D843A-1200-4C87-8447-CA9019E7FB8B}" srcOrd="0" destOrd="0" parTransId="{589041F8-6E27-48D1-AF6A-5559B642AF51}" sibTransId="{0FF5660C-343C-4338-953F-42C17CC60965}"/>
    <dgm:cxn modelId="{0FCEFB53-CF35-4055-94BA-D836963A05E6}" type="presOf" srcId="{284D843A-1200-4C87-8447-CA9019E7FB8B}" destId="{E8D31E32-44ED-474A-A3E1-9900916F262E}" srcOrd="0" destOrd="0" presId="urn:microsoft.com/office/officeart/2005/8/layout/target3"/>
    <dgm:cxn modelId="{6E1FF370-ED11-4797-96E8-828A04EA4FB3}" type="presOf" srcId="{284D843A-1200-4C87-8447-CA9019E7FB8B}" destId="{F0B4DF78-D6DB-4303-B90E-634B599A8DAC}" srcOrd="1" destOrd="0" presId="urn:microsoft.com/office/officeart/2005/8/layout/target3"/>
    <dgm:cxn modelId="{F226A927-D42C-4C64-AFCB-3AC6B399095B}" type="presParOf" srcId="{9F198C05-0659-46B1-B3DE-4F6E870D2004}" destId="{07CF6626-A597-49D8-8870-1D3BFC3BA292}" srcOrd="0" destOrd="0" presId="urn:microsoft.com/office/officeart/2005/8/layout/target3"/>
    <dgm:cxn modelId="{D6B8905C-6456-4282-919E-007D042F4497}" type="presParOf" srcId="{9F198C05-0659-46B1-B3DE-4F6E870D2004}" destId="{8DBA549B-91AB-4F7C-BD4B-45ABFD630C01}" srcOrd="1" destOrd="0" presId="urn:microsoft.com/office/officeart/2005/8/layout/target3"/>
    <dgm:cxn modelId="{47819B33-28B5-4916-807E-168AC5CC078C}" type="presParOf" srcId="{9F198C05-0659-46B1-B3DE-4F6E870D2004}" destId="{E8D31E32-44ED-474A-A3E1-9900916F262E}" srcOrd="2" destOrd="0" presId="urn:microsoft.com/office/officeart/2005/8/layout/target3"/>
    <dgm:cxn modelId="{CB8B634D-9585-492C-ACBD-8F74A2CB5F52}" type="presParOf" srcId="{9F198C05-0659-46B1-B3DE-4F6E870D2004}" destId="{F0B4DF78-D6DB-4303-B90E-634B599A8DAC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614CEF0-EF6F-49FD-B853-9102F887CF42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7B6CB083-E2FA-4C63-BA73-7EE4A5105116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/>
            <a:t>An’anaviy</a:t>
          </a:r>
          <a:r>
            <a:rPr lang="ru-RU" dirty="0" smtClean="0"/>
            <a:t> (</a:t>
          </a:r>
          <a:r>
            <a:rPr lang="ru-RU" dirty="0" err="1" smtClean="0"/>
            <a:t>reproduktiv</a:t>
          </a:r>
          <a:r>
            <a:rPr lang="ru-RU" dirty="0" smtClean="0"/>
            <a:t>)</a:t>
          </a:r>
          <a:endParaRPr lang="en-US" dirty="0"/>
        </a:p>
      </dgm:t>
    </dgm:pt>
    <dgm:pt modelId="{04817825-DD4F-4114-824F-CA61EEBFEB16}" type="parTrans" cxnId="{F2CE5472-3141-4A13-B0FB-15B3AE8DF2A8}">
      <dgm:prSet/>
      <dgm:spPr/>
      <dgm:t>
        <a:bodyPr/>
        <a:lstStyle/>
        <a:p>
          <a:endParaRPr lang="ru-RU"/>
        </a:p>
      </dgm:t>
    </dgm:pt>
    <dgm:pt modelId="{3148CEA7-00C5-4FFF-89FA-BC97E4BAC936}" type="sibTrans" cxnId="{F2CE5472-3141-4A13-B0FB-15B3AE8DF2A8}">
      <dgm:prSet/>
      <dgm:spPr/>
      <dgm:t>
        <a:bodyPr/>
        <a:lstStyle/>
        <a:p>
          <a:endParaRPr lang="ru-RU"/>
        </a:p>
      </dgm:t>
    </dgm:pt>
    <dgm:pt modelId="{E48EF0FE-7DB5-4766-8DAA-E02A9CCCA603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/>
            <a:t>Faollashtiruvchi</a:t>
          </a:r>
          <a:r>
            <a:rPr lang="ru-RU" dirty="0" smtClean="0"/>
            <a:t> (</a:t>
          </a:r>
          <a:r>
            <a:rPr lang="ru-RU" dirty="0" err="1" smtClean="0"/>
            <a:t>muammoli</a:t>
          </a:r>
          <a:r>
            <a:rPr lang="ru-RU" dirty="0" smtClean="0"/>
            <a:t>, </a:t>
          </a:r>
          <a:r>
            <a:rPr lang="ru-RU" dirty="0" err="1" smtClean="0"/>
            <a:t>evristik</a:t>
          </a:r>
          <a:r>
            <a:rPr lang="ru-RU" dirty="0" smtClean="0"/>
            <a:t>, </a:t>
          </a:r>
          <a:r>
            <a:rPr lang="ru-RU" dirty="0" err="1" smtClean="0"/>
            <a:t>tadqiqotli</a:t>
          </a:r>
          <a:r>
            <a:rPr lang="ru-RU" dirty="0" smtClean="0"/>
            <a:t>)</a:t>
          </a:r>
          <a:endParaRPr lang="ru-RU" dirty="0"/>
        </a:p>
      </dgm:t>
    </dgm:pt>
    <dgm:pt modelId="{DC2C5714-5FC9-43F2-8792-2389ABD0F301}" type="parTrans" cxnId="{7EE0544C-C5B5-4CD5-8D11-5A2F82741F72}">
      <dgm:prSet/>
      <dgm:spPr/>
      <dgm:t>
        <a:bodyPr/>
        <a:lstStyle/>
        <a:p>
          <a:endParaRPr lang="ru-RU"/>
        </a:p>
      </dgm:t>
    </dgm:pt>
    <dgm:pt modelId="{D6BE3A87-4E43-457F-8A6C-0FA782C8C793}" type="sibTrans" cxnId="{7EE0544C-C5B5-4CD5-8D11-5A2F82741F72}">
      <dgm:prSet/>
      <dgm:spPr/>
      <dgm:t>
        <a:bodyPr/>
        <a:lstStyle/>
        <a:p>
          <a:endParaRPr lang="ru-RU"/>
        </a:p>
      </dgm:t>
    </dgm:pt>
    <dgm:pt modelId="{ABFBE10A-5A31-406C-9DFD-BFA8D9A02DA6}" type="pres">
      <dgm:prSet presAssocID="{A614CEF0-EF6F-49FD-B853-9102F887CF4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9BFADF-CA39-49C7-9A89-9B5768B55451}" type="pres">
      <dgm:prSet presAssocID="{7B6CB083-E2FA-4C63-BA73-7EE4A5105116}" presName="composite" presStyleCnt="0"/>
      <dgm:spPr/>
    </dgm:pt>
    <dgm:pt modelId="{986ECD87-CE83-4B9B-9CB1-F7D2D430D0DC}" type="pres">
      <dgm:prSet presAssocID="{7B6CB083-E2FA-4C63-BA73-7EE4A5105116}" presName="imgShp" presStyleLbl="fgImgPlace1" presStyleIdx="0" presStyleCnt="2" custLinFactNeighborX="-4813" custLinFactNeighborY="11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B9BFA0-2B2C-454C-B3D5-41D878BEF8DC}" type="pres">
      <dgm:prSet presAssocID="{7B6CB083-E2FA-4C63-BA73-7EE4A5105116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18FBF-228E-49B7-B816-74224E22A9B2}" type="pres">
      <dgm:prSet presAssocID="{3148CEA7-00C5-4FFF-89FA-BC97E4BAC936}" presName="spacing" presStyleCnt="0"/>
      <dgm:spPr/>
    </dgm:pt>
    <dgm:pt modelId="{F0F531E9-3F7C-4584-AB4C-9DC8DEFAD253}" type="pres">
      <dgm:prSet presAssocID="{E48EF0FE-7DB5-4766-8DAA-E02A9CCCA603}" presName="composite" presStyleCnt="0"/>
      <dgm:spPr/>
    </dgm:pt>
    <dgm:pt modelId="{85375AA8-197B-45A0-AAD9-71DB6FE9C6FA}" type="pres">
      <dgm:prSet presAssocID="{E48EF0FE-7DB5-4766-8DAA-E02A9CCCA603}" presName="imgShp" presStyleLbl="fgImgPlace1" presStyleIdx="1" presStyleCnt="2" custLinFactNeighborX="-1804" custLinFactNeighborY="148"/>
      <dgm:spPr>
        <a:prstGeom prst="smileyFac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9DE992D-1ABB-4849-99D9-E047F77A4CCC}" type="pres">
      <dgm:prSet presAssocID="{E48EF0FE-7DB5-4766-8DAA-E02A9CCCA603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D1C088-9713-4310-8EF1-06FD7F72DCB7}" type="presOf" srcId="{E48EF0FE-7DB5-4766-8DAA-E02A9CCCA603}" destId="{39DE992D-1ABB-4849-99D9-E047F77A4CCC}" srcOrd="0" destOrd="0" presId="urn:microsoft.com/office/officeart/2005/8/layout/vList3"/>
    <dgm:cxn modelId="{8311E6C9-654A-456E-87FF-AD18C1950D43}" type="presOf" srcId="{A614CEF0-EF6F-49FD-B853-9102F887CF42}" destId="{ABFBE10A-5A31-406C-9DFD-BFA8D9A02DA6}" srcOrd="0" destOrd="0" presId="urn:microsoft.com/office/officeart/2005/8/layout/vList3"/>
    <dgm:cxn modelId="{3E9B21E3-6E9D-4F3E-865B-7E3E89F5F979}" type="presOf" srcId="{7B6CB083-E2FA-4C63-BA73-7EE4A5105116}" destId="{77B9BFA0-2B2C-454C-B3D5-41D878BEF8DC}" srcOrd="0" destOrd="0" presId="urn:microsoft.com/office/officeart/2005/8/layout/vList3"/>
    <dgm:cxn modelId="{F2CE5472-3141-4A13-B0FB-15B3AE8DF2A8}" srcId="{A614CEF0-EF6F-49FD-B853-9102F887CF42}" destId="{7B6CB083-E2FA-4C63-BA73-7EE4A5105116}" srcOrd="0" destOrd="0" parTransId="{04817825-DD4F-4114-824F-CA61EEBFEB16}" sibTransId="{3148CEA7-00C5-4FFF-89FA-BC97E4BAC936}"/>
    <dgm:cxn modelId="{7EE0544C-C5B5-4CD5-8D11-5A2F82741F72}" srcId="{A614CEF0-EF6F-49FD-B853-9102F887CF42}" destId="{E48EF0FE-7DB5-4766-8DAA-E02A9CCCA603}" srcOrd="1" destOrd="0" parTransId="{DC2C5714-5FC9-43F2-8792-2389ABD0F301}" sibTransId="{D6BE3A87-4E43-457F-8A6C-0FA782C8C793}"/>
    <dgm:cxn modelId="{3892B20D-8DB7-40D5-B6CE-A70504B9F0CC}" type="presParOf" srcId="{ABFBE10A-5A31-406C-9DFD-BFA8D9A02DA6}" destId="{059BFADF-CA39-49C7-9A89-9B5768B55451}" srcOrd="0" destOrd="0" presId="urn:microsoft.com/office/officeart/2005/8/layout/vList3"/>
    <dgm:cxn modelId="{B29B3B85-9F57-4AEC-AA70-EE6A233FAAE7}" type="presParOf" srcId="{059BFADF-CA39-49C7-9A89-9B5768B55451}" destId="{986ECD87-CE83-4B9B-9CB1-F7D2D430D0DC}" srcOrd="0" destOrd="0" presId="urn:microsoft.com/office/officeart/2005/8/layout/vList3"/>
    <dgm:cxn modelId="{639CBCFE-5ECD-46A3-831F-3CF6E4918151}" type="presParOf" srcId="{059BFADF-CA39-49C7-9A89-9B5768B55451}" destId="{77B9BFA0-2B2C-454C-B3D5-41D878BEF8DC}" srcOrd="1" destOrd="0" presId="urn:microsoft.com/office/officeart/2005/8/layout/vList3"/>
    <dgm:cxn modelId="{1823C88B-FADE-4DD7-B5EC-90179E8436DB}" type="presParOf" srcId="{ABFBE10A-5A31-406C-9DFD-BFA8D9A02DA6}" destId="{38318FBF-228E-49B7-B816-74224E22A9B2}" srcOrd="1" destOrd="0" presId="urn:microsoft.com/office/officeart/2005/8/layout/vList3"/>
    <dgm:cxn modelId="{FC4DFA92-5166-4717-B03A-04B34C4A782F}" type="presParOf" srcId="{ABFBE10A-5A31-406C-9DFD-BFA8D9A02DA6}" destId="{F0F531E9-3F7C-4584-AB4C-9DC8DEFAD253}" srcOrd="2" destOrd="0" presId="urn:microsoft.com/office/officeart/2005/8/layout/vList3"/>
    <dgm:cxn modelId="{22FF01DC-A1D4-46CB-8C4D-F5D5542D1008}" type="presParOf" srcId="{F0F531E9-3F7C-4584-AB4C-9DC8DEFAD253}" destId="{85375AA8-197B-45A0-AAD9-71DB6FE9C6FA}" srcOrd="0" destOrd="0" presId="urn:microsoft.com/office/officeart/2005/8/layout/vList3"/>
    <dgm:cxn modelId="{82B29C8E-741E-4E51-8629-4687ED6B7FC8}" type="presParOf" srcId="{F0F531E9-3F7C-4584-AB4C-9DC8DEFAD253}" destId="{39DE992D-1ABB-4849-99D9-E047F77A4CC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1D5C523-E249-4ED8-B9F7-963062C8483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71B3D03-DB37-4BE7-81CB-F6F61A4195EC}">
      <dgm:prSet/>
      <dgm:spPr/>
      <dgm:t>
        <a:bodyPr/>
        <a:lstStyle/>
        <a:p>
          <a:pPr rtl="0"/>
          <a:r>
            <a:rPr lang="ru-RU" b="1" baseline="0" dirty="0" err="1" smtClean="0"/>
            <a:t>O‘qituvchining</a:t>
          </a:r>
          <a:r>
            <a:rPr lang="ru-RU" b="1" baseline="0" dirty="0" smtClean="0"/>
            <a:t> </a:t>
          </a:r>
          <a:r>
            <a:rPr lang="ru-RU" b="1" baseline="0" dirty="0" err="1" smtClean="0"/>
            <a:t>roliga</a:t>
          </a:r>
          <a:r>
            <a:rPr lang="ru-RU" b="1" baseline="0" dirty="0" smtClean="0"/>
            <a:t> </a:t>
          </a:r>
          <a:r>
            <a:rPr lang="ru-RU" b="1" baseline="0" dirty="0" err="1" smtClean="0"/>
            <a:t>ko‘ra</a:t>
          </a:r>
          <a:r>
            <a:rPr lang="ru-RU" b="1" baseline="0" dirty="0" smtClean="0"/>
            <a:t> </a:t>
          </a:r>
          <a:r>
            <a:rPr lang="ru-RU" b="1" baseline="0" dirty="0" err="1" smtClean="0"/>
            <a:t>metodlar</a:t>
          </a:r>
          <a:endParaRPr lang="ru-RU" b="1" baseline="0" dirty="0"/>
        </a:p>
      </dgm:t>
    </dgm:pt>
    <dgm:pt modelId="{57B7AB07-33E0-4F18-9B2E-548483D4E65D}" type="parTrans" cxnId="{25AECC2A-7AFD-4E0F-A0F9-B7C8797C98FE}">
      <dgm:prSet/>
      <dgm:spPr/>
      <dgm:t>
        <a:bodyPr/>
        <a:lstStyle/>
        <a:p>
          <a:endParaRPr lang="ru-RU"/>
        </a:p>
      </dgm:t>
    </dgm:pt>
    <dgm:pt modelId="{E5F1F541-F882-43A4-8844-0FEC036BDF88}" type="sibTrans" cxnId="{25AECC2A-7AFD-4E0F-A0F9-B7C8797C98FE}">
      <dgm:prSet/>
      <dgm:spPr/>
      <dgm:t>
        <a:bodyPr/>
        <a:lstStyle/>
        <a:p>
          <a:endParaRPr lang="ru-RU"/>
        </a:p>
      </dgm:t>
    </dgm:pt>
    <dgm:pt modelId="{CF31D9E0-D71D-4776-A4FA-0EAA237F2433}" type="pres">
      <dgm:prSet presAssocID="{F1D5C523-E249-4ED8-B9F7-963062C8483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4900FD-C753-4DAC-87AA-08EB8068B754}" type="pres">
      <dgm:prSet presAssocID="{571B3D03-DB37-4BE7-81CB-F6F61A4195EC}" presName="circle1" presStyleLbl="node1" presStyleIdx="0" presStyleCnt="1"/>
      <dgm:spPr/>
    </dgm:pt>
    <dgm:pt modelId="{5FDBAF02-8929-48BF-93EF-FC0788ACAF47}" type="pres">
      <dgm:prSet presAssocID="{571B3D03-DB37-4BE7-81CB-F6F61A4195EC}" presName="space" presStyleCnt="0"/>
      <dgm:spPr/>
    </dgm:pt>
    <dgm:pt modelId="{D9F0E762-AEAE-4559-AD7E-EFB861FC350E}" type="pres">
      <dgm:prSet presAssocID="{571B3D03-DB37-4BE7-81CB-F6F61A4195EC}" presName="rect1" presStyleLbl="alignAcc1" presStyleIdx="0" presStyleCnt="1"/>
      <dgm:spPr/>
      <dgm:t>
        <a:bodyPr/>
        <a:lstStyle/>
        <a:p>
          <a:endParaRPr lang="ru-RU"/>
        </a:p>
      </dgm:t>
    </dgm:pt>
    <dgm:pt modelId="{326A1012-B49D-4F2F-8296-BA5BF1D66C0C}" type="pres">
      <dgm:prSet presAssocID="{571B3D03-DB37-4BE7-81CB-F6F61A4195EC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3FC08C-5F3F-4E89-974F-AA40F5728BCC}" type="presOf" srcId="{F1D5C523-E249-4ED8-B9F7-963062C8483F}" destId="{CF31D9E0-D71D-4776-A4FA-0EAA237F2433}" srcOrd="0" destOrd="0" presId="urn:microsoft.com/office/officeart/2005/8/layout/target3"/>
    <dgm:cxn modelId="{341A44EE-CE37-43C1-B7E3-A08062DC0EE7}" type="presOf" srcId="{571B3D03-DB37-4BE7-81CB-F6F61A4195EC}" destId="{D9F0E762-AEAE-4559-AD7E-EFB861FC350E}" srcOrd="0" destOrd="0" presId="urn:microsoft.com/office/officeart/2005/8/layout/target3"/>
    <dgm:cxn modelId="{12702B93-B433-452B-83A8-9E8504B31F8B}" type="presOf" srcId="{571B3D03-DB37-4BE7-81CB-F6F61A4195EC}" destId="{326A1012-B49D-4F2F-8296-BA5BF1D66C0C}" srcOrd="1" destOrd="0" presId="urn:microsoft.com/office/officeart/2005/8/layout/target3"/>
    <dgm:cxn modelId="{25AECC2A-7AFD-4E0F-A0F9-B7C8797C98FE}" srcId="{F1D5C523-E249-4ED8-B9F7-963062C8483F}" destId="{571B3D03-DB37-4BE7-81CB-F6F61A4195EC}" srcOrd="0" destOrd="0" parTransId="{57B7AB07-33E0-4F18-9B2E-548483D4E65D}" sibTransId="{E5F1F541-F882-43A4-8844-0FEC036BDF88}"/>
    <dgm:cxn modelId="{BB3F28F6-3C0A-4A31-AD5D-D9BFF21660CE}" type="presParOf" srcId="{CF31D9E0-D71D-4776-A4FA-0EAA237F2433}" destId="{0D4900FD-C753-4DAC-87AA-08EB8068B754}" srcOrd="0" destOrd="0" presId="urn:microsoft.com/office/officeart/2005/8/layout/target3"/>
    <dgm:cxn modelId="{7A020BBE-6179-4188-BAF8-628515E0B712}" type="presParOf" srcId="{CF31D9E0-D71D-4776-A4FA-0EAA237F2433}" destId="{5FDBAF02-8929-48BF-93EF-FC0788ACAF47}" srcOrd="1" destOrd="0" presId="urn:microsoft.com/office/officeart/2005/8/layout/target3"/>
    <dgm:cxn modelId="{F1666350-1990-4204-964C-127720118D5C}" type="presParOf" srcId="{CF31D9E0-D71D-4776-A4FA-0EAA237F2433}" destId="{D9F0E762-AEAE-4559-AD7E-EFB861FC350E}" srcOrd="2" destOrd="0" presId="urn:microsoft.com/office/officeart/2005/8/layout/target3"/>
    <dgm:cxn modelId="{749DEB70-FF3E-466C-8595-5791A7A24784}" type="presParOf" srcId="{CF31D9E0-D71D-4776-A4FA-0EAA237F2433}" destId="{326A1012-B49D-4F2F-8296-BA5BF1D66C0C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1F5CE8E-06AD-4D82-9C14-3BA5069B2743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01F6003-549B-4904-96C5-FC8AB1EC077F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/>
            <a:t>Avtoritar</a:t>
          </a:r>
          <a:r>
            <a:rPr lang="ru-RU" dirty="0" smtClean="0"/>
            <a:t> </a:t>
          </a:r>
          <a:r>
            <a:rPr lang="ru-RU" dirty="0" err="1" smtClean="0"/>
            <a:t>usullar</a:t>
          </a:r>
          <a:endParaRPr lang="ru-RU" dirty="0"/>
        </a:p>
      </dgm:t>
    </dgm:pt>
    <dgm:pt modelId="{9DA99E4D-9D9F-4863-84A4-A08120BD50D0}" type="parTrans" cxnId="{40826C29-9464-47A6-8A4D-87FE55976C6C}">
      <dgm:prSet/>
      <dgm:spPr/>
      <dgm:t>
        <a:bodyPr/>
        <a:lstStyle/>
        <a:p>
          <a:endParaRPr lang="ru-RU"/>
        </a:p>
      </dgm:t>
    </dgm:pt>
    <dgm:pt modelId="{3A02B9D1-9C31-4E6E-BF45-759D2C72210A}" type="sibTrans" cxnId="{40826C29-9464-47A6-8A4D-87FE55976C6C}">
      <dgm:prSet/>
      <dgm:spPr/>
      <dgm:t>
        <a:bodyPr/>
        <a:lstStyle/>
        <a:p>
          <a:endParaRPr lang="ru-RU"/>
        </a:p>
      </dgm:t>
    </dgm:pt>
    <dgm:pt modelId="{2676B1A3-920B-4076-9A43-C55B2AA3AE1F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/>
            <a:t>Demokrativ</a:t>
          </a:r>
          <a:r>
            <a:rPr lang="ru-RU" dirty="0" smtClean="0"/>
            <a:t> </a:t>
          </a:r>
          <a:r>
            <a:rPr lang="ru-RU" dirty="0" err="1" smtClean="0"/>
            <a:t>usullar</a:t>
          </a:r>
          <a:endParaRPr lang="ru-RU" dirty="0"/>
        </a:p>
      </dgm:t>
    </dgm:pt>
    <dgm:pt modelId="{AA6C286F-EB1F-4E76-8183-6D2C93F9845F}" type="parTrans" cxnId="{60A0D84C-C050-4395-B2FC-9AAEFD36877E}">
      <dgm:prSet/>
      <dgm:spPr/>
      <dgm:t>
        <a:bodyPr/>
        <a:lstStyle/>
        <a:p>
          <a:endParaRPr lang="ru-RU"/>
        </a:p>
      </dgm:t>
    </dgm:pt>
    <dgm:pt modelId="{27124A5B-765B-4AC3-A73C-0B0E9ACC64C1}" type="sibTrans" cxnId="{60A0D84C-C050-4395-B2FC-9AAEFD36877E}">
      <dgm:prSet/>
      <dgm:spPr/>
      <dgm:t>
        <a:bodyPr/>
        <a:lstStyle/>
        <a:p>
          <a:endParaRPr lang="ru-RU"/>
        </a:p>
      </dgm:t>
    </dgm:pt>
    <dgm:pt modelId="{5B90CF7D-FF1D-4590-B6D7-581D36150BD7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/>
            <a:t>Interfaol</a:t>
          </a:r>
          <a:r>
            <a:rPr lang="ru-RU" dirty="0" smtClean="0"/>
            <a:t> </a:t>
          </a:r>
          <a:r>
            <a:rPr lang="ru-RU" dirty="0" err="1" smtClean="0"/>
            <a:t>usullar</a:t>
          </a:r>
          <a:endParaRPr lang="ru-RU" dirty="0"/>
        </a:p>
      </dgm:t>
    </dgm:pt>
    <dgm:pt modelId="{BCDF88F9-92CD-4FCC-8DED-C61E7BD81142}" type="parTrans" cxnId="{926286CF-AD79-4523-A337-6DC621FE0B0B}">
      <dgm:prSet/>
      <dgm:spPr/>
      <dgm:t>
        <a:bodyPr/>
        <a:lstStyle/>
        <a:p>
          <a:endParaRPr lang="ru-RU"/>
        </a:p>
      </dgm:t>
    </dgm:pt>
    <dgm:pt modelId="{881371BC-2742-4665-8993-E4121AC1FCE2}" type="sibTrans" cxnId="{926286CF-AD79-4523-A337-6DC621FE0B0B}">
      <dgm:prSet/>
      <dgm:spPr/>
      <dgm:t>
        <a:bodyPr/>
        <a:lstStyle/>
        <a:p>
          <a:endParaRPr lang="ru-RU"/>
        </a:p>
      </dgm:t>
    </dgm:pt>
    <dgm:pt modelId="{04B37978-E2A7-48EC-9CC4-A6C5A70DFF9B}" type="pres">
      <dgm:prSet presAssocID="{91F5CE8E-06AD-4D82-9C14-3BA5069B2743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48AD7E1-FC91-4BC2-886F-7A6AA9AF63EB}" type="pres">
      <dgm:prSet presAssocID="{91F5CE8E-06AD-4D82-9C14-3BA5069B2743}" presName="pyramid" presStyleLbl="node1" presStyleIdx="0" presStyleCnt="1"/>
      <dgm:spPr/>
    </dgm:pt>
    <dgm:pt modelId="{052DA33F-1581-4287-8841-438D5926FD5B}" type="pres">
      <dgm:prSet presAssocID="{91F5CE8E-06AD-4D82-9C14-3BA5069B2743}" presName="theList" presStyleCnt="0"/>
      <dgm:spPr/>
    </dgm:pt>
    <dgm:pt modelId="{E7525023-53F6-4325-9370-1E5C5B21BE85}" type="pres">
      <dgm:prSet presAssocID="{B01F6003-549B-4904-96C5-FC8AB1EC077F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92C5BD-0482-4D3F-8D43-CB3E2BD6993E}" type="pres">
      <dgm:prSet presAssocID="{B01F6003-549B-4904-96C5-FC8AB1EC077F}" presName="aSpace" presStyleCnt="0"/>
      <dgm:spPr/>
    </dgm:pt>
    <dgm:pt modelId="{4852DE57-CFE6-4434-A0CF-043E2771784E}" type="pres">
      <dgm:prSet presAssocID="{2676B1A3-920B-4076-9A43-C55B2AA3AE1F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41402-FC64-4A3B-9A0D-1A129F0DDA44}" type="pres">
      <dgm:prSet presAssocID="{2676B1A3-920B-4076-9A43-C55B2AA3AE1F}" presName="aSpace" presStyleCnt="0"/>
      <dgm:spPr/>
    </dgm:pt>
    <dgm:pt modelId="{EC08D754-6625-4891-A80E-EFFB91B4EF1D}" type="pres">
      <dgm:prSet presAssocID="{5B90CF7D-FF1D-4590-B6D7-581D36150BD7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48E5A3-6559-4D54-8D49-2056C2EAE1C2}" type="pres">
      <dgm:prSet presAssocID="{5B90CF7D-FF1D-4590-B6D7-581D36150BD7}" presName="aSpace" presStyleCnt="0"/>
      <dgm:spPr/>
    </dgm:pt>
  </dgm:ptLst>
  <dgm:cxnLst>
    <dgm:cxn modelId="{926286CF-AD79-4523-A337-6DC621FE0B0B}" srcId="{91F5CE8E-06AD-4D82-9C14-3BA5069B2743}" destId="{5B90CF7D-FF1D-4590-B6D7-581D36150BD7}" srcOrd="2" destOrd="0" parTransId="{BCDF88F9-92CD-4FCC-8DED-C61E7BD81142}" sibTransId="{881371BC-2742-4665-8993-E4121AC1FCE2}"/>
    <dgm:cxn modelId="{7082949C-312D-4401-A865-7DF42CAB0DA9}" type="presOf" srcId="{B01F6003-549B-4904-96C5-FC8AB1EC077F}" destId="{E7525023-53F6-4325-9370-1E5C5B21BE85}" srcOrd="0" destOrd="0" presId="urn:microsoft.com/office/officeart/2005/8/layout/pyramid2"/>
    <dgm:cxn modelId="{062EEC26-13E4-445F-9703-B53B44EA03C2}" type="presOf" srcId="{5B90CF7D-FF1D-4590-B6D7-581D36150BD7}" destId="{EC08D754-6625-4891-A80E-EFFB91B4EF1D}" srcOrd="0" destOrd="0" presId="urn:microsoft.com/office/officeart/2005/8/layout/pyramid2"/>
    <dgm:cxn modelId="{789E411F-4FC2-43CF-8F4B-AE5B85BB5908}" type="presOf" srcId="{91F5CE8E-06AD-4D82-9C14-3BA5069B2743}" destId="{04B37978-E2A7-48EC-9CC4-A6C5A70DFF9B}" srcOrd="0" destOrd="0" presId="urn:microsoft.com/office/officeart/2005/8/layout/pyramid2"/>
    <dgm:cxn modelId="{60A0D84C-C050-4395-B2FC-9AAEFD36877E}" srcId="{91F5CE8E-06AD-4D82-9C14-3BA5069B2743}" destId="{2676B1A3-920B-4076-9A43-C55B2AA3AE1F}" srcOrd="1" destOrd="0" parTransId="{AA6C286F-EB1F-4E76-8183-6D2C93F9845F}" sibTransId="{27124A5B-765B-4AC3-A73C-0B0E9ACC64C1}"/>
    <dgm:cxn modelId="{36C38E24-165C-46BA-BE00-309F92848683}" type="presOf" srcId="{2676B1A3-920B-4076-9A43-C55B2AA3AE1F}" destId="{4852DE57-CFE6-4434-A0CF-043E2771784E}" srcOrd="0" destOrd="0" presId="urn:microsoft.com/office/officeart/2005/8/layout/pyramid2"/>
    <dgm:cxn modelId="{40826C29-9464-47A6-8A4D-87FE55976C6C}" srcId="{91F5CE8E-06AD-4D82-9C14-3BA5069B2743}" destId="{B01F6003-549B-4904-96C5-FC8AB1EC077F}" srcOrd="0" destOrd="0" parTransId="{9DA99E4D-9D9F-4863-84A4-A08120BD50D0}" sibTransId="{3A02B9D1-9C31-4E6E-BF45-759D2C72210A}"/>
    <dgm:cxn modelId="{1DAD3A7F-B6FC-485E-A4C0-0E6CE0B1F45A}" type="presParOf" srcId="{04B37978-E2A7-48EC-9CC4-A6C5A70DFF9B}" destId="{248AD7E1-FC91-4BC2-886F-7A6AA9AF63EB}" srcOrd="0" destOrd="0" presId="urn:microsoft.com/office/officeart/2005/8/layout/pyramid2"/>
    <dgm:cxn modelId="{6D80482A-8FEE-4367-8844-9C7FEBF34FB8}" type="presParOf" srcId="{04B37978-E2A7-48EC-9CC4-A6C5A70DFF9B}" destId="{052DA33F-1581-4287-8841-438D5926FD5B}" srcOrd="1" destOrd="0" presId="urn:microsoft.com/office/officeart/2005/8/layout/pyramid2"/>
    <dgm:cxn modelId="{8BCB74C2-8713-42EE-8C42-5A44E7B890E3}" type="presParOf" srcId="{052DA33F-1581-4287-8841-438D5926FD5B}" destId="{E7525023-53F6-4325-9370-1E5C5B21BE85}" srcOrd="0" destOrd="0" presId="urn:microsoft.com/office/officeart/2005/8/layout/pyramid2"/>
    <dgm:cxn modelId="{7447F1E8-6FB0-4F97-9C1A-0EC8A3C7BB9A}" type="presParOf" srcId="{052DA33F-1581-4287-8841-438D5926FD5B}" destId="{9492C5BD-0482-4D3F-8D43-CB3E2BD6993E}" srcOrd="1" destOrd="0" presId="urn:microsoft.com/office/officeart/2005/8/layout/pyramid2"/>
    <dgm:cxn modelId="{4AB68E85-E932-44AF-876F-D305DC29D5E7}" type="presParOf" srcId="{052DA33F-1581-4287-8841-438D5926FD5B}" destId="{4852DE57-CFE6-4434-A0CF-043E2771784E}" srcOrd="2" destOrd="0" presId="urn:microsoft.com/office/officeart/2005/8/layout/pyramid2"/>
    <dgm:cxn modelId="{216E582E-7A75-43FC-A0CA-B61D90D0D34D}" type="presParOf" srcId="{052DA33F-1581-4287-8841-438D5926FD5B}" destId="{C1341402-FC64-4A3B-9A0D-1A129F0DDA44}" srcOrd="3" destOrd="0" presId="urn:microsoft.com/office/officeart/2005/8/layout/pyramid2"/>
    <dgm:cxn modelId="{7E691E57-ACA0-4EBC-86BD-23BC480297B3}" type="presParOf" srcId="{052DA33F-1581-4287-8841-438D5926FD5B}" destId="{EC08D754-6625-4891-A80E-EFFB91B4EF1D}" srcOrd="4" destOrd="0" presId="urn:microsoft.com/office/officeart/2005/8/layout/pyramid2"/>
    <dgm:cxn modelId="{0BA328E8-06D4-4F9A-B2E2-630548F4C6E8}" type="presParOf" srcId="{052DA33F-1581-4287-8841-438D5926FD5B}" destId="{B748E5A3-6559-4D54-8D49-2056C2EAE1C2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21E3A16-30C7-4E68-A93B-5A6DB5CF11F9}" type="doc">
      <dgm:prSet loTypeId="urn:microsoft.com/office/officeart/2005/8/layout/target3" loCatId="relationship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3C1CD5A-8A17-4B84-8D7B-611A6E5BD782}">
      <dgm:prSet/>
      <dgm:spPr/>
      <dgm:t>
        <a:bodyPr/>
        <a:lstStyle/>
        <a:p>
          <a:pPr rtl="0"/>
          <a:r>
            <a:rPr lang="ru-RU" b="1" baseline="0" dirty="0" err="1" smtClean="0"/>
            <a:t>Zamonaviy</a:t>
          </a:r>
          <a:r>
            <a:rPr lang="ru-RU" b="1" baseline="0" dirty="0" smtClean="0"/>
            <a:t> </a:t>
          </a:r>
          <a:r>
            <a:rPr lang="ru-RU" b="1" baseline="0" dirty="0" err="1" smtClean="0"/>
            <a:t>o‘qitish</a:t>
          </a:r>
          <a:r>
            <a:rPr lang="ru-RU" b="1" baseline="0" dirty="0" smtClean="0"/>
            <a:t> </a:t>
          </a:r>
          <a:r>
            <a:rPr lang="ru-RU" b="1" baseline="0" dirty="0" err="1" smtClean="0"/>
            <a:t>metodlari</a:t>
          </a:r>
          <a:endParaRPr lang="ru-RU" b="1" baseline="0" dirty="0"/>
        </a:p>
      </dgm:t>
    </dgm:pt>
    <dgm:pt modelId="{5B2B3CAE-4448-4D3B-BA60-74744F118A7C}" type="parTrans" cxnId="{4616AC69-88F7-44AD-98B2-0651E9CFB258}">
      <dgm:prSet/>
      <dgm:spPr/>
      <dgm:t>
        <a:bodyPr/>
        <a:lstStyle/>
        <a:p>
          <a:endParaRPr lang="ru-RU"/>
        </a:p>
      </dgm:t>
    </dgm:pt>
    <dgm:pt modelId="{B340E83C-F3E8-4638-8BA8-6A58C8D5C984}" type="sibTrans" cxnId="{4616AC69-88F7-44AD-98B2-0651E9CFB258}">
      <dgm:prSet/>
      <dgm:spPr/>
      <dgm:t>
        <a:bodyPr/>
        <a:lstStyle/>
        <a:p>
          <a:endParaRPr lang="ru-RU"/>
        </a:p>
      </dgm:t>
    </dgm:pt>
    <dgm:pt modelId="{06571273-AA28-4A6D-8CF3-6C02D4C0E14D}" type="pres">
      <dgm:prSet presAssocID="{121E3A16-30C7-4E68-A93B-5A6DB5CF11F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F12582-9E95-4071-ACBA-C76EBEB4F7B2}" type="pres">
      <dgm:prSet presAssocID="{B3C1CD5A-8A17-4B84-8D7B-611A6E5BD782}" presName="circle1" presStyleLbl="node1" presStyleIdx="0" presStyleCnt="1"/>
      <dgm:spPr/>
    </dgm:pt>
    <dgm:pt modelId="{FBFD3D64-4B04-4C3D-AF7C-EC330EE10BB7}" type="pres">
      <dgm:prSet presAssocID="{B3C1CD5A-8A17-4B84-8D7B-611A6E5BD782}" presName="space" presStyleCnt="0"/>
      <dgm:spPr/>
    </dgm:pt>
    <dgm:pt modelId="{D667AAA9-D1B3-4DEE-88ED-F9863630DC21}" type="pres">
      <dgm:prSet presAssocID="{B3C1CD5A-8A17-4B84-8D7B-611A6E5BD782}" presName="rect1" presStyleLbl="alignAcc1" presStyleIdx="0" presStyleCnt="1"/>
      <dgm:spPr/>
      <dgm:t>
        <a:bodyPr/>
        <a:lstStyle/>
        <a:p>
          <a:endParaRPr lang="ru-RU"/>
        </a:p>
      </dgm:t>
    </dgm:pt>
    <dgm:pt modelId="{98EB2766-57C6-4F26-96C3-5F0AFB0450F0}" type="pres">
      <dgm:prSet presAssocID="{B3C1CD5A-8A17-4B84-8D7B-611A6E5BD78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60B942-2772-477D-AEDD-D51781258E92}" type="presOf" srcId="{121E3A16-30C7-4E68-A93B-5A6DB5CF11F9}" destId="{06571273-AA28-4A6D-8CF3-6C02D4C0E14D}" srcOrd="0" destOrd="0" presId="urn:microsoft.com/office/officeart/2005/8/layout/target3"/>
    <dgm:cxn modelId="{34B34C48-D0D2-43E3-ACE7-9DE90285A69D}" type="presOf" srcId="{B3C1CD5A-8A17-4B84-8D7B-611A6E5BD782}" destId="{D667AAA9-D1B3-4DEE-88ED-F9863630DC21}" srcOrd="0" destOrd="0" presId="urn:microsoft.com/office/officeart/2005/8/layout/target3"/>
    <dgm:cxn modelId="{D99A110B-6F58-42D8-9CDF-180A0E1D47CF}" type="presOf" srcId="{B3C1CD5A-8A17-4B84-8D7B-611A6E5BD782}" destId="{98EB2766-57C6-4F26-96C3-5F0AFB0450F0}" srcOrd="1" destOrd="0" presId="urn:microsoft.com/office/officeart/2005/8/layout/target3"/>
    <dgm:cxn modelId="{4616AC69-88F7-44AD-98B2-0651E9CFB258}" srcId="{121E3A16-30C7-4E68-A93B-5A6DB5CF11F9}" destId="{B3C1CD5A-8A17-4B84-8D7B-611A6E5BD782}" srcOrd="0" destOrd="0" parTransId="{5B2B3CAE-4448-4D3B-BA60-74744F118A7C}" sibTransId="{B340E83C-F3E8-4638-8BA8-6A58C8D5C984}"/>
    <dgm:cxn modelId="{6797B81A-0659-4B23-88BC-E185386293F3}" type="presParOf" srcId="{06571273-AA28-4A6D-8CF3-6C02D4C0E14D}" destId="{CAF12582-9E95-4071-ACBA-C76EBEB4F7B2}" srcOrd="0" destOrd="0" presId="urn:microsoft.com/office/officeart/2005/8/layout/target3"/>
    <dgm:cxn modelId="{B299DF90-8617-42AE-BB91-71E36D07C558}" type="presParOf" srcId="{06571273-AA28-4A6D-8CF3-6C02D4C0E14D}" destId="{FBFD3D64-4B04-4C3D-AF7C-EC330EE10BB7}" srcOrd="1" destOrd="0" presId="urn:microsoft.com/office/officeart/2005/8/layout/target3"/>
    <dgm:cxn modelId="{6FA9663F-BA64-4C4C-83F1-FD7F61B3F3A5}" type="presParOf" srcId="{06571273-AA28-4A6D-8CF3-6C02D4C0E14D}" destId="{D667AAA9-D1B3-4DEE-88ED-F9863630DC21}" srcOrd="2" destOrd="0" presId="urn:microsoft.com/office/officeart/2005/8/layout/target3"/>
    <dgm:cxn modelId="{6E7AF8BF-5AB4-4D80-BF5B-89F5A88ED834}" type="presParOf" srcId="{06571273-AA28-4A6D-8CF3-6C02D4C0E14D}" destId="{98EB2766-57C6-4F26-96C3-5F0AFB0450F0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ECA3C25-69D8-4944-92A3-42F3EF62F64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2B2B1CD-A088-48F4-8CD7-63F756FD2ECF}">
      <dgm:prSet/>
      <dgm:spPr/>
      <dgm:t>
        <a:bodyPr/>
        <a:lstStyle/>
        <a:p>
          <a:pPr rtl="0"/>
          <a:r>
            <a:rPr lang="ru-RU" dirty="0" smtClean="0"/>
            <a:t>- STEAM </a:t>
          </a:r>
          <a:r>
            <a:rPr lang="ru-RU" dirty="0" err="1" smtClean="0"/>
            <a:t>yondashuvi</a:t>
          </a:r>
          <a:endParaRPr lang="ru-RU" dirty="0"/>
        </a:p>
      </dgm:t>
    </dgm:pt>
    <dgm:pt modelId="{5E517CBE-62F5-4333-A97D-89DB14FDDEFB}" type="parTrans" cxnId="{951FBFAC-1884-44C8-9F9B-9871E4B0CCFD}">
      <dgm:prSet/>
      <dgm:spPr/>
      <dgm:t>
        <a:bodyPr/>
        <a:lstStyle/>
        <a:p>
          <a:endParaRPr lang="ru-RU"/>
        </a:p>
      </dgm:t>
    </dgm:pt>
    <dgm:pt modelId="{5BE94A49-6CD7-4054-A37F-7C86C3A0345A}" type="sibTrans" cxnId="{951FBFAC-1884-44C8-9F9B-9871E4B0CCFD}">
      <dgm:prSet/>
      <dgm:spPr/>
      <dgm:t>
        <a:bodyPr/>
        <a:lstStyle/>
        <a:p>
          <a:endParaRPr lang="ru-RU"/>
        </a:p>
      </dgm:t>
    </dgm:pt>
    <dgm:pt modelId="{CAABE669-F9EF-4B22-99DE-1B977B63ED35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/>
            <a:t>Raqamli</a:t>
          </a:r>
          <a:r>
            <a:rPr lang="ru-RU" dirty="0" smtClean="0"/>
            <a:t> </a:t>
          </a:r>
          <a:r>
            <a:rPr lang="ru-RU" dirty="0" err="1" smtClean="0"/>
            <a:t>texnologiyalar</a:t>
          </a:r>
          <a:r>
            <a:rPr lang="ru-RU" dirty="0" smtClean="0"/>
            <a:t> </a:t>
          </a:r>
          <a:r>
            <a:rPr lang="ru-RU" dirty="0" err="1" smtClean="0"/>
            <a:t>asosidagi</a:t>
          </a:r>
          <a:r>
            <a:rPr lang="ru-RU" dirty="0" smtClean="0"/>
            <a:t> </a:t>
          </a:r>
          <a:r>
            <a:rPr lang="ru-RU" dirty="0" err="1" smtClean="0"/>
            <a:t>o‘qitish</a:t>
          </a:r>
          <a:endParaRPr lang="ru-RU" dirty="0"/>
        </a:p>
      </dgm:t>
    </dgm:pt>
    <dgm:pt modelId="{6175D152-EF14-4EC0-BB85-D2654CCC7193}" type="parTrans" cxnId="{7DAF998C-2223-4CF6-90AA-5DE93205E3CD}">
      <dgm:prSet/>
      <dgm:spPr/>
      <dgm:t>
        <a:bodyPr/>
        <a:lstStyle/>
        <a:p>
          <a:endParaRPr lang="ru-RU"/>
        </a:p>
      </dgm:t>
    </dgm:pt>
    <dgm:pt modelId="{0B89FDC9-CD1C-4818-9462-EE3DF4B22A79}" type="sibTrans" cxnId="{7DAF998C-2223-4CF6-90AA-5DE93205E3CD}">
      <dgm:prSet/>
      <dgm:spPr/>
      <dgm:t>
        <a:bodyPr/>
        <a:lstStyle/>
        <a:p>
          <a:endParaRPr lang="ru-RU"/>
        </a:p>
      </dgm:t>
    </dgm:pt>
    <dgm:pt modelId="{606CACF0-18D7-4EA9-90F5-06688E7F1F28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/>
            <a:t>O‘yinli</a:t>
          </a:r>
          <a:r>
            <a:rPr lang="ru-RU" dirty="0" smtClean="0"/>
            <a:t> </a:t>
          </a:r>
          <a:r>
            <a:rPr lang="ru-RU" dirty="0" err="1" smtClean="0"/>
            <a:t>va</a:t>
          </a:r>
          <a:r>
            <a:rPr lang="ru-RU" dirty="0" smtClean="0"/>
            <a:t> </a:t>
          </a:r>
          <a:r>
            <a:rPr lang="ru-RU" dirty="0" err="1" smtClean="0"/>
            <a:t>loyiha</a:t>
          </a:r>
          <a:r>
            <a:rPr lang="ru-RU" dirty="0" smtClean="0"/>
            <a:t> </a:t>
          </a:r>
          <a:r>
            <a:rPr lang="ru-RU" dirty="0" err="1" smtClean="0"/>
            <a:t>asosidagi</a:t>
          </a:r>
          <a:r>
            <a:rPr lang="ru-RU" dirty="0" smtClean="0"/>
            <a:t> </a:t>
          </a:r>
          <a:r>
            <a:rPr lang="ru-RU" dirty="0" err="1" smtClean="0"/>
            <a:t>metodlar</a:t>
          </a:r>
          <a:endParaRPr lang="ru-RU" dirty="0"/>
        </a:p>
      </dgm:t>
    </dgm:pt>
    <dgm:pt modelId="{C71C1846-F8E7-4FB8-951B-2FB614FA0A40}" type="parTrans" cxnId="{5E7A88EF-2D33-4C19-AA44-D17CE267B351}">
      <dgm:prSet/>
      <dgm:spPr/>
      <dgm:t>
        <a:bodyPr/>
        <a:lstStyle/>
        <a:p>
          <a:endParaRPr lang="ru-RU"/>
        </a:p>
      </dgm:t>
    </dgm:pt>
    <dgm:pt modelId="{8E9D9F26-3978-46F1-BCCE-67BCC7602DCF}" type="sibTrans" cxnId="{5E7A88EF-2D33-4C19-AA44-D17CE267B351}">
      <dgm:prSet/>
      <dgm:spPr/>
      <dgm:t>
        <a:bodyPr/>
        <a:lstStyle/>
        <a:p>
          <a:endParaRPr lang="ru-RU"/>
        </a:p>
      </dgm:t>
    </dgm:pt>
    <dgm:pt modelId="{103E4693-632A-48A3-9AE0-98521E9E1034}" type="pres">
      <dgm:prSet presAssocID="{0ECA3C25-69D8-4944-92A3-42F3EF62F64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89564CF-EE44-4D1B-A043-3787C45A421C}" type="pres">
      <dgm:prSet presAssocID="{62B2B1CD-A088-48F4-8CD7-63F756FD2ECF}" presName="hierRoot1" presStyleCnt="0">
        <dgm:presLayoutVars>
          <dgm:hierBranch val="init"/>
        </dgm:presLayoutVars>
      </dgm:prSet>
      <dgm:spPr/>
    </dgm:pt>
    <dgm:pt modelId="{A99E554F-7ED8-4A15-89D8-F9F22BD57D30}" type="pres">
      <dgm:prSet presAssocID="{62B2B1CD-A088-48F4-8CD7-63F756FD2ECF}" presName="rootComposite1" presStyleCnt="0"/>
      <dgm:spPr/>
    </dgm:pt>
    <dgm:pt modelId="{E2EDB863-86EC-4A32-A7ED-3ED5CA2334EA}" type="pres">
      <dgm:prSet presAssocID="{62B2B1CD-A088-48F4-8CD7-63F756FD2ECF}" presName="rootText1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9B20CA-0ED7-47AF-B5D5-B12F468941D2}" type="pres">
      <dgm:prSet presAssocID="{62B2B1CD-A088-48F4-8CD7-63F756FD2EC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7023993-F171-4256-9E1F-17565856E7F6}" type="pres">
      <dgm:prSet presAssocID="{62B2B1CD-A088-48F4-8CD7-63F756FD2ECF}" presName="hierChild2" presStyleCnt="0"/>
      <dgm:spPr/>
    </dgm:pt>
    <dgm:pt modelId="{70803D00-EBBC-4E8C-83E9-4AE897B05EC0}" type="pres">
      <dgm:prSet presAssocID="{62B2B1CD-A088-48F4-8CD7-63F756FD2ECF}" presName="hierChild3" presStyleCnt="0"/>
      <dgm:spPr/>
    </dgm:pt>
    <dgm:pt modelId="{B67FA539-3D4F-4BAB-B26A-3B437528E5D5}" type="pres">
      <dgm:prSet presAssocID="{CAABE669-F9EF-4B22-99DE-1B977B63ED35}" presName="hierRoot1" presStyleCnt="0">
        <dgm:presLayoutVars>
          <dgm:hierBranch val="init"/>
        </dgm:presLayoutVars>
      </dgm:prSet>
      <dgm:spPr/>
    </dgm:pt>
    <dgm:pt modelId="{B7CF3F7F-8DB4-4786-9194-10191E58191D}" type="pres">
      <dgm:prSet presAssocID="{CAABE669-F9EF-4B22-99DE-1B977B63ED35}" presName="rootComposite1" presStyleCnt="0"/>
      <dgm:spPr/>
    </dgm:pt>
    <dgm:pt modelId="{106F0A6F-F687-4838-A43E-C0F59356CE40}" type="pres">
      <dgm:prSet presAssocID="{CAABE669-F9EF-4B22-99DE-1B977B63ED35}" presName="rootText1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36F32E-B65E-4B3A-A559-8B4683F15C8F}" type="pres">
      <dgm:prSet presAssocID="{CAABE669-F9EF-4B22-99DE-1B977B63ED3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4FFB6B3-50C7-4FED-A231-E2125A9621B6}" type="pres">
      <dgm:prSet presAssocID="{CAABE669-F9EF-4B22-99DE-1B977B63ED35}" presName="hierChild2" presStyleCnt="0"/>
      <dgm:spPr/>
    </dgm:pt>
    <dgm:pt modelId="{F7E76ABA-0AB7-45DC-B7A5-F1ADC9712E7E}" type="pres">
      <dgm:prSet presAssocID="{CAABE669-F9EF-4B22-99DE-1B977B63ED35}" presName="hierChild3" presStyleCnt="0"/>
      <dgm:spPr/>
    </dgm:pt>
    <dgm:pt modelId="{40AE5590-CD34-45E2-9705-641EAF0D08CA}" type="pres">
      <dgm:prSet presAssocID="{606CACF0-18D7-4EA9-90F5-06688E7F1F28}" presName="hierRoot1" presStyleCnt="0">
        <dgm:presLayoutVars>
          <dgm:hierBranch val="init"/>
        </dgm:presLayoutVars>
      </dgm:prSet>
      <dgm:spPr/>
    </dgm:pt>
    <dgm:pt modelId="{BF98B18C-5BED-48ED-AC08-3A3162B2488C}" type="pres">
      <dgm:prSet presAssocID="{606CACF0-18D7-4EA9-90F5-06688E7F1F28}" presName="rootComposite1" presStyleCnt="0"/>
      <dgm:spPr/>
    </dgm:pt>
    <dgm:pt modelId="{1F5A59E5-9294-44D9-92CB-A7B8A0061FEF}" type="pres">
      <dgm:prSet presAssocID="{606CACF0-18D7-4EA9-90F5-06688E7F1F28}" presName="rootText1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6CED25-1D95-4881-8752-BB0378FD7E13}" type="pres">
      <dgm:prSet presAssocID="{606CACF0-18D7-4EA9-90F5-06688E7F1F2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29E8F2D-6039-44FF-91C7-629B9D2055A7}" type="pres">
      <dgm:prSet presAssocID="{606CACF0-18D7-4EA9-90F5-06688E7F1F28}" presName="hierChild2" presStyleCnt="0"/>
      <dgm:spPr/>
    </dgm:pt>
    <dgm:pt modelId="{421C6F65-2750-426E-AD62-017DC9D7B1F9}" type="pres">
      <dgm:prSet presAssocID="{606CACF0-18D7-4EA9-90F5-06688E7F1F28}" presName="hierChild3" presStyleCnt="0"/>
      <dgm:spPr/>
    </dgm:pt>
  </dgm:ptLst>
  <dgm:cxnLst>
    <dgm:cxn modelId="{4CDBD68F-89C9-4CAF-89E3-B728BAABBCFA}" type="presOf" srcId="{62B2B1CD-A088-48F4-8CD7-63F756FD2ECF}" destId="{B19B20CA-0ED7-47AF-B5D5-B12F468941D2}" srcOrd="1" destOrd="0" presId="urn:microsoft.com/office/officeart/2005/8/layout/orgChart1"/>
    <dgm:cxn modelId="{5E7A88EF-2D33-4C19-AA44-D17CE267B351}" srcId="{0ECA3C25-69D8-4944-92A3-42F3EF62F648}" destId="{606CACF0-18D7-4EA9-90F5-06688E7F1F28}" srcOrd="2" destOrd="0" parTransId="{C71C1846-F8E7-4FB8-951B-2FB614FA0A40}" sibTransId="{8E9D9F26-3978-46F1-BCCE-67BCC7602DCF}"/>
    <dgm:cxn modelId="{7DAF998C-2223-4CF6-90AA-5DE93205E3CD}" srcId="{0ECA3C25-69D8-4944-92A3-42F3EF62F648}" destId="{CAABE669-F9EF-4B22-99DE-1B977B63ED35}" srcOrd="1" destOrd="0" parTransId="{6175D152-EF14-4EC0-BB85-D2654CCC7193}" sibTransId="{0B89FDC9-CD1C-4818-9462-EE3DF4B22A79}"/>
    <dgm:cxn modelId="{882D6331-C1DF-4663-A187-161D227A82CA}" type="presOf" srcId="{CAABE669-F9EF-4B22-99DE-1B977B63ED35}" destId="{106F0A6F-F687-4838-A43E-C0F59356CE40}" srcOrd="0" destOrd="0" presId="urn:microsoft.com/office/officeart/2005/8/layout/orgChart1"/>
    <dgm:cxn modelId="{951FBFAC-1884-44C8-9F9B-9871E4B0CCFD}" srcId="{0ECA3C25-69D8-4944-92A3-42F3EF62F648}" destId="{62B2B1CD-A088-48F4-8CD7-63F756FD2ECF}" srcOrd="0" destOrd="0" parTransId="{5E517CBE-62F5-4333-A97D-89DB14FDDEFB}" sibTransId="{5BE94A49-6CD7-4054-A37F-7C86C3A0345A}"/>
    <dgm:cxn modelId="{7C8E2861-FAE7-4777-81F4-590919018722}" type="presOf" srcId="{606CACF0-18D7-4EA9-90F5-06688E7F1F28}" destId="{1F5A59E5-9294-44D9-92CB-A7B8A0061FEF}" srcOrd="0" destOrd="0" presId="urn:microsoft.com/office/officeart/2005/8/layout/orgChart1"/>
    <dgm:cxn modelId="{C2F34093-1E08-4E2C-8E21-14897F76D155}" type="presOf" srcId="{62B2B1CD-A088-48F4-8CD7-63F756FD2ECF}" destId="{E2EDB863-86EC-4A32-A7ED-3ED5CA2334EA}" srcOrd="0" destOrd="0" presId="urn:microsoft.com/office/officeart/2005/8/layout/orgChart1"/>
    <dgm:cxn modelId="{633CAE4A-9307-48DB-BDCF-8F1BF15162DF}" type="presOf" srcId="{606CACF0-18D7-4EA9-90F5-06688E7F1F28}" destId="{226CED25-1D95-4881-8752-BB0378FD7E13}" srcOrd="1" destOrd="0" presId="urn:microsoft.com/office/officeart/2005/8/layout/orgChart1"/>
    <dgm:cxn modelId="{C56E7CA5-EB7F-4A6E-A810-27C7687DA7C8}" type="presOf" srcId="{0ECA3C25-69D8-4944-92A3-42F3EF62F648}" destId="{103E4693-632A-48A3-9AE0-98521E9E1034}" srcOrd="0" destOrd="0" presId="urn:microsoft.com/office/officeart/2005/8/layout/orgChart1"/>
    <dgm:cxn modelId="{5CD41D45-86E8-465C-B01F-319E5F2C8F48}" type="presOf" srcId="{CAABE669-F9EF-4B22-99DE-1B977B63ED35}" destId="{8B36F32E-B65E-4B3A-A559-8B4683F15C8F}" srcOrd="1" destOrd="0" presId="urn:microsoft.com/office/officeart/2005/8/layout/orgChart1"/>
    <dgm:cxn modelId="{1765044D-DDF4-41A6-B38C-806E940783E9}" type="presParOf" srcId="{103E4693-632A-48A3-9AE0-98521E9E1034}" destId="{689564CF-EE44-4D1B-A043-3787C45A421C}" srcOrd="0" destOrd="0" presId="urn:microsoft.com/office/officeart/2005/8/layout/orgChart1"/>
    <dgm:cxn modelId="{19D172CD-0A91-4270-A7B4-3E02E32DF18B}" type="presParOf" srcId="{689564CF-EE44-4D1B-A043-3787C45A421C}" destId="{A99E554F-7ED8-4A15-89D8-F9F22BD57D30}" srcOrd="0" destOrd="0" presId="urn:microsoft.com/office/officeart/2005/8/layout/orgChart1"/>
    <dgm:cxn modelId="{14F9414F-D578-419B-979E-7BDD1EF90AF7}" type="presParOf" srcId="{A99E554F-7ED8-4A15-89D8-F9F22BD57D30}" destId="{E2EDB863-86EC-4A32-A7ED-3ED5CA2334EA}" srcOrd="0" destOrd="0" presId="urn:microsoft.com/office/officeart/2005/8/layout/orgChart1"/>
    <dgm:cxn modelId="{83AB5245-8EA3-4971-BF08-DFB603429A78}" type="presParOf" srcId="{A99E554F-7ED8-4A15-89D8-F9F22BD57D30}" destId="{B19B20CA-0ED7-47AF-B5D5-B12F468941D2}" srcOrd="1" destOrd="0" presId="urn:microsoft.com/office/officeart/2005/8/layout/orgChart1"/>
    <dgm:cxn modelId="{F86DF1BF-B0C7-46EB-A4AD-D52C41BD67D2}" type="presParOf" srcId="{689564CF-EE44-4D1B-A043-3787C45A421C}" destId="{17023993-F171-4256-9E1F-17565856E7F6}" srcOrd="1" destOrd="0" presId="urn:microsoft.com/office/officeart/2005/8/layout/orgChart1"/>
    <dgm:cxn modelId="{58BDB547-E67B-48AB-97D7-5DDB695E4B1C}" type="presParOf" srcId="{689564CF-EE44-4D1B-A043-3787C45A421C}" destId="{70803D00-EBBC-4E8C-83E9-4AE897B05EC0}" srcOrd="2" destOrd="0" presId="urn:microsoft.com/office/officeart/2005/8/layout/orgChart1"/>
    <dgm:cxn modelId="{1092BE94-B244-49B5-AFE5-8262FE03EC93}" type="presParOf" srcId="{103E4693-632A-48A3-9AE0-98521E9E1034}" destId="{B67FA539-3D4F-4BAB-B26A-3B437528E5D5}" srcOrd="1" destOrd="0" presId="urn:microsoft.com/office/officeart/2005/8/layout/orgChart1"/>
    <dgm:cxn modelId="{F404366A-CBD3-4292-AEC9-340689675409}" type="presParOf" srcId="{B67FA539-3D4F-4BAB-B26A-3B437528E5D5}" destId="{B7CF3F7F-8DB4-4786-9194-10191E58191D}" srcOrd="0" destOrd="0" presId="urn:microsoft.com/office/officeart/2005/8/layout/orgChart1"/>
    <dgm:cxn modelId="{7F065B2B-05AB-4EA0-878A-07F9EF5C278B}" type="presParOf" srcId="{B7CF3F7F-8DB4-4786-9194-10191E58191D}" destId="{106F0A6F-F687-4838-A43E-C0F59356CE40}" srcOrd="0" destOrd="0" presId="urn:microsoft.com/office/officeart/2005/8/layout/orgChart1"/>
    <dgm:cxn modelId="{342E2418-FAE6-42C7-A475-0DB61740A052}" type="presParOf" srcId="{B7CF3F7F-8DB4-4786-9194-10191E58191D}" destId="{8B36F32E-B65E-4B3A-A559-8B4683F15C8F}" srcOrd="1" destOrd="0" presId="urn:microsoft.com/office/officeart/2005/8/layout/orgChart1"/>
    <dgm:cxn modelId="{17F3A58F-0C99-453A-A240-97F1DBC0ABAD}" type="presParOf" srcId="{B67FA539-3D4F-4BAB-B26A-3B437528E5D5}" destId="{24FFB6B3-50C7-4FED-A231-E2125A9621B6}" srcOrd="1" destOrd="0" presId="urn:microsoft.com/office/officeart/2005/8/layout/orgChart1"/>
    <dgm:cxn modelId="{28E65571-37BD-481A-8BEB-C003CB0EDC29}" type="presParOf" srcId="{B67FA539-3D4F-4BAB-B26A-3B437528E5D5}" destId="{F7E76ABA-0AB7-45DC-B7A5-F1ADC9712E7E}" srcOrd="2" destOrd="0" presId="urn:microsoft.com/office/officeart/2005/8/layout/orgChart1"/>
    <dgm:cxn modelId="{3447B551-5B24-4509-8A17-322E1CA9D1ED}" type="presParOf" srcId="{103E4693-632A-48A3-9AE0-98521E9E1034}" destId="{40AE5590-CD34-45E2-9705-641EAF0D08CA}" srcOrd="2" destOrd="0" presId="urn:microsoft.com/office/officeart/2005/8/layout/orgChart1"/>
    <dgm:cxn modelId="{9CD86B71-7FB0-4328-B58A-BB9DF4C5F130}" type="presParOf" srcId="{40AE5590-CD34-45E2-9705-641EAF0D08CA}" destId="{BF98B18C-5BED-48ED-AC08-3A3162B2488C}" srcOrd="0" destOrd="0" presId="urn:microsoft.com/office/officeart/2005/8/layout/orgChart1"/>
    <dgm:cxn modelId="{149D9651-F5FA-4393-B377-12D035DD8B93}" type="presParOf" srcId="{BF98B18C-5BED-48ED-AC08-3A3162B2488C}" destId="{1F5A59E5-9294-44D9-92CB-A7B8A0061FEF}" srcOrd="0" destOrd="0" presId="urn:microsoft.com/office/officeart/2005/8/layout/orgChart1"/>
    <dgm:cxn modelId="{AC0AE550-1A06-4D8A-A466-93AD7AA90239}" type="presParOf" srcId="{BF98B18C-5BED-48ED-AC08-3A3162B2488C}" destId="{226CED25-1D95-4881-8752-BB0378FD7E13}" srcOrd="1" destOrd="0" presId="urn:microsoft.com/office/officeart/2005/8/layout/orgChart1"/>
    <dgm:cxn modelId="{28A8E909-D55B-4A37-AB48-FDFED5338BED}" type="presParOf" srcId="{40AE5590-CD34-45E2-9705-641EAF0D08CA}" destId="{129E8F2D-6039-44FF-91C7-629B9D2055A7}" srcOrd="1" destOrd="0" presId="urn:microsoft.com/office/officeart/2005/8/layout/orgChart1"/>
    <dgm:cxn modelId="{53F51D3C-60EB-4871-AD52-5EAE32165A5E}" type="presParOf" srcId="{40AE5590-CD34-45E2-9705-641EAF0D08CA}" destId="{421C6F65-2750-426E-AD62-017DC9D7B1F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3DEDBE0-1199-4EEC-9290-B64B93A9C926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70CAE7B-D028-4806-BE0E-AFD741757D46}">
      <dgm:prSet/>
      <dgm:spPr/>
      <dgm:t>
        <a:bodyPr/>
        <a:lstStyle/>
        <a:p>
          <a:pPr rtl="0"/>
          <a:r>
            <a:rPr lang="ru-RU" b="1" baseline="0" dirty="0" err="1" smtClean="0"/>
            <a:t>Xulosa</a:t>
          </a:r>
          <a:endParaRPr lang="ru-RU" b="1" baseline="0" dirty="0"/>
        </a:p>
      </dgm:t>
    </dgm:pt>
    <dgm:pt modelId="{D5C22AE8-D8D4-47A1-B47A-2F99EF8210F4}" type="parTrans" cxnId="{BCCEC65B-241E-4387-A1DA-C7D78582AACC}">
      <dgm:prSet/>
      <dgm:spPr/>
      <dgm:t>
        <a:bodyPr/>
        <a:lstStyle/>
        <a:p>
          <a:endParaRPr lang="ru-RU"/>
        </a:p>
      </dgm:t>
    </dgm:pt>
    <dgm:pt modelId="{C1360DDC-C4AC-4279-81DF-7FB581B2E5F4}" type="sibTrans" cxnId="{BCCEC65B-241E-4387-A1DA-C7D78582AACC}">
      <dgm:prSet/>
      <dgm:spPr/>
      <dgm:t>
        <a:bodyPr/>
        <a:lstStyle/>
        <a:p>
          <a:endParaRPr lang="ru-RU"/>
        </a:p>
      </dgm:t>
    </dgm:pt>
    <dgm:pt modelId="{757B23ED-29AF-4D0A-8A8A-009000BD0E26}" type="pres">
      <dgm:prSet presAssocID="{63DEDBE0-1199-4EEC-9290-B64B93A9C92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CFCDAA-AB26-4BAB-88F6-054BA979B79E}" type="pres">
      <dgm:prSet presAssocID="{570CAE7B-D028-4806-BE0E-AFD741757D46}" presName="circle1" presStyleLbl="node1" presStyleIdx="0" presStyleCnt="1"/>
      <dgm:spPr/>
    </dgm:pt>
    <dgm:pt modelId="{098896E2-3D21-471A-BFBB-1F805A762B8A}" type="pres">
      <dgm:prSet presAssocID="{570CAE7B-D028-4806-BE0E-AFD741757D46}" presName="space" presStyleCnt="0"/>
      <dgm:spPr/>
    </dgm:pt>
    <dgm:pt modelId="{9934DDDE-5020-4FD2-937D-77B5F69A250D}" type="pres">
      <dgm:prSet presAssocID="{570CAE7B-D028-4806-BE0E-AFD741757D46}" presName="rect1" presStyleLbl="alignAcc1" presStyleIdx="0" presStyleCnt="1"/>
      <dgm:spPr/>
      <dgm:t>
        <a:bodyPr/>
        <a:lstStyle/>
        <a:p>
          <a:endParaRPr lang="ru-RU"/>
        </a:p>
      </dgm:t>
    </dgm:pt>
    <dgm:pt modelId="{F35ACC97-4AF4-470A-92D7-72B8C7C6011F}" type="pres">
      <dgm:prSet presAssocID="{570CAE7B-D028-4806-BE0E-AFD741757D46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CEC65B-241E-4387-A1DA-C7D78582AACC}" srcId="{63DEDBE0-1199-4EEC-9290-B64B93A9C926}" destId="{570CAE7B-D028-4806-BE0E-AFD741757D46}" srcOrd="0" destOrd="0" parTransId="{D5C22AE8-D8D4-47A1-B47A-2F99EF8210F4}" sibTransId="{C1360DDC-C4AC-4279-81DF-7FB581B2E5F4}"/>
    <dgm:cxn modelId="{5719F78B-97AA-4C5F-BB81-19FAF6F7B7DE}" type="presOf" srcId="{63DEDBE0-1199-4EEC-9290-B64B93A9C926}" destId="{757B23ED-29AF-4D0A-8A8A-009000BD0E26}" srcOrd="0" destOrd="0" presId="urn:microsoft.com/office/officeart/2005/8/layout/target3"/>
    <dgm:cxn modelId="{EF074F87-7C72-41D9-A3BF-209188BF9D8F}" type="presOf" srcId="{570CAE7B-D028-4806-BE0E-AFD741757D46}" destId="{9934DDDE-5020-4FD2-937D-77B5F69A250D}" srcOrd="0" destOrd="0" presId="urn:microsoft.com/office/officeart/2005/8/layout/target3"/>
    <dgm:cxn modelId="{508D4893-9950-4990-9779-A3683FC94BB8}" type="presOf" srcId="{570CAE7B-D028-4806-BE0E-AFD741757D46}" destId="{F35ACC97-4AF4-470A-92D7-72B8C7C6011F}" srcOrd="1" destOrd="0" presId="urn:microsoft.com/office/officeart/2005/8/layout/target3"/>
    <dgm:cxn modelId="{40233637-87BC-492D-A6A6-2CEA3CD41CB7}" type="presParOf" srcId="{757B23ED-29AF-4D0A-8A8A-009000BD0E26}" destId="{CECFCDAA-AB26-4BAB-88F6-054BA979B79E}" srcOrd="0" destOrd="0" presId="urn:microsoft.com/office/officeart/2005/8/layout/target3"/>
    <dgm:cxn modelId="{4833B328-2543-453A-A27F-537C49559687}" type="presParOf" srcId="{757B23ED-29AF-4D0A-8A8A-009000BD0E26}" destId="{098896E2-3D21-471A-BFBB-1F805A762B8A}" srcOrd="1" destOrd="0" presId="urn:microsoft.com/office/officeart/2005/8/layout/target3"/>
    <dgm:cxn modelId="{E745DC2D-2188-4A72-92B0-AD8FFBCCA5CB}" type="presParOf" srcId="{757B23ED-29AF-4D0A-8A8A-009000BD0E26}" destId="{9934DDDE-5020-4FD2-937D-77B5F69A250D}" srcOrd="2" destOrd="0" presId="urn:microsoft.com/office/officeart/2005/8/layout/target3"/>
    <dgm:cxn modelId="{D02BCA6A-0B70-4786-943F-F862ADDC7C07}" type="presParOf" srcId="{757B23ED-29AF-4D0A-8A8A-009000BD0E26}" destId="{F35ACC97-4AF4-470A-92D7-72B8C7C6011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E346C44-A833-48DC-9AD3-5817E2C9D0D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8AF4342-5DA6-47EB-AF18-AC3A863365C7}">
      <dgm:prSet/>
      <dgm:spPr/>
      <dgm:t>
        <a:bodyPr/>
        <a:lstStyle/>
        <a:p>
          <a:pPr rtl="0"/>
          <a:r>
            <a:rPr lang="ru-RU" dirty="0" err="1" smtClean="0"/>
            <a:t>Har</a:t>
          </a:r>
          <a:r>
            <a:rPr lang="ru-RU" dirty="0" smtClean="0"/>
            <a:t> </a:t>
          </a:r>
          <a:r>
            <a:rPr lang="ru-RU" dirty="0" err="1" smtClean="0"/>
            <a:t>bir</a:t>
          </a:r>
          <a:r>
            <a:rPr lang="ru-RU" dirty="0" smtClean="0"/>
            <a:t> </a:t>
          </a:r>
          <a:r>
            <a:rPr lang="ru-RU" dirty="0" err="1" smtClean="0"/>
            <a:t>metodning</a:t>
          </a:r>
          <a:r>
            <a:rPr lang="ru-RU" dirty="0" smtClean="0"/>
            <a:t> </a:t>
          </a:r>
          <a:r>
            <a:rPr lang="ru-RU" dirty="0" err="1" smtClean="0"/>
            <a:t>o‘z</a:t>
          </a:r>
          <a:r>
            <a:rPr lang="ru-RU" dirty="0" smtClean="0"/>
            <a:t> </a:t>
          </a:r>
          <a:r>
            <a:rPr lang="ru-RU" dirty="0" err="1" smtClean="0"/>
            <a:t>o‘rni</a:t>
          </a:r>
          <a:r>
            <a:rPr lang="ru-RU" dirty="0" smtClean="0"/>
            <a:t> </a:t>
          </a:r>
          <a:r>
            <a:rPr lang="ru-RU" dirty="0" err="1" smtClean="0"/>
            <a:t>bor</a:t>
          </a:r>
          <a:r>
            <a:rPr lang="ru-RU" dirty="0" smtClean="0"/>
            <a:t>.</a:t>
          </a:r>
          <a:endParaRPr lang="ru-RU" dirty="0"/>
        </a:p>
      </dgm:t>
    </dgm:pt>
    <dgm:pt modelId="{BF813731-06D9-4F7F-8170-43B9E526E795}" type="parTrans" cxnId="{7F1D56E7-5F36-4388-9795-70144D90050F}">
      <dgm:prSet/>
      <dgm:spPr/>
      <dgm:t>
        <a:bodyPr/>
        <a:lstStyle/>
        <a:p>
          <a:endParaRPr lang="ru-RU"/>
        </a:p>
      </dgm:t>
    </dgm:pt>
    <dgm:pt modelId="{E01A6D48-D320-45B2-B2AD-7B217B8063F2}" type="sibTrans" cxnId="{7F1D56E7-5F36-4388-9795-70144D90050F}">
      <dgm:prSet/>
      <dgm:spPr/>
      <dgm:t>
        <a:bodyPr/>
        <a:lstStyle/>
        <a:p>
          <a:endParaRPr lang="ru-RU"/>
        </a:p>
      </dgm:t>
    </dgm:pt>
    <dgm:pt modelId="{25491958-BA6A-4E72-973E-5CCCEA444785}">
      <dgm:prSet/>
      <dgm:spPr/>
      <dgm:t>
        <a:bodyPr/>
        <a:lstStyle/>
        <a:p>
          <a:pPr rtl="0"/>
          <a:r>
            <a:rPr lang="ru-RU" dirty="0" err="1" smtClean="0"/>
            <a:t>Metodlar</a:t>
          </a:r>
          <a:r>
            <a:rPr lang="ru-RU" dirty="0" smtClean="0"/>
            <a:t> </a:t>
          </a:r>
          <a:r>
            <a:rPr lang="ru-RU" dirty="0" err="1" smtClean="0"/>
            <a:t>kombinatsiyasi</a:t>
          </a:r>
          <a:r>
            <a:rPr lang="ru-RU" dirty="0" smtClean="0"/>
            <a:t> </a:t>
          </a:r>
          <a:r>
            <a:rPr lang="ru-RU" dirty="0" err="1" smtClean="0"/>
            <a:t>dars</a:t>
          </a:r>
          <a:r>
            <a:rPr lang="ru-RU" dirty="0" smtClean="0"/>
            <a:t> </a:t>
          </a:r>
          <a:r>
            <a:rPr lang="ru-RU" dirty="0" err="1" smtClean="0"/>
            <a:t>sifatini</a:t>
          </a:r>
          <a:r>
            <a:rPr lang="ru-RU" dirty="0" smtClean="0"/>
            <a:t> </a:t>
          </a:r>
          <a:r>
            <a:rPr lang="ru-RU" dirty="0" err="1" smtClean="0"/>
            <a:t>oshiradi</a:t>
          </a:r>
          <a:r>
            <a:rPr lang="ru-RU" dirty="0" smtClean="0"/>
            <a:t>.</a:t>
          </a:r>
          <a:endParaRPr lang="ru-RU" dirty="0"/>
        </a:p>
      </dgm:t>
    </dgm:pt>
    <dgm:pt modelId="{73121348-A98C-479A-8604-7AB00E260CAB}" type="parTrans" cxnId="{4EDD5EB7-030F-4876-8786-A0EA075C58BC}">
      <dgm:prSet/>
      <dgm:spPr/>
      <dgm:t>
        <a:bodyPr/>
        <a:lstStyle/>
        <a:p>
          <a:endParaRPr lang="ru-RU"/>
        </a:p>
      </dgm:t>
    </dgm:pt>
    <dgm:pt modelId="{82FB7D71-5F7D-40F1-9E71-B10A8E2F7A86}" type="sibTrans" cxnId="{4EDD5EB7-030F-4876-8786-A0EA075C58BC}">
      <dgm:prSet/>
      <dgm:spPr/>
      <dgm:t>
        <a:bodyPr/>
        <a:lstStyle/>
        <a:p>
          <a:endParaRPr lang="ru-RU"/>
        </a:p>
      </dgm:t>
    </dgm:pt>
    <dgm:pt modelId="{68B06E47-BD2E-478D-B4FF-7BE02FB8BEA1}">
      <dgm:prSet/>
      <dgm:spPr/>
      <dgm:t>
        <a:bodyPr/>
        <a:lstStyle/>
        <a:p>
          <a:pPr rtl="0"/>
          <a:r>
            <a:rPr lang="ru-RU" dirty="0" err="1" smtClean="0"/>
            <a:t>O‘quvchilarning</a:t>
          </a:r>
          <a:r>
            <a:rPr lang="ru-RU" dirty="0" smtClean="0"/>
            <a:t> </a:t>
          </a:r>
          <a:r>
            <a:rPr lang="ru-RU" dirty="0" err="1" smtClean="0"/>
            <a:t>individual</a:t>
          </a:r>
          <a:r>
            <a:rPr lang="ru-RU" dirty="0" smtClean="0"/>
            <a:t> </a:t>
          </a:r>
          <a:r>
            <a:rPr lang="ru-RU" dirty="0" err="1" smtClean="0"/>
            <a:t>xususiyatlarini</a:t>
          </a:r>
          <a:r>
            <a:rPr lang="ru-RU" dirty="0" smtClean="0"/>
            <a:t> </a:t>
          </a:r>
          <a:r>
            <a:rPr lang="ru-RU" dirty="0" err="1" smtClean="0"/>
            <a:t>hisobga</a:t>
          </a:r>
          <a:r>
            <a:rPr lang="ru-RU" dirty="0" smtClean="0"/>
            <a:t> </a:t>
          </a:r>
          <a:r>
            <a:rPr lang="ru-RU" dirty="0" err="1" smtClean="0"/>
            <a:t>olish</a:t>
          </a:r>
          <a:r>
            <a:rPr lang="ru-RU" dirty="0" smtClean="0"/>
            <a:t> </a:t>
          </a:r>
          <a:r>
            <a:rPr lang="ru-RU" dirty="0" err="1" smtClean="0"/>
            <a:t>zarur</a:t>
          </a:r>
          <a:r>
            <a:rPr lang="ru-RU" dirty="0" smtClean="0"/>
            <a:t>.</a:t>
          </a:r>
          <a:endParaRPr lang="ru-RU" dirty="0"/>
        </a:p>
      </dgm:t>
    </dgm:pt>
    <dgm:pt modelId="{206F3075-6BD6-4E9D-B7B4-8BD1FB2756B7}" type="parTrans" cxnId="{5BD4F307-895D-46E4-88DF-8870FC144E66}">
      <dgm:prSet/>
      <dgm:spPr/>
      <dgm:t>
        <a:bodyPr/>
        <a:lstStyle/>
        <a:p>
          <a:endParaRPr lang="ru-RU"/>
        </a:p>
      </dgm:t>
    </dgm:pt>
    <dgm:pt modelId="{3AADC364-E4F2-47AD-AA08-477B02A81F6C}" type="sibTrans" cxnId="{5BD4F307-895D-46E4-88DF-8870FC144E66}">
      <dgm:prSet/>
      <dgm:spPr/>
      <dgm:t>
        <a:bodyPr/>
        <a:lstStyle/>
        <a:p>
          <a:endParaRPr lang="ru-RU"/>
        </a:p>
      </dgm:t>
    </dgm:pt>
    <dgm:pt modelId="{64E9011E-03B3-4BA2-BF65-7910C6CF4A20}" type="pres">
      <dgm:prSet presAssocID="{5E346C44-A833-48DC-9AD3-5817E2C9D0D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0C2396C-6297-4222-A616-2144AF20B144}" type="pres">
      <dgm:prSet presAssocID="{58AF4342-5DA6-47EB-AF18-AC3A863365C7}" presName="root" presStyleCnt="0"/>
      <dgm:spPr/>
    </dgm:pt>
    <dgm:pt modelId="{68B9E087-06FA-4014-8569-B02F3B487E29}" type="pres">
      <dgm:prSet presAssocID="{58AF4342-5DA6-47EB-AF18-AC3A863365C7}" presName="rootComposite" presStyleCnt="0"/>
      <dgm:spPr/>
    </dgm:pt>
    <dgm:pt modelId="{14FA9565-A974-4B4F-B84D-BAA8A01CD5F3}" type="pres">
      <dgm:prSet presAssocID="{58AF4342-5DA6-47EB-AF18-AC3A863365C7}" presName="rootText" presStyleLbl="node1" presStyleIdx="0" presStyleCnt="3"/>
      <dgm:spPr/>
      <dgm:t>
        <a:bodyPr/>
        <a:lstStyle/>
        <a:p>
          <a:endParaRPr lang="ru-RU"/>
        </a:p>
      </dgm:t>
    </dgm:pt>
    <dgm:pt modelId="{33DE8632-2CEE-4740-9120-B74399F6FE52}" type="pres">
      <dgm:prSet presAssocID="{58AF4342-5DA6-47EB-AF18-AC3A863365C7}" presName="rootConnector" presStyleLbl="node1" presStyleIdx="0" presStyleCnt="3"/>
      <dgm:spPr/>
      <dgm:t>
        <a:bodyPr/>
        <a:lstStyle/>
        <a:p>
          <a:endParaRPr lang="ru-RU"/>
        </a:p>
      </dgm:t>
    </dgm:pt>
    <dgm:pt modelId="{EC3142A1-79D4-48F5-B65F-99004AA66FDA}" type="pres">
      <dgm:prSet presAssocID="{58AF4342-5DA6-47EB-AF18-AC3A863365C7}" presName="childShape" presStyleCnt="0"/>
      <dgm:spPr/>
    </dgm:pt>
    <dgm:pt modelId="{BA8C795B-1CB8-43E3-A7BC-508636115499}" type="pres">
      <dgm:prSet presAssocID="{25491958-BA6A-4E72-973E-5CCCEA444785}" presName="root" presStyleCnt="0"/>
      <dgm:spPr/>
    </dgm:pt>
    <dgm:pt modelId="{73DC2A39-31CB-4951-B7DC-9428EA0E3119}" type="pres">
      <dgm:prSet presAssocID="{25491958-BA6A-4E72-973E-5CCCEA444785}" presName="rootComposite" presStyleCnt="0"/>
      <dgm:spPr/>
    </dgm:pt>
    <dgm:pt modelId="{870463A6-8FC6-46CD-840B-B81577581395}" type="pres">
      <dgm:prSet presAssocID="{25491958-BA6A-4E72-973E-5CCCEA444785}" presName="rootText" presStyleLbl="node1" presStyleIdx="1" presStyleCnt="3"/>
      <dgm:spPr/>
      <dgm:t>
        <a:bodyPr/>
        <a:lstStyle/>
        <a:p>
          <a:endParaRPr lang="ru-RU"/>
        </a:p>
      </dgm:t>
    </dgm:pt>
    <dgm:pt modelId="{224E79EB-F30C-44AC-8988-FA56790A7722}" type="pres">
      <dgm:prSet presAssocID="{25491958-BA6A-4E72-973E-5CCCEA444785}" presName="rootConnector" presStyleLbl="node1" presStyleIdx="1" presStyleCnt="3"/>
      <dgm:spPr/>
      <dgm:t>
        <a:bodyPr/>
        <a:lstStyle/>
        <a:p>
          <a:endParaRPr lang="ru-RU"/>
        </a:p>
      </dgm:t>
    </dgm:pt>
    <dgm:pt modelId="{2B6ABC65-9853-406D-9810-5F4F04A850A7}" type="pres">
      <dgm:prSet presAssocID="{25491958-BA6A-4E72-973E-5CCCEA444785}" presName="childShape" presStyleCnt="0"/>
      <dgm:spPr/>
    </dgm:pt>
    <dgm:pt modelId="{1DE29FE1-01F2-4559-A2F8-865C8BE12C5A}" type="pres">
      <dgm:prSet presAssocID="{68B06E47-BD2E-478D-B4FF-7BE02FB8BEA1}" presName="root" presStyleCnt="0"/>
      <dgm:spPr/>
    </dgm:pt>
    <dgm:pt modelId="{AA22D824-E8CD-479F-A0AC-B480854DA237}" type="pres">
      <dgm:prSet presAssocID="{68B06E47-BD2E-478D-B4FF-7BE02FB8BEA1}" presName="rootComposite" presStyleCnt="0"/>
      <dgm:spPr/>
    </dgm:pt>
    <dgm:pt modelId="{53260353-AD16-4301-8954-A49EFFB83902}" type="pres">
      <dgm:prSet presAssocID="{68B06E47-BD2E-478D-B4FF-7BE02FB8BEA1}" presName="rootText" presStyleLbl="node1" presStyleIdx="2" presStyleCnt="3"/>
      <dgm:spPr/>
      <dgm:t>
        <a:bodyPr/>
        <a:lstStyle/>
        <a:p>
          <a:endParaRPr lang="ru-RU"/>
        </a:p>
      </dgm:t>
    </dgm:pt>
    <dgm:pt modelId="{F8A95ACD-F623-4491-AA7A-60AEE57CF124}" type="pres">
      <dgm:prSet presAssocID="{68B06E47-BD2E-478D-B4FF-7BE02FB8BEA1}" presName="rootConnector" presStyleLbl="node1" presStyleIdx="2" presStyleCnt="3"/>
      <dgm:spPr/>
      <dgm:t>
        <a:bodyPr/>
        <a:lstStyle/>
        <a:p>
          <a:endParaRPr lang="ru-RU"/>
        </a:p>
      </dgm:t>
    </dgm:pt>
    <dgm:pt modelId="{23EB8AF8-33E2-4AF8-BCEA-1D804346659E}" type="pres">
      <dgm:prSet presAssocID="{68B06E47-BD2E-478D-B4FF-7BE02FB8BEA1}" presName="childShape" presStyleCnt="0"/>
      <dgm:spPr/>
    </dgm:pt>
  </dgm:ptLst>
  <dgm:cxnLst>
    <dgm:cxn modelId="{4EDD5EB7-030F-4876-8786-A0EA075C58BC}" srcId="{5E346C44-A833-48DC-9AD3-5817E2C9D0D6}" destId="{25491958-BA6A-4E72-973E-5CCCEA444785}" srcOrd="1" destOrd="0" parTransId="{73121348-A98C-479A-8604-7AB00E260CAB}" sibTransId="{82FB7D71-5F7D-40F1-9E71-B10A8E2F7A86}"/>
    <dgm:cxn modelId="{18001DC3-6458-458B-839B-F03F258FAB07}" type="presOf" srcId="{25491958-BA6A-4E72-973E-5CCCEA444785}" destId="{870463A6-8FC6-46CD-840B-B81577581395}" srcOrd="0" destOrd="0" presId="urn:microsoft.com/office/officeart/2005/8/layout/hierarchy3"/>
    <dgm:cxn modelId="{251E88C5-4842-42D1-86FD-CA3CFBC8C9F4}" type="presOf" srcId="{58AF4342-5DA6-47EB-AF18-AC3A863365C7}" destId="{33DE8632-2CEE-4740-9120-B74399F6FE52}" srcOrd="1" destOrd="0" presId="urn:microsoft.com/office/officeart/2005/8/layout/hierarchy3"/>
    <dgm:cxn modelId="{A5B49EB4-95E7-4E31-9CF0-C145A9B733CB}" type="presOf" srcId="{58AF4342-5DA6-47EB-AF18-AC3A863365C7}" destId="{14FA9565-A974-4B4F-B84D-BAA8A01CD5F3}" srcOrd="0" destOrd="0" presId="urn:microsoft.com/office/officeart/2005/8/layout/hierarchy3"/>
    <dgm:cxn modelId="{9ED01B4C-9469-49A5-87D2-7A487905C4D0}" type="presOf" srcId="{25491958-BA6A-4E72-973E-5CCCEA444785}" destId="{224E79EB-F30C-44AC-8988-FA56790A7722}" srcOrd="1" destOrd="0" presId="urn:microsoft.com/office/officeart/2005/8/layout/hierarchy3"/>
    <dgm:cxn modelId="{7F1D56E7-5F36-4388-9795-70144D90050F}" srcId="{5E346C44-A833-48DC-9AD3-5817E2C9D0D6}" destId="{58AF4342-5DA6-47EB-AF18-AC3A863365C7}" srcOrd="0" destOrd="0" parTransId="{BF813731-06D9-4F7F-8170-43B9E526E795}" sibTransId="{E01A6D48-D320-45B2-B2AD-7B217B8063F2}"/>
    <dgm:cxn modelId="{20F09D6D-A2CD-4B52-9C40-21B48DDEF357}" type="presOf" srcId="{68B06E47-BD2E-478D-B4FF-7BE02FB8BEA1}" destId="{53260353-AD16-4301-8954-A49EFFB83902}" srcOrd="0" destOrd="0" presId="urn:microsoft.com/office/officeart/2005/8/layout/hierarchy3"/>
    <dgm:cxn modelId="{C42A0E65-E006-40F7-8C8D-6A24CCFD6453}" type="presOf" srcId="{68B06E47-BD2E-478D-B4FF-7BE02FB8BEA1}" destId="{F8A95ACD-F623-4491-AA7A-60AEE57CF124}" srcOrd="1" destOrd="0" presId="urn:microsoft.com/office/officeart/2005/8/layout/hierarchy3"/>
    <dgm:cxn modelId="{5BD4F307-895D-46E4-88DF-8870FC144E66}" srcId="{5E346C44-A833-48DC-9AD3-5817E2C9D0D6}" destId="{68B06E47-BD2E-478D-B4FF-7BE02FB8BEA1}" srcOrd="2" destOrd="0" parTransId="{206F3075-6BD6-4E9D-B7B4-8BD1FB2756B7}" sibTransId="{3AADC364-E4F2-47AD-AA08-477B02A81F6C}"/>
    <dgm:cxn modelId="{C934460B-F792-4428-BF83-64FD99E62A99}" type="presOf" srcId="{5E346C44-A833-48DC-9AD3-5817E2C9D0D6}" destId="{64E9011E-03B3-4BA2-BF65-7910C6CF4A20}" srcOrd="0" destOrd="0" presId="urn:microsoft.com/office/officeart/2005/8/layout/hierarchy3"/>
    <dgm:cxn modelId="{93F8A396-E533-459B-9587-F90E9696A5E7}" type="presParOf" srcId="{64E9011E-03B3-4BA2-BF65-7910C6CF4A20}" destId="{30C2396C-6297-4222-A616-2144AF20B144}" srcOrd="0" destOrd="0" presId="urn:microsoft.com/office/officeart/2005/8/layout/hierarchy3"/>
    <dgm:cxn modelId="{C5814FAD-2610-46E9-957F-2679ADDF8681}" type="presParOf" srcId="{30C2396C-6297-4222-A616-2144AF20B144}" destId="{68B9E087-06FA-4014-8569-B02F3B487E29}" srcOrd="0" destOrd="0" presId="urn:microsoft.com/office/officeart/2005/8/layout/hierarchy3"/>
    <dgm:cxn modelId="{C66A40C0-0576-429E-BC2F-AD62E887B96A}" type="presParOf" srcId="{68B9E087-06FA-4014-8569-B02F3B487E29}" destId="{14FA9565-A974-4B4F-B84D-BAA8A01CD5F3}" srcOrd="0" destOrd="0" presId="urn:microsoft.com/office/officeart/2005/8/layout/hierarchy3"/>
    <dgm:cxn modelId="{B7D713AC-77EB-4931-AB15-C5B667FA7D54}" type="presParOf" srcId="{68B9E087-06FA-4014-8569-B02F3B487E29}" destId="{33DE8632-2CEE-4740-9120-B74399F6FE52}" srcOrd="1" destOrd="0" presId="urn:microsoft.com/office/officeart/2005/8/layout/hierarchy3"/>
    <dgm:cxn modelId="{37902D82-EAD2-4526-84FF-7BAAE07DAA8E}" type="presParOf" srcId="{30C2396C-6297-4222-A616-2144AF20B144}" destId="{EC3142A1-79D4-48F5-B65F-99004AA66FDA}" srcOrd="1" destOrd="0" presId="urn:microsoft.com/office/officeart/2005/8/layout/hierarchy3"/>
    <dgm:cxn modelId="{95188337-B779-474E-86B8-1D67D494F4CD}" type="presParOf" srcId="{64E9011E-03B3-4BA2-BF65-7910C6CF4A20}" destId="{BA8C795B-1CB8-43E3-A7BC-508636115499}" srcOrd="1" destOrd="0" presId="urn:microsoft.com/office/officeart/2005/8/layout/hierarchy3"/>
    <dgm:cxn modelId="{D299D624-EA01-4374-BF30-EA4CDCB516EB}" type="presParOf" srcId="{BA8C795B-1CB8-43E3-A7BC-508636115499}" destId="{73DC2A39-31CB-4951-B7DC-9428EA0E3119}" srcOrd="0" destOrd="0" presId="urn:microsoft.com/office/officeart/2005/8/layout/hierarchy3"/>
    <dgm:cxn modelId="{ECA333D5-14E0-4954-ABD0-26165AE7990A}" type="presParOf" srcId="{73DC2A39-31CB-4951-B7DC-9428EA0E3119}" destId="{870463A6-8FC6-46CD-840B-B81577581395}" srcOrd="0" destOrd="0" presId="urn:microsoft.com/office/officeart/2005/8/layout/hierarchy3"/>
    <dgm:cxn modelId="{0B08F986-E58F-4B59-9AF6-CAEE1E2B6A97}" type="presParOf" srcId="{73DC2A39-31CB-4951-B7DC-9428EA0E3119}" destId="{224E79EB-F30C-44AC-8988-FA56790A7722}" srcOrd="1" destOrd="0" presId="urn:microsoft.com/office/officeart/2005/8/layout/hierarchy3"/>
    <dgm:cxn modelId="{6A9454BD-6AEE-43F3-9AA3-E131882BF788}" type="presParOf" srcId="{BA8C795B-1CB8-43E3-A7BC-508636115499}" destId="{2B6ABC65-9853-406D-9810-5F4F04A850A7}" srcOrd="1" destOrd="0" presId="urn:microsoft.com/office/officeart/2005/8/layout/hierarchy3"/>
    <dgm:cxn modelId="{9F8B8227-9B3D-40ED-9FDA-08E63A7C759C}" type="presParOf" srcId="{64E9011E-03B3-4BA2-BF65-7910C6CF4A20}" destId="{1DE29FE1-01F2-4559-A2F8-865C8BE12C5A}" srcOrd="2" destOrd="0" presId="urn:microsoft.com/office/officeart/2005/8/layout/hierarchy3"/>
    <dgm:cxn modelId="{2299BB71-DBBF-4CDF-B4B5-348CF5EF924B}" type="presParOf" srcId="{1DE29FE1-01F2-4559-A2F8-865C8BE12C5A}" destId="{AA22D824-E8CD-479F-A0AC-B480854DA237}" srcOrd="0" destOrd="0" presId="urn:microsoft.com/office/officeart/2005/8/layout/hierarchy3"/>
    <dgm:cxn modelId="{F23FD570-0DBA-4F1E-BA0F-7EBD5B40D166}" type="presParOf" srcId="{AA22D824-E8CD-479F-A0AC-B480854DA237}" destId="{53260353-AD16-4301-8954-A49EFFB83902}" srcOrd="0" destOrd="0" presId="urn:microsoft.com/office/officeart/2005/8/layout/hierarchy3"/>
    <dgm:cxn modelId="{DC27EFC2-01D4-4816-B6B0-C98973091281}" type="presParOf" srcId="{AA22D824-E8CD-479F-A0AC-B480854DA237}" destId="{F8A95ACD-F623-4491-AA7A-60AEE57CF124}" srcOrd="1" destOrd="0" presId="urn:microsoft.com/office/officeart/2005/8/layout/hierarchy3"/>
    <dgm:cxn modelId="{4F49D09D-6E6C-4EE0-9726-C97E9D2E0D2F}" type="presParOf" srcId="{1DE29FE1-01F2-4559-A2F8-865C8BE12C5A}" destId="{23EB8AF8-33E2-4AF8-BCEA-1D804346659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44D3AB-EACB-417B-918F-2546DE430A87}" type="doc">
      <dgm:prSet loTypeId="urn:microsoft.com/office/officeart/2005/8/layout/hList7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2505A4-DA77-422E-808A-56B3E7BDF513}">
      <dgm:prSet/>
      <dgm:spPr/>
      <dgm:t>
        <a:bodyPr/>
        <a:lstStyle/>
        <a:p>
          <a:pPr rtl="0"/>
          <a:r>
            <a:rPr lang="ru-RU" dirty="0" err="1" smtClean="0"/>
            <a:t>Har</a:t>
          </a:r>
          <a:r>
            <a:rPr lang="ru-RU" dirty="0" smtClean="0"/>
            <a:t> </a:t>
          </a:r>
          <a:r>
            <a:rPr lang="ru-RU" dirty="0" err="1" smtClean="0"/>
            <a:t>bir</a:t>
          </a:r>
          <a:r>
            <a:rPr lang="ru-RU" dirty="0" smtClean="0"/>
            <a:t> </a:t>
          </a:r>
          <a:r>
            <a:rPr lang="ru-RU" dirty="0" err="1" smtClean="0"/>
            <a:t>metod</a:t>
          </a:r>
          <a:r>
            <a:rPr lang="ru-RU" dirty="0" smtClean="0"/>
            <a:t> </a:t>
          </a:r>
          <a:r>
            <a:rPr lang="ru-RU" dirty="0" err="1" smtClean="0"/>
            <a:t>o‘ziga</a:t>
          </a:r>
          <a:r>
            <a:rPr lang="ru-RU" dirty="0" smtClean="0"/>
            <a:t> </a:t>
          </a:r>
          <a:r>
            <a:rPr lang="ru-RU" dirty="0" err="1" smtClean="0"/>
            <a:t>xos</a:t>
          </a:r>
          <a:r>
            <a:rPr lang="ru-RU" dirty="0" smtClean="0"/>
            <a:t> </a:t>
          </a:r>
          <a:r>
            <a:rPr lang="ru-RU" dirty="0" err="1" smtClean="0"/>
            <a:t>yondashuv</a:t>
          </a:r>
          <a:r>
            <a:rPr lang="ru-RU" dirty="0" smtClean="0"/>
            <a:t> </a:t>
          </a:r>
          <a:r>
            <a:rPr lang="ru-RU" dirty="0" err="1" smtClean="0"/>
            <a:t>va</a:t>
          </a:r>
          <a:r>
            <a:rPr lang="ru-RU" dirty="0" smtClean="0"/>
            <a:t> </a:t>
          </a:r>
          <a:r>
            <a:rPr lang="ru-RU" dirty="0" err="1" smtClean="0"/>
            <a:t>natijalarni</a:t>
          </a:r>
          <a:r>
            <a:rPr lang="ru-RU" dirty="0" smtClean="0"/>
            <a:t> </a:t>
          </a:r>
          <a:r>
            <a:rPr lang="ru-RU" dirty="0" err="1" smtClean="0"/>
            <a:t>beradi</a:t>
          </a:r>
          <a:r>
            <a:rPr lang="ru-RU" dirty="0" smtClean="0"/>
            <a:t>.</a:t>
          </a:r>
          <a:endParaRPr lang="ru-RU" dirty="0"/>
        </a:p>
      </dgm:t>
    </dgm:pt>
    <dgm:pt modelId="{6B8A66B8-B2B9-4616-B8A1-59D8011FBA78}" type="sibTrans" cxnId="{DADC9A6F-DC82-4DA0-BDAB-E65199EB1F2D}">
      <dgm:prSet/>
      <dgm:spPr/>
      <dgm:t>
        <a:bodyPr/>
        <a:lstStyle/>
        <a:p>
          <a:endParaRPr lang="ru-RU"/>
        </a:p>
      </dgm:t>
    </dgm:pt>
    <dgm:pt modelId="{A425DFB7-C9C1-4AEA-BD0E-9CDD17BC7D29}" type="parTrans" cxnId="{DADC9A6F-DC82-4DA0-BDAB-E65199EB1F2D}">
      <dgm:prSet/>
      <dgm:spPr/>
      <dgm:t>
        <a:bodyPr/>
        <a:lstStyle/>
        <a:p>
          <a:endParaRPr lang="ru-RU"/>
        </a:p>
      </dgm:t>
    </dgm:pt>
    <dgm:pt modelId="{84D9D78F-0850-41EB-9754-862B609B47AC}">
      <dgm:prSet/>
      <dgm:spPr/>
      <dgm:t>
        <a:bodyPr/>
        <a:lstStyle/>
        <a:p>
          <a:pPr rtl="0"/>
          <a:r>
            <a:rPr lang="ru-RU" dirty="0" err="1" smtClean="0"/>
            <a:t>Matematika</a:t>
          </a:r>
          <a:r>
            <a:rPr lang="ru-RU" dirty="0" smtClean="0"/>
            <a:t> </a:t>
          </a:r>
          <a:r>
            <a:rPr lang="ru-RU" dirty="0" err="1" smtClean="0"/>
            <a:t>o‘qitishda</a:t>
          </a:r>
          <a:r>
            <a:rPr lang="ru-RU" dirty="0" smtClean="0"/>
            <a:t> </a:t>
          </a:r>
          <a:r>
            <a:rPr lang="ru-RU" dirty="0" err="1" smtClean="0"/>
            <a:t>metodlar</a:t>
          </a:r>
          <a:r>
            <a:rPr lang="ru-RU" dirty="0" smtClean="0"/>
            <a:t> </a:t>
          </a:r>
          <a:r>
            <a:rPr lang="ru-RU" dirty="0" err="1" smtClean="0"/>
            <a:t>muhim</a:t>
          </a:r>
          <a:r>
            <a:rPr lang="ru-RU" dirty="0" smtClean="0"/>
            <a:t> </a:t>
          </a:r>
          <a:r>
            <a:rPr lang="ru-RU" dirty="0" err="1" smtClean="0"/>
            <a:t>ahamiyatga</a:t>
          </a:r>
          <a:r>
            <a:rPr lang="ru-RU" dirty="0" smtClean="0"/>
            <a:t> </a:t>
          </a:r>
          <a:r>
            <a:rPr lang="ru-RU" dirty="0" err="1" smtClean="0"/>
            <a:t>ega</a:t>
          </a:r>
          <a:r>
            <a:rPr lang="ru-RU" dirty="0" smtClean="0"/>
            <a:t>.</a:t>
          </a:r>
          <a:endParaRPr lang="en-US" dirty="0"/>
        </a:p>
      </dgm:t>
    </dgm:pt>
    <dgm:pt modelId="{DB37A93B-8333-4CB8-B4B0-6670650668CE}" type="sibTrans" cxnId="{63BBEBFC-942E-44E2-93BC-2C474E900555}">
      <dgm:prSet/>
      <dgm:spPr/>
      <dgm:t>
        <a:bodyPr/>
        <a:lstStyle/>
        <a:p>
          <a:endParaRPr lang="ru-RU"/>
        </a:p>
      </dgm:t>
    </dgm:pt>
    <dgm:pt modelId="{C23F4B90-7D77-40AB-B239-8EAF511AA422}" type="parTrans" cxnId="{63BBEBFC-942E-44E2-93BC-2C474E900555}">
      <dgm:prSet/>
      <dgm:spPr/>
      <dgm:t>
        <a:bodyPr/>
        <a:lstStyle/>
        <a:p>
          <a:endParaRPr lang="ru-RU"/>
        </a:p>
      </dgm:t>
    </dgm:pt>
    <dgm:pt modelId="{10F58E6B-A1D4-4E49-BB4A-352141F4E89D}" type="pres">
      <dgm:prSet presAssocID="{A044D3AB-EACB-417B-918F-2546DE430A8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31E91E-23D2-4EBF-9037-5F4AA2510C20}" type="pres">
      <dgm:prSet presAssocID="{A044D3AB-EACB-417B-918F-2546DE430A87}" presName="fgShape" presStyleLbl="fgShp" presStyleIdx="0" presStyleCnt="1" custScaleX="13007" custScaleY="109111" custLinFactY="-100000" custLinFactNeighborX="-186" custLinFactNeighborY="-183893"/>
      <dgm:spPr/>
    </dgm:pt>
    <dgm:pt modelId="{7F85B2AC-6612-4631-A362-4B9181F7E48E}" type="pres">
      <dgm:prSet presAssocID="{A044D3AB-EACB-417B-918F-2546DE430A87}" presName="linComp" presStyleCnt="0"/>
      <dgm:spPr/>
    </dgm:pt>
    <dgm:pt modelId="{B2AEF116-2506-48FB-815D-67E5324613D2}" type="pres">
      <dgm:prSet presAssocID="{84D9D78F-0850-41EB-9754-862B609B47AC}" presName="compNode" presStyleCnt="0"/>
      <dgm:spPr/>
    </dgm:pt>
    <dgm:pt modelId="{98F6F38C-4D29-4B14-838D-0AB04E1E2C61}" type="pres">
      <dgm:prSet presAssocID="{84D9D78F-0850-41EB-9754-862B609B47AC}" presName="bkgdShape" presStyleLbl="node1" presStyleIdx="0" presStyleCnt="2"/>
      <dgm:spPr/>
      <dgm:t>
        <a:bodyPr/>
        <a:lstStyle/>
        <a:p>
          <a:endParaRPr lang="ru-RU"/>
        </a:p>
      </dgm:t>
    </dgm:pt>
    <dgm:pt modelId="{090BA78D-E793-4DFE-9B79-35EB556881C0}" type="pres">
      <dgm:prSet presAssocID="{84D9D78F-0850-41EB-9754-862B609B47AC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3CA19-A098-4C79-AC66-08CC2821784C}" type="pres">
      <dgm:prSet presAssocID="{84D9D78F-0850-41EB-9754-862B609B47AC}" presName="invisiNode" presStyleLbl="node1" presStyleIdx="0" presStyleCnt="2"/>
      <dgm:spPr/>
    </dgm:pt>
    <dgm:pt modelId="{63B3F0D3-FE23-431B-98B1-FC4001213699}" type="pres">
      <dgm:prSet presAssocID="{84D9D78F-0850-41EB-9754-862B609B47AC}" presName="imagNode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EB172C3-0E9F-45D6-AC3B-11C07C798D28}" type="pres">
      <dgm:prSet presAssocID="{DB37A93B-8333-4CB8-B4B0-6670650668C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D71E970-9440-496F-9093-4BE8DA9B58E0}" type="pres">
      <dgm:prSet presAssocID="{5B2505A4-DA77-422E-808A-56B3E7BDF513}" presName="compNode" presStyleCnt="0"/>
      <dgm:spPr/>
    </dgm:pt>
    <dgm:pt modelId="{33E6F70F-6B43-4513-8B6C-FAC25D0F6420}" type="pres">
      <dgm:prSet presAssocID="{5B2505A4-DA77-422E-808A-56B3E7BDF513}" presName="bkgdShape" presStyleLbl="node1" presStyleIdx="1" presStyleCnt="2" custLinFactNeighborX="87"/>
      <dgm:spPr/>
      <dgm:t>
        <a:bodyPr/>
        <a:lstStyle/>
        <a:p>
          <a:endParaRPr lang="ru-RU"/>
        </a:p>
      </dgm:t>
    </dgm:pt>
    <dgm:pt modelId="{B47B6D1B-87AF-4CF7-8DAD-6B8DCB39830E}" type="pres">
      <dgm:prSet presAssocID="{5B2505A4-DA77-422E-808A-56B3E7BDF513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95679C-D7ED-4134-8CBB-5C943C7E433E}" type="pres">
      <dgm:prSet presAssocID="{5B2505A4-DA77-422E-808A-56B3E7BDF513}" presName="invisiNode" presStyleLbl="node1" presStyleIdx="1" presStyleCnt="2"/>
      <dgm:spPr/>
    </dgm:pt>
    <dgm:pt modelId="{C28D6482-1A88-4CDB-9A4F-1F16412606C5}" type="pres">
      <dgm:prSet presAssocID="{5B2505A4-DA77-422E-808A-56B3E7BDF513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63BBEBFC-942E-44E2-93BC-2C474E900555}" srcId="{A044D3AB-EACB-417B-918F-2546DE430A87}" destId="{84D9D78F-0850-41EB-9754-862B609B47AC}" srcOrd="0" destOrd="0" parTransId="{C23F4B90-7D77-40AB-B239-8EAF511AA422}" sibTransId="{DB37A93B-8333-4CB8-B4B0-6670650668CE}"/>
    <dgm:cxn modelId="{6AD23B9D-0C43-48AA-A17D-4E644C89EA37}" type="presOf" srcId="{5B2505A4-DA77-422E-808A-56B3E7BDF513}" destId="{B47B6D1B-87AF-4CF7-8DAD-6B8DCB39830E}" srcOrd="1" destOrd="0" presId="urn:microsoft.com/office/officeart/2005/8/layout/hList7"/>
    <dgm:cxn modelId="{51D84978-A1DE-4C45-9917-C9B929747FAF}" type="presOf" srcId="{84D9D78F-0850-41EB-9754-862B609B47AC}" destId="{090BA78D-E793-4DFE-9B79-35EB556881C0}" srcOrd="1" destOrd="0" presId="urn:microsoft.com/office/officeart/2005/8/layout/hList7"/>
    <dgm:cxn modelId="{AFD30F0E-AD46-4A69-AE6B-41AE6A592B3B}" type="presOf" srcId="{5B2505A4-DA77-422E-808A-56B3E7BDF513}" destId="{33E6F70F-6B43-4513-8B6C-FAC25D0F6420}" srcOrd="0" destOrd="0" presId="urn:microsoft.com/office/officeart/2005/8/layout/hList7"/>
    <dgm:cxn modelId="{8499424F-6839-4102-9E26-F165B8770F8D}" type="presOf" srcId="{DB37A93B-8333-4CB8-B4B0-6670650668CE}" destId="{EEB172C3-0E9F-45D6-AC3B-11C07C798D28}" srcOrd="0" destOrd="0" presId="urn:microsoft.com/office/officeart/2005/8/layout/hList7"/>
    <dgm:cxn modelId="{DADC9A6F-DC82-4DA0-BDAB-E65199EB1F2D}" srcId="{A044D3AB-EACB-417B-918F-2546DE430A87}" destId="{5B2505A4-DA77-422E-808A-56B3E7BDF513}" srcOrd="1" destOrd="0" parTransId="{A425DFB7-C9C1-4AEA-BD0E-9CDD17BC7D29}" sibTransId="{6B8A66B8-B2B9-4616-B8A1-59D8011FBA78}"/>
    <dgm:cxn modelId="{68150E41-4EFC-4870-97D5-E95A735FE235}" type="presOf" srcId="{A044D3AB-EACB-417B-918F-2546DE430A87}" destId="{10F58E6B-A1D4-4E49-BB4A-352141F4E89D}" srcOrd="0" destOrd="0" presId="urn:microsoft.com/office/officeart/2005/8/layout/hList7"/>
    <dgm:cxn modelId="{BF91DA3B-7117-45E6-A4F6-4A857BE7EAA4}" type="presOf" srcId="{84D9D78F-0850-41EB-9754-862B609B47AC}" destId="{98F6F38C-4D29-4B14-838D-0AB04E1E2C61}" srcOrd="0" destOrd="0" presId="urn:microsoft.com/office/officeart/2005/8/layout/hList7"/>
    <dgm:cxn modelId="{43BBCCF0-1A0F-4B0F-96EE-0F0890421B44}" type="presParOf" srcId="{10F58E6B-A1D4-4E49-BB4A-352141F4E89D}" destId="{7431E91E-23D2-4EBF-9037-5F4AA2510C20}" srcOrd="0" destOrd="0" presId="urn:microsoft.com/office/officeart/2005/8/layout/hList7"/>
    <dgm:cxn modelId="{10CA4271-1127-4A99-852E-F79CCAE1A21E}" type="presParOf" srcId="{10F58E6B-A1D4-4E49-BB4A-352141F4E89D}" destId="{7F85B2AC-6612-4631-A362-4B9181F7E48E}" srcOrd="1" destOrd="0" presId="urn:microsoft.com/office/officeart/2005/8/layout/hList7"/>
    <dgm:cxn modelId="{503AB020-D25F-4204-B8FE-D438BDCC51C4}" type="presParOf" srcId="{7F85B2AC-6612-4631-A362-4B9181F7E48E}" destId="{B2AEF116-2506-48FB-815D-67E5324613D2}" srcOrd="0" destOrd="0" presId="urn:microsoft.com/office/officeart/2005/8/layout/hList7"/>
    <dgm:cxn modelId="{3D7ACB6F-85B8-48F8-823D-9FF054C1F4C5}" type="presParOf" srcId="{B2AEF116-2506-48FB-815D-67E5324613D2}" destId="{98F6F38C-4D29-4B14-838D-0AB04E1E2C61}" srcOrd="0" destOrd="0" presId="urn:microsoft.com/office/officeart/2005/8/layout/hList7"/>
    <dgm:cxn modelId="{99B34458-4207-4A2E-9080-95AC2AD18231}" type="presParOf" srcId="{B2AEF116-2506-48FB-815D-67E5324613D2}" destId="{090BA78D-E793-4DFE-9B79-35EB556881C0}" srcOrd="1" destOrd="0" presId="urn:microsoft.com/office/officeart/2005/8/layout/hList7"/>
    <dgm:cxn modelId="{8F5BB50F-8ED0-4F3D-A72B-FF510519F111}" type="presParOf" srcId="{B2AEF116-2506-48FB-815D-67E5324613D2}" destId="{D183CA19-A098-4C79-AC66-08CC2821784C}" srcOrd="2" destOrd="0" presId="urn:microsoft.com/office/officeart/2005/8/layout/hList7"/>
    <dgm:cxn modelId="{03427BF3-F0B3-43F7-8E67-7350571EE1DF}" type="presParOf" srcId="{B2AEF116-2506-48FB-815D-67E5324613D2}" destId="{63B3F0D3-FE23-431B-98B1-FC4001213699}" srcOrd="3" destOrd="0" presId="urn:microsoft.com/office/officeart/2005/8/layout/hList7"/>
    <dgm:cxn modelId="{0375C830-BF2B-4B35-8919-BAD7F4C4D7E7}" type="presParOf" srcId="{7F85B2AC-6612-4631-A362-4B9181F7E48E}" destId="{EEB172C3-0E9F-45D6-AC3B-11C07C798D28}" srcOrd="1" destOrd="0" presId="urn:microsoft.com/office/officeart/2005/8/layout/hList7"/>
    <dgm:cxn modelId="{67895CD8-4368-4B29-8ACD-459B4831FF2A}" type="presParOf" srcId="{7F85B2AC-6612-4631-A362-4B9181F7E48E}" destId="{CD71E970-9440-496F-9093-4BE8DA9B58E0}" srcOrd="2" destOrd="0" presId="urn:microsoft.com/office/officeart/2005/8/layout/hList7"/>
    <dgm:cxn modelId="{A63AA411-7EEA-4F5B-B0C4-171E520A6101}" type="presParOf" srcId="{CD71E970-9440-496F-9093-4BE8DA9B58E0}" destId="{33E6F70F-6B43-4513-8B6C-FAC25D0F6420}" srcOrd="0" destOrd="0" presId="urn:microsoft.com/office/officeart/2005/8/layout/hList7"/>
    <dgm:cxn modelId="{2600ED4B-5422-4A05-BFBE-24C3F36DE9BF}" type="presParOf" srcId="{CD71E970-9440-496F-9093-4BE8DA9B58E0}" destId="{B47B6D1B-87AF-4CF7-8DAD-6B8DCB39830E}" srcOrd="1" destOrd="0" presId="urn:microsoft.com/office/officeart/2005/8/layout/hList7"/>
    <dgm:cxn modelId="{621AFF5B-7186-4632-A6AE-40699ECF6F92}" type="presParOf" srcId="{CD71E970-9440-496F-9093-4BE8DA9B58E0}" destId="{2195679C-D7ED-4134-8CBB-5C943C7E433E}" srcOrd="2" destOrd="0" presId="urn:microsoft.com/office/officeart/2005/8/layout/hList7"/>
    <dgm:cxn modelId="{31D944A0-739E-4CCA-850B-7135E5682318}" type="presParOf" srcId="{CD71E970-9440-496F-9093-4BE8DA9B58E0}" destId="{C28D6482-1A88-4CDB-9A4F-1F16412606C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E9D62B-9A16-41BC-8ABA-116C28440AD0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8B8DD1C-EC2F-41CE-84F5-2C535D6D0F3D}">
      <dgm:prSet/>
      <dgm:spPr/>
      <dgm:t>
        <a:bodyPr/>
        <a:lstStyle/>
        <a:p>
          <a:pPr rtl="0"/>
          <a:r>
            <a:rPr lang="ru-RU" b="1" baseline="0" dirty="0" err="1" smtClean="0"/>
            <a:t>O‘qitish</a:t>
          </a:r>
          <a:r>
            <a:rPr lang="ru-RU" b="1" baseline="0" dirty="0" smtClean="0"/>
            <a:t> </a:t>
          </a:r>
          <a:r>
            <a:rPr lang="ru-RU" b="1" baseline="0" dirty="0" err="1" smtClean="0"/>
            <a:t>metodlari</a:t>
          </a:r>
          <a:r>
            <a:rPr lang="ru-RU" b="1" baseline="0" dirty="0" smtClean="0"/>
            <a:t> </a:t>
          </a:r>
          <a:r>
            <a:rPr lang="ru-RU" b="1" baseline="0" dirty="0" err="1" smtClean="0"/>
            <a:t>tushunchasi</a:t>
          </a:r>
          <a:r>
            <a:rPr lang="en-US" b="1" baseline="0" dirty="0" smtClean="0"/>
            <a:t>.</a:t>
          </a:r>
          <a:endParaRPr lang="ru-RU" b="1" baseline="0" dirty="0"/>
        </a:p>
      </dgm:t>
    </dgm:pt>
    <dgm:pt modelId="{6CA384C3-B146-4AF6-B922-D4430372C110}" type="parTrans" cxnId="{F8ABB9BD-E0C8-48DF-8E76-DB34F2882017}">
      <dgm:prSet/>
      <dgm:spPr/>
      <dgm:t>
        <a:bodyPr/>
        <a:lstStyle/>
        <a:p>
          <a:endParaRPr lang="ru-RU"/>
        </a:p>
      </dgm:t>
    </dgm:pt>
    <dgm:pt modelId="{0A04E107-EA8F-4E7B-9674-5F1536399091}" type="sibTrans" cxnId="{F8ABB9BD-E0C8-48DF-8E76-DB34F2882017}">
      <dgm:prSet/>
      <dgm:spPr/>
      <dgm:t>
        <a:bodyPr/>
        <a:lstStyle/>
        <a:p>
          <a:endParaRPr lang="ru-RU"/>
        </a:p>
      </dgm:t>
    </dgm:pt>
    <dgm:pt modelId="{D1E3D64C-A0FF-4AAA-8A3B-4696C3FD32D0}" type="pres">
      <dgm:prSet presAssocID="{00E9D62B-9A16-41BC-8ABA-116C28440AD0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D7B7D46-9836-40AD-9499-077FFDDA94FA}" type="pres">
      <dgm:prSet presAssocID="{18B8DD1C-EC2F-41CE-84F5-2C535D6D0F3D}" presName="circle1" presStyleLbl="node1" presStyleIdx="0" presStyleCnt="1"/>
      <dgm:spPr/>
    </dgm:pt>
    <dgm:pt modelId="{DA584737-7D66-4620-89DE-ECA17DCCC1B9}" type="pres">
      <dgm:prSet presAssocID="{18B8DD1C-EC2F-41CE-84F5-2C535D6D0F3D}" presName="space" presStyleCnt="0"/>
      <dgm:spPr/>
    </dgm:pt>
    <dgm:pt modelId="{8D571AE0-9115-4A37-9BEE-9360328DB44C}" type="pres">
      <dgm:prSet presAssocID="{18B8DD1C-EC2F-41CE-84F5-2C535D6D0F3D}" presName="rect1" presStyleLbl="alignAcc1" presStyleIdx="0" presStyleCnt="1"/>
      <dgm:spPr/>
    </dgm:pt>
    <dgm:pt modelId="{21F34269-C4E7-4E83-B4A3-D1604960342B}" type="pres">
      <dgm:prSet presAssocID="{18B8DD1C-EC2F-41CE-84F5-2C535D6D0F3D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A10132ED-A5E6-4BF2-BAB3-4DE285B34E2F}" type="presOf" srcId="{18B8DD1C-EC2F-41CE-84F5-2C535D6D0F3D}" destId="{8D571AE0-9115-4A37-9BEE-9360328DB44C}" srcOrd="0" destOrd="0" presId="urn:microsoft.com/office/officeart/2005/8/layout/target3"/>
    <dgm:cxn modelId="{D1809A56-F7B9-4F32-A6D1-375666CA952B}" type="presOf" srcId="{18B8DD1C-EC2F-41CE-84F5-2C535D6D0F3D}" destId="{21F34269-C4E7-4E83-B4A3-D1604960342B}" srcOrd="1" destOrd="0" presId="urn:microsoft.com/office/officeart/2005/8/layout/target3"/>
    <dgm:cxn modelId="{F8ABB9BD-E0C8-48DF-8E76-DB34F2882017}" srcId="{00E9D62B-9A16-41BC-8ABA-116C28440AD0}" destId="{18B8DD1C-EC2F-41CE-84F5-2C535D6D0F3D}" srcOrd="0" destOrd="0" parTransId="{6CA384C3-B146-4AF6-B922-D4430372C110}" sibTransId="{0A04E107-EA8F-4E7B-9674-5F1536399091}"/>
    <dgm:cxn modelId="{35ADDE17-844D-4C2E-A386-E34F23772555}" type="presOf" srcId="{00E9D62B-9A16-41BC-8ABA-116C28440AD0}" destId="{D1E3D64C-A0FF-4AAA-8A3B-4696C3FD32D0}" srcOrd="0" destOrd="0" presId="urn:microsoft.com/office/officeart/2005/8/layout/target3"/>
    <dgm:cxn modelId="{BF9F1EB7-40D9-404F-9A96-947AE1B40522}" type="presParOf" srcId="{D1E3D64C-A0FF-4AAA-8A3B-4696C3FD32D0}" destId="{BD7B7D46-9836-40AD-9499-077FFDDA94FA}" srcOrd="0" destOrd="0" presId="urn:microsoft.com/office/officeart/2005/8/layout/target3"/>
    <dgm:cxn modelId="{52F8FF5B-AF34-432D-B7D7-B8DDE21B98E8}" type="presParOf" srcId="{D1E3D64C-A0FF-4AAA-8A3B-4696C3FD32D0}" destId="{DA584737-7D66-4620-89DE-ECA17DCCC1B9}" srcOrd="1" destOrd="0" presId="urn:microsoft.com/office/officeart/2005/8/layout/target3"/>
    <dgm:cxn modelId="{CADE0814-F3A7-4BD2-B6AD-63892FFFD2D9}" type="presParOf" srcId="{D1E3D64C-A0FF-4AAA-8A3B-4696C3FD32D0}" destId="{8D571AE0-9115-4A37-9BEE-9360328DB44C}" srcOrd="2" destOrd="0" presId="urn:microsoft.com/office/officeart/2005/8/layout/target3"/>
    <dgm:cxn modelId="{062E0166-8103-4327-8A99-FC9BF6275B96}" type="presParOf" srcId="{D1E3D64C-A0FF-4AAA-8A3B-4696C3FD32D0}" destId="{21F34269-C4E7-4E83-B4A3-D1604960342B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F16476-218D-4557-A25B-32BEA23557C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A89B39-AEA2-4A25-8344-C3200E03ED7D}">
      <dgm:prSet/>
      <dgm:spPr/>
      <dgm:t>
        <a:bodyPr/>
        <a:lstStyle/>
        <a:p>
          <a:pPr rtl="0"/>
          <a:r>
            <a:rPr lang="ru-RU" dirty="0" err="1" smtClean="0"/>
            <a:t>O‘qitish</a:t>
          </a:r>
          <a:r>
            <a:rPr lang="ru-RU" dirty="0" smtClean="0"/>
            <a:t> </a:t>
          </a:r>
          <a:r>
            <a:rPr lang="ru-RU" dirty="0" err="1" smtClean="0"/>
            <a:t>metodlari</a:t>
          </a:r>
          <a:r>
            <a:rPr lang="ru-RU" dirty="0" smtClean="0"/>
            <a:t> – </a:t>
          </a:r>
          <a:r>
            <a:rPr lang="ru-RU" dirty="0" err="1" smtClean="0"/>
            <a:t>bu</a:t>
          </a:r>
          <a:r>
            <a:rPr lang="ru-RU" dirty="0" smtClean="0"/>
            <a:t> </a:t>
          </a:r>
          <a:r>
            <a:rPr lang="ru-RU" dirty="0" err="1" smtClean="0"/>
            <a:t>o‘qituvchi</a:t>
          </a:r>
          <a:r>
            <a:rPr lang="ru-RU" dirty="0" smtClean="0"/>
            <a:t> </a:t>
          </a:r>
          <a:r>
            <a:rPr lang="ru-RU" dirty="0" err="1" smtClean="0"/>
            <a:t>va</a:t>
          </a:r>
          <a:r>
            <a:rPr lang="ru-RU" dirty="0" smtClean="0"/>
            <a:t> </a:t>
          </a:r>
          <a:r>
            <a:rPr lang="ru-RU" dirty="0" err="1" smtClean="0"/>
            <a:t>o‘quvchi</a:t>
          </a:r>
          <a:r>
            <a:rPr lang="ru-RU" dirty="0" smtClean="0"/>
            <a:t> </a:t>
          </a:r>
          <a:r>
            <a:rPr lang="ru-RU" dirty="0" err="1" smtClean="0"/>
            <a:t>o‘rtasidagi</a:t>
          </a:r>
          <a:r>
            <a:rPr lang="ru-RU" dirty="0" smtClean="0"/>
            <a:t> </a:t>
          </a:r>
          <a:r>
            <a:rPr lang="ru-RU" dirty="0" err="1" smtClean="0"/>
            <a:t>hamkorlikdagi</a:t>
          </a:r>
          <a:r>
            <a:rPr lang="ru-RU" dirty="0" smtClean="0"/>
            <a:t> </a:t>
          </a:r>
          <a:r>
            <a:rPr lang="ru-RU" dirty="0" err="1" smtClean="0"/>
            <a:t>faoliyat</a:t>
          </a:r>
          <a:r>
            <a:rPr lang="ru-RU" dirty="0" smtClean="0"/>
            <a:t> </a:t>
          </a:r>
          <a:r>
            <a:rPr lang="ru-RU" dirty="0" err="1" smtClean="0"/>
            <a:t>usullari</a:t>
          </a:r>
          <a:r>
            <a:rPr lang="ru-RU" dirty="0" smtClean="0"/>
            <a:t>.</a:t>
          </a:r>
          <a:endParaRPr lang="en-US" dirty="0"/>
        </a:p>
      </dgm:t>
    </dgm:pt>
    <dgm:pt modelId="{5B409FF3-3D1A-4FF1-9075-7D2782094C93}" type="parTrans" cxnId="{E28EFC25-EF8D-44F2-A5D8-FEBF6F3581BE}">
      <dgm:prSet/>
      <dgm:spPr/>
      <dgm:t>
        <a:bodyPr/>
        <a:lstStyle/>
        <a:p>
          <a:endParaRPr lang="ru-RU"/>
        </a:p>
      </dgm:t>
    </dgm:pt>
    <dgm:pt modelId="{8756F08D-F013-4FAA-9C8C-BDE395D99D79}" type="sibTrans" cxnId="{E28EFC25-EF8D-44F2-A5D8-FEBF6F3581BE}">
      <dgm:prSet/>
      <dgm:spPr/>
      <dgm:t>
        <a:bodyPr/>
        <a:lstStyle/>
        <a:p>
          <a:endParaRPr lang="ru-RU"/>
        </a:p>
      </dgm:t>
    </dgm:pt>
    <dgm:pt modelId="{612D22C8-4229-4330-8813-67D2758CEB15}">
      <dgm:prSet custT="1"/>
      <dgm:spPr/>
      <dgm:t>
        <a:bodyPr/>
        <a:lstStyle/>
        <a:p>
          <a:pPr algn="r" rtl="0"/>
          <a:r>
            <a:rPr lang="ru-RU" sz="3200" dirty="0" err="1" smtClean="0">
              <a:solidFill>
                <a:srgbClr val="FF0000"/>
              </a:solidFill>
            </a:rPr>
            <a:t>Maqsad</a:t>
          </a:r>
          <a:r>
            <a:rPr lang="ru-RU" sz="3200" dirty="0" smtClean="0">
              <a:solidFill>
                <a:srgbClr val="FF0000"/>
              </a:solidFill>
            </a:rPr>
            <a:t>: </a:t>
          </a:r>
          <a:r>
            <a:rPr lang="ru-RU" sz="3200" dirty="0" err="1" smtClean="0">
              <a:solidFill>
                <a:srgbClr val="FF0000"/>
              </a:solidFill>
            </a:rPr>
            <a:t>bilim</a:t>
          </a:r>
          <a:r>
            <a:rPr lang="ru-RU" sz="3200" dirty="0" smtClean="0">
              <a:solidFill>
                <a:srgbClr val="FF0000"/>
              </a:solidFill>
            </a:rPr>
            <a:t>, </a:t>
          </a:r>
          <a:r>
            <a:rPr lang="ru-RU" sz="3200" dirty="0" err="1" smtClean="0">
              <a:solidFill>
                <a:srgbClr val="FF0000"/>
              </a:solidFill>
            </a:rPr>
            <a:t>ko‘nikma</a:t>
          </a:r>
          <a:r>
            <a:rPr lang="ru-RU" sz="3200" dirty="0" smtClean="0">
              <a:solidFill>
                <a:srgbClr val="FF0000"/>
              </a:solidFill>
            </a:rPr>
            <a:t> </a:t>
          </a:r>
          <a:r>
            <a:rPr lang="ru-RU" sz="3200" dirty="0" err="1" smtClean="0">
              <a:solidFill>
                <a:srgbClr val="FF0000"/>
              </a:solidFill>
            </a:rPr>
            <a:t>va</a:t>
          </a:r>
          <a:r>
            <a:rPr lang="ru-RU" sz="3200" dirty="0" smtClean="0">
              <a:solidFill>
                <a:srgbClr val="FF0000"/>
              </a:solidFill>
            </a:rPr>
            <a:t> </a:t>
          </a:r>
          <a:r>
            <a:rPr lang="ru-RU" sz="3200" dirty="0" err="1" smtClean="0">
              <a:solidFill>
                <a:srgbClr val="FF0000"/>
              </a:solidFill>
            </a:rPr>
            <a:t>malakalarni</a:t>
          </a:r>
          <a:r>
            <a:rPr lang="ru-RU" sz="3200" dirty="0" smtClean="0">
              <a:solidFill>
                <a:srgbClr val="FF0000"/>
              </a:solidFill>
            </a:rPr>
            <a:t> </a:t>
          </a:r>
          <a:r>
            <a:rPr lang="en-US" sz="3200" dirty="0" smtClean="0">
              <a:solidFill>
                <a:srgbClr val="FF0000"/>
              </a:solidFill>
            </a:rPr>
            <a:t>   </a:t>
          </a:r>
          <a:r>
            <a:rPr lang="ru-RU" sz="3200" dirty="0" err="1" smtClean="0">
              <a:solidFill>
                <a:srgbClr val="FF0000"/>
              </a:solidFill>
            </a:rPr>
            <a:t>shakllantirish</a:t>
          </a:r>
          <a:r>
            <a:rPr lang="ru-RU" sz="1900" dirty="0" smtClean="0">
              <a:solidFill>
                <a:srgbClr val="FF0000"/>
              </a:solidFill>
            </a:rPr>
            <a:t>.</a:t>
          </a:r>
          <a:endParaRPr lang="ru-RU" sz="1900" dirty="0">
            <a:solidFill>
              <a:srgbClr val="FF0000"/>
            </a:solidFill>
          </a:endParaRPr>
        </a:p>
      </dgm:t>
    </dgm:pt>
    <dgm:pt modelId="{88A82DB2-5203-4053-AB18-BCE76534D055}" type="parTrans" cxnId="{102E2F1D-B2A2-40AD-957F-902BBA6E31DE}">
      <dgm:prSet/>
      <dgm:spPr/>
      <dgm:t>
        <a:bodyPr/>
        <a:lstStyle/>
        <a:p>
          <a:endParaRPr lang="ru-RU"/>
        </a:p>
      </dgm:t>
    </dgm:pt>
    <dgm:pt modelId="{C861B78A-9E3B-45A2-BFF4-382FF3BEB9F3}" type="sibTrans" cxnId="{102E2F1D-B2A2-40AD-957F-902BBA6E31DE}">
      <dgm:prSet/>
      <dgm:spPr/>
      <dgm:t>
        <a:bodyPr/>
        <a:lstStyle/>
        <a:p>
          <a:endParaRPr lang="ru-RU"/>
        </a:p>
      </dgm:t>
    </dgm:pt>
    <dgm:pt modelId="{9FF7AEE9-BAFB-45B9-B44B-3F871F7A5A69}" type="pres">
      <dgm:prSet presAssocID="{03F16476-218D-4557-A25B-32BEA23557C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9C9653-A52A-40F7-9655-58E36CC52324}" type="pres">
      <dgm:prSet presAssocID="{70A89B39-AEA2-4A25-8344-C3200E03ED7D}" presName="circ1" presStyleLbl="vennNode1" presStyleIdx="0" presStyleCnt="2" custLinFactNeighborX="80593" custLinFactNeighborY="61207"/>
      <dgm:spPr/>
      <dgm:t>
        <a:bodyPr/>
        <a:lstStyle/>
        <a:p>
          <a:endParaRPr lang="ru-RU"/>
        </a:p>
      </dgm:t>
    </dgm:pt>
    <dgm:pt modelId="{17D383BE-DE26-4DDD-B223-55908279E673}" type="pres">
      <dgm:prSet presAssocID="{70A89B39-AEA2-4A25-8344-C3200E03ED7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1C38F-1B4C-486B-B60F-AD52E3002E1F}" type="pres">
      <dgm:prSet presAssocID="{612D22C8-4229-4330-8813-67D2758CEB15}" presName="circ2" presStyleLbl="vennNode1" presStyleIdx="1" presStyleCnt="2" custLinFactNeighborX="-80130" custLinFactNeighborY="-1552"/>
      <dgm:spPr/>
      <dgm:t>
        <a:bodyPr/>
        <a:lstStyle/>
        <a:p>
          <a:endParaRPr lang="ru-RU"/>
        </a:p>
      </dgm:t>
    </dgm:pt>
    <dgm:pt modelId="{96968D43-BE6A-4757-9EE1-596976A4F377}" type="pres">
      <dgm:prSet presAssocID="{612D22C8-4229-4330-8813-67D2758CEB1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C03897-8709-4EF9-BD28-B6CBD977BF65}" type="presOf" srcId="{612D22C8-4229-4330-8813-67D2758CEB15}" destId="{96968D43-BE6A-4757-9EE1-596976A4F377}" srcOrd="1" destOrd="0" presId="urn:microsoft.com/office/officeart/2005/8/layout/venn1"/>
    <dgm:cxn modelId="{102E2F1D-B2A2-40AD-957F-902BBA6E31DE}" srcId="{03F16476-218D-4557-A25B-32BEA23557C6}" destId="{612D22C8-4229-4330-8813-67D2758CEB15}" srcOrd="1" destOrd="0" parTransId="{88A82DB2-5203-4053-AB18-BCE76534D055}" sibTransId="{C861B78A-9E3B-45A2-BFF4-382FF3BEB9F3}"/>
    <dgm:cxn modelId="{A7861F56-5B1E-495C-B428-97CE791B5700}" type="presOf" srcId="{03F16476-218D-4557-A25B-32BEA23557C6}" destId="{9FF7AEE9-BAFB-45B9-B44B-3F871F7A5A69}" srcOrd="0" destOrd="0" presId="urn:microsoft.com/office/officeart/2005/8/layout/venn1"/>
    <dgm:cxn modelId="{E28EFC25-EF8D-44F2-A5D8-FEBF6F3581BE}" srcId="{03F16476-218D-4557-A25B-32BEA23557C6}" destId="{70A89B39-AEA2-4A25-8344-C3200E03ED7D}" srcOrd="0" destOrd="0" parTransId="{5B409FF3-3D1A-4FF1-9075-7D2782094C93}" sibTransId="{8756F08D-F013-4FAA-9C8C-BDE395D99D79}"/>
    <dgm:cxn modelId="{E0F1B371-AD8D-4AB5-91E0-83ACFBAF0F57}" type="presOf" srcId="{612D22C8-4229-4330-8813-67D2758CEB15}" destId="{1721C38F-1B4C-486B-B60F-AD52E3002E1F}" srcOrd="0" destOrd="0" presId="urn:microsoft.com/office/officeart/2005/8/layout/venn1"/>
    <dgm:cxn modelId="{82902BA2-FFDA-42F2-BBA1-6D67BFE4CB5A}" type="presOf" srcId="{70A89B39-AEA2-4A25-8344-C3200E03ED7D}" destId="{17D383BE-DE26-4DDD-B223-55908279E673}" srcOrd="1" destOrd="0" presId="urn:microsoft.com/office/officeart/2005/8/layout/venn1"/>
    <dgm:cxn modelId="{B966B3A6-CE2F-46B5-8E7C-B44F153AE467}" type="presOf" srcId="{70A89B39-AEA2-4A25-8344-C3200E03ED7D}" destId="{9C9C9653-A52A-40F7-9655-58E36CC52324}" srcOrd="0" destOrd="0" presId="urn:microsoft.com/office/officeart/2005/8/layout/venn1"/>
    <dgm:cxn modelId="{B71DA5D0-267F-403E-BFF4-43942BAEAE72}" type="presParOf" srcId="{9FF7AEE9-BAFB-45B9-B44B-3F871F7A5A69}" destId="{9C9C9653-A52A-40F7-9655-58E36CC52324}" srcOrd="0" destOrd="0" presId="urn:microsoft.com/office/officeart/2005/8/layout/venn1"/>
    <dgm:cxn modelId="{6FD3A418-FA5B-4DAA-897A-D021ECE0FE37}" type="presParOf" srcId="{9FF7AEE9-BAFB-45B9-B44B-3F871F7A5A69}" destId="{17D383BE-DE26-4DDD-B223-55908279E673}" srcOrd="1" destOrd="0" presId="urn:microsoft.com/office/officeart/2005/8/layout/venn1"/>
    <dgm:cxn modelId="{EB60043E-9A97-4676-AC2B-BB8903AF03DC}" type="presParOf" srcId="{9FF7AEE9-BAFB-45B9-B44B-3F871F7A5A69}" destId="{1721C38F-1B4C-486B-B60F-AD52E3002E1F}" srcOrd="2" destOrd="0" presId="urn:microsoft.com/office/officeart/2005/8/layout/venn1"/>
    <dgm:cxn modelId="{072D0EEB-5876-444C-85CE-766A10484D21}" type="presParOf" srcId="{9FF7AEE9-BAFB-45B9-B44B-3F871F7A5A69}" destId="{96968D43-BE6A-4757-9EE1-596976A4F377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39B440-149E-49E1-9AA9-EF3C2181ED5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B53CF65-1C97-49BE-8E2D-66B8AC2F9F7B}">
      <dgm:prSet/>
      <dgm:spPr/>
      <dgm:t>
        <a:bodyPr/>
        <a:lstStyle/>
        <a:p>
          <a:pPr rtl="0"/>
          <a:r>
            <a:rPr lang="ru-RU" b="1" baseline="0" dirty="0" err="1" smtClean="0"/>
            <a:t>Klassifikatsiya</a:t>
          </a:r>
          <a:r>
            <a:rPr lang="ru-RU" b="1" baseline="0" dirty="0" smtClean="0"/>
            <a:t> </a:t>
          </a:r>
          <a:r>
            <a:rPr lang="ru-RU" b="1" baseline="0" dirty="0" err="1" smtClean="0"/>
            <a:t>asoslari</a:t>
          </a:r>
          <a:endParaRPr lang="ru-RU" b="1" baseline="0" dirty="0"/>
        </a:p>
      </dgm:t>
    </dgm:pt>
    <dgm:pt modelId="{893AC8BB-AF1C-4D19-9CB5-E7F7DA25F695}" type="parTrans" cxnId="{5F6C9BA5-398A-4155-9BB7-8ACCB35B5E99}">
      <dgm:prSet/>
      <dgm:spPr/>
      <dgm:t>
        <a:bodyPr/>
        <a:lstStyle/>
        <a:p>
          <a:endParaRPr lang="ru-RU"/>
        </a:p>
      </dgm:t>
    </dgm:pt>
    <dgm:pt modelId="{ACFBD89A-35DB-4886-81AF-6B2DD6357AFF}" type="sibTrans" cxnId="{5F6C9BA5-398A-4155-9BB7-8ACCB35B5E99}">
      <dgm:prSet/>
      <dgm:spPr/>
      <dgm:t>
        <a:bodyPr/>
        <a:lstStyle/>
        <a:p>
          <a:endParaRPr lang="ru-RU"/>
        </a:p>
      </dgm:t>
    </dgm:pt>
    <dgm:pt modelId="{273DDD43-0F88-4BD7-BFBC-AC82D2BA3453}" type="pres">
      <dgm:prSet presAssocID="{8C39B440-149E-49E1-9AA9-EF3C2181ED5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A08F57-265F-4B1B-A483-C3A05E68CBA9}" type="pres">
      <dgm:prSet presAssocID="{BB53CF65-1C97-49BE-8E2D-66B8AC2F9F7B}" presName="circle1" presStyleLbl="node1" presStyleIdx="0" presStyleCnt="1"/>
      <dgm:spPr/>
    </dgm:pt>
    <dgm:pt modelId="{FAD7B93A-16AB-4B28-A57A-11A5CC48434F}" type="pres">
      <dgm:prSet presAssocID="{BB53CF65-1C97-49BE-8E2D-66B8AC2F9F7B}" presName="space" presStyleCnt="0"/>
      <dgm:spPr/>
    </dgm:pt>
    <dgm:pt modelId="{DF95A663-1667-4BF1-92AD-6026C141D2FE}" type="pres">
      <dgm:prSet presAssocID="{BB53CF65-1C97-49BE-8E2D-66B8AC2F9F7B}" presName="rect1" presStyleLbl="alignAcc1" presStyleIdx="0" presStyleCnt="1"/>
      <dgm:spPr/>
      <dgm:t>
        <a:bodyPr/>
        <a:lstStyle/>
        <a:p>
          <a:endParaRPr lang="ru-RU"/>
        </a:p>
      </dgm:t>
    </dgm:pt>
    <dgm:pt modelId="{5392241E-3231-4D51-9699-C2A598E08B7F}" type="pres">
      <dgm:prSet presAssocID="{BB53CF65-1C97-49BE-8E2D-66B8AC2F9F7B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6C9BA5-398A-4155-9BB7-8ACCB35B5E99}" srcId="{8C39B440-149E-49E1-9AA9-EF3C2181ED5C}" destId="{BB53CF65-1C97-49BE-8E2D-66B8AC2F9F7B}" srcOrd="0" destOrd="0" parTransId="{893AC8BB-AF1C-4D19-9CB5-E7F7DA25F695}" sibTransId="{ACFBD89A-35DB-4886-81AF-6B2DD6357AFF}"/>
    <dgm:cxn modelId="{6D9FEBAF-BD26-45CA-9CBC-46A1EE8BF93F}" type="presOf" srcId="{BB53CF65-1C97-49BE-8E2D-66B8AC2F9F7B}" destId="{DF95A663-1667-4BF1-92AD-6026C141D2FE}" srcOrd="0" destOrd="0" presId="urn:microsoft.com/office/officeart/2005/8/layout/target3"/>
    <dgm:cxn modelId="{DCEC31B5-C546-42C2-A57D-1CB8CF0661BA}" type="presOf" srcId="{8C39B440-149E-49E1-9AA9-EF3C2181ED5C}" destId="{273DDD43-0F88-4BD7-BFBC-AC82D2BA3453}" srcOrd="0" destOrd="0" presId="urn:microsoft.com/office/officeart/2005/8/layout/target3"/>
    <dgm:cxn modelId="{8F31F7B0-EB4A-4F4E-B3CC-84615D97BC2D}" type="presOf" srcId="{BB53CF65-1C97-49BE-8E2D-66B8AC2F9F7B}" destId="{5392241E-3231-4D51-9699-C2A598E08B7F}" srcOrd="1" destOrd="0" presId="urn:microsoft.com/office/officeart/2005/8/layout/target3"/>
    <dgm:cxn modelId="{ECB4BBF2-FA06-4921-B124-18BAD17A22CA}" type="presParOf" srcId="{273DDD43-0F88-4BD7-BFBC-AC82D2BA3453}" destId="{DCA08F57-265F-4B1B-A483-C3A05E68CBA9}" srcOrd="0" destOrd="0" presId="urn:microsoft.com/office/officeart/2005/8/layout/target3"/>
    <dgm:cxn modelId="{99CD0DDB-CFA3-4D3D-85FC-1324AA7B9231}" type="presParOf" srcId="{273DDD43-0F88-4BD7-BFBC-AC82D2BA3453}" destId="{FAD7B93A-16AB-4B28-A57A-11A5CC48434F}" srcOrd="1" destOrd="0" presId="urn:microsoft.com/office/officeart/2005/8/layout/target3"/>
    <dgm:cxn modelId="{42559AC0-7A45-4785-96EE-05EBAB7D5F90}" type="presParOf" srcId="{273DDD43-0F88-4BD7-BFBC-AC82D2BA3453}" destId="{DF95A663-1667-4BF1-92AD-6026C141D2FE}" srcOrd="2" destOrd="0" presId="urn:microsoft.com/office/officeart/2005/8/layout/target3"/>
    <dgm:cxn modelId="{C84CF8BA-66B2-4436-9A71-82C0512F5616}" type="presParOf" srcId="{273DDD43-0F88-4BD7-BFBC-AC82D2BA3453}" destId="{5392241E-3231-4D51-9699-C2A598E08B7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0709D82-3C3C-4B9A-8A0C-68041A945F3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302D07-DDE8-41D7-8A25-203C81810F13}">
      <dgm:prSet/>
      <dgm:spPr/>
      <dgm:t>
        <a:bodyPr/>
        <a:lstStyle/>
        <a:p>
          <a:pPr rtl="0"/>
          <a:r>
            <a:rPr lang="ru-RU" dirty="0" err="1" smtClean="0">
              <a:solidFill>
                <a:srgbClr val="FF0000"/>
              </a:solidFill>
            </a:rPr>
            <a:t>O‘qitish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metodlari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qanday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mezonlarga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ko‘ra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tasniflanadi</a:t>
          </a:r>
          <a:r>
            <a:rPr lang="ru-RU" dirty="0" smtClean="0">
              <a:solidFill>
                <a:srgbClr val="FF0000"/>
              </a:solidFill>
            </a:rPr>
            <a:t>?</a:t>
          </a:r>
          <a:endParaRPr lang="ru-RU" dirty="0">
            <a:solidFill>
              <a:srgbClr val="FF0000"/>
            </a:solidFill>
          </a:endParaRPr>
        </a:p>
      </dgm:t>
    </dgm:pt>
    <dgm:pt modelId="{5A4BA580-508C-4544-891A-61F690E67493}" type="parTrans" cxnId="{0B2876F7-879B-4BC9-B394-225C86DA55C5}">
      <dgm:prSet/>
      <dgm:spPr/>
      <dgm:t>
        <a:bodyPr/>
        <a:lstStyle/>
        <a:p>
          <a:endParaRPr lang="ru-RU"/>
        </a:p>
      </dgm:t>
    </dgm:pt>
    <dgm:pt modelId="{D3960E88-ED58-4F12-83F1-807F0BF13909}" type="sibTrans" cxnId="{0B2876F7-879B-4BC9-B394-225C86DA55C5}">
      <dgm:prSet/>
      <dgm:spPr/>
      <dgm:t>
        <a:bodyPr/>
        <a:lstStyle/>
        <a:p>
          <a:endParaRPr lang="ru-RU"/>
        </a:p>
      </dgm:t>
    </dgm:pt>
    <dgm:pt modelId="{AA71AC71-6A84-40F8-A97C-9FE8D9138DBD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>
              <a:solidFill>
                <a:srgbClr val="FF0000"/>
              </a:solidFill>
            </a:rPr>
            <a:t>Bilim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manbai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bo‘yicha</a:t>
          </a:r>
          <a:endParaRPr lang="ru-RU" dirty="0">
            <a:solidFill>
              <a:srgbClr val="FF0000"/>
            </a:solidFill>
          </a:endParaRPr>
        </a:p>
      </dgm:t>
    </dgm:pt>
    <dgm:pt modelId="{627D80A7-BDE9-4348-BC6C-4DB5786E6C71}" type="parTrans" cxnId="{B66B2C5F-B206-4BC9-AAE8-845D4547C4BB}">
      <dgm:prSet/>
      <dgm:spPr/>
      <dgm:t>
        <a:bodyPr/>
        <a:lstStyle/>
        <a:p>
          <a:endParaRPr lang="ru-RU"/>
        </a:p>
      </dgm:t>
    </dgm:pt>
    <dgm:pt modelId="{84DE8D68-3451-43C0-BCD5-215F463B89FB}" type="sibTrans" cxnId="{B66B2C5F-B206-4BC9-AAE8-845D4547C4BB}">
      <dgm:prSet/>
      <dgm:spPr/>
      <dgm:t>
        <a:bodyPr/>
        <a:lstStyle/>
        <a:p>
          <a:endParaRPr lang="ru-RU"/>
        </a:p>
      </dgm:t>
    </dgm:pt>
    <dgm:pt modelId="{6107E701-E67B-4612-8473-64EF8AFAC529}">
      <dgm:prSet/>
      <dgm:spPr/>
      <dgm:t>
        <a:bodyPr/>
        <a:lstStyle/>
        <a:p>
          <a:pPr rtl="0"/>
          <a:r>
            <a:rPr lang="ru-RU" dirty="0" smtClean="0">
              <a:solidFill>
                <a:srgbClr val="FF0000"/>
              </a:solidFill>
            </a:rPr>
            <a:t>- </a:t>
          </a:r>
          <a:r>
            <a:rPr lang="ru-RU" dirty="0" err="1" smtClean="0">
              <a:solidFill>
                <a:srgbClr val="FF0000"/>
              </a:solidFill>
            </a:rPr>
            <a:t>O‘quvchilar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faolligi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darajasi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bo‘yicha</a:t>
          </a:r>
          <a:endParaRPr lang="ru-RU" dirty="0">
            <a:solidFill>
              <a:srgbClr val="FF0000"/>
            </a:solidFill>
          </a:endParaRPr>
        </a:p>
      </dgm:t>
    </dgm:pt>
    <dgm:pt modelId="{DA21620E-36F9-4111-8E4D-4ED3436FD40F}" type="parTrans" cxnId="{33BEA37B-DCB5-4E09-AD31-0CE5F7E5D5B8}">
      <dgm:prSet/>
      <dgm:spPr/>
      <dgm:t>
        <a:bodyPr/>
        <a:lstStyle/>
        <a:p>
          <a:endParaRPr lang="ru-RU"/>
        </a:p>
      </dgm:t>
    </dgm:pt>
    <dgm:pt modelId="{914350F2-6979-4D98-8670-982BA0646AD5}" type="sibTrans" cxnId="{33BEA37B-DCB5-4E09-AD31-0CE5F7E5D5B8}">
      <dgm:prSet/>
      <dgm:spPr/>
      <dgm:t>
        <a:bodyPr/>
        <a:lstStyle/>
        <a:p>
          <a:endParaRPr lang="ru-RU"/>
        </a:p>
      </dgm:t>
    </dgm:pt>
    <dgm:pt modelId="{D223C7C0-3D13-419D-B058-EC974B804B45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>
              <a:solidFill>
                <a:srgbClr val="FF0000"/>
              </a:solidFill>
            </a:rPr>
            <a:t>O‘qituvchining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roli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err="1" smtClean="0">
              <a:solidFill>
                <a:srgbClr val="FF0000"/>
              </a:solidFill>
            </a:rPr>
            <a:t>bo‘yicha</a:t>
          </a:r>
          <a:endParaRPr lang="ru-RU" dirty="0">
            <a:solidFill>
              <a:srgbClr val="FF0000"/>
            </a:solidFill>
          </a:endParaRPr>
        </a:p>
      </dgm:t>
    </dgm:pt>
    <dgm:pt modelId="{18185DAD-3DAA-43C9-8CA4-E920B56BEA5A}" type="parTrans" cxnId="{AF1BAA27-787A-47D2-9115-AE4952464691}">
      <dgm:prSet/>
      <dgm:spPr/>
      <dgm:t>
        <a:bodyPr/>
        <a:lstStyle/>
        <a:p>
          <a:endParaRPr lang="ru-RU"/>
        </a:p>
      </dgm:t>
    </dgm:pt>
    <dgm:pt modelId="{7FC5182A-8DCB-4EEA-9989-A542B4CA9A3E}" type="sibTrans" cxnId="{AF1BAA27-787A-47D2-9115-AE4952464691}">
      <dgm:prSet/>
      <dgm:spPr/>
      <dgm:t>
        <a:bodyPr/>
        <a:lstStyle/>
        <a:p>
          <a:endParaRPr lang="ru-RU"/>
        </a:p>
      </dgm:t>
    </dgm:pt>
    <dgm:pt modelId="{55135674-A6ED-4884-B9C3-E2B4AB2CD07D}" type="pres">
      <dgm:prSet presAssocID="{E0709D82-3C3C-4B9A-8A0C-68041A945F3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816C385-9A0A-4116-82F4-F7FE52313577}" type="pres">
      <dgm:prSet presAssocID="{50302D07-DDE8-41D7-8A25-203C81810F13}" presName="horFlow" presStyleCnt="0"/>
      <dgm:spPr/>
    </dgm:pt>
    <dgm:pt modelId="{920D4CEE-0A22-4FDE-87B1-5C5A3727A4D5}" type="pres">
      <dgm:prSet presAssocID="{50302D07-DDE8-41D7-8A25-203C81810F13}" presName="bigChev" presStyleLbl="node1" presStyleIdx="0" presStyleCnt="4" custScaleX="175572"/>
      <dgm:spPr/>
      <dgm:t>
        <a:bodyPr/>
        <a:lstStyle/>
        <a:p>
          <a:endParaRPr lang="ru-RU"/>
        </a:p>
      </dgm:t>
    </dgm:pt>
    <dgm:pt modelId="{06242EC7-2A65-42C1-8C4D-C112FC8D0846}" type="pres">
      <dgm:prSet presAssocID="{50302D07-DDE8-41D7-8A25-203C81810F13}" presName="vSp" presStyleCnt="0"/>
      <dgm:spPr/>
    </dgm:pt>
    <dgm:pt modelId="{0F63D9F4-BD56-47C6-BA10-E3A8E7172C3D}" type="pres">
      <dgm:prSet presAssocID="{AA71AC71-6A84-40F8-A97C-9FE8D9138DBD}" presName="horFlow" presStyleCnt="0"/>
      <dgm:spPr/>
    </dgm:pt>
    <dgm:pt modelId="{F42FB05F-0715-4E14-98EB-BB62D9AA53D1}" type="pres">
      <dgm:prSet presAssocID="{AA71AC71-6A84-40F8-A97C-9FE8D9138DBD}" presName="bigChev" presStyleLbl="node1" presStyleIdx="1" presStyleCnt="4" custScaleX="177107"/>
      <dgm:spPr/>
      <dgm:t>
        <a:bodyPr/>
        <a:lstStyle/>
        <a:p>
          <a:endParaRPr lang="ru-RU"/>
        </a:p>
      </dgm:t>
    </dgm:pt>
    <dgm:pt modelId="{DBB4F289-D022-49A1-95D6-315DB9EB9127}" type="pres">
      <dgm:prSet presAssocID="{AA71AC71-6A84-40F8-A97C-9FE8D9138DBD}" presName="vSp" presStyleCnt="0"/>
      <dgm:spPr/>
    </dgm:pt>
    <dgm:pt modelId="{339D6B9C-23B6-44EE-9789-483E86C86FF2}" type="pres">
      <dgm:prSet presAssocID="{6107E701-E67B-4612-8473-64EF8AFAC529}" presName="horFlow" presStyleCnt="0"/>
      <dgm:spPr/>
    </dgm:pt>
    <dgm:pt modelId="{5F1F5A43-569C-451A-A48D-772C8D07161E}" type="pres">
      <dgm:prSet presAssocID="{6107E701-E67B-4612-8473-64EF8AFAC529}" presName="bigChev" presStyleLbl="node1" presStyleIdx="2" presStyleCnt="4" custScaleX="177585"/>
      <dgm:spPr/>
      <dgm:t>
        <a:bodyPr/>
        <a:lstStyle/>
        <a:p>
          <a:endParaRPr lang="ru-RU"/>
        </a:p>
      </dgm:t>
    </dgm:pt>
    <dgm:pt modelId="{AF63C7F8-3AC2-4EE6-8958-352B0C4E980C}" type="pres">
      <dgm:prSet presAssocID="{6107E701-E67B-4612-8473-64EF8AFAC529}" presName="vSp" presStyleCnt="0"/>
      <dgm:spPr/>
    </dgm:pt>
    <dgm:pt modelId="{6F5BB5B0-A174-4B85-9F67-409D25C07885}" type="pres">
      <dgm:prSet presAssocID="{D223C7C0-3D13-419D-B058-EC974B804B45}" presName="horFlow" presStyleCnt="0"/>
      <dgm:spPr/>
    </dgm:pt>
    <dgm:pt modelId="{CA951054-D8BB-416A-88DC-C00711338564}" type="pres">
      <dgm:prSet presAssocID="{D223C7C0-3D13-419D-B058-EC974B804B45}" presName="bigChev" presStyleLbl="node1" presStyleIdx="3" presStyleCnt="4" custScaleX="181918"/>
      <dgm:spPr/>
      <dgm:t>
        <a:bodyPr/>
        <a:lstStyle/>
        <a:p>
          <a:endParaRPr lang="ru-RU"/>
        </a:p>
      </dgm:t>
    </dgm:pt>
  </dgm:ptLst>
  <dgm:cxnLst>
    <dgm:cxn modelId="{141A2620-D991-43FE-B234-940CBFAE21C8}" type="presOf" srcId="{6107E701-E67B-4612-8473-64EF8AFAC529}" destId="{5F1F5A43-569C-451A-A48D-772C8D07161E}" srcOrd="0" destOrd="0" presId="urn:microsoft.com/office/officeart/2005/8/layout/lProcess3"/>
    <dgm:cxn modelId="{40EB2FFE-5102-4722-AF30-5245E4883881}" type="presOf" srcId="{50302D07-DDE8-41D7-8A25-203C81810F13}" destId="{920D4CEE-0A22-4FDE-87B1-5C5A3727A4D5}" srcOrd="0" destOrd="0" presId="urn:microsoft.com/office/officeart/2005/8/layout/lProcess3"/>
    <dgm:cxn modelId="{1760A367-0C33-440D-9296-1974E7F8D5AD}" type="presOf" srcId="{D223C7C0-3D13-419D-B058-EC974B804B45}" destId="{CA951054-D8BB-416A-88DC-C00711338564}" srcOrd="0" destOrd="0" presId="urn:microsoft.com/office/officeart/2005/8/layout/lProcess3"/>
    <dgm:cxn modelId="{B66B2C5F-B206-4BC9-AAE8-845D4547C4BB}" srcId="{E0709D82-3C3C-4B9A-8A0C-68041A945F35}" destId="{AA71AC71-6A84-40F8-A97C-9FE8D9138DBD}" srcOrd="1" destOrd="0" parTransId="{627D80A7-BDE9-4348-BC6C-4DB5786E6C71}" sibTransId="{84DE8D68-3451-43C0-BCD5-215F463B89FB}"/>
    <dgm:cxn modelId="{5DB12FA1-A663-4A29-A3CC-4E3203DABC4F}" type="presOf" srcId="{AA71AC71-6A84-40F8-A97C-9FE8D9138DBD}" destId="{F42FB05F-0715-4E14-98EB-BB62D9AA53D1}" srcOrd="0" destOrd="0" presId="urn:microsoft.com/office/officeart/2005/8/layout/lProcess3"/>
    <dgm:cxn modelId="{0B2876F7-879B-4BC9-B394-225C86DA55C5}" srcId="{E0709D82-3C3C-4B9A-8A0C-68041A945F35}" destId="{50302D07-DDE8-41D7-8A25-203C81810F13}" srcOrd="0" destOrd="0" parTransId="{5A4BA580-508C-4544-891A-61F690E67493}" sibTransId="{D3960E88-ED58-4F12-83F1-807F0BF13909}"/>
    <dgm:cxn modelId="{33BEA37B-DCB5-4E09-AD31-0CE5F7E5D5B8}" srcId="{E0709D82-3C3C-4B9A-8A0C-68041A945F35}" destId="{6107E701-E67B-4612-8473-64EF8AFAC529}" srcOrd="2" destOrd="0" parTransId="{DA21620E-36F9-4111-8E4D-4ED3436FD40F}" sibTransId="{914350F2-6979-4D98-8670-982BA0646AD5}"/>
    <dgm:cxn modelId="{AF1BAA27-787A-47D2-9115-AE4952464691}" srcId="{E0709D82-3C3C-4B9A-8A0C-68041A945F35}" destId="{D223C7C0-3D13-419D-B058-EC974B804B45}" srcOrd="3" destOrd="0" parTransId="{18185DAD-3DAA-43C9-8CA4-E920B56BEA5A}" sibTransId="{7FC5182A-8DCB-4EEA-9989-A542B4CA9A3E}"/>
    <dgm:cxn modelId="{08D06F82-A419-49F2-AB45-A1860EF55793}" type="presOf" srcId="{E0709D82-3C3C-4B9A-8A0C-68041A945F35}" destId="{55135674-A6ED-4884-B9C3-E2B4AB2CD07D}" srcOrd="0" destOrd="0" presId="urn:microsoft.com/office/officeart/2005/8/layout/lProcess3"/>
    <dgm:cxn modelId="{2612B7D8-47A5-4E99-A24A-4F014EC9C4E0}" type="presParOf" srcId="{55135674-A6ED-4884-B9C3-E2B4AB2CD07D}" destId="{D816C385-9A0A-4116-82F4-F7FE52313577}" srcOrd="0" destOrd="0" presId="urn:microsoft.com/office/officeart/2005/8/layout/lProcess3"/>
    <dgm:cxn modelId="{EC04A82C-7843-4B9E-8EC1-6788F0F7AB75}" type="presParOf" srcId="{D816C385-9A0A-4116-82F4-F7FE52313577}" destId="{920D4CEE-0A22-4FDE-87B1-5C5A3727A4D5}" srcOrd="0" destOrd="0" presId="urn:microsoft.com/office/officeart/2005/8/layout/lProcess3"/>
    <dgm:cxn modelId="{D55F07E8-4C14-440E-A276-ABD08B41AEE0}" type="presParOf" srcId="{55135674-A6ED-4884-B9C3-E2B4AB2CD07D}" destId="{06242EC7-2A65-42C1-8C4D-C112FC8D0846}" srcOrd="1" destOrd="0" presId="urn:microsoft.com/office/officeart/2005/8/layout/lProcess3"/>
    <dgm:cxn modelId="{395B790A-BFFD-4354-98F7-D574CDEC613B}" type="presParOf" srcId="{55135674-A6ED-4884-B9C3-E2B4AB2CD07D}" destId="{0F63D9F4-BD56-47C6-BA10-E3A8E7172C3D}" srcOrd="2" destOrd="0" presId="urn:microsoft.com/office/officeart/2005/8/layout/lProcess3"/>
    <dgm:cxn modelId="{AFCB6F32-C0F9-4D73-9058-6188B0DD997F}" type="presParOf" srcId="{0F63D9F4-BD56-47C6-BA10-E3A8E7172C3D}" destId="{F42FB05F-0715-4E14-98EB-BB62D9AA53D1}" srcOrd="0" destOrd="0" presId="urn:microsoft.com/office/officeart/2005/8/layout/lProcess3"/>
    <dgm:cxn modelId="{BA9E6B5A-CBC4-4796-8243-01B6A42532A8}" type="presParOf" srcId="{55135674-A6ED-4884-B9C3-E2B4AB2CD07D}" destId="{DBB4F289-D022-49A1-95D6-315DB9EB9127}" srcOrd="3" destOrd="0" presId="urn:microsoft.com/office/officeart/2005/8/layout/lProcess3"/>
    <dgm:cxn modelId="{D1F961D0-256F-4916-92E1-1F6115343F0A}" type="presParOf" srcId="{55135674-A6ED-4884-B9C3-E2B4AB2CD07D}" destId="{339D6B9C-23B6-44EE-9789-483E86C86FF2}" srcOrd="4" destOrd="0" presId="urn:microsoft.com/office/officeart/2005/8/layout/lProcess3"/>
    <dgm:cxn modelId="{0EC137A8-C281-45B4-8B43-879947A19020}" type="presParOf" srcId="{339D6B9C-23B6-44EE-9789-483E86C86FF2}" destId="{5F1F5A43-569C-451A-A48D-772C8D07161E}" srcOrd="0" destOrd="0" presId="urn:microsoft.com/office/officeart/2005/8/layout/lProcess3"/>
    <dgm:cxn modelId="{2FDCF521-C699-4571-AE88-4FE0FBA99C31}" type="presParOf" srcId="{55135674-A6ED-4884-B9C3-E2B4AB2CD07D}" destId="{AF63C7F8-3AC2-4EE6-8958-352B0C4E980C}" srcOrd="5" destOrd="0" presId="urn:microsoft.com/office/officeart/2005/8/layout/lProcess3"/>
    <dgm:cxn modelId="{8E706068-08C4-436E-A6FE-80EDA47F3F9B}" type="presParOf" srcId="{55135674-A6ED-4884-B9C3-E2B4AB2CD07D}" destId="{6F5BB5B0-A174-4B85-9F67-409D25C07885}" srcOrd="6" destOrd="0" presId="urn:microsoft.com/office/officeart/2005/8/layout/lProcess3"/>
    <dgm:cxn modelId="{785B5101-B5BF-45AB-B1EA-CC57EC66C360}" type="presParOf" srcId="{6F5BB5B0-A174-4B85-9F67-409D25C07885}" destId="{CA951054-D8BB-416A-88DC-C00711338564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4803D47-EC47-4208-AF8E-95FA65DFB05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D240DD8-D098-456D-B475-02A23856EB03}">
      <dgm:prSet/>
      <dgm:spPr/>
      <dgm:t>
        <a:bodyPr/>
        <a:lstStyle/>
        <a:p>
          <a:pPr rtl="0"/>
          <a:r>
            <a:rPr lang="ru-RU" b="1" baseline="0" dirty="0" err="1" smtClean="0"/>
            <a:t>Bilim</a:t>
          </a:r>
          <a:r>
            <a:rPr lang="ru-RU" b="1" baseline="0" dirty="0" smtClean="0"/>
            <a:t> </a:t>
          </a:r>
          <a:r>
            <a:rPr lang="ru-RU" b="1" baseline="0" dirty="0" err="1" smtClean="0"/>
            <a:t>manbai</a:t>
          </a:r>
          <a:r>
            <a:rPr lang="ru-RU" b="1" baseline="0" dirty="0" smtClean="0"/>
            <a:t> </a:t>
          </a:r>
          <a:r>
            <a:rPr lang="ru-RU" b="1" baseline="0" dirty="0" err="1" smtClean="0"/>
            <a:t>bo‘yicha</a:t>
          </a:r>
          <a:r>
            <a:rPr lang="ru-RU" b="1" baseline="0" dirty="0" smtClean="0"/>
            <a:t> </a:t>
          </a:r>
          <a:r>
            <a:rPr lang="ru-RU" b="1" baseline="0" dirty="0" err="1" smtClean="0"/>
            <a:t>metodlar</a:t>
          </a:r>
          <a:endParaRPr lang="ru-RU" b="1" baseline="0" dirty="0"/>
        </a:p>
      </dgm:t>
    </dgm:pt>
    <dgm:pt modelId="{99D747E9-8900-497D-8F8B-E6ABE1BB558C}" type="parTrans" cxnId="{945C6CAF-C144-494B-AFE1-09C8E2481C3A}">
      <dgm:prSet/>
      <dgm:spPr/>
      <dgm:t>
        <a:bodyPr/>
        <a:lstStyle/>
        <a:p>
          <a:endParaRPr lang="ru-RU"/>
        </a:p>
      </dgm:t>
    </dgm:pt>
    <dgm:pt modelId="{4D307C4D-31DC-4D35-BF25-87DDC86F9D9F}" type="sibTrans" cxnId="{945C6CAF-C144-494B-AFE1-09C8E2481C3A}">
      <dgm:prSet/>
      <dgm:spPr/>
      <dgm:t>
        <a:bodyPr/>
        <a:lstStyle/>
        <a:p>
          <a:endParaRPr lang="ru-RU"/>
        </a:p>
      </dgm:t>
    </dgm:pt>
    <dgm:pt modelId="{AF1F0644-F343-4B55-AC4B-377C8B2C8F7F}" type="pres">
      <dgm:prSet presAssocID="{04803D47-EC47-4208-AF8E-95FA65DFB05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4AD141-745C-45AC-90F9-BB3D44CD8582}" type="pres">
      <dgm:prSet presAssocID="{DD240DD8-D098-456D-B475-02A23856EB03}" presName="circle1" presStyleLbl="node1" presStyleIdx="0" presStyleCnt="1"/>
      <dgm:spPr/>
    </dgm:pt>
    <dgm:pt modelId="{9FF57BDC-692A-498C-8375-B1F09E95411A}" type="pres">
      <dgm:prSet presAssocID="{DD240DD8-D098-456D-B475-02A23856EB03}" presName="space" presStyleCnt="0"/>
      <dgm:spPr/>
    </dgm:pt>
    <dgm:pt modelId="{C93E1595-8BDE-4F65-9A54-7843514D54C8}" type="pres">
      <dgm:prSet presAssocID="{DD240DD8-D098-456D-B475-02A23856EB03}" presName="rect1" presStyleLbl="alignAcc1" presStyleIdx="0" presStyleCnt="1"/>
      <dgm:spPr/>
      <dgm:t>
        <a:bodyPr/>
        <a:lstStyle/>
        <a:p>
          <a:endParaRPr lang="ru-RU"/>
        </a:p>
      </dgm:t>
    </dgm:pt>
    <dgm:pt modelId="{0B165519-9B14-45D3-9E67-43BF7B465B47}" type="pres">
      <dgm:prSet presAssocID="{DD240DD8-D098-456D-B475-02A23856EB03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020706-22EA-42E9-8E52-D0452A651993}" type="presOf" srcId="{DD240DD8-D098-456D-B475-02A23856EB03}" destId="{0B165519-9B14-45D3-9E67-43BF7B465B47}" srcOrd="1" destOrd="0" presId="urn:microsoft.com/office/officeart/2005/8/layout/target3"/>
    <dgm:cxn modelId="{945C6CAF-C144-494B-AFE1-09C8E2481C3A}" srcId="{04803D47-EC47-4208-AF8E-95FA65DFB053}" destId="{DD240DD8-D098-456D-B475-02A23856EB03}" srcOrd="0" destOrd="0" parTransId="{99D747E9-8900-497D-8F8B-E6ABE1BB558C}" sibTransId="{4D307C4D-31DC-4D35-BF25-87DDC86F9D9F}"/>
    <dgm:cxn modelId="{D09329AA-535D-41F6-9E07-0E3E3D8C3991}" type="presOf" srcId="{DD240DD8-D098-456D-B475-02A23856EB03}" destId="{C93E1595-8BDE-4F65-9A54-7843514D54C8}" srcOrd="0" destOrd="0" presId="urn:microsoft.com/office/officeart/2005/8/layout/target3"/>
    <dgm:cxn modelId="{4DFF9702-A361-4523-9821-2435845511A9}" type="presOf" srcId="{04803D47-EC47-4208-AF8E-95FA65DFB053}" destId="{AF1F0644-F343-4B55-AC4B-377C8B2C8F7F}" srcOrd="0" destOrd="0" presId="urn:microsoft.com/office/officeart/2005/8/layout/target3"/>
    <dgm:cxn modelId="{61062C62-3CDC-4ECD-B7A5-C57D6840738D}" type="presParOf" srcId="{AF1F0644-F343-4B55-AC4B-377C8B2C8F7F}" destId="{C04AD141-745C-45AC-90F9-BB3D44CD8582}" srcOrd="0" destOrd="0" presId="urn:microsoft.com/office/officeart/2005/8/layout/target3"/>
    <dgm:cxn modelId="{DE3526DF-83DD-4AEC-B79E-8D4FBE5402CF}" type="presParOf" srcId="{AF1F0644-F343-4B55-AC4B-377C8B2C8F7F}" destId="{9FF57BDC-692A-498C-8375-B1F09E95411A}" srcOrd="1" destOrd="0" presId="urn:microsoft.com/office/officeart/2005/8/layout/target3"/>
    <dgm:cxn modelId="{9FF4894B-EC05-4A5A-956C-74F4AB28EB3A}" type="presParOf" srcId="{AF1F0644-F343-4B55-AC4B-377C8B2C8F7F}" destId="{C93E1595-8BDE-4F65-9A54-7843514D54C8}" srcOrd="2" destOrd="0" presId="urn:microsoft.com/office/officeart/2005/8/layout/target3"/>
    <dgm:cxn modelId="{87854E06-8AAC-485C-8F62-577125682460}" type="presParOf" srcId="{AF1F0644-F343-4B55-AC4B-377C8B2C8F7F}" destId="{0B165519-9B14-45D3-9E67-43BF7B465B47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76FB3C4-3AE2-41D2-9F34-D103BFD09D0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D76E98-FF9A-4453-8B07-98C3AE6E74B5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/>
            <a:t>Og‘zaki</a:t>
          </a:r>
          <a:r>
            <a:rPr lang="ru-RU" dirty="0" smtClean="0"/>
            <a:t> </a:t>
          </a:r>
          <a:r>
            <a:rPr lang="ru-RU" dirty="0" err="1" smtClean="0"/>
            <a:t>metodlar</a:t>
          </a:r>
          <a:r>
            <a:rPr lang="ru-RU" dirty="0" smtClean="0"/>
            <a:t> (</a:t>
          </a:r>
          <a:r>
            <a:rPr lang="ru-RU" dirty="0" err="1" smtClean="0"/>
            <a:t>tushuntirish</a:t>
          </a:r>
          <a:r>
            <a:rPr lang="ru-RU" dirty="0" smtClean="0"/>
            <a:t>, </a:t>
          </a:r>
          <a:r>
            <a:rPr lang="ru-RU" dirty="0" err="1" smtClean="0"/>
            <a:t>suhbat</a:t>
          </a:r>
          <a:r>
            <a:rPr lang="ru-RU" dirty="0" smtClean="0"/>
            <a:t>, </a:t>
          </a:r>
          <a:r>
            <a:rPr lang="ru-RU" dirty="0" err="1" smtClean="0"/>
            <a:t>ma’ruza</a:t>
          </a:r>
          <a:r>
            <a:rPr lang="ru-RU" dirty="0" smtClean="0"/>
            <a:t>)</a:t>
          </a:r>
          <a:endParaRPr lang="ru-RU" dirty="0"/>
        </a:p>
      </dgm:t>
    </dgm:pt>
    <dgm:pt modelId="{4BEC9E82-6C04-4082-9DF8-A6FDD7555BE7}" type="parTrans" cxnId="{2CA84E0C-5C4F-4881-9BA5-6C6CD2865646}">
      <dgm:prSet/>
      <dgm:spPr/>
      <dgm:t>
        <a:bodyPr/>
        <a:lstStyle/>
        <a:p>
          <a:endParaRPr lang="ru-RU"/>
        </a:p>
      </dgm:t>
    </dgm:pt>
    <dgm:pt modelId="{4661A782-C1AD-49B4-B10F-971F416CAE4D}" type="sibTrans" cxnId="{2CA84E0C-5C4F-4881-9BA5-6C6CD2865646}">
      <dgm:prSet/>
      <dgm:spPr/>
      <dgm:t>
        <a:bodyPr/>
        <a:lstStyle/>
        <a:p>
          <a:endParaRPr lang="ru-RU"/>
        </a:p>
      </dgm:t>
    </dgm:pt>
    <dgm:pt modelId="{6BFAFB7E-81A7-4330-B295-279374043260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/>
            <a:t>Vizual</a:t>
          </a:r>
          <a:r>
            <a:rPr lang="ru-RU" dirty="0" smtClean="0"/>
            <a:t> </a:t>
          </a:r>
          <a:r>
            <a:rPr lang="ru-RU" dirty="0" err="1" smtClean="0"/>
            <a:t>metodlar</a:t>
          </a:r>
          <a:r>
            <a:rPr lang="ru-RU" dirty="0" smtClean="0"/>
            <a:t> (</a:t>
          </a:r>
          <a:r>
            <a:rPr lang="ru-RU" dirty="0" err="1" smtClean="0"/>
            <a:t>ko‘rgazmali</a:t>
          </a:r>
          <a:r>
            <a:rPr lang="ru-RU" dirty="0" smtClean="0"/>
            <a:t> </a:t>
          </a:r>
          <a:r>
            <a:rPr lang="ru-RU" dirty="0" err="1" smtClean="0"/>
            <a:t>vositalar</a:t>
          </a:r>
          <a:r>
            <a:rPr lang="ru-RU" dirty="0" smtClean="0"/>
            <a:t>, </a:t>
          </a:r>
          <a:r>
            <a:rPr lang="ru-RU" dirty="0" err="1" smtClean="0"/>
            <a:t>grafikalar</a:t>
          </a:r>
          <a:r>
            <a:rPr lang="ru-RU" dirty="0" smtClean="0"/>
            <a:t>)</a:t>
          </a:r>
          <a:endParaRPr lang="ru-RU" dirty="0"/>
        </a:p>
      </dgm:t>
    </dgm:pt>
    <dgm:pt modelId="{3EA7C83A-95F1-4BEC-93C5-DCF45F6517E6}" type="parTrans" cxnId="{B9835F6F-A7A5-4BE7-A72D-CC3ABBD93EF4}">
      <dgm:prSet/>
      <dgm:spPr/>
      <dgm:t>
        <a:bodyPr/>
        <a:lstStyle/>
        <a:p>
          <a:endParaRPr lang="ru-RU"/>
        </a:p>
      </dgm:t>
    </dgm:pt>
    <dgm:pt modelId="{3A34D5D3-6AF9-4ABA-8B89-E2CF67BC67EF}" type="sibTrans" cxnId="{B9835F6F-A7A5-4BE7-A72D-CC3ABBD93EF4}">
      <dgm:prSet/>
      <dgm:spPr/>
      <dgm:t>
        <a:bodyPr/>
        <a:lstStyle/>
        <a:p>
          <a:endParaRPr lang="ru-RU"/>
        </a:p>
      </dgm:t>
    </dgm:pt>
    <dgm:pt modelId="{FC4447C2-0593-4E8B-8A19-D6E97BFB6F04}">
      <dgm:prSet/>
      <dgm:spPr/>
      <dgm:t>
        <a:bodyPr/>
        <a:lstStyle/>
        <a:p>
          <a:pPr rtl="0"/>
          <a:r>
            <a:rPr lang="ru-RU" dirty="0" smtClean="0"/>
            <a:t>- </a:t>
          </a:r>
          <a:r>
            <a:rPr lang="ru-RU" dirty="0" err="1" smtClean="0"/>
            <a:t>Amaliy</a:t>
          </a:r>
          <a:r>
            <a:rPr lang="ru-RU" dirty="0" smtClean="0"/>
            <a:t> </a:t>
          </a:r>
          <a:r>
            <a:rPr lang="ru-RU" dirty="0" err="1" smtClean="0"/>
            <a:t>metodlar</a:t>
          </a:r>
          <a:r>
            <a:rPr lang="ru-RU" dirty="0" smtClean="0"/>
            <a:t> (</a:t>
          </a:r>
          <a:r>
            <a:rPr lang="ru-RU" dirty="0" err="1" smtClean="0"/>
            <a:t>tajribalar</a:t>
          </a:r>
          <a:r>
            <a:rPr lang="ru-RU" dirty="0" smtClean="0"/>
            <a:t>, </a:t>
          </a:r>
          <a:r>
            <a:rPr lang="ru-RU" dirty="0" err="1" smtClean="0"/>
            <a:t>mashqlar</a:t>
          </a:r>
          <a:r>
            <a:rPr lang="ru-RU" dirty="0" smtClean="0"/>
            <a:t>)</a:t>
          </a:r>
          <a:endParaRPr lang="ru-RU" dirty="0"/>
        </a:p>
      </dgm:t>
    </dgm:pt>
    <dgm:pt modelId="{A92CD607-EAE0-4082-976F-6DF768B41BEA}" type="parTrans" cxnId="{631F4122-7A51-4C4A-BFE9-18618433539C}">
      <dgm:prSet/>
      <dgm:spPr/>
      <dgm:t>
        <a:bodyPr/>
        <a:lstStyle/>
        <a:p>
          <a:endParaRPr lang="ru-RU"/>
        </a:p>
      </dgm:t>
    </dgm:pt>
    <dgm:pt modelId="{7DB1FCC7-B70F-403E-8C09-6DB66CCB64E3}" type="sibTrans" cxnId="{631F4122-7A51-4C4A-BFE9-18618433539C}">
      <dgm:prSet/>
      <dgm:spPr/>
      <dgm:t>
        <a:bodyPr/>
        <a:lstStyle/>
        <a:p>
          <a:endParaRPr lang="ru-RU"/>
        </a:p>
      </dgm:t>
    </dgm:pt>
    <dgm:pt modelId="{EFA67036-9CBB-452F-A025-FCF6F9970FEE}" type="pres">
      <dgm:prSet presAssocID="{476FB3C4-3AE2-41D2-9F34-D103BFD09D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EFC285-55E5-4036-BFB4-DC2A923110C5}" type="pres">
      <dgm:prSet presAssocID="{D6D76E98-FF9A-4453-8B07-98C3AE6E74B5}" presName="linNode" presStyleCnt="0"/>
      <dgm:spPr/>
    </dgm:pt>
    <dgm:pt modelId="{F41D28E3-F230-4E0D-9904-277EADDF90F4}" type="pres">
      <dgm:prSet presAssocID="{D6D76E98-FF9A-4453-8B07-98C3AE6E74B5}" presName="parentText" presStyleLbl="node1" presStyleIdx="0" presStyleCnt="3" custScaleX="1178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B072E5-96C3-48BE-91A8-B8ACFCAF24BB}" type="pres">
      <dgm:prSet presAssocID="{4661A782-C1AD-49B4-B10F-971F416CAE4D}" presName="sp" presStyleCnt="0"/>
      <dgm:spPr/>
    </dgm:pt>
    <dgm:pt modelId="{87935E82-B642-47F2-B9C1-E891427385A2}" type="pres">
      <dgm:prSet presAssocID="{6BFAFB7E-81A7-4330-B295-279374043260}" presName="linNode" presStyleCnt="0"/>
      <dgm:spPr/>
    </dgm:pt>
    <dgm:pt modelId="{F8F9F8F1-91A2-45A4-9C70-09E778635219}" type="pres">
      <dgm:prSet presAssocID="{6BFAFB7E-81A7-4330-B295-279374043260}" presName="parentText" presStyleLbl="node1" presStyleIdx="1" presStyleCnt="3" custScaleX="1308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B086CF-C877-462A-BB62-232AAC168E27}" type="pres">
      <dgm:prSet presAssocID="{3A34D5D3-6AF9-4ABA-8B89-E2CF67BC67EF}" presName="sp" presStyleCnt="0"/>
      <dgm:spPr/>
    </dgm:pt>
    <dgm:pt modelId="{4A72362F-EF71-4B7E-B72B-6628B7A4CFB8}" type="pres">
      <dgm:prSet presAssocID="{FC4447C2-0593-4E8B-8A19-D6E97BFB6F04}" presName="linNode" presStyleCnt="0"/>
      <dgm:spPr/>
    </dgm:pt>
    <dgm:pt modelId="{6045F71D-D668-41F9-9C4B-8B283F805FD8}" type="pres">
      <dgm:prSet presAssocID="{FC4447C2-0593-4E8B-8A19-D6E97BFB6F04}" presName="parentText" presStyleLbl="node1" presStyleIdx="2" presStyleCnt="3" custScaleX="1499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A84E0C-5C4F-4881-9BA5-6C6CD2865646}" srcId="{476FB3C4-3AE2-41D2-9F34-D103BFD09D02}" destId="{D6D76E98-FF9A-4453-8B07-98C3AE6E74B5}" srcOrd="0" destOrd="0" parTransId="{4BEC9E82-6C04-4082-9DF8-A6FDD7555BE7}" sibTransId="{4661A782-C1AD-49B4-B10F-971F416CAE4D}"/>
    <dgm:cxn modelId="{65978E73-79A4-482D-A007-6DF8ED9CD75F}" type="presOf" srcId="{FC4447C2-0593-4E8B-8A19-D6E97BFB6F04}" destId="{6045F71D-D668-41F9-9C4B-8B283F805FD8}" srcOrd="0" destOrd="0" presId="urn:microsoft.com/office/officeart/2005/8/layout/vList5"/>
    <dgm:cxn modelId="{E89ECB3C-9794-4C67-B79B-6432A3D8E312}" type="presOf" srcId="{6BFAFB7E-81A7-4330-B295-279374043260}" destId="{F8F9F8F1-91A2-45A4-9C70-09E778635219}" srcOrd="0" destOrd="0" presId="urn:microsoft.com/office/officeart/2005/8/layout/vList5"/>
    <dgm:cxn modelId="{631F4122-7A51-4C4A-BFE9-18618433539C}" srcId="{476FB3C4-3AE2-41D2-9F34-D103BFD09D02}" destId="{FC4447C2-0593-4E8B-8A19-D6E97BFB6F04}" srcOrd="2" destOrd="0" parTransId="{A92CD607-EAE0-4082-976F-6DF768B41BEA}" sibTransId="{7DB1FCC7-B70F-403E-8C09-6DB66CCB64E3}"/>
    <dgm:cxn modelId="{B8ACB61D-67EC-473A-A155-7F59BC571228}" type="presOf" srcId="{476FB3C4-3AE2-41D2-9F34-D103BFD09D02}" destId="{EFA67036-9CBB-452F-A025-FCF6F9970FEE}" srcOrd="0" destOrd="0" presId="urn:microsoft.com/office/officeart/2005/8/layout/vList5"/>
    <dgm:cxn modelId="{488BD9D8-5CAB-4B79-AE22-9B29BB435E30}" type="presOf" srcId="{D6D76E98-FF9A-4453-8B07-98C3AE6E74B5}" destId="{F41D28E3-F230-4E0D-9904-277EADDF90F4}" srcOrd="0" destOrd="0" presId="urn:microsoft.com/office/officeart/2005/8/layout/vList5"/>
    <dgm:cxn modelId="{B9835F6F-A7A5-4BE7-A72D-CC3ABBD93EF4}" srcId="{476FB3C4-3AE2-41D2-9F34-D103BFD09D02}" destId="{6BFAFB7E-81A7-4330-B295-279374043260}" srcOrd="1" destOrd="0" parTransId="{3EA7C83A-95F1-4BEC-93C5-DCF45F6517E6}" sibTransId="{3A34D5D3-6AF9-4ABA-8B89-E2CF67BC67EF}"/>
    <dgm:cxn modelId="{E8898A9D-BF8A-4AE6-A8BD-E0EA7EF4CCDE}" type="presParOf" srcId="{EFA67036-9CBB-452F-A025-FCF6F9970FEE}" destId="{4EEFC285-55E5-4036-BFB4-DC2A923110C5}" srcOrd="0" destOrd="0" presId="urn:microsoft.com/office/officeart/2005/8/layout/vList5"/>
    <dgm:cxn modelId="{477DDCBC-5981-4864-BB36-04B224C02701}" type="presParOf" srcId="{4EEFC285-55E5-4036-BFB4-DC2A923110C5}" destId="{F41D28E3-F230-4E0D-9904-277EADDF90F4}" srcOrd="0" destOrd="0" presId="urn:microsoft.com/office/officeart/2005/8/layout/vList5"/>
    <dgm:cxn modelId="{B5D8F691-888D-4387-A21B-D454548B63D5}" type="presParOf" srcId="{EFA67036-9CBB-452F-A025-FCF6F9970FEE}" destId="{CBB072E5-96C3-48BE-91A8-B8ACFCAF24BB}" srcOrd="1" destOrd="0" presId="urn:microsoft.com/office/officeart/2005/8/layout/vList5"/>
    <dgm:cxn modelId="{FB40C096-DDC9-4140-9950-B44C977E3234}" type="presParOf" srcId="{EFA67036-9CBB-452F-A025-FCF6F9970FEE}" destId="{87935E82-B642-47F2-B9C1-E891427385A2}" srcOrd="2" destOrd="0" presId="urn:microsoft.com/office/officeart/2005/8/layout/vList5"/>
    <dgm:cxn modelId="{6A36C070-BC19-4407-9E9D-8D68BCA050C5}" type="presParOf" srcId="{87935E82-B642-47F2-B9C1-E891427385A2}" destId="{F8F9F8F1-91A2-45A4-9C70-09E778635219}" srcOrd="0" destOrd="0" presId="urn:microsoft.com/office/officeart/2005/8/layout/vList5"/>
    <dgm:cxn modelId="{378DA742-2BE9-4DE9-81EB-358092D521B7}" type="presParOf" srcId="{EFA67036-9CBB-452F-A025-FCF6F9970FEE}" destId="{11B086CF-C877-462A-BB62-232AAC168E27}" srcOrd="3" destOrd="0" presId="urn:microsoft.com/office/officeart/2005/8/layout/vList5"/>
    <dgm:cxn modelId="{3887FB21-487C-47C4-A756-0CFD31126758}" type="presParOf" srcId="{EFA67036-9CBB-452F-A025-FCF6F9970FEE}" destId="{4A72362F-EF71-4B7E-B72B-6628B7A4CFB8}" srcOrd="4" destOrd="0" presId="urn:microsoft.com/office/officeart/2005/8/layout/vList5"/>
    <dgm:cxn modelId="{1EB96823-8056-4900-A5F9-CC52754D486F}" type="presParOf" srcId="{4A72362F-EF71-4B7E-B72B-6628B7A4CFB8}" destId="{6045F71D-D668-41F9-9C4B-8B283F805FD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ECDF102-750D-457E-9BE1-3C5CBA58945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29FCA6E-33BF-440C-93FA-A36C6EBB3CCC}">
      <dgm:prSet/>
      <dgm:spPr/>
      <dgm:t>
        <a:bodyPr/>
        <a:lstStyle/>
        <a:p>
          <a:pPr rtl="0"/>
          <a:r>
            <a:rPr lang="ru-RU" b="1" baseline="0" dirty="0" err="1" smtClean="0"/>
            <a:t>Faollik</a:t>
          </a:r>
          <a:r>
            <a:rPr lang="ru-RU" b="1" baseline="0" dirty="0" smtClean="0"/>
            <a:t> </a:t>
          </a:r>
          <a:r>
            <a:rPr lang="ru-RU" b="1" baseline="0" dirty="0" err="1" smtClean="0"/>
            <a:t>darajasiga</a:t>
          </a:r>
          <a:r>
            <a:rPr lang="ru-RU" b="1" baseline="0" dirty="0" smtClean="0"/>
            <a:t> </a:t>
          </a:r>
          <a:r>
            <a:rPr lang="ru-RU" b="1" baseline="0" dirty="0" err="1" smtClean="0"/>
            <a:t>ko‘ra</a:t>
          </a:r>
          <a:r>
            <a:rPr lang="ru-RU" b="1" baseline="0" dirty="0" smtClean="0"/>
            <a:t> </a:t>
          </a:r>
          <a:r>
            <a:rPr lang="ru-RU" b="1" baseline="0" dirty="0" err="1" smtClean="0"/>
            <a:t>metodlar</a:t>
          </a:r>
          <a:endParaRPr lang="ru-RU" b="1" baseline="0" dirty="0"/>
        </a:p>
      </dgm:t>
    </dgm:pt>
    <dgm:pt modelId="{8FE40493-0E2C-4155-B987-C8DEF67DDD7A}" type="parTrans" cxnId="{8B3D10F4-3891-4AA7-AABF-66276AD342BD}">
      <dgm:prSet/>
      <dgm:spPr/>
      <dgm:t>
        <a:bodyPr/>
        <a:lstStyle/>
        <a:p>
          <a:endParaRPr lang="ru-RU"/>
        </a:p>
      </dgm:t>
    </dgm:pt>
    <dgm:pt modelId="{300DE277-4C78-45DF-8D77-DD82D85B2331}" type="sibTrans" cxnId="{8B3D10F4-3891-4AA7-AABF-66276AD342BD}">
      <dgm:prSet/>
      <dgm:spPr/>
      <dgm:t>
        <a:bodyPr/>
        <a:lstStyle/>
        <a:p>
          <a:endParaRPr lang="ru-RU"/>
        </a:p>
      </dgm:t>
    </dgm:pt>
    <dgm:pt modelId="{53664A39-2C6D-4C89-94B3-0586A400879E}" type="pres">
      <dgm:prSet presAssocID="{EECDF102-750D-457E-9BE1-3C5CBA58945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29FAB0-7A3B-49AA-A814-2C08869B7749}" type="pres">
      <dgm:prSet presAssocID="{329FCA6E-33BF-440C-93FA-A36C6EBB3CCC}" presName="circle1" presStyleLbl="node1" presStyleIdx="0" presStyleCnt="1"/>
      <dgm:spPr/>
    </dgm:pt>
    <dgm:pt modelId="{E0A49263-51DF-4BFC-A21E-40EDFCD5F18D}" type="pres">
      <dgm:prSet presAssocID="{329FCA6E-33BF-440C-93FA-A36C6EBB3CCC}" presName="space" presStyleCnt="0"/>
      <dgm:spPr/>
    </dgm:pt>
    <dgm:pt modelId="{1F02421C-739B-48CC-B520-410DF3F22ECA}" type="pres">
      <dgm:prSet presAssocID="{329FCA6E-33BF-440C-93FA-A36C6EBB3CCC}" presName="rect1" presStyleLbl="alignAcc1" presStyleIdx="0" presStyleCnt="1"/>
      <dgm:spPr/>
      <dgm:t>
        <a:bodyPr/>
        <a:lstStyle/>
        <a:p>
          <a:endParaRPr lang="ru-RU"/>
        </a:p>
      </dgm:t>
    </dgm:pt>
    <dgm:pt modelId="{9AF084D1-220F-408C-A66A-714E4CE5A28E}" type="pres">
      <dgm:prSet presAssocID="{329FCA6E-33BF-440C-93FA-A36C6EBB3CCC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453222-E8BB-4003-A9D4-4ABF69D85BD7}" type="presOf" srcId="{329FCA6E-33BF-440C-93FA-A36C6EBB3CCC}" destId="{1F02421C-739B-48CC-B520-410DF3F22ECA}" srcOrd="0" destOrd="0" presId="urn:microsoft.com/office/officeart/2005/8/layout/target3"/>
    <dgm:cxn modelId="{8B3D10F4-3891-4AA7-AABF-66276AD342BD}" srcId="{EECDF102-750D-457E-9BE1-3C5CBA589454}" destId="{329FCA6E-33BF-440C-93FA-A36C6EBB3CCC}" srcOrd="0" destOrd="0" parTransId="{8FE40493-0E2C-4155-B987-C8DEF67DDD7A}" sibTransId="{300DE277-4C78-45DF-8D77-DD82D85B2331}"/>
    <dgm:cxn modelId="{1E76AA9C-E509-412E-B3DA-3B2C736E8F42}" type="presOf" srcId="{329FCA6E-33BF-440C-93FA-A36C6EBB3CCC}" destId="{9AF084D1-220F-408C-A66A-714E4CE5A28E}" srcOrd="1" destOrd="0" presId="urn:microsoft.com/office/officeart/2005/8/layout/target3"/>
    <dgm:cxn modelId="{B7FF9E63-243E-4A56-B36D-B4BC60964B8B}" type="presOf" srcId="{EECDF102-750D-457E-9BE1-3C5CBA589454}" destId="{53664A39-2C6D-4C89-94B3-0586A400879E}" srcOrd="0" destOrd="0" presId="urn:microsoft.com/office/officeart/2005/8/layout/target3"/>
    <dgm:cxn modelId="{2170C187-0133-48DD-8BC5-77353242938C}" type="presParOf" srcId="{53664A39-2C6D-4C89-94B3-0586A400879E}" destId="{8629FAB0-7A3B-49AA-A814-2C08869B7749}" srcOrd="0" destOrd="0" presId="urn:microsoft.com/office/officeart/2005/8/layout/target3"/>
    <dgm:cxn modelId="{88752B41-1E9F-489E-85EA-FA539E4F338A}" type="presParOf" srcId="{53664A39-2C6D-4C89-94B3-0586A400879E}" destId="{E0A49263-51DF-4BFC-A21E-40EDFCD5F18D}" srcOrd="1" destOrd="0" presId="urn:microsoft.com/office/officeart/2005/8/layout/target3"/>
    <dgm:cxn modelId="{83F22FC3-4E79-4FC5-B156-6BD6BDB900D4}" type="presParOf" srcId="{53664A39-2C6D-4C89-94B3-0586A400879E}" destId="{1F02421C-739B-48CC-B520-410DF3F22ECA}" srcOrd="2" destOrd="0" presId="urn:microsoft.com/office/officeart/2005/8/layout/target3"/>
    <dgm:cxn modelId="{A2A9A68B-1E9E-44D0-83B1-FE98432ED2E7}" type="presParOf" srcId="{53664A39-2C6D-4C89-94B3-0586A400879E}" destId="{9AF084D1-220F-408C-A66A-714E4CE5A28E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CF6626-A597-49D8-8870-1D3BFC3BA292}">
      <dsp:nvSpPr>
        <dsp:cNvPr id="0" name=""/>
        <dsp:cNvSpPr/>
      </dsp:nvSpPr>
      <dsp:spPr>
        <a:xfrm>
          <a:off x="0" y="0"/>
          <a:ext cx="1143000" cy="1143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D31E32-44ED-474A-A3E1-9900916F262E}">
      <dsp:nvSpPr>
        <dsp:cNvPr id="0" name=""/>
        <dsp:cNvSpPr/>
      </dsp:nvSpPr>
      <dsp:spPr>
        <a:xfrm>
          <a:off x="571500" y="0"/>
          <a:ext cx="7658100" cy="114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baseline="0" dirty="0" err="1" smtClean="0">
              <a:solidFill>
                <a:srgbClr val="FF0000"/>
              </a:solidFill>
            </a:rPr>
            <a:t>Matematika</a:t>
          </a:r>
          <a:r>
            <a:rPr lang="ru-RU" sz="3600" b="1" kern="1200" baseline="0" dirty="0" smtClean="0">
              <a:solidFill>
                <a:srgbClr val="FF0000"/>
              </a:solidFill>
            </a:rPr>
            <a:t> </a:t>
          </a:r>
          <a:r>
            <a:rPr lang="ru-RU" sz="3600" b="1" kern="1200" baseline="0" dirty="0" err="1" smtClean="0">
              <a:solidFill>
                <a:srgbClr val="FF0000"/>
              </a:solidFill>
            </a:rPr>
            <a:t>o‘qitish</a:t>
          </a:r>
          <a:r>
            <a:rPr lang="ru-RU" sz="3600" b="1" kern="1200" baseline="0" dirty="0" smtClean="0">
              <a:solidFill>
                <a:srgbClr val="FF0000"/>
              </a:solidFill>
            </a:rPr>
            <a:t> </a:t>
          </a:r>
          <a:r>
            <a:rPr lang="ru-RU" sz="3600" b="1" kern="1200" baseline="0" dirty="0" err="1" smtClean="0">
              <a:solidFill>
                <a:srgbClr val="FF0000"/>
              </a:solidFill>
            </a:rPr>
            <a:t>metodlarining</a:t>
          </a:r>
          <a:r>
            <a:rPr lang="ru-RU" sz="3600" b="1" kern="1200" baseline="0" dirty="0" smtClean="0">
              <a:solidFill>
                <a:srgbClr val="FF0000"/>
              </a:solidFill>
            </a:rPr>
            <a:t> </a:t>
          </a:r>
          <a:r>
            <a:rPr lang="ru-RU" sz="3600" b="1" kern="1200" baseline="0" dirty="0" err="1" smtClean="0">
              <a:solidFill>
                <a:srgbClr val="FF0000"/>
              </a:solidFill>
            </a:rPr>
            <a:t>klassifikatsiyasi</a:t>
          </a:r>
          <a:r>
            <a:rPr lang="en-US" sz="3300" b="1" kern="1200" baseline="0" dirty="0" smtClean="0"/>
            <a:t>.</a:t>
          </a:r>
          <a:endParaRPr lang="ru-RU" sz="3300" b="1" kern="1200" baseline="0" dirty="0"/>
        </a:p>
      </dsp:txBody>
      <dsp:txXfrm>
        <a:off x="571500" y="0"/>
        <a:ext cx="7658100" cy="114300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B9BFA0-2B2C-454C-B3D5-41D878BEF8DC}">
      <dsp:nvSpPr>
        <dsp:cNvPr id="0" name=""/>
        <dsp:cNvSpPr/>
      </dsp:nvSpPr>
      <dsp:spPr>
        <a:xfrm rot="10800000">
          <a:off x="1889995" y="3036"/>
          <a:ext cx="5472684" cy="2046148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295" tIns="140970" rIns="263144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- </a:t>
          </a:r>
          <a:r>
            <a:rPr lang="ru-RU" sz="3700" kern="1200" dirty="0" err="1" smtClean="0"/>
            <a:t>An’anaviy</a:t>
          </a:r>
          <a:r>
            <a:rPr lang="ru-RU" sz="3700" kern="1200" dirty="0" smtClean="0"/>
            <a:t> (</a:t>
          </a:r>
          <a:r>
            <a:rPr lang="ru-RU" sz="3700" kern="1200" dirty="0" err="1" smtClean="0"/>
            <a:t>reproduktiv</a:t>
          </a:r>
          <a:r>
            <a:rPr lang="ru-RU" sz="3700" kern="1200" dirty="0" smtClean="0"/>
            <a:t>)</a:t>
          </a:r>
          <a:endParaRPr lang="en-US" sz="3700" kern="1200" dirty="0"/>
        </a:p>
      </dsp:txBody>
      <dsp:txXfrm rot="10800000">
        <a:off x="1889995" y="3036"/>
        <a:ext cx="5472684" cy="2046148"/>
      </dsp:txXfrm>
    </dsp:sp>
    <dsp:sp modelId="{986ECD87-CE83-4B9B-9CB1-F7D2D430D0DC}">
      <dsp:nvSpPr>
        <dsp:cNvPr id="0" name=""/>
        <dsp:cNvSpPr/>
      </dsp:nvSpPr>
      <dsp:spPr>
        <a:xfrm>
          <a:off x="768439" y="228112"/>
          <a:ext cx="2046148" cy="204614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DE992D-1ABB-4849-99D9-E047F77A4CCC}">
      <dsp:nvSpPr>
        <dsp:cNvPr id="0" name=""/>
        <dsp:cNvSpPr/>
      </dsp:nvSpPr>
      <dsp:spPr>
        <a:xfrm rot="10800000">
          <a:off x="1889995" y="2659975"/>
          <a:ext cx="5472684" cy="2046148"/>
        </a:xfrm>
        <a:prstGeom prst="homePlate">
          <a:avLst/>
        </a:prstGeom>
        <a:solidFill>
          <a:schemeClr val="accent2">
            <a:hueOff val="6482786"/>
            <a:satOff val="24753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2295" tIns="140970" rIns="263144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- </a:t>
          </a:r>
          <a:r>
            <a:rPr lang="ru-RU" sz="3700" kern="1200" dirty="0" err="1" smtClean="0"/>
            <a:t>Faollashtiruvchi</a:t>
          </a:r>
          <a:r>
            <a:rPr lang="ru-RU" sz="3700" kern="1200" dirty="0" smtClean="0"/>
            <a:t> (</a:t>
          </a:r>
          <a:r>
            <a:rPr lang="ru-RU" sz="3700" kern="1200" dirty="0" err="1" smtClean="0"/>
            <a:t>muammoli</a:t>
          </a:r>
          <a:r>
            <a:rPr lang="ru-RU" sz="3700" kern="1200" dirty="0" smtClean="0"/>
            <a:t>, </a:t>
          </a:r>
          <a:r>
            <a:rPr lang="ru-RU" sz="3700" kern="1200" dirty="0" err="1" smtClean="0"/>
            <a:t>evristik</a:t>
          </a:r>
          <a:r>
            <a:rPr lang="ru-RU" sz="3700" kern="1200" dirty="0" smtClean="0"/>
            <a:t>, </a:t>
          </a:r>
          <a:r>
            <a:rPr lang="ru-RU" sz="3700" kern="1200" dirty="0" err="1" smtClean="0"/>
            <a:t>tadqiqotli</a:t>
          </a:r>
          <a:r>
            <a:rPr lang="ru-RU" sz="3700" kern="1200" dirty="0" smtClean="0"/>
            <a:t>)</a:t>
          </a:r>
          <a:endParaRPr lang="ru-RU" sz="3700" kern="1200" dirty="0"/>
        </a:p>
      </dsp:txBody>
      <dsp:txXfrm rot="10800000">
        <a:off x="1889995" y="2659975"/>
        <a:ext cx="5472684" cy="2046148"/>
      </dsp:txXfrm>
    </dsp:sp>
    <dsp:sp modelId="{85375AA8-197B-45A0-AAD9-71DB6FE9C6FA}">
      <dsp:nvSpPr>
        <dsp:cNvPr id="0" name=""/>
        <dsp:cNvSpPr/>
      </dsp:nvSpPr>
      <dsp:spPr>
        <a:xfrm>
          <a:off x="830008" y="2663003"/>
          <a:ext cx="2046148" cy="2046148"/>
        </a:xfrm>
        <a:prstGeom prst="smileyFac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4900FD-C753-4DAC-87AA-08EB8068B754}">
      <dsp:nvSpPr>
        <dsp:cNvPr id="0" name=""/>
        <dsp:cNvSpPr/>
      </dsp:nvSpPr>
      <dsp:spPr>
        <a:xfrm>
          <a:off x="0" y="0"/>
          <a:ext cx="1143000" cy="1143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0E762-AEAE-4559-AD7E-EFB861FC350E}">
      <dsp:nvSpPr>
        <dsp:cNvPr id="0" name=""/>
        <dsp:cNvSpPr/>
      </dsp:nvSpPr>
      <dsp:spPr>
        <a:xfrm>
          <a:off x="571500" y="0"/>
          <a:ext cx="7658100" cy="114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baseline="0" dirty="0" err="1" smtClean="0"/>
            <a:t>O‘qituvchining</a:t>
          </a:r>
          <a:r>
            <a:rPr lang="ru-RU" sz="3600" b="1" kern="1200" baseline="0" dirty="0" smtClean="0"/>
            <a:t> </a:t>
          </a:r>
          <a:r>
            <a:rPr lang="ru-RU" sz="3600" b="1" kern="1200" baseline="0" dirty="0" err="1" smtClean="0"/>
            <a:t>roliga</a:t>
          </a:r>
          <a:r>
            <a:rPr lang="ru-RU" sz="3600" b="1" kern="1200" baseline="0" dirty="0" smtClean="0"/>
            <a:t> </a:t>
          </a:r>
          <a:r>
            <a:rPr lang="ru-RU" sz="3600" b="1" kern="1200" baseline="0" dirty="0" err="1" smtClean="0"/>
            <a:t>ko‘ra</a:t>
          </a:r>
          <a:r>
            <a:rPr lang="ru-RU" sz="3600" b="1" kern="1200" baseline="0" dirty="0" smtClean="0"/>
            <a:t> </a:t>
          </a:r>
          <a:r>
            <a:rPr lang="ru-RU" sz="3600" b="1" kern="1200" baseline="0" dirty="0" err="1" smtClean="0"/>
            <a:t>metodlar</a:t>
          </a:r>
          <a:endParaRPr lang="ru-RU" sz="3600" b="1" kern="1200" baseline="0" dirty="0"/>
        </a:p>
      </dsp:txBody>
      <dsp:txXfrm>
        <a:off x="571500" y="0"/>
        <a:ext cx="7658100" cy="114300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8AD7E1-FC91-4BC2-886F-7A6AA9AF63EB}">
      <dsp:nvSpPr>
        <dsp:cNvPr id="0" name=""/>
        <dsp:cNvSpPr/>
      </dsp:nvSpPr>
      <dsp:spPr>
        <a:xfrm>
          <a:off x="1407032" y="0"/>
          <a:ext cx="4709160" cy="470916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525023-53F6-4325-9370-1E5C5B21BE85}">
      <dsp:nvSpPr>
        <dsp:cNvPr id="0" name=""/>
        <dsp:cNvSpPr/>
      </dsp:nvSpPr>
      <dsp:spPr>
        <a:xfrm>
          <a:off x="3761612" y="473445"/>
          <a:ext cx="3060954" cy="11147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- </a:t>
          </a:r>
          <a:r>
            <a:rPr lang="ru-RU" sz="2900" kern="1200" dirty="0" err="1" smtClean="0"/>
            <a:t>Avtoritar</a:t>
          </a:r>
          <a:r>
            <a:rPr lang="ru-RU" sz="2900" kern="1200" dirty="0" smtClean="0"/>
            <a:t> </a:t>
          </a:r>
          <a:r>
            <a:rPr lang="ru-RU" sz="2900" kern="1200" dirty="0" err="1" smtClean="0"/>
            <a:t>usullar</a:t>
          </a:r>
          <a:endParaRPr lang="ru-RU" sz="2900" kern="1200" dirty="0"/>
        </a:p>
      </dsp:txBody>
      <dsp:txXfrm>
        <a:off x="3761612" y="473445"/>
        <a:ext cx="3060954" cy="1114746"/>
      </dsp:txXfrm>
    </dsp:sp>
    <dsp:sp modelId="{4852DE57-CFE6-4434-A0CF-043E2771784E}">
      <dsp:nvSpPr>
        <dsp:cNvPr id="0" name=""/>
        <dsp:cNvSpPr/>
      </dsp:nvSpPr>
      <dsp:spPr>
        <a:xfrm>
          <a:off x="3761612" y="1727535"/>
          <a:ext cx="3060954" cy="11147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- </a:t>
          </a:r>
          <a:r>
            <a:rPr lang="ru-RU" sz="2900" kern="1200" dirty="0" err="1" smtClean="0"/>
            <a:t>Demokrativ</a:t>
          </a:r>
          <a:r>
            <a:rPr lang="ru-RU" sz="2900" kern="1200" dirty="0" smtClean="0"/>
            <a:t> </a:t>
          </a:r>
          <a:r>
            <a:rPr lang="ru-RU" sz="2900" kern="1200" dirty="0" err="1" smtClean="0"/>
            <a:t>usullar</a:t>
          </a:r>
          <a:endParaRPr lang="ru-RU" sz="2900" kern="1200" dirty="0"/>
        </a:p>
      </dsp:txBody>
      <dsp:txXfrm>
        <a:off x="3761612" y="1727535"/>
        <a:ext cx="3060954" cy="1114746"/>
      </dsp:txXfrm>
    </dsp:sp>
    <dsp:sp modelId="{EC08D754-6625-4891-A80E-EFFB91B4EF1D}">
      <dsp:nvSpPr>
        <dsp:cNvPr id="0" name=""/>
        <dsp:cNvSpPr/>
      </dsp:nvSpPr>
      <dsp:spPr>
        <a:xfrm>
          <a:off x="3761612" y="2981624"/>
          <a:ext cx="3060954" cy="11147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- </a:t>
          </a:r>
          <a:r>
            <a:rPr lang="ru-RU" sz="2900" kern="1200" dirty="0" err="1" smtClean="0"/>
            <a:t>Interfaol</a:t>
          </a:r>
          <a:r>
            <a:rPr lang="ru-RU" sz="2900" kern="1200" dirty="0" smtClean="0"/>
            <a:t> </a:t>
          </a:r>
          <a:r>
            <a:rPr lang="ru-RU" sz="2900" kern="1200" dirty="0" err="1" smtClean="0"/>
            <a:t>usullar</a:t>
          </a:r>
          <a:endParaRPr lang="ru-RU" sz="2900" kern="1200" dirty="0"/>
        </a:p>
      </dsp:txBody>
      <dsp:txXfrm>
        <a:off x="3761612" y="2981624"/>
        <a:ext cx="3060954" cy="1114746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F12582-9E95-4071-ACBA-C76EBEB4F7B2}">
      <dsp:nvSpPr>
        <dsp:cNvPr id="0" name=""/>
        <dsp:cNvSpPr/>
      </dsp:nvSpPr>
      <dsp:spPr>
        <a:xfrm>
          <a:off x="0" y="0"/>
          <a:ext cx="1143000" cy="11430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67AAA9-D1B3-4DEE-88ED-F9863630DC21}">
      <dsp:nvSpPr>
        <dsp:cNvPr id="0" name=""/>
        <dsp:cNvSpPr/>
      </dsp:nvSpPr>
      <dsp:spPr>
        <a:xfrm>
          <a:off x="571500" y="0"/>
          <a:ext cx="7658100" cy="114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baseline="0" dirty="0" err="1" smtClean="0"/>
            <a:t>Zamonaviy</a:t>
          </a:r>
          <a:r>
            <a:rPr lang="ru-RU" sz="4500" b="1" kern="1200" baseline="0" dirty="0" smtClean="0"/>
            <a:t> </a:t>
          </a:r>
          <a:r>
            <a:rPr lang="ru-RU" sz="4500" b="1" kern="1200" baseline="0" dirty="0" err="1" smtClean="0"/>
            <a:t>o‘qitish</a:t>
          </a:r>
          <a:r>
            <a:rPr lang="ru-RU" sz="4500" b="1" kern="1200" baseline="0" dirty="0" smtClean="0"/>
            <a:t> </a:t>
          </a:r>
          <a:r>
            <a:rPr lang="ru-RU" sz="4500" b="1" kern="1200" baseline="0" dirty="0" err="1" smtClean="0"/>
            <a:t>metodlari</a:t>
          </a:r>
          <a:endParaRPr lang="ru-RU" sz="4500" b="1" kern="1200" baseline="0" dirty="0"/>
        </a:p>
      </dsp:txBody>
      <dsp:txXfrm>
        <a:off x="571500" y="0"/>
        <a:ext cx="7658100" cy="114300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EDB863-86EC-4A32-A7ED-3ED5CA2334EA}">
      <dsp:nvSpPr>
        <dsp:cNvPr id="0" name=""/>
        <dsp:cNvSpPr/>
      </dsp:nvSpPr>
      <dsp:spPr>
        <a:xfrm>
          <a:off x="552" y="1753081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- STEAM </a:t>
          </a:r>
          <a:r>
            <a:rPr lang="ru-RU" sz="2600" kern="1200" dirty="0" err="1" smtClean="0"/>
            <a:t>yondashuvi</a:t>
          </a:r>
          <a:endParaRPr lang="ru-RU" sz="2600" kern="1200" dirty="0"/>
        </a:p>
      </dsp:txBody>
      <dsp:txXfrm>
        <a:off x="552" y="1753081"/>
        <a:ext cx="2405992" cy="1202996"/>
      </dsp:txXfrm>
    </dsp:sp>
    <dsp:sp modelId="{106F0A6F-F687-4838-A43E-C0F59356CE40}">
      <dsp:nvSpPr>
        <dsp:cNvPr id="0" name=""/>
        <dsp:cNvSpPr/>
      </dsp:nvSpPr>
      <dsp:spPr>
        <a:xfrm>
          <a:off x="2911803" y="1753081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- </a:t>
          </a:r>
          <a:r>
            <a:rPr lang="ru-RU" sz="2600" kern="1200" dirty="0" err="1" smtClean="0"/>
            <a:t>Raqamli</a:t>
          </a:r>
          <a:r>
            <a:rPr lang="ru-RU" sz="2600" kern="1200" dirty="0" smtClean="0"/>
            <a:t> </a:t>
          </a:r>
          <a:r>
            <a:rPr lang="ru-RU" sz="2600" kern="1200" dirty="0" err="1" smtClean="0"/>
            <a:t>texnologiyalar</a:t>
          </a:r>
          <a:r>
            <a:rPr lang="ru-RU" sz="2600" kern="1200" dirty="0" smtClean="0"/>
            <a:t> </a:t>
          </a:r>
          <a:r>
            <a:rPr lang="ru-RU" sz="2600" kern="1200" dirty="0" err="1" smtClean="0"/>
            <a:t>asosidagi</a:t>
          </a:r>
          <a:r>
            <a:rPr lang="ru-RU" sz="2600" kern="1200" dirty="0" smtClean="0"/>
            <a:t> </a:t>
          </a:r>
          <a:r>
            <a:rPr lang="ru-RU" sz="2600" kern="1200" dirty="0" err="1" smtClean="0"/>
            <a:t>o‘qitish</a:t>
          </a:r>
          <a:endParaRPr lang="ru-RU" sz="2600" kern="1200" dirty="0"/>
        </a:p>
      </dsp:txBody>
      <dsp:txXfrm>
        <a:off x="2911803" y="1753081"/>
        <a:ext cx="2405992" cy="1202996"/>
      </dsp:txXfrm>
    </dsp:sp>
    <dsp:sp modelId="{1F5A59E5-9294-44D9-92CB-A7B8A0061FEF}">
      <dsp:nvSpPr>
        <dsp:cNvPr id="0" name=""/>
        <dsp:cNvSpPr/>
      </dsp:nvSpPr>
      <dsp:spPr>
        <a:xfrm>
          <a:off x="5823054" y="1753081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- </a:t>
          </a:r>
          <a:r>
            <a:rPr lang="ru-RU" sz="2600" kern="1200" dirty="0" err="1" smtClean="0"/>
            <a:t>O‘yinli</a:t>
          </a:r>
          <a:r>
            <a:rPr lang="ru-RU" sz="2600" kern="1200" dirty="0" smtClean="0"/>
            <a:t> </a:t>
          </a:r>
          <a:r>
            <a:rPr lang="ru-RU" sz="2600" kern="1200" dirty="0" err="1" smtClean="0"/>
            <a:t>va</a:t>
          </a:r>
          <a:r>
            <a:rPr lang="ru-RU" sz="2600" kern="1200" dirty="0" smtClean="0"/>
            <a:t> </a:t>
          </a:r>
          <a:r>
            <a:rPr lang="ru-RU" sz="2600" kern="1200" dirty="0" err="1" smtClean="0"/>
            <a:t>loyiha</a:t>
          </a:r>
          <a:r>
            <a:rPr lang="ru-RU" sz="2600" kern="1200" dirty="0" smtClean="0"/>
            <a:t> </a:t>
          </a:r>
          <a:r>
            <a:rPr lang="ru-RU" sz="2600" kern="1200" dirty="0" err="1" smtClean="0"/>
            <a:t>asosidagi</a:t>
          </a:r>
          <a:r>
            <a:rPr lang="ru-RU" sz="2600" kern="1200" dirty="0" smtClean="0"/>
            <a:t> </a:t>
          </a:r>
          <a:r>
            <a:rPr lang="ru-RU" sz="2600" kern="1200" dirty="0" err="1" smtClean="0"/>
            <a:t>metodlar</a:t>
          </a:r>
          <a:endParaRPr lang="ru-RU" sz="2600" kern="1200" dirty="0"/>
        </a:p>
      </dsp:txBody>
      <dsp:txXfrm>
        <a:off x="5823054" y="1753081"/>
        <a:ext cx="2405992" cy="1202996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CFCDAA-AB26-4BAB-88F6-054BA979B79E}">
      <dsp:nvSpPr>
        <dsp:cNvPr id="0" name=""/>
        <dsp:cNvSpPr/>
      </dsp:nvSpPr>
      <dsp:spPr>
        <a:xfrm>
          <a:off x="0" y="0"/>
          <a:ext cx="1143000" cy="1143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34DDDE-5020-4FD2-937D-77B5F69A250D}">
      <dsp:nvSpPr>
        <dsp:cNvPr id="0" name=""/>
        <dsp:cNvSpPr/>
      </dsp:nvSpPr>
      <dsp:spPr>
        <a:xfrm>
          <a:off x="571500" y="0"/>
          <a:ext cx="7658100" cy="114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baseline="0" dirty="0" err="1" smtClean="0"/>
            <a:t>Xulosa</a:t>
          </a:r>
          <a:endParaRPr lang="ru-RU" sz="5500" b="1" kern="1200" baseline="0" dirty="0"/>
        </a:p>
      </dsp:txBody>
      <dsp:txXfrm>
        <a:off x="571500" y="0"/>
        <a:ext cx="7658100" cy="114300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FA9565-A974-4B4F-B84D-BAA8A01CD5F3}">
      <dsp:nvSpPr>
        <dsp:cNvPr id="0" name=""/>
        <dsp:cNvSpPr/>
      </dsp:nvSpPr>
      <dsp:spPr>
        <a:xfrm>
          <a:off x="1004" y="1766894"/>
          <a:ext cx="2350740" cy="1175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Har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bir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metodning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o‘z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o‘rni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bor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1004" y="1766894"/>
        <a:ext cx="2350740" cy="1175370"/>
      </dsp:txXfrm>
    </dsp:sp>
    <dsp:sp modelId="{870463A6-8FC6-46CD-840B-B81577581395}">
      <dsp:nvSpPr>
        <dsp:cNvPr id="0" name=""/>
        <dsp:cNvSpPr/>
      </dsp:nvSpPr>
      <dsp:spPr>
        <a:xfrm>
          <a:off x="2939429" y="1766894"/>
          <a:ext cx="2350740" cy="1175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Metodlar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kombinatsiyasi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dars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sifatini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oshiradi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2939429" y="1766894"/>
        <a:ext cx="2350740" cy="1175370"/>
      </dsp:txXfrm>
    </dsp:sp>
    <dsp:sp modelId="{53260353-AD16-4301-8954-A49EFFB83902}">
      <dsp:nvSpPr>
        <dsp:cNvPr id="0" name=""/>
        <dsp:cNvSpPr/>
      </dsp:nvSpPr>
      <dsp:spPr>
        <a:xfrm>
          <a:off x="5877855" y="1766894"/>
          <a:ext cx="2350740" cy="1175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O‘quvchilarning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individual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xususiyatlarini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hisobga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olish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zarur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5877855" y="1766894"/>
        <a:ext cx="2350740" cy="117537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F6F38C-4D29-4B14-838D-0AB04E1E2C61}">
      <dsp:nvSpPr>
        <dsp:cNvPr id="0" name=""/>
        <dsp:cNvSpPr/>
      </dsp:nvSpPr>
      <dsp:spPr>
        <a:xfrm>
          <a:off x="3536" y="0"/>
          <a:ext cx="4050506" cy="4709160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 smtClean="0"/>
            <a:t>Matematika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o‘qitishda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metodlar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muhim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ahamiyatga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ega</a:t>
          </a:r>
          <a:r>
            <a:rPr lang="ru-RU" sz="3100" kern="1200" dirty="0" smtClean="0"/>
            <a:t>.</a:t>
          </a:r>
          <a:endParaRPr lang="en-US" sz="3100" kern="1200" dirty="0"/>
        </a:p>
      </dsp:txBody>
      <dsp:txXfrm>
        <a:off x="3536" y="1883664"/>
        <a:ext cx="4050506" cy="1883664"/>
      </dsp:txXfrm>
    </dsp:sp>
    <dsp:sp modelId="{63B3F0D3-FE23-431B-98B1-FC4001213699}">
      <dsp:nvSpPr>
        <dsp:cNvPr id="0" name=""/>
        <dsp:cNvSpPr/>
      </dsp:nvSpPr>
      <dsp:spPr>
        <a:xfrm>
          <a:off x="1244714" y="282549"/>
          <a:ext cx="1568150" cy="15681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3E6F70F-6B43-4513-8B6C-FAC25D0F6420}">
      <dsp:nvSpPr>
        <dsp:cNvPr id="0" name=""/>
        <dsp:cNvSpPr/>
      </dsp:nvSpPr>
      <dsp:spPr>
        <a:xfrm>
          <a:off x="4179081" y="0"/>
          <a:ext cx="4050506" cy="4709160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 smtClean="0"/>
            <a:t>Har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bir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metod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o‘ziga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xos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yondashuv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va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natijalarni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beradi</a:t>
          </a:r>
          <a:r>
            <a:rPr lang="ru-RU" sz="3100" kern="1200" dirty="0" smtClean="0"/>
            <a:t>.</a:t>
          </a:r>
          <a:endParaRPr lang="ru-RU" sz="3100" kern="1200" dirty="0"/>
        </a:p>
      </dsp:txBody>
      <dsp:txXfrm>
        <a:off x="4179081" y="1883664"/>
        <a:ext cx="4050506" cy="1883664"/>
      </dsp:txXfrm>
    </dsp:sp>
    <dsp:sp modelId="{C28D6482-1A88-4CDB-9A4F-1F16412606C5}">
      <dsp:nvSpPr>
        <dsp:cNvPr id="0" name=""/>
        <dsp:cNvSpPr/>
      </dsp:nvSpPr>
      <dsp:spPr>
        <a:xfrm>
          <a:off x="5416735" y="282549"/>
          <a:ext cx="1568150" cy="156815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431E91E-23D2-4EBF-9037-5F4AA2510C20}">
      <dsp:nvSpPr>
        <dsp:cNvPr id="0" name=""/>
        <dsp:cNvSpPr/>
      </dsp:nvSpPr>
      <dsp:spPr>
        <a:xfrm>
          <a:off x="3608322" y="1729802"/>
          <a:ext cx="984790" cy="770731"/>
        </a:xfrm>
        <a:prstGeom prst="leftRightArrow">
          <a:avLst/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7B7D46-9836-40AD-9499-077FFDDA94FA}">
      <dsp:nvSpPr>
        <dsp:cNvPr id="0" name=""/>
        <dsp:cNvSpPr/>
      </dsp:nvSpPr>
      <dsp:spPr>
        <a:xfrm>
          <a:off x="0" y="0"/>
          <a:ext cx="1143000" cy="1143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71AE0-9115-4A37-9BEE-9360328DB44C}">
      <dsp:nvSpPr>
        <dsp:cNvPr id="0" name=""/>
        <dsp:cNvSpPr/>
      </dsp:nvSpPr>
      <dsp:spPr>
        <a:xfrm>
          <a:off x="571500" y="0"/>
          <a:ext cx="7658100" cy="114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baseline="0" dirty="0" err="1" smtClean="0"/>
            <a:t>O‘qitish</a:t>
          </a:r>
          <a:r>
            <a:rPr lang="ru-RU" sz="4200" b="1" kern="1200" baseline="0" dirty="0" smtClean="0"/>
            <a:t> </a:t>
          </a:r>
          <a:r>
            <a:rPr lang="ru-RU" sz="4200" b="1" kern="1200" baseline="0" dirty="0" err="1" smtClean="0"/>
            <a:t>metodlari</a:t>
          </a:r>
          <a:r>
            <a:rPr lang="ru-RU" sz="4200" b="1" kern="1200" baseline="0" dirty="0" smtClean="0"/>
            <a:t> </a:t>
          </a:r>
          <a:r>
            <a:rPr lang="ru-RU" sz="4200" b="1" kern="1200" baseline="0" dirty="0" err="1" smtClean="0"/>
            <a:t>tushunchasi</a:t>
          </a:r>
          <a:r>
            <a:rPr lang="en-US" sz="4200" b="1" kern="1200" baseline="0" dirty="0" smtClean="0"/>
            <a:t>.</a:t>
          </a:r>
          <a:endParaRPr lang="ru-RU" sz="4200" b="1" kern="1200" baseline="0" dirty="0"/>
        </a:p>
      </dsp:txBody>
      <dsp:txXfrm>
        <a:off x="571500" y="0"/>
        <a:ext cx="7658100" cy="11430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9C9653-A52A-40F7-9655-58E36CC52324}">
      <dsp:nvSpPr>
        <dsp:cNvPr id="0" name=""/>
        <dsp:cNvSpPr/>
      </dsp:nvSpPr>
      <dsp:spPr>
        <a:xfrm>
          <a:off x="3662172" y="141732"/>
          <a:ext cx="4567428" cy="45674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O‘qitish</a:t>
          </a:r>
          <a:r>
            <a:rPr lang="ru-RU" sz="3200" kern="1200" dirty="0" smtClean="0"/>
            <a:t> </a:t>
          </a:r>
          <a:r>
            <a:rPr lang="ru-RU" sz="3200" kern="1200" dirty="0" err="1" smtClean="0"/>
            <a:t>metodlari</a:t>
          </a:r>
          <a:r>
            <a:rPr lang="ru-RU" sz="3200" kern="1200" dirty="0" smtClean="0"/>
            <a:t> – </a:t>
          </a:r>
          <a:r>
            <a:rPr lang="ru-RU" sz="3200" kern="1200" dirty="0" err="1" smtClean="0"/>
            <a:t>bu</a:t>
          </a:r>
          <a:r>
            <a:rPr lang="ru-RU" sz="3200" kern="1200" dirty="0" smtClean="0"/>
            <a:t> </a:t>
          </a:r>
          <a:r>
            <a:rPr lang="ru-RU" sz="3200" kern="1200" dirty="0" err="1" smtClean="0"/>
            <a:t>o‘qituvchi</a:t>
          </a:r>
          <a:r>
            <a:rPr lang="ru-RU" sz="3200" kern="1200" dirty="0" smtClean="0"/>
            <a:t> </a:t>
          </a:r>
          <a:r>
            <a:rPr lang="ru-RU" sz="3200" kern="1200" dirty="0" err="1" smtClean="0"/>
            <a:t>va</a:t>
          </a:r>
          <a:r>
            <a:rPr lang="ru-RU" sz="3200" kern="1200" dirty="0" smtClean="0"/>
            <a:t> </a:t>
          </a:r>
          <a:r>
            <a:rPr lang="ru-RU" sz="3200" kern="1200" dirty="0" err="1" smtClean="0"/>
            <a:t>o‘quvchi</a:t>
          </a:r>
          <a:r>
            <a:rPr lang="ru-RU" sz="3200" kern="1200" dirty="0" smtClean="0"/>
            <a:t> </a:t>
          </a:r>
          <a:r>
            <a:rPr lang="ru-RU" sz="3200" kern="1200" dirty="0" err="1" smtClean="0"/>
            <a:t>o‘rtasidagi</a:t>
          </a:r>
          <a:r>
            <a:rPr lang="ru-RU" sz="3200" kern="1200" dirty="0" smtClean="0"/>
            <a:t> </a:t>
          </a:r>
          <a:r>
            <a:rPr lang="ru-RU" sz="3200" kern="1200" dirty="0" err="1" smtClean="0"/>
            <a:t>hamkorlikdagi</a:t>
          </a:r>
          <a:r>
            <a:rPr lang="ru-RU" sz="3200" kern="1200" dirty="0" smtClean="0"/>
            <a:t> </a:t>
          </a:r>
          <a:r>
            <a:rPr lang="ru-RU" sz="3200" kern="1200" dirty="0" err="1" smtClean="0"/>
            <a:t>faoliyat</a:t>
          </a:r>
          <a:r>
            <a:rPr lang="ru-RU" sz="3200" kern="1200" dirty="0" smtClean="0"/>
            <a:t> </a:t>
          </a:r>
          <a:r>
            <a:rPr lang="ru-RU" sz="3200" kern="1200" dirty="0" err="1" smtClean="0"/>
            <a:t>usullari</a:t>
          </a:r>
          <a:r>
            <a:rPr lang="ru-RU" sz="3200" kern="1200" dirty="0" smtClean="0"/>
            <a:t>.</a:t>
          </a:r>
          <a:endParaRPr lang="en-US" sz="3200" kern="1200" dirty="0"/>
        </a:p>
      </dsp:txBody>
      <dsp:txXfrm>
        <a:off x="4299965" y="680329"/>
        <a:ext cx="2633472" cy="3490232"/>
      </dsp:txXfrm>
    </dsp:sp>
    <dsp:sp modelId="{1721C38F-1B4C-486B-B60F-AD52E3002E1F}">
      <dsp:nvSpPr>
        <dsp:cNvPr id="0" name=""/>
        <dsp:cNvSpPr/>
      </dsp:nvSpPr>
      <dsp:spPr>
        <a:xfrm>
          <a:off x="0" y="0"/>
          <a:ext cx="4567428" cy="45674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>
              <a:solidFill>
                <a:srgbClr val="FF0000"/>
              </a:solidFill>
            </a:rPr>
            <a:t>Maqsad</a:t>
          </a:r>
          <a:r>
            <a:rPr lang="ru-RU" sz="3200" kern="1200" dirty="0" smtClean="0">
              <a:solidFill>
                <a:srgbClr val="FF0000"/>
              </a:solidFill>
            </a:rPr>
            <a:t>: </a:t>
          </a:r>
          <a:r>
            <a:rPr lang="ru-RU" sz="3200" kern="1200" dirty="0" err="1" smtClean="0">
              <a:solidFill>
                <a:srgbClr val="FF0000"/>
              </a:solidFill>
            </a:rPr>
            <a:t>bilim</a:t>
          </a:r>
          <a:r>
            <a:rPr lang="ru-RU" sz="3200" kern="1200" dirty="0" smtClean="0">
              <a:solidFill>
                <a:srgbClr val="FF0000"/>
              </a:solidFill>
            </a:rPr>
            <a:t>, </a:t>
          </a:r>
          <a:r>
            <a:rPr lang="ru-RU" sz="3200" kern="1200" dirty="0" err="1" smtClean="0">
              <a:solidFill>
                <a:srgbClr val="FF0000"/>
              </a:solidFill>
            </a:rPr>
            <a:t>ko‘nikma</a:t>
          </a:r>
          <a:r>
            <a:rPr lang="ru-RU" sz="3200" kern="1200" dirty="0" smtClean="0">
              <a:solidFill>
                <a:srgbClr val="FF0000"/>
              </a:solidFill>
            </a:rPr>
            <a:t> </a:t>
          </a:r>
          <a:r>
            <a:rPr lang="ru-RU" sz="3200" kern="1200" dirty="0" err="1" smtClean="0">
              <a:solidFill>
                <a:srgbClr val="FF0000"/>
              </a:solidFill>
            </a:rPr>
            <a:t>va</a:t>
          </a:r>
          <a:r>
            <a:rPr lang="ru-RU" sz="3200" kern="1200" dirty="0" smtClean="0">
              <a:solidFill>
                <a:srgbClr val="FF0000"/>
              </a:solidFill>
            </a:rPr>
            <a:t> </a:t>
          </a:r>
          <a:r>
            <a:rPr lang="ru-RU" sz="3200" kern="1200" dirty="0" err="1" smtClean="0">
              <a:solidFill>
                <a:srgbClr val="FF0000"/>
              </a:solidFill>
            </a:rPr>
            <a:t>malakalarni</a:t>
          </a:r>
          <a:r>
            <a:rPr lang="ru-RU" sz="3200" kern="1200" dirty="0" smtClean="0">
              <a:solidFill>
                <a:srgbClr val="FF0000"/>
              </a:solidFill>
            </a:rPr>
            <a:t> </a:t>
          </a:r>
          <a:r>
            <a:rPr lang="en-US" sz="3200" kern="1200" dirty="0" smtClean="0">
              <a:solidFill>
                <a:srgbClr val="FF0000"/>
              </a:solidFill>
            </a:rPr>
            <a:t>   </a:t>
          </a:r>
          <a:r>
            <a:rPr lang="ru-RU" sz="3200" kern="1200" dirty="0" err="1" smtClean="0">
              <a:solidFill>
                <a:srgbClr val="FF0000"/>
              </a:solidFill>
            </a:rPr>
            <a:t>shakllantirish</a:t>
          </a:r>
          <a:r>
            <a:rPr lang="ru-RU" sz="1900" kern="1200" dirty="0" smtClean="0">
              <a:solidFill>
                <a:srgbClr val="FF0000"/>
              </a:solidFill>
            </a:rPr>
            <a:t>.</a:t>
          </a:r>
          <a:endParaRPr lang="ru-RU" sz="1900" kern="1200" dirty="0">
            <a:solidFill>
              <a:srgbClr val="FF0000"/>
            </a:solidFill>
          </a:endParaRPr>
        </a:p>
      </dsp:txBody>
      <dsp:txXfrm>
        <a:off x="1296162" y="538597"/>
        <a:ext cx="2633472" cy="349023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A08F57-265F-4B1B-A483-C3A05E68CBA9}">
      <dsp:nvSpPr>
        <dsp:cNvPr id="0" name=""/>
        <dsp:cNvSpPr/>
      </dsp:nvSpPr>
      <dsp:spPr>
        <a:xfrm>
          <a:off x="0" y="0"/>
          <a:ext cx="1143000" cy="1143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5A663-1667-4BF1-92AD-6026C141D2FE}">
      <dsp:nvSpPr>
        <dsp:cNvPr id="0" name=""/>
        <dsp:cNvSpPr/>
      </dsp:nvSpPr>
      <dsp:spPr>
        <a:xfrm>
          <a:off x="571500" y="0"/>
          <a:ext cx="7658100" cy="114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baseline="0" dirty="0" err="1" smtClean="0"/>
            <a:t>Klassifikatsiya</a:t>
          </a:r>
          <a:r>
            <a:rPr lang="ru-RU" sz="5500" b="1" kern="1200" baseline="0" dirty="0" smtClean="0"/>
            <a:t> </a:t>
          </a:r>
          <a:r>
            <a:rPr lang="ru-RU" sz="5500" b="1" kern="1200" baseline="0" dirty="0" err="1" smtClean="0"/>
            <a:t>asoslari</a:t>
          </a:r>
          <a:endParaRPr lang="ru-RU" sz="5500" b="1" kern="1200" baseline="0" dirty="0"/>
        </a:p>
      </dsp:txBody>
      <dsp:txXfrm>
        <a:off x="571500" y="0"/>
        <a:ext cx="7658100" cy="11430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0D4CEE-0A22-4FDE-87B1-5C5A3727A4D5}">
      <dsp:nvSpPr>
        <dsp:cNvPr id="0" name=""/>
        <dsp:cNvSpPr/>
      </dsp:nvSpPr>
      <dsp:spPr>
        <a:xfrm>
          <a:off x="1695150" y="3003"/>
          <a:ext cx="4670485" cy="10640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>
              <a:solidFill>
                <a:srgbClr val="FF0000"/>
              </a:solidFill>
            </a:rPr>
            <a:t>O‘qitish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metodlari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qanday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mezonlarga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ko‘ra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tasniflanadi</a:t>
          </a:r>
          <a:r>
            <a:rPr lang="ru-RU" sz="2600" kern="1200" dirty="0" smtClean="0">
              <a:solidFill>
                <a:srgbClr val="FF0000"/>
              </a:solidFill>
            </a:rPr>
            <a:t>?</a:t>
          </a:r>
          <a:endParaRPr lang="ru-RU" sz="2600" kern="1200" dirty="0">
            <a:solidFill>
              <a:srgbClr val="FF0000"/>
            </a:solidFill>
          </a:endParaRPr>
        </a:p>
      </dsp:txBody>
      <dsp:txXfrm>
        <a:off x="1695150" y="3003"/>
        <a:ext cx="4670485" cy="1064061"/>
      </dsp:txXfrm>
    </dsp:sp>
    <dsp:sp modelId="{F42FB05F-0715-4E14-98EB-BB62D9AA53D1}">
      <dsp:nvSpPr>
        <dsp:cNvPr id="0" name=""/>
        <dsp:cNvSpPr/>
      </dsp:nvSpPr>
      <dsp:spPr>
        <a:xfrm>
          <a:off x="1695150" y="1216034"/>
          <a:ext cx="4711318" cy="10640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- </a:t>
          </a:r>
          <a:r>
            <a:rPr lang="ru-RU" sz="2600" kern="1200" dirty="0" err="1" smtClean="0">
              <a:solidFill>
                <a:srgbClr val="FF0000"/>
              </a:solidFill>
            </a:rPr>
            <a:t>Bilim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manbai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bo‘yicha</a:t>
          </a:r>
          <a:endParaRPr lang="ru-RU" sz="2600" kern="1200" dirty="0">
            <a:solidFill>
              <a:srgbClr val="FF0000"/>
            </a:solidFill>
          </a:endParaRPr>
        </a:p>
      </dsp:txBody>
      <dsp:txXfrm>
        <a:off x="1695150" y="1216034"/>
        <a:ext cx="4711318" cy="1064061"/>
      </dsp:txXfrm>
    </dsp:sp>
    <dsp:sp modelId="{5F1F5A43-569C-451A-A48D-772C8D07161E}">
      <dsp:nvSpPr>
        <dsp:cNvPr id="0" name=""/>
        <dsp:cNvSpPr/>
      </dsp:nvSpPr>
      <dsp:spPr>
        <a:xfrm>
          <a:off x="1695150" y="2429064"/>
          <a:ext cx="4724034" cy="10640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FF0000"/>
              </a:solidFill>
            </a:rPr>
            <a:t>- </a:t>
          </a:r>
          <a:r>
            <a:rPr lang="ru-RU" sz="2600" kern="1200" dirty="0" err="1" smtClean="0">
              <a:solidFill>
                <a:srgbClr val="FF0000"/>
              </a:solidFill>
            </a:rPr>
            <a:t>O‘quvchilar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faolligi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darajasi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bo‘yicha</a:t>
          </a:r>
          <a:endParaRPr lang="ru-RU" sz="2600" kern="1200" dirty="0">
            <a:solidFill>
              <a:srgbClr val="FF0000"/>
            </a:solidFill>
          </a:endParaRPr>
        </a:p>
      </dsp:txBody>
      <dsp:txXfrm>
        <a:off x="1695150" y="2429064"/>
        <a:ext cx="4724034" cy="1064061"/>
      </dsp:txXfrm>
    </dsp:sp>
    <dsp:sp modelId="{CA951054-D8BB-416A-88DC-C00711338564}">
      <dsp:nvSpPr>
        <dsp:cNvPr id="0" name=""/>
        <dsp:cNvSpPr/>
      </dsp:nvSpPr>
      <dsp:spPr>
        <a:xfrm>
          <a:off x="1695150" y="3642094"/>
          <a:ext cx="4839298" cy="10640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- </a:t>
          </a:r>
          <a:r>
            <a:rPr lang="ru-RU" sz="2600" kern="1200" dirty="0" err="1" smtClean="0">
              <a:solidFill>
                <a:srgbClr val="FF0000"/>
              </a:solidFill>
            </a:rPr>
            <a:t>O‘qituvchining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roli</a:t>
          </a:r>
          <a:r>
            <a:rPr lang="ru-RU" sz="2600" kern="1200" dirty="0" smtClean="0">
              <a:solidFill>
                <a:srgbClr val="FF0000"/>
              </a:solidFill>
            </a:rPr>
            <a:t> </a:t>
          </a:r>
          <a:r>
            <a:rPr lang="ru-RU" sz="2600" kern="1200" dirty="0" err="1" smtClean="0">
              <a:solidFill>
                <a:srgbClr val="FF0000"/>
              </a:solidFill>
            </a:rPr>
            <a:t>bo‘yicha</a:t>
          </a:r>
          <a:endParaRPr lang="ru-RU" sz="2600" kern="1200" dirty="0">
            <a:solidFill>
              <a:srgbClr val="FF0000"/>
            </a:solidFill>
          </a:endParaRPr>
        </a:p>
      </dsp:txBody>
      <dsp:txXfrm>
        <a:off x="1695150" y="3642094"/>
        <a:ext cx="4839298" cy="1064061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4AD141-745C-45AC-90F9-BB3D44CD8582}">
      <dsp:nvSpPr>
        <dsp:cNvPr id="0" name=""/>
        <dsp:cNvSpPr/>
      </dsp:nvSpPr>
      <dsp:spPr>
        <a:xfrm>
          <a:off x="0" y="0"/>
          <a:ext cx="1143000" cy="1143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E1595-8BDE-4F65-9A54-7843514D54C8}">
      <dsp:nvSpPr>
        <dsp:cNvPr id="0" name=""/>
        <dsp:cNvSpPr/>
      </dsp:nvSpPr>
      <dsp:spPr>
        <a:xfrm>
          <a:off x="571500" y="0"/>
          <a:ext cx="7658100" cy="114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baseline="0" dirty="0" err="1" smtClean="0"/>
            <a:t>Bilim</a:t>
          </a:r>
          <a:r>
            <a:rPr lang="ru-RU" sz="4100" b="1" kern="1200" baseline="0" dirty="0" smtClean="0"/>
            <a:t> </a:t>
          </a:r>
          <a:r>
            <a:rPr lang="ru-RU" sz="4100" b="1" kern="1200" baseline="0" dirty="0" err="1" smtClean="0"/>
            <a:t>manbai</a:t>
          </a:r>
          <a:r>
            <a:rPr lang="ru-RU" sz="4100" b="1" kern="1200" baseline="0" dirty="0" smtClean="0"/>
            <a:t> </a:t>
          </a:r>
          <a:r>
            <a:rPr lang="ru-RU" sz="4100" b="1" kern="1200" baseline="0" dirty="0" err="1" smtClean="0"/>
            <a:t>bo‘yicha</a:t>
          </a:r>
          <a:r>
            <a:rPr lang="ru-RU" sz="4100" b="1" kern="1200" baseline="0" dirty="0" smtClean="0"/>
            <a:t> </a:t>
          </a:r>
          <a:r>
            <a:rPr lang="ru-RU" sz="4100" b="1" kern="1200" baseline="0" dirty="0" err="1" smtClean="0"/>
            <a:t>metodlar</a:t>
          </a:r>
          <a:endParaRPr lang="ru-RU" sz="4100" b="1" kern="1200" baseline="0" dirty="0"/>
        </a:p>
      </dsp:txBody>
      <dsp:txXfrm>
        <a:off x="571500" y="0"/>
        <a:ext cx="7658100" cy="114300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41D28E3-F230-4E0D-9904-277EADDF90F4}">
      <dsp:nvSpPr>
        <dsp:cNvPr id="0" name=""/>
        <dsp:cNvSpPr/>
      </dsp:nvSpPr>
      <dsp:spPr>
        <a:xfrm>
          <a:off x="2890629" y="2299"/>
          <a:ext cx="5331644" cy="151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- </a:t>
          </a:r>
          <a:r>
            <a:rPr lang="ru-RU" sz="3100" kern="1200" dirty="0" err="1" smtClean="0"/>
            <a:t>Og‘zaki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metodlar</a:t>
          </a:r>
          <a:r>
            <a:rPr lang="ru-RU" sz="3100" kern="1200" dirty="0" smtClean="0"/>
            <a:t> (</a:t>
          </a:r>
          <a:r>
            <a:rPr lang="ru-RU" sz="3100" kern="1200" dirty="0" err="1" smtClean="0"/>
            <a:t>tushuntirish</a:t>
          </a:r>
          <a:r>
            <a:rPr lang="ru-RU" sz="3100" kern="1200" dirty="0" smtClean="0"/>
            <a:t>, </a:t>
          </a:r>
          <a:r>
            <a:rPr lang="ru-RU" sz="3100" kern="1200" dirty="0" err="1" smtClean="0"/>
            <a:t>suhbat</a:t>
          </a:r>
          <a:r>
            <a:rPr lang="ru-RU" sz="3100" kern="1200" dirty="0" smtClean="0"/>
            <a:t>, </a:t>
          </a:r>
          <a:r>
            <a:rPr lang="ru-RU" sz="3100" kern="1200" dirty="0" err="1" smtClean="0"/>
            <a:t>ma’ruza</a:t>
          </a:r>
          <a:r>
            <a:rPr lang="ru-RU" sz="3100" kern="1200" dirty="0" smtClean="0"/>
            <a:t>)</a:t>
          </a:r>
          <a:endParaRPr lang="ru-RU" sz="3100" kern="1200" dirty="0"/>
        </a:p>
      </dsp:txBody>
      <dsp:txXfrm>
        <a:off x="2890629" y="2299"/>
        <a:ext cx="5331644" cy="1517600"/>
      </dsp:txXfrm>
    </dsp:sp>
    <dsp:sp modelId="{F8F9F8F1-91A2-45A4-9C70-09E778635219}">
      <dsp:nvSpPr>
        <dsp:cNvPr id="0" name=""/>
        <dsp:cNvSpPr/>
      </dsp:nvSpPr>
      <dsp:spPr>
        <a:xfrm>
          <a:off x="2890629" y="1595779"/>
          <a:ext cx="5915722" cy="151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- </a:t>
          </a:r>
          <a:r>
            <a:rPr lang="ru-RU" sz="3100" kern="1200" dirty="0" err="1" smtClean="0"/>
            <a:t>Vizual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metodlar</a:t>
          </a:r>
          <a:r>
            <a:rPr lang="ru-RU" sz="3100" kern="1200" dirty="0" smtClean="0"/>
            <a:t> (</a:t>
          </a:r>
          <a:r>
            <a:rPr lang="ru-RU" sz="3100" kern="1200" dirty="0" err="1" smtClean="0"/>
            <a:t>ko‘rgazmali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vositalar</a:t>
          </a:r>
          <a:r>
            <a:rPr lang="ru-RU" sz="3100" kern="1200" dirty="0" smtClean="0"/>
            <a:t>, </a:t>
          </a:r>
          <a:r>
            <a:rPr lang="ru-RU" sz="3100" kern="1200" dirty="0" err="1" smtClean="0"/>
            <a:t>grafikalar</a:t>
          </a:r>
          <a:r>
            <a:rPr lang="ru-RU" sz="3100" kern="1200" dirty="0" smtClean="0"/>
            <a:t>)</a:t>
          </a:r>
          <a:endParaRPr lang="ru-RU" sz="3100" kern="1200" dirty="0"/>
        </a:p>
      </dsp:txBody>
      <dsp:txXfrm>
        <a:off x="2890629" y="1595779"/>
        <a:ext cx="5915722" cy="1517600"/>
      </dsp:txXfrm>
    </dsp:sp>
    <dsp:sp modelId="{6045F71D-D668-41F9-9C4B-8B283F805FD8}">
      <dsp:nvSpPr>
        <dsp:cNvPr id="0" name=""/>
        <dsp:cNvSpPr/>
      </dsp:nvSpPr>
      <dsp:spPr>
        <a:xfrm>
          <a:off x="2890629" y="3189260"/>
          <a:ext cx="6781189" cy="151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- </a:t>
          </a:r>
          <a:r>
            <a:rPr lang="ru-RU" sz="3100" kern="1200" dirty="0" err="1" smtClean="0"/>
            <a:t>Amaliy</a:t>
          </a:r>
          <a:r>
            <a:rPr lang="ru-RU" sz="3100" kern="1200" dirty="0" smtClean="0"/>
            <a:t> </a:t>
          </a:r>
          <a:r>
            <a:rPr lang="ru-RU" sz="3100" kern="1200" dirty="0" err="1" smtClean="0"/>
            <a:t>metodlar</a:t>
          </a:r>
          <a:r>
            <a:rPr lang="ru-RU" sz="3100" kern="1200" dirty="0" smtClean="0"/>
            <a:t> (</a:t>
          </a:r>
          <a:r>
            <a:rPr lang="ru-RU" sz="3100" kern="1200" dirty="0" err="1" smtClean="0"/>
            <a:t>tajribalar</a:t>
          </a:r>
          <a:r>
            <a:rPr lang="ru-RU" sz="3100" kern="1200" dirty="0" smtClean="0"/>
            <a:t>, </a:t>
          </a:r>
          <a:r>
            <a:rPr lang="ru-RU" sz="3100" kern="1200" dirty="0" err="1" smtClean="0"/>
            <a:t>mashqlar</a:t>
          </a:r>
          <a:r>
            <a:rPr lang="ru-RU" sz="3100" kern="1200" dirty="0" smtClean="0"/>
            <a:t>)</a:t>
          </a:r>
          <a:endParaRPr lang="ru-RU" sz="3100" kern="1200" dirty="0"/>
        </a:p>
      </dsp:txBody>
      <dsp:txXfrm>
        <a:off x="2890629" y="3189260"/>
        <a:ext cx="6781189" cy="151760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29FAB0-7A3B-49AA-A814-2C08869B7749}">
      <dsp:nvSpPr>
        <dsp:cNvPr id="0" name=""/>
        <dsp:cNvSpPr/>
      </dsp:nvSpPr>
      <dsp:spPr>
        <a:xfrm>
          <a:off x="0" y="0"/>
          <a:ext cx="1143000" cy="1143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02421C-739B-48CC-B520-410DF3F22ECA}">
      <dsp:nvSpPr>
        <dsp:cNvPr id="0" name=""/>
        <dsp:cNvSpPr/>
      </dsp:nvSpPr>
      <dsp:spPr>
        <a:xfrm>
          <a:off x="571500" y="0"/>
          <a:ext cx="7658100" cy="114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baseline="0" dirty="0" err="1" smtClean="0"/>
            <a:t>Faollik</a:t>
          </a:r>
          <a:r>
            <a:rPr lang="ru-RU" sz="4000" b="1" kern="1200" baseline="0" dirty="0" smtClean="0"/>
            <a:t> </a:t>
          </a:r>
          <a:r>
            <a:rPr lang="ru-RU" sz="4000" b="1" kern="1200" baseline="0" dirty="0" err="1" smtClean="0"/>
            <a:t>darajasiga</a:t>
          </a:r>
          <a:r>
            <a:rPr lang="ru-RU" sz="4000" b="1" kern="1200" baseline="0" dirty="0" smtClean="0"/>
            <a:t> </a:t>
          </a:r>
          <a:r>
            <a:rPr lang="ru-RU" sz="4000" b="1" kern="1200" baseline="0" dirty="0" err="1" smtClean="0"/>
            <a:t>ko‘ra</a:t>
          </a:r>
          <a:r>
            <a:rPr lang="ru-RU" sz="4000" b="1" kern="1200" baseline="0" dirty="0" smtClean="0"/>
            <a:t> </a:t>
          </a:r>
          <a:r>
            <a:rPr lang="ru-RU" sz="4000" b="1" kern="1200" baseline="0" dirty="0" err="1" smtClean="0"/>
            <a:t>metodlar</a:t>
          </a:r>
          <a:endParaRPr lang="ru-RU" sz="4000" b="1" kern="1200" baseline="0" dirty="0"/>
        </a:p>
      </dsp:txBody>
      <dsp:txXfrm>
        <a:off x="571500" y="0"/>
        <a:ext cx="7658100" cy="1143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955409" y="1600200"/>
          <a:ext cx="12562449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</TotalTime>
  <Words>169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dc:description>generated using python-pptx</dc:description>
  <cp:lastModifiedBy>Пользователь</cp:lastModifiedBy>
  <cp:revision>5</cp:revision>
  <dcterms:created xsi:type="dcterms:W3CDTF">2013-01-27T09:14:16Z</dcterms:created>
  <dcterms:modified xsi:type="dcterms:W3CDTF">2025-05-04T16:43:09Z</dcterms:modified>
</cp:coreProperties>
</file>