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3"/>
  </p:notesMasterIdLst>
  <p:sldIdLst>
    <p:sldId id="27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8" autoAdjust="0"/>
    <p:restoredTop sz="94660"/>
  </p:normalViewPr>
  <p:slideViewPr>
    <p:cSldViewPr snapToGrid="0">
      <p:cViewPr varScale="1">
        <p:scale>
          <a:sx n="78" d="100"/>
          <a:sy n="78" d="100"/>
        </p:scale>
        <p:origin x="-82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3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54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55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56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57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1985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zh-CN" smtClean="0"/>
              <a:t>Образец заголовка</a:t>
            </a:r>
            <a:endParaRPr lang="en-US" dirty="0"/>
          </a:p>
        </p:txBody>
      </p:sp>
      <p:sp>
        <p:nvSpPr>
          <p:cNvPr id="1048582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altLang="zh-CN" smtClean="0"/>
              <a:t>Образец подзаголовка</a:t>
            </a:r>
            <a:endParaRPr lang="en-US" dirty="0"/>
          </a:p>
        </p:txBody>
      </p:sp>
      <p:sp>
        <p:nvSpPr>
          <p:cNvPr id="104858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C8F3-725A-4F9A-A507-94E9D5D4F6DB}" type="datetimeFigureOut">
              <a:rPr lang="zh-CN" altLang="en-US" smtClean="0"/>
              <a:t>2025/4/12</a:t>
            </a:fld>
            <a:endParaRPr lang="zh-CN" altLang="en-US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58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40409-DAE8-4674-9087-DC3CFB3688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zh-CN" smtClean="0"/>
              <a:t>Образец заголовка</a:t>
            </a:r>
            <a:endParaRPr lang="en-US" dirty="0"/>
          </a:p>
        </p:txBody>
      </p:sp>
      <p:sp>
        <p:nvSpPr>
          <p:cNvPr id="1048621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en-US" dirty="0"/>
          </a:p>
        </p:txBody>
      </p:sp>
      <p:sp>
        <p:nvSpPr>
          <p:cNvPr id="104862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C8F3-725A-4F9A-A507-94E9D5D4F6DB}" type="datetimeFigureOut">
              <a:rPr lang="zh-CN" altLang="en-US" smtClean="0"/>
              <a:t>2025/4/12</a:t>
            </a:fld>
            <a:endParaRPr lang="zh-CN" altLang="en-US"/>
          </a:p>
        </p:txBody>
      </p:sp>
      <p:sp>
        <p:nvSpPr>
          <p:cNvPr id="104862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2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40409-DAE8-4674-9087-DC3CFB3688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altLang="zh-CN" smtClean="0"/>
              <a:t>Образец заголовка</a:t>
            </a:r>
            <a:endParaRPr lang="en-US" dirty="0"/>
          </a:p>
        </p:txBody>
      </p:sp>
      <p:sp>
        <p:nvSpPr>
          <p:cNvPr id="1048605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en-US" dirty="0"/>
          </a:p>
        </p:txBody>
      </p:sp>
      <p:sp>
        <p:nvSpPr>
          <p:cNvPr id="104860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C8F3-725A-4F9A-A507-94E9D5D4F6DB}" type="datetimeFigureOut">
              <a:rPr lang="zh-CN" altLang="en-US" smtClean="0"/>
              <a:t>2025/4/12</a:t>
            </a:fld>
            <a:endParaRPr lang="zh-CN" altLang="en-US"/>
          </a:p>
        </p:txBody>
      </p:sp>
      <p:sp>
        <p:nvSpPr>
          <p:cNvPr id="104860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0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40409-DAE8-4674-9087-DC3CFB3688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C8F3-725A-4F9A-A507-94E9D5D4F6DB}" type="datetimeFigureOut">
              <a:rPr lang="zh-CN" altLang="en-US" smtClean="0"/>
              <a:t>2025/4/12</a:t>
            </a:fld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BE40409-DAE8-4674-9087-DC3CFB3688BD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C8F3-725A-4F9A-A507-94E9D5D4F6DB}" type="datetimeFigureOut">
              <a:rPr lang="zh-CN" altLang="en-US" smtClean="0"/>
              <a:t>2025/4/12</a:t>
            </a:fld>
            <a:endParaRPr lang="zh-CN" alt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BE40409-DAE8-4674-9087-DC3CFB3688BD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C8F3-725A-4F9A-A507-94E9D5D4F6DB}" type="datetimeFigureOut">
              <a:rPr lang="zh-CN" altLang="en-US" smtClean="0"/>
              <a:t>2025/4/12</a:t>
            </a:fld>
            <a:endParaRPr lang="zh-CN" alt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BE40409-DAE8-4674-9087-DC3CFB3688BD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C8F3-725A-4F9A-A507-94E9D5D4F6DB}" type="datetimeFigureOut">
              <a:rPr lang="zh-CN" altLang="en-US" smtClean="0"/>
              <a:t>2025/4/12</a:t>
            </a:fld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BE40409-DAE8-4674-9087-DC3CFB3688BD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C8F3-725A-4F9A-A507-94E9D5D4F6DB}" type="datetimeFigureOut">
              <a:rPr lang="zh-CN" altLang="en-US" smtClean="0"/>
              <a:t>2025/4/12</a:t>
            </a:fld>
            <a:endParaRPr lang="zh-CN" alt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BE40409-DAE8-4674-9087-DC3CFB3688BD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C8F3-725A-4F9A-A507-94E9D5D4F6DB}" type="datetimeFigureOut">
              <a:rPr lang="zh-CN" altLang="en-US" smtClean="0"/>
              <a:t>2025/4/12</a:t>
            </a:fld>
            <a:endParaRPr lang="zh-CN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BE40409-DAE8-4674-9087-DC3CFB3688BD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C8F3-725A-4F9A-A507-94E9D5D4F6DB}" type="datetimeFigureOut">
              <a:rPr lang="zh-CN" altLang="en-US" smtClean="0"/>
              <a:t>2025/4/12</a:t>
            </a:fld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BE40409-DAE8-4674-9087-DC3CFB3688BD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C8F3-725A-4F9A-A507-94E9D5D4F6DB}" type="datetimeFigureOut">
              <a:rPr lang="zh-CN" altLang="en-US" smtClean="0"/>
              <a:t>2025/4/12</a:t>
            </a:fld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BE40409-DAE8-4674-9087-DC3CFB3688BD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zh-CN" smtClean="0"/>
              <a:t>Образец заголовка</a:t>
            </a:r>
            <a:endParaRPr lang="en-US" dirty="0"/>
          </a:p>
        </p:txBody>
      </p:sp>
      <p:sp>
        <p:nvSpPr>
          <p:cNvPr id="104861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en-US" dirty="0"/>
          </a:p>
        </p:txBody>
      </p:sp>
      <p:sp>
        <p:nvSpPr>
          <p:cNvPr id="10486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C8F3-725A-4F9A-A507-94E9D5D4F6DB}" type="datetimeFigureOut">
              <a:rPr lang="zh-CN" altLang="en-US" smtClean="0"/>
              <a:t>2025/4/12</a:t>
            </a:fld>
            <a:endParaRPr lang="zh-CN" altLang="en-US"/>
          </a:p>
        </p:txBody>
      </p:sp>
      <p:sp>
        <p:nvSpPr>
          <p:cNvPr id="10486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40409-DAE8-4674-9087-DC3CFB3688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C8F3-725A-4F9A-A507-94E9D5D4F6DB}" type="datetimeFigureOut">
              <a:rPr lang="zh-CN" altLang="en-US" smtClean="0"/>
              <a:t>2025/4/12</a:t>
            </a:fld>
            <a:endParaRPr lang="zh-CN" alt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BE40409-DAE8-4674-9087-DC3CFB3688BD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C8F3-725A-4F9A-A507-94E9D5D4F6DB}" type="datetimeFigureOut">
              <a:rPr lang="zh-CN" altLang="en-US" smtClean="0"/>
              <a:t>2025/4/12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40409-DAE8-4674-9087-DC3CFB3688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C8F3-725A-4F9A-A507-94E9D5D4F6DB}" type="datetimeFigureOut">
              <a:rPr lang="zh-CN" altLang="en-US" smtClean="0"/>
              <a:t>2025/4/12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40409-DAE8-4674-9087-DC3CFB3688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5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zh-CN" smtClean="0"/>
              <a:t>Образец заголовка</a:t>
            </a:r>
            <a:endParaRPr lang="en-US" dirty="0"/>
          </a:p>
        </p:txBody>
      </p:sp>
      <p:sp>
        <p:nvSpPr>
          <p:cNvPr id="1048626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104862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C8F3-725A-4F9A-A507-94E9D5D4F6DB}" type="datetimeFigureOut">
              <a:rPr lang="zh-CN" altLang="en-US" smtClean="0"/>
              <a:t>2025/4/12</a:t>
            </a:fld>
            <a:endParaRPr lang="zh-CN" altLang="en-US"/>
          </a:p>
        </p:txBody>
      </p:sp>
      <p:sp>
        <p:nvSpPr>
          <p:cNvPr id="104862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2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40409-DAE8-4674-9087-DC3CFB3688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zh-CN" smtClean="0"/>
              <a:t>Образец заголовка</a:t>
            </a:r>
            <a:endParaRPr lang="en-US" dirty="0"/>
          </a:p>
        </p:txBody>
      </p:sp>
      <p:sp>
        <p:nvSpPr>
          <p:cNvPr id="1048631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en-US" dirty="0"/>
          </a:p>
        </p:txBody>
      </p:sp>
      <p:sp>
        <p:nvSpPr>
          <p:cNvPr id="1048632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en-US" dirty="0"/>
          </a:p>
        </p:txBody>
      </p:sp>
      <p:sp>
        <p:nvSpPr>
          <p:cNvPr id="104863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C8F3-725A-4F9A-A507-94E9D5D4F6DB}" type="datetimeFigureOut">
              <a:rPr lang="zh-CN" altLang="en-US" smtClean="0"/>
              <a:t>2025/4/12</a:t>
            </a:fld>
            <a:endParaRPr lang="zh-CN" altLang="en-US"/>
          </a:p>
        </p:txBody>
      </p:sp>
      <p:sp>
        <p:nvSpPr>
          <p:cNvPr id="104863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3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40409-DAE8-4674-9087-DC3CFB3688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6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en-US" dirty="0"/>
          </a:p>
        </p:txBody>
      </p:sp>
      <p:sp>
        <p:nvSpPr>
          <p:cNvPr id="1048637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1048638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en-US" dirty="0"/>
          </a:p>
        </p:txBody>
      </p:sp>
      <p:sp>
        <p:nvSpPr>
          <p:cNvPr id="104863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1048640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en-US" dirty="0"/>
          </a:p>
        </p:txBody>
      </p:sp>
      <p:sp>
        <p:nvSpPr>
          <p:cNvPr id="1048641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C8F3-725A-4F9A-A507-94E9D5D4F6DB}" type="datetimeFigureOut">
              <a:rPr lang="zh-CN" altLang="en-US" smtClean="0"/>
              <a:t>2025/4/12</a:t>
            </a:fld>
            <a:endParaRPr lang="zh-CN" altLang="en-US"/>
          </a:p>
        </p:txBody>
      </p:sp>
      <p:sp>
        <p:nvSpPr>
          <p:cNvPr id="1048642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43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40409-DAE8-4674-9087-DC3CFB3688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zh-CN" smtClean="0"/>
              <a:t>Образец заголовка</a:t>
            </a:r>
            <a:endParaRPr lang="en-US" dirty="0"/>
          </a:p>
        </p:txBody>
      </p:sp>
      <p:sp>
        <p:nvSpPr>
          <p:cNvPr id="1048601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C8F3-725A-4F9A-A507-94E9D5D4F6DB}" type="datetimeFigureOut">
              <a:rPr lang="zh-CN" altLang="en-US" smtClean="0"/>
              <a:t>2025/4/12</a:t>
            </a:fld>
            <a:endParaRPr lang="zh-CN" altLang="en-US"/>
          </a:p>
        </p:txBody>
      </p:sp>
      <p:sp>
        <p:nvSpPr>
          <p:cNvPr id="1048602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03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40409-DAE8-4674-9087-DC3CFB3688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C8F3-725A-4F9A-A507-94E9D5D4F6DB}" type="datetimeFigureOut">
              <a:rPr lang="zh-CN" altLang="en-US" smtClean="0"/>
              <a:t>2025/4/12</a:t>
            </a:fld>
            <a:endParaRPr lang="zh-CN" altLang="en-US"/>
          </a:p>
        </p:txBody>
      </p:sp>
      <p:sp>
        <p:nvSpPr>
          <p:cNvPr id="104864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4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40409-DAE8-4674-9087-DC3CFB3688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7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zh-CN" smtClean="0"/>
              <a:t>Образец заголовка</a:t>
            </a:r>
            <a:endParaRPr lang="en-US" dirty="0"/>
          </a:p>
        </p:txBody>
      </p:sp>
      <p:sp>
        <p:nvSpPr>
          <p:cNvPr id="1048648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en-US" dirty="0"/>
          </a:p>
        </p:txBody>
      </p:sp>
      <p:sp>
        <p:nvSpPr>
          <p:cNvPr id="1048649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1048650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C8F3-725A-4F9A-A507-94E9D5D4F6DB}" type="datetimeFigureOut">
              <a:rPr lang="zh-CN" altLang="en-US" smtClean="0"/>
              <a:t>2025/4/12</a:t>
            </a:fld>
            <a:endParaRPr lang="zh-CN" altLang="en-US"/>
          </a:p>
        </p:txBody>
      </p:sp>
      <p:sp>
        <p:nvSpPr>
          <p:cNvPr id="1048651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52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40409-DAE8-4674-9087-DC3CFB3688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4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zh-CN" smtClean="0"/>
              <a:t>Образец заголовка</a:t>
            </a:r>
            <a:endParaRPr lang="en-US" dirty="0"/>
          </a:p>
        </p:txBody>
      </p:sp>
      <p:sp>
        <p:nvSpPr>
          <p:cNvPr id="1048615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altLang="zh-CN" smtClean="0"/>
              <a:t>Вставка рисунка</a:t>
            </a:r>
            <a:endParaRPr lang="en-US" dirty="0"/>
          </a:p>
        </p:txBody>
      </p:sp>
      <p:sp>
        <p:nvSpPr>
          <p:cNvPr id="1048616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104861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C8F3-725A-4F9A-A507-94E9D5D4F6DB}" type="datetimeFigureOut">
              <a:rPr lang="zh-CN" altLang="en-US" smtClean="0"/>
              <a:t>2025/4/12</a:t>
            </a:fld>
            <a:endParaRPr lang="zh-CN" altLang="en-US"/>
          </a:p>
        </p:txBody>
      </p:sp>
      <p:sp>
        <p:nvSpPr>
          <p:cNvPr id="104861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1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40409-DAE8-4674-9087-DC3CFB3688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zh-CN" smtClean="0"/>
              <a:t>Образец заголовка</a:t>
            </a:r>
            <a:endParaRPr lang="en-US" dirty="0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en-US" dirty="0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9C8F3-725A-4F9A-A507-94E9D5D4F6DB}" type="datetimeFigureOut">
              <a:rPr lang="zh-CN" altLang="en-US" smtClean="0"/>
              <a:t>2025/4/12</a:t>
            </a:fld>
            <a:endParaRPr lang="zh-CN" alt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40409-DAE8-4674-9087-DC3CFB3688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AB29C8F3-725A-4F9A-A507-94E9D5D4F6DB}" type="datetimeFigureOut">
              <a:rPr lang="zh-CN" altLang="en-US" smtClean="0"/>
              <a:t>2025/4/12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7BE40409-DAE8-4674-9087-DC3CFB3688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Mehnat</a:t>
            </a:r>
            <a:r>
              <a:rPr lang="en-US" dirty="0" smtClean="0"/>
              <a:t> </a:t>
            </a:r>
            <a:r>
              <a:rPr lang="en-US" dirty="0" err="1" smtClean="0"/>
              <a:t>Gigiyenasi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178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3" name="Заголовок 1048682"/>
          <p:cNvSpPr>
            <a:spLocks noGrp="1"/>
          </p:cNvSpPr>
          <p:nvPr>
            <p:ph type="ctrTitle"/>
          </p:nvPr>
        </p:nvSpPr>
        <p:spPr>
          <a:xfrm>
            <a:off x="943161" y="2431693"/>
            <a:ext cx="7292364" cy="1994615"/>
          </a:xfrm>
          <a:solidFill>
            <a:srgbClr val="FFE100"/>
          </a:solidFill>
          <a:ln>
            <a:noFill/>
            <a:prstDash val="solid"/>
          </a:ln>
        </p:spPr>
        <p:txBody>
          <a:bodyPr/>
          <a:lstStyle/>
          <a:p>
            <a:r>
              <a:rPr lang="en-US"/>
              <a:t>E'tiboringgiz uchun </a:t>
            </a:r>
            <a:br>
              <a:rPr lang="en-US"/>
            </a:br>
            <a:r>
              <a:rPr lang="en-US"/>
              <a:t>Rahmat</a:t>
            </a:r>
            <a:endParaRPr lang="ru-RU"/>
          </a:p>
        </p:txBody>
      </p:sp>
      <p:sp>
        <p:nvSpPr>
          <p:cNvPr id="1048684" name="Подзаголовок 1048683"/>
          <p:cNvSpPr>
            <a:spLocks noGrp="1"/>
          </p:cNvSpPr>
          <p:nvPr>
            <p:ph type="subTitle" idx="1"/>
          </p:nvPr>
        </p:nvSpPr>
        <p:spPr>
          <a:xfrm>
            <a:off x="1377526" y="7822776"/>
            <a:ext cx="6858000" cy="1655762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circl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7" name="Заголовок 104866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 </a:t>
            </a:r>
            <a:endParaRPr lang="ru-RU"/>
          </a:p>
        </p:txBody>
      </p:sp>
      <p:sp>
        <p:nvSpPr>
          <p:cNvPr id="1048668" name="Подзаголовок 1048667"/>
          <p:cNvSpPr>
            <a:spLocks noGrp="1"/>
          </p:cNvSpPr>
          <p:nvPr>
            <p:ph type="subTitle" idx="1"/>
          </p:nvPr>
        </p:nvSpPr>
        <p:spPr>
          <a:xfrm>
            <a:off x="1142999" y="7237906"/>
            <a:ext cx="6858000" cy="1655762"/>
          </a:xfrm>
        </p:spPr>
        <p:txBody>
          <a:bodyPr/>
          <a:lstStyle/>
          <a:p>
            <a:endParaRPr lang="ru-RU"/>
          </a:p>
        </p:txBody>
      </p:sp>
      <p:pic>
        <p:nvPicPr>
          <p:cNvPr id="2097163" name="Рисунок 2097162"/>
          <p:cNvPicPr>
            <a:picLocks/>
          </p:cNvPicPr>
          <p:nvPr/>
        </p:nvPicPr>
        <p:blipFill>
          <a:blip r:embed="rId2"/>
          <a:srcRect l="11984" t="24328" r="12275" b="50387"/>
          <a:stretch>
            <a:fillRect/>
          </a:stretch>
        </p:blipFill>
        <p:spPr>
          <a:xfrm>
            <a:off x="28336" y="27919"/>
            <a:ext cx="9051630" cy="68300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9" name="Заголовок 1048668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4582360"/>
          </a:xfrm>
        </p:spPr>
        <p:txBody>
          <a:bodyPr/>
          <a:lstStyle/>
          <a:p>
            <a:r>
              <a:rPr lang="en-US"/>
              <a:t> </a:t>
            </a:r>
            <a:endParaRPr lang="ru-RU"/>
          </a:p>
        </p:txBody>
      </p:sp>
      <p:sp>
        <p:nvSpPr>
          <p:cNvPr id="1048670" name="Подзаголовок 1048669"/>
          <p:cNvSpPr>
            <a:spLocks noGrp="1"/>
          </p:cNvSpPr>
          <p:nvPr>
            <p:ph type="subTitle" idx="1"/>
          </p:nvPr>
        </p:nvSpPr>
        <p:spPr>
          <a:xfrm>
            <a:off x="956486" y="7176799"/>
            <a:ext cx="6858000" cy="1655762"/>
          </a:xfrm>
        </p:spPr>
        <p:txBody>
          <a:bodyPr/>
          <a:lstStyle/>
          <a:p>
            <a:endParaRPr lang="ru-RU"/>
          </a:p>
        </p:txBody>
      </p:sp>
      <p:pic>
        <p:nvPicPr>
          <p:cNvPr id="2097164" name="Рисунок 2097163"/>
          <p:cNvPicPr>
            <a:picLocks/>
          </p:cNvPicPr>
          <p:nvPr/>
        </p:nvPicPr>
        <p:blipFill>
          <a:blip r:embed="rId2"/>
          <a:srcRect l="9455" t="50139" r="8674" b="25570"/>
          <a:stretch>
            <a:fillRect/>
          </a:stretch>
        </p:blipFill>
        <p:spPr>
          <a:xfrm>
            <a:off x="0" y="0"/>
            <a:ext cx="9154720" cy="69542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1" name="Заголовок 1048670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4702028"/>
          </a:xfrm>
        </p:spPr>
        <p:txBody>
          <a:bodyPr/>
          <a:lstStyle/>
          <a:p>
            <a:r>
              <a:rPr lang="en-US"/>
              <a:t> </a:t>
            </a:r>
            <a:endParaRPr lang="ru-RU"/>
          </a:p>
        </p:txBody>
      </p:sp>
      <p:sp>
        <p:nvSpPr>
          <p:cNvPr id="1048672" name="Подзаголовок 1048671"/>
          <p:cNvSpPr>
            <a:spLocks noGrp="1"/>
          </p:cNvSpPr>
          <p:nvPr>
            <p:ph type="subTitle" idx="1"/>
          </p:nvPr>
        </p:nvSpPr>
        <p:spPr>
          <a:xfrm>
            <a:off x="685799" y="8594990"/>
            <a:ext cx="6858000" cy="1655762"/>
          </a:xfrm>
        </p:spPr>
        <p:txBody>
          <a:bodyPr/>
          <a:lstStyle/>
          <a:p>
            <a:endParaRPr lang="ru-RU"/>
          </a:p>
        </p:txBody>
      </p:sp>
      <p:pic>
        <p:nvPicPr>
          <p:cNvPr id="2097165" name="Рисунок 2097164"/>
          <p:cNvPicPr>
            <a:picLocks/>
          </p:cNvPicPr>
          <p:nvPr/>
        </p:nvPicPr>
        <p:blipFill>
          <a:blip r:embed="rId2"/>
          <a:srcRect l="8558" t="23638" r="10055" b="51934"/>
          <a:stretch>
            <a:fillRect/>
          </a:stretch>
        </p:blipFill>
        <p:spPr>
          <a:xfrm>
            <a:off x="-671966" y="0"/>
            <a:ext cx="10088133" cy="677902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3" name="Заголовок 104867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 </a:t>
            </a:r>
            <a:endParaRPr lang="ru-RU"/>
          </a:p>
        </p:txBody>
      </p:sp>
      <p:sp>
        <p:nvSpPr>
          <p:cNvPr id="1048674" name="Подзаголовок 1048673"/>
          <p:cNvSpPr>
            <a:spLocks noGrp="1"/>
          </p:cNvSpPr>
          <p:nvPr>
            <p:ph type="subTitle" idx="1"/>
          </p:nvPr>
        </p:nvSpPr>
        <p:spPr>
          <a:xfrm>
            <a:off x="685799" y="8410202"/>
            <a:ext cx="6858000" cy="1655762"/>
          </a:xfrm>
        </p:spPr>
        <p:txBody>
          <a:bodyPr/>
          <a:lstStyle/>
          <a:p>
            <a:endParaRPr lang="ru-RU"/>
          </a:p>
        </p:txBody>
      </p:sp>
      <p:pic>
        <p:nvPicPr>
          <p:cNvPr id="2097166" name="Рисунок 2097165"/>
          <p:cNvPicPr>
            <a:picLocks/>
          </p:cNvPicPr>
          <p:nvPr/>
        </p:nvPicPr>
        <p:blipFill>
          <a:blip r:embed="rId2"/>
          <a:srcRect l="15425" t="50105" r="11260" b="26157"/>
          <a:stretch>
            <a:fillRect/>
          </a:stretch>
        </p:blipFill>
        <p:spPr>
          <a:xfrm>
            <a:off x="0" y="2824"/>
            <a:ext cx="9456852" cy="6855176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5" name="Заголовок 1048674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4839518"/>
          </a:xfrm>
        </p:spPr>
        <p:txBody>
          <a:bodyPr/>
          <a:lstStyle/>
          <a:p>
            <a:r>
              <a:rPr lang="en-US"/>
              <a:t> </a:t>
            </a:r>
            <a:endParaRPr lang="ru-RU"/>
          </a:p>
        </p:txBody>
      </p:sp>
      <p:sp>
        <p:nvSpPr>
          <p:cNvPr id="1048676" name="Подзаголовок 1048675"/>
          <p:cNvSpPr>
            <a:spLocks noGrp="1"/>
          </p:cNvSpPr>
          <p:nvPr>
            <p:ph type="subTitle" idx="1"/>
          </p:nvPr>
        </p:nvSpPr>
        <p:spPr>
          <a:xfrm>
            <a:off x="1374254" y="8332304"/>
            <a:ext cx="6858000" cy="1655762"/>
          </a:xfrm>
        </p:spPr>
        <p:txBody>
          <a:bodyPr/>
          <a:lstStyle/>
          <a:p>
            <a:endParaRPr lang="ru-RU"/>
          </a:p>
        </p:txBody>
      </p:sp>
      <p:pic>
        <p:nvPicPr>
          <p:cNvPr id="2097167" name="Рисунок 2097166"/>
          <p:cNvPicPr>
            <a:picLocks/>
          </p:cNvPicPr>
          <p:nvPr/>
        </p:nvPicPr>
        <p:blipFill>
          <a:blip r:embed="rId2"/>
          <a:srcRect l="9524" t="23776" r="9710" b="49967"/>
          <a:stretch>
            <a:fillRect/>
          </a:stretch>
        </p:blipFill>
        <p:spPr>
          <a:xfrm>
            <a:off x="-202552" y="-37183"/>
            <a:ext cx="9473430" cy="68951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extLst>
          <p:ext uri="http://mobile.wps.cn/transition/2016/1">
            <p:transition xmlns="" val="wps_invert_l_1500"/>
          </p:ext>
        </p:extLst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7" name="Заголовок 104867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 </a:t>
            </a:r>
            <a:endParaRPr lang="ru-RU"/>
          </a:p>
        </p:txBody>
      </p:sp>
      <p:sp>
        <p:nvSpPr>
          <p:cNvPr id="1048678" name="Подзаголовок 1048677"/>
          <p:cNvSpPr>
            <a:spLocks noGrp="1"/>
          </p:cNvSpPr>
          <p:nvPr>
            <p:ph type="subTitle" idx="1"/>
          </p:nvPr>
        </p:nvSpPr>
        <p:spPr>
          <a:xfrm>
            <a:off x="685800" y="7831153"/>
            <a:ext cx="6858000" cy="1655762"/>
          </a:xfrm>
        </p:spPr>
        <p:txBody>
          <a:bodyPr/>
          <a:lstStyle/>
          <a:p>
            <a:endParaRPr lang="ru-RU"/>
          </a:p>
        </p:txBody>
      </p:sp>
      <p:pic>
        <p:nvPicPr>
          <p:cNvPr id="2097168" name="Рисунок 2097167"/>
          <p:cNvPicPr>
            <a:picLocks/>
          </p:cNvPicPr>
          <p:nvPr/>
        </p:nvPicPr>
        <p:blipFill>
          <a:blip r:embed="rId2"/>
          <a:srcRect l="12595" t="50519" r="11760" b="24299"/>
          <a:stretch>
            <a:fillRect/>
          </a:stretch>
        </p:blipFill>
        <p:spPr>
          <a:xfrm>
            <a:off x="-116697" y="-117558"/>
            <a:ext cx="9393425" cy="69755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extLst>
          <p:ext uri="http://mobile.wps.cn/transition/2016/1">
            <p:transition xmlns="" val="wps_teeter_l_1500"/>
          </p:ext>
        </p:extLst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9" name="Заголовок 1048678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 </a:t>
            </a:r>
            <a:endParaRPr lang="ru-RU"/>
          </a:p>
        </p:txBody>
      </p:sp>
      <p:sp>
        <p:nvSpPr>
          <p:cNvPr id="1048680" name="Подзаголовок 1048679"/>
          <p:cNvSpPr>
            <a:spLocks noGrp="1"/>
          </p:cNvSpPr>
          <p:nvPr>
            <p:ph type="subTitle" idx="1"/>
          </p:nvPr>
        </p:nvSpPr>
        <p:spPr>
          <a:xfrm>
            <a:off x="1143000" y="8284363"/>
            <a:ext cx="6858000" cy="1655762"/>
          </a:xfrm>
        </p:spPr>
        <p:txBody>
          <a:bodyPr/>
          <a:lstStyle/>
          <a:p>
            <a:endParaRPr lang="ru-RU"/>
          </a:p>
        </p:txBody>
      </p:sp>
      <p:pic>
        <p:nvPicPr>
          <p:cNvPr id="2097169" name="Рисунок 2097168"/>
          <p:cNvPicPr>
            <a:picLocks/>
          </p:cNvPicPr>
          <p:nvPr/>
        </p:nvPicPr>
        <p:blipFill>
          <a:blip r:embed="rId2"/>
          <a:srcRect l="8936" t="25363" r="8790" b="56661"/>
          <a:stretch>
            <a:fillRect/>
          </a:stretch>
        </p:blipFill>
        <p:spPr>
          <a:xfrm>
            <a:off x="-555578" y="-3025"/>
            <a:ext cx="10664329" cy="674772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extLst>
          <p:ext uri="http://mobile.wps.cn/transition/2016/1">
            <p:transition xmlns="" val="wps_invert_l_1500"/>
          </p:ext>
        </p:extLst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1" name="Заголовок 1048680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 </a:t>
            </a:r>
            <a:endParaRPr lang="ru-RU"/>
          </a:p>
        </p:txBody>
      </p:sp>
      <p:sp>
        <p:nvSpPr>
          <p:cNvPr id="1048682" name="Подзаголовок 1048681"/>
          <p:cNvSpPr>
            <a:spLocks noGrp="1"/>
          </p:cNvSpPr>
          <p:nvPr>
            <p:ph type="subTitle" idx="1"/>
          </p:nvPr>
        </p:nvSpPr>
        <p:spPr>
          <a:xfrm>
            <a:off x="837073" y="7637647"/>
            <a:ext cx="6858000" cy="1655762"/>
          </a:xfrm>
        </p:spPr>
        <p:txBody>
          <a:bodyPr/>
          <a:lstStyle/>
          <a:p>
            <a:endParaRPr lang="ru-RU"/>
          </a:p>
        </p:txBody>
      </p:sp>
      <p:pic>
        <p:nvPicPr>
          <p:cNvPr id="2097170" name="Рисунок 2097169"/>
          <p:cNvPicPr>
            <a:picLocks/>
          </p:cNvPicPr>
          <p:nvPr/>
        </p:nvPicPr>
        <p:blipFill>
          <a:blip r:embed="rId2"/>
          <a:srcRect l="9178" t="46102" r="8790" b="26536"/>
          <a:stretch>
            <a:fillRect/>
          </a:stretch>
        </p:blipFill>
        <p:spPr>
          <a:xfrm>
            <a:off x="0" y="-27054"/>
            <a:ext cx="9220582" cy="68850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extLst>
          <p:ext uri="http://mobile.wps.cn/transition/2016/1">
            <p:transition xmlns="" val="wps_explode_r_800"/>
          </p:ext>
        </p:extLst>
      </p:transition>
    </mc:Choice>
    <mc:Fallback xmlns="">
      <p:transition spd="slow">
        <p:fade/>
      </p:transition>
    </mc:Fallback>
  </mc:AlternateContent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</Words>
  <Application>Microsoft Office PowerPoint</Application>
  <PresentationFormat>Экран (4:3)</PresentationFormat>
  <Paragraphs>10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Тема Office</vt:lpstr>
      <vt:lpstr>Базовая</vt:lpstr>
      <vt:lpstr>Mehnat Gigiyenasi</vt:lpstr>
      <vt:lpstr> </vt:lpstr>
      <vt:lpstr> </vt:lpstr>
      <vt:lpstr> </vt:lpstr>
      <vt:lpstr> </vt:lpstr>
      <vt:lpstr> </vt:lpstr>
      <vt:lpstr> </vt:lpstr>
      <vt:lpstr> </vt:lpstr>
      <vt:lpstr> </vt:lpstr>
      <vt:lpstr>E'tiboringgiz uchun  Rahmat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Mehnat Gigiyenasi</dc:title>
  <dc:creator>SM-A515F</dc:creator>
  <cp:lastModifiedBy>Пользователь Windows</cp:lastModifiedBy>
  <cp:revision>1</cp:revision>
  <dcterms:created xsi:type="dcterms:W3CDTF">2015-05-11T13:36:16Z</dcterms:created>
  <dcterms:modified xsi:type="dcterms:W3CDTF">2025-04-12T11:23:11Z</dcterms:modified>
</cp:coreProperties>
</file>