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Microsoft Access dasturiga kirish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Microsoft Access — ma'lumotlar bazasi bilan ishlash uchun mo‘ljallangan dasturiy ta’minot.</a:t>
            </a:r>
          </a:p>
          <a:p>
            <a:r>
              <a:t>Access yordamida ma'lumotlar bazasini yaratish, saqlash, izlash, tahrirlash va hisobotlar tayyorlash mumkin.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Access dasturining asosiy obyektlari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Jadvallar (Tables)</a:t>
            </a:r>
          </a:p>
          <a:p>
            <a:r>
              <a:t>2. Surovlar (Queries)</a:t>
            </a:r>
          </a:p>
          <a:p>
            <a:r>
              <a:t>3. Formalar (Forms)</a:t>
            </a:r>
          </a:p>
          <a:p>
            <a:r>
              <a:t>4. Hisobotlar (Reports)</a:t>
            </a:r>
          </a:p>
          <a:p>
            <a:r>
              <a:t>5. Makroslar (Macros)</a:t>
            </a:r>
          </a:p>
          <a:p>
            <a:r>
              <a:t>6. Modullar (Modules)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Jadvallar — ma'lumotlar saqlovchi obyekt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Har bir jadval ma'lumotlar bazasidagi muhim birlik hisoblanadi.</a:t>
            </a:r>
          </a:p>
          <a:p>
            <a:r>
              <a:t>Ular ustun (fields) va satrlardan (records) iborat.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Surovlar — ma'lumotlarni tanlash va qayta ishlash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Surov yordamida jadvaldagi kerakli ma’lumotlarni ajratib olish mumkin.</a:t>
            </a:r>
          </a:p>
          <a:p>
            <a:r>
              <a:t>Misol: 'Talabalar' jadvalidan faqat 4-kurslar.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Formalar — foydalanuvchi interfeysi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Forma orqali foydalanuvchi oson tarzda ma’lumot kiritadi yoki tahrirlaydi.</a:t>
            </a:r>
          </a:p>
          <a:p>
            <a:r>
              <a:t>Dizaynni moslashtirish mumkin.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Hisobotlar — chop etish uchun tayyor shakllar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Ma’lumotlarni bosma yoki PDF ko‘rinishda chiqarish uchun ishlatiladi.</a:t>
            </a:r>
          </a:p>
          <a:p>
            <a:r>
              <a:t>Qisqacha statistik ma’lumotlar ko‘rinishida taqdim etiladi.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Avtomatlashtirish vositalari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Makroslar — oddiy avtomatik amallarni bajarish uchun.</a:t>
            </a:r>
          </a:p>
          <a:p>
            <a:r>
              <a:t>Modullar (VBA) — ilg‘or foydalanuvchilar uchun dasturlash imkoniyati.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Access — ma’lumotlar bazasi bilan samarali ishlash imkonini beruvchi vosita.</a:t>
            </a:r>
          </a:p>
          <a:p>
            <a:r>
              <a:t>Asosiy obyektlar yordamida ma’lumotlar bilan to‘liq ishlash mumkin.</a:t>
            </a:r>
          </a:p>
          <a:p>
            <a:r>
              <a:t>Amaliyotda bu obyektlardan to‘g‘ri foydalanish muhim.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