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8"/>
  </p:notesMasterIdLst>
  <p:sldIdLst>
    <p:sldId id="371" r:id="rId3"/>
    <p:sldId id="260" r:id="rId4"/>
    <p:sldId id="309" r:id="rId5"/>
    <p:sldId id="352" r:id="rId6"/>
    <p:sldId id="370" r:id="rId7"/>
    <p:sldId id="337" r:id="rId8"/>
    <p:sldId id="326" r:id="rId9"/>
    <p:sldId id="353" r:id="rId10"/>
    <p:sldId id="339" r:id="rId11"/>
    <p:sldId id="331" r:id="rId12"/>
    <p:sldId id="327" r:id="rId13"/>
    <p:sldId id="324" r:id="rId14"/>
    <p:sldId id="349" r:id="rId15"/>
    <p:sldId id="259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1" autoAdjust="0"/>
    <p:restoredTop sz="95864" autoAdjust="0"/>
  </p:normalViewPr>
  <p:slideViewPr>
    <p:cSldViewPr snapToGrid="0" showGuides="1">
      <p:cViewPr varScale="1">
        <p:scale>
          <a:sx n="65" d="100"/>
          <a:sy n="65" d="100"/>
        </p:scale>
        <p:origin x="930" y="60"/>
      </p:cViewPr>
      <p:guideLst>
        <p:guide pos="3840"/>
        <p:guide orient="horz" pos="24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1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294" y="339509"/>
            <a:ext cx="1104790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BC9F262-EDFB-4C40-BBF0-DAC83A7B218C}"/>
              </a:ext>
            </a:extLst>
          </p:cNvPr>
          <p:cNvSpPr/>
          <p:nvPr userDrawn="1"/>
        </p:nvSpPr>
        <p:spPr>
          <a:xfrm>
            <a:off x="-1" y="5708021"/>
            <a:ext cx="4067951" cy="1149978"/>
          </a:xfrm>
          <a:custGeom>
            <a:avLst/>
            <a:gdLst>
              <a:gd name="connsiteX0" fmla="*/ 0 w 4067951"/>
              <a:gd name="connsiteY0" fmla="*/ 787338 h 1149978"/>
              <a:gd name="connsiteX1" fmla="*/ 1282808 w 4067951"/>
              <a:gd name="connsiteY1" fmla="*/ 1149978 h 1149978"/>
              <a:gd name="connsiteX2" fmla="*/ 450473 w 4067951"/>
              <a:gd name="connsiteY2" fmla="*/ 1149978 h 1149978"/>
              <a:gd name="connsiteX3" fmla="*/ 0 w 4067951"/>
              <a:gd name="connsiteY3" fmla="*/ 1022633 h 1149978"/>
              <a:gd name="connsiteX4" fmla="*/ 1 w 4067951"/>
              <a:gd name="connsiteY4" fmla="*/ 393669 h 1149978"/>
              <a:gd name="connsiteX5" fmla="*/ 2675381 w 4067951"/>
              <a:gd name="connsiteY5" fmla="*/ 1149978 h 1149978"/>
              <a:gd name="connsiteX6" fmla="*/ 1843046 w 4067951"/>
              <a:gd name="connsiteY6" fmla="*/ 1149978 h 1149978"/>
              <a:gd name="connsiteX7" fmla="*/ 1 w 4067951"/>
              <a:gd name="connsiteY7" fmla="*/ 628964 h 1149978"/>
              <a:gd name="connsiteX8" fmla="*/ 1 w 4067951"/>
              <a:gd name="connsiteY8" fmla="*/ 0 h 1149978"/>
              <a:gd name="connsiteX9" fmla="*/ 4067951 w 4067951"/>
              <a:gd name="connsiteY9" fmla="*/ 1149978 h 1149978"/>
              <a:gd name="connsiteX10" fmla="*/ 3235612 w 4067951"/>
              <a:gd name="connsiteY10" fmla="*/ 1149978 h 1149978"/>
              <a:gd name="connsiteX11" fmla="*/ 2 w 4067951"/>
              <a:gd name="connsiteY11" fmla="*/ 235295 h 11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7951" h="1149978">
                <a:moveTo>
                  <a:pt x="0" y="787338"/>
                </a:moveTo>
                <a:lnTo>
                  <a:pt x="1282808" y="1149978"/>
                </a:lnTo>
                <a:lnTo>
                  <a:pt x="450473" y="1149978"/>
                </a:lnTo>
                <a:lnTo>
                  <a:pt x="0" y="1022633"/>
                </a:lnTo>
                <a:close/>
                <a:moveTo>
                  <a:pt x="1" y="393669"/>
                </a:moveTo>
                <a:lnTo>
                  <a:pt x="2675381" y="1149978"/>
                </a:lnTo>
                <a:lnTo>
                  <a:pt x="1843046" y="1149978"/>
                </a:lnTo>
                <a:lnTo>
                  <a:pt x="1" y="628964"/>
                </a:lnTo>
                <a:close/>
                <a:moveTo>
                  <a:pt x="1" y="0"/>
                </a:moveTo>
                <a:lnTo>
                  <a:pt x="4067951" y="1149978"/>
                </a:lnTo>
                <a:lnTo>
                  <a:pt x="3235612" y="1149978"/>
                </a:lnTo>
                <a:lnTo>
                  <a:pt x="2" y="235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349573-B1FE-43B0-AAF6-C0BF9EA291B8}"/>
              </a:ext>
            </a:extLst>
          </p:cNvPr>
          <p:cNvSpPr/>
          <p:nvPr userDrawn="1"/>
        </p:nvSpPr>
        <p:spPr>
          <a:xfrm rot="10800000">
            <a:off x="8124049" y="0"/>
            <a:ext cx="4067951" cy="1149978"/>
          </a:xfrm>
          <a:custGeom>
            <a:avLst/>
            <a:gdLst>
              <a:gd name="connsiteX0" fmla="*/ 0 w 4067951"/>
              <a:gd name="connsiteY0" fmla="*/ 787338 h 1149978"/>
              <a:gd name="connsiteX1" fmla="*/ 1282808 w 4067951"/>
              <a:gd name="connsiteY1" fmla="*/ 1149978 h 1149978"/>
              <a:gd name="connsiteX2" fmla="*/ 450473 w 4067951"/>
              <a:gd name="connsiteY2" fmla="*/ 1149978 h 1149978"/>
              <a:gd name="connsiteX3" fmla="*/ 0 w 4067951"/>
              <a:gd name="connsiteY3" fmla="*/ 1022633 h 1149978"/>
              <a:gd name="connsiteX4" fmla="*/ 1 w 4067951"/>
              <a:gd name="connsiteY4" fmla="*/ 393669 h 1149978"/>
              <a:gd name="connsiteX5" fmla="*/ 2675381 w 4067951"/>
              <a:gd name="connsiteY5" fmla="*/ 1149978 h 1149978"/>
              <a:gd name="connsiteX6" fmla="*/ 1843046 w 4067951"/>
              <a:gd name="connsiteY6" fmla="*/ 1149978 h 1149978"/>
              <a:gd name="connsiteX7" fmla="*/ 1 w 4067951"/>
              <a:gd name="connsiteY7" fmla="*/ 628964 h 1149978"/>
              <a:gd name="connsiteX8" fmla="*/ 1 w 4067951"/>
              <a:gd name="connsiteY8" fmla="*/ 0 h 1149978"/>
              <a:gd name="connsiteX9" fmla="*/ 4067951 w 4067951"/>
              <a:gd name="connsiteY9" fmla="*/ 1149978 h 1149978"/>
              <a:gd name="connsiteX10" fmla="*/ 3235612 w 4067951"/>
              <a:gd name="connsiteY10" fmla="*/ 1149978 h 1149978"/>
              <a:gd name="connsiteX11" fmla="*/ 2 w 4067951"/>
              <a:gd name="connsiteY11" fmla="*/ 235295 h 11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7951" h="1149978">
                <a:moveTo>
                  <a:pt x="0" y="787338"/>
                </a:moveTo>
                <a:lnTo>
                  <a:pt x="1282808" y="1149978"/>
                </a:lnTo>
                <a:lnTo>
                  <a:pt x="450473" y="1149978"/>
                </a:lnTo>
                <a:lnTo>
                  <a:pt x="0" y="1022633"/>
                </a:lnTo>
                <a:close/>
                <a:moveTo>
                  <a:pt x="1" y="393669"/>
                </a:moveTo>
                <a:lnTo>
                  <a:pt x="2675381" y="1149978"/>
                </a:lnTo>
                <a:lnTo>
                  <a:pt x="1843046" y="1149978"/>
                </a:lnTo>
                <a:lnTo>
                  <a:pt x="1" y="628964"/>
                </a:lnTo>
                <a:close/>
                <a:moveTo>
                  <a:pt x="1" y="0"/>
                </a:moveTo>
                <a:lnTo>
                  <a:pt x="4067951" y="1149978"/>
                </a:lnTo>
                <a:lnTo>
                  <a:pt x="3235612" y="1149978"/>
                </a:lnTo>
                <a:lnTo>
                  <a:pt x="2" y="235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&amp; Contents Layout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914400"/>
              <a:gd name="connsiteY0" fmla="*/ 0 h 6165304"/>
              <a:gd name="connsiteX1" fmla="*/ 914400 w 914400"/>
              <a:gd name="connsiteY1" fmla="*/ 0 h 6165304"/>
              <a:gd name="connsiteX2" fmla="*/ 914400 w 914400"/>
              <a:gd name="connsiteY2" fmla="*/ 6165304 h 6165304"/>
              <a:gd name="connsiteX3" fmla="*/ 0 w 914400"/>
              <a:gd name="connsiteY3" fmla="*/ 6165304 h 6165304"/>
              <a:gd name="connsiteX4" fmla="*/ 0 w 914400"/>
              <a:gd name="connsiteY4" fmla="*/ 0 h 6165304"/>
              <a:gd name="connsiteX0" fmla="*/ 0 w 4572000"/>
              <a:gd name="connsiteY0" fmla="*/ 0 h 6165304"/>
              <a:gd name="connsiteX1" fmla="*/ 4572000 w 4572000"/>
              <a:gd name="connsiteY1" fmla="*/ 9525 h 6165304"/>
              <a:gd name="connsiteX2" fmla="*/ 914400 w 4572000"/>
              <a:gd name="connsiteY2" fmla="*/ 6165304 h 6165304"/>
              <a:gd name="connsiteX3" fmla="*/ 0 w 4572000"/>
              <a:gd name="connsiteY3" fmla="*/ 6165304 h 6165304"/>
              <a:gd name="connsiteX4" fmla="*/ 0 w 4572000"/>
              <a:gd name="connsiteY4" fmla="*/ 0 h 6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165304">
                <a:moveTo>
                  <a:pt x="0" y="0"/>
                </a:moveTo>
                <a:lnTo>
                  <a:pt x="4572000" y="9525"/>
                </a:lnTo>
                <a:lnTo>
                  <a:pt x="914400" y="6165304"/>
                </a:lnTo>
                <a:lnTo>
                  <a:pt x="0" y="6165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0" name="Graphic 14">
            <a:extLst>
              <a:ext uri="{FF2B5EF4-FFF2-40B4-BE49-F238E27FC236}">
                <a16:creationId xmlns:a16="http://schemas.microsoft.com/office/drawing/2014/main" id="{90CAE2C5-4534-47D5-A579-84C005A1AE57}"/>
              </a:ext>
            </a:extLst>
          </p:cNvPr>
          <p:cNvGrpSpPr/>
          <p:nvPr userDrawn="1"/>
        </p:nvGrpSpPr>
        <p:grpSpPr>
          <a:xfrm>
            <a:off x="1007436" y="2023563"/>
            <a:ext cx="4978836" cy="3915940"/>
            <a:chOff x="2444748" y="555045"/>
            <a:chExt cx="7282048" cy="572745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4B1531-D952-4D92-A19D-5CD2AC51AB3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EA34552-E274-4E9C-9413-CF44512222B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BD480A9-3A0C-442B-85E4-D5FB9D727BF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621532B-E738-428C-9C62-785E82FAF67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F08EE36-F53E-4A7C-9CF9-F540E5F64F4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CA9864-7268-47C6-B61F-5A55D02B973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E1B4001-9089-4F74-B599-5391E3358F0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15C975-0AC8-4038-806D-82F5FC9FE7E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70FCABE-DDF9-40F8-A39D-030D334E1A21}"/>
              </a:ext>
            </a:extLst>
          </p:cNvPr>
          <p:cNvSpPr/>
          <p:nvPr userDrawn="1"/>
        </p:nvSpPr>
        <p:spPr>
          <a:xfrm rot="10800000" flipH="1">
            <a:off x="5809624" y="124713"/>
            <a:ext cx="344148" cy="756818"/>
          </a:xfrm>
          <a:custGeom>
            <a:avLst/>
            <a:gdLst>
              <a:gd name="connsiteX0" fmla="*/ 205099 w 344148"/>
              <a:gd name="connsiteY0" fmla="*/ 756818 h 756818"/>
              <a:gd name="connsiteX1" fmla="*/ 336716 w 344148"/>
              <a:gd name="connsiteY1" fmla="*/ 652975 h 756818"/>
              <a:gd name="connsiteX2" fmla="*/ 344148 w 344148"/>
              <a:gd name="connsiteY2" fmla="*/ 0 h 756818"/>
              <a:gd name="connsiteX3" fmla="*/ 58099 w 344148"/>
              <a:gd name="connsiteY3" fmla="*/ 13940 h 756818"/>
              <a:gd name="connsiteX4" fmla="*/ 70476 w 344148"/>
              <a:gd name="connsiteY4" fmla="*/ 451854 h 756818"/>
              <a:gd name="connsiteX5" fmla="*/ 0 w 344148"/>
              <a:gd name="connsiteY5" fmla="*/ 468843 h 75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148" h="756818">
                <a:moveTo>
                  <a:pt x="205099" y="756818"/>
                </a:moveTo>
                <a:lnTo>
                  <a:pt x="336716" y="652975"/>
                </a:lnTo>
                <a:lnTo>
                  <a:pt x="344148" y="0"/>
                </a:lnTo>
                <a:lnTo>
                  <a:pt x="58099" y="13940"/>
                </a:lnTo>
                <a:cubicBezTo>
                  <a:pt x="12486" y="89250"/>
                  <a:pt x="68045" y="310630"/>
                  <a:pt x="70476" y="451854"/>
                </a:cubicBezTo>
                <a:lnTo>
                  <a:pt x="0" y="46884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31678DB-6CF4-4449-BB9E-1A9F15FF2F62}"/>
              </a:ext>
            </a:extLst>
          </p:cNvPr>
          <p:cNvSpPr/>
          <p:nvPr userDrawn="1"/>
        </p:nvSpPr>
        <p:spPr>
          <a:xfrm>
            <a:off x="325143" y="5638738"/>
            <a:ext cx="6124429" cy="620379"/>
          </a:xfrm>
          <a:prstGeom prst="ellipse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Rectangle 6"/>
          <p:cNvSpPr/>
          <p:nvPr userDrawn="1"/>
        </p:nvSpPr>
        <p:spPr>
          <a:xfrm rot="10800000">
            <a:off x="499000" y="214738"/>
            <a:ext cx="5651802" cy="676319"/>
          </a:xfrm>
          <a:custGeom>
            <a:avLst/>
            <a:gdLst>
              <a:gd name="connsiteX0" fmla="*/ 0 w 5285462"/>
              <a:gd name="connsiteY0" fmla="*/ 0 h 576064"/>
              <a:gd name="connsiteX1" fmla="*/ 4724629 w 5285462"/>
              <a:gd name="connsiteY1" fmla="*/ 0 h 576064"/>
              <a:gd name="connsiteX2" fmla="*/ 5285462 w 5285462"/>
              <a:gd name="connsiteY2" fmla="*/ 576064 h 576064"/>
              <a:gd name="connsiteX3" fmla="*/ 0 w 5285462"/>
              <a:gd name="connsiteY3" fmla="*/ 576064 h 576064"/>
              <a:gd name="connsiteX4" fmla="*/ 0 w 5285462"/>
              <a:gd name="connsiteY4" fmla="*/ 0 h 576064"/>
              <a:gd name="connsiteX0" fmla="*/ 0 w 5203040"/>
              <a:gd name="connsiteY0" fmla="*/ 0 h 576064"/>
              <a:gd name="connsiteX1" fmla="*/ 4724629 w 5203040"/>
              <a:gd name="connsiteY1" fmla="*/ 0 h 576064"/>
              <a:gd name="connsiteX2" fmla="*/ 5203040 w 5203040"/>
              <a:gd name="connsiteY2" fmla="*/ 576064 h 576064"/>
              <a:gd name="connsiteX3" fmla="*/ 0 w 5203040"/>
              <a:gd name="connsiteY3" fmla="*/ 576064 h 576064"/>
              <a:gd name="connsiteX4" fmla="*/ 0 w 5203040"/>
              <a:gd name="connsiteY4" fmla="*/ 0 h 576064"/>
              <a:gd name="connsiteX0" fmla="*/ 0 w 5145344"/>
              <a:gd name="connsiteY0" fmla="*/ 0 h 576064"/>
              <a:gd name="connsiteX1" fmla="*/ 4724629 w 5145344"/>
              <a:gd name="connsiteY1" fmla="*/ 0 h 576064"/>
              <a:gd name="connsiteX2" fmla="*/ 5145344 w 5145344"/>
              <a:gd name="connsiteY2" fmla="*/ 568353 h 576064"/>
              <a:gd name="connsiteX3" fmla="*/ 0 w 5145344"/>
              <a:gd name="connsiteY3" fmla="*/ 576064 h 576064"/>
              <a:gd name="connsiteX4" fmla="*/ 0 w 5145344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344" h="576064">
                <a:moveTo>
                  <a:pt x="0" y="0"/>
                </a:moveTo>
                <a:lnTo>
                  <a:pt x="4724629" y="0"/>
                </a:lnTo>
                <a:lnTo>
                  <a:pt x="5145344" y="568353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24E64548-AB3B-4AF6-A1A1-5FBFBACF91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83810" y="2212432"/>
            <a:ext cx="4625813" cy="26565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935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id="{44F82493-DAA8-45FE-A519-4F6E0661A6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53420" y="2076640"/>
            <a:ext cx="6968109" cy="4221385"/>
          </a:xfrm>
          <a:custGeom>
            <a:avLst/>
            <a:gdLst>
              <a:gd name="connsiteX0" fmla="*/ 3431477 w 6968109"/>
              <a:gd name="connsiteY0" fmla="*/ 3900474 h 4221385"/>
              <a:gd name="connsiteX1" fmla="*/ 3431477 w 6968109"/>
              <a:gd name="connsiteY1" fmla="*/ 3901345 h 4221385"/>
              <a:gd name="connsiteX2" fmla="*/ 3430900 w 6968109"/>
              <a:gd name="connsiteY2" fmla="*/ 3902217 h 4221385"/>
              <a:gd name="connsiteX3" fmla="*/ 3725228 w 6968109"/>
              <a:gd name="connsiteY3" fmla="*/ 3633407 h 4221385"/>
              <a:gd name="connsiteX4" fmla="*/ 3721608 w 6968109"/>
              <a:gd name="connsiteY4" fmla="*/ 3640741 h 4221385"/>
              <a:gd name="connsiteX5" fmla="*/ 3714274 w 6968109"/>
              <a:gd name="connsiteY5" fmla="*/ 3644360 h 4221385"/>
              <a:gd name="connsiteX6" fmla="*/ 3710654 w 6968109"/>
              <a:gd name="connsiteY6" fmla="*/ 3649218 h 4221385"/>
              <a:gd name="connsiteX7" fmla="*/ 3708178 w 6968109"/>
              <a:gd name="connsiteY7" fmla="*/ 3651695 h 4221385"/>
              <a:gd name="connsiteX8" fmla="*/ 3703320 w 6968109"/>
              <a:gd name="connsiteY8" fmla="*/ 3654171 h 4221385"/>
              <a:gd name="connsiteX9" fmla="*/ 3700844 w 6968109"/>
              <a:gd name="connsiteY9" fmla="*/ 3657791 h 4221385"/>
              <a:gd name="connsiteX10" fmla="*/ 3708178 w 6968109"/>
              <a:gd name="connsiteY10" fmla="*/ 3665125 h 4221385"/>
              <a:gd name="connsiteX11" fmla="*/ 3713036 w 6968109"/>
              <a:gd name="connsiteY11" fmla="*/ 3673697 h 4221385"/>
              <a:gd name="connsiteX12" fmla="*/ 3714274 w 6968109"/>
              <a:gd name="connsiteY12" fmla="*/ 3682270 h 4221385"/>
              <a:gd name="connsiteX13" fmla="*/ 3730086 w 6968109"/>
              <a:gd name="connsiteY13" fmla="*/ 3678650 h 4221385"/>
              <a:gd name="connsiteX14" fmla="*/ 3725228 w 6968109"/>
              <a:gd name="connsiteY14" fmla="*/ 3665220 h 4221385"/>
              <a:gd name="connsiteX15" fmla="*/ 3723989 w 6968109"/>
              <a:gd name="connsiteY15" fmla="*/ 3651790 h 4221385"/>
              <a:gd name="connsiteX16" fmla="*/ 3725228 w 6968109"/>
              <a:gd name="connsiteY16" fmla="*/ 3640836 h 4221385"/>
              <a:gd name="connsiteX17" fmla="*/ 5809393 w 6968109"/>
              <a:gd name="connsiteY17" fmla="*/ 3620072 h 4221385"/>
              <a:gd name="connsiteX18" fmla="*/ 5809393 w 6968109"/>
              <a:gd name="connsiteY18" fmla="*/ 3624834 h 4221385"/>
              <a:gd name="connsiteX19" fmla="*/ 5816727 w 6968109"/>
              <a:gd name="connsiteY19" fmla="*/ 3630930 h 4221385"/>
              <a:gd name="connsiteX20" fmla="*/ 5819204 w 6968109"/>
              <a:gd name="connsiteY20" fmla="*/ 3638264 h 4221385"/>
              <a:gd name="connsiteX21" fmla="*/ 5825300 w 6968109"/>
              <a:gd name="connsiteY21" fmla="*/ 3644360 h 4221385"/>
              <a:gd name="connsiteX22" fmla="*/ 5827776 w 6968109"/>
              <a:gd name="connsiteY22" fmla="*/ 3646837 h 4221385"/>
              <a:gd name="connsiteX23" fmla="*/ 5830253 w 6968109"/>
              <a:gd name="connsiteY23" fmla="*/ 3649313 h 4221385"/>
              <a:gd name="connsiteX24" fmla="*/ 5830253 w 6968109"/>
              <a:gd name="connsiteY24" fmla="*/ 3620072 h 4221385"/>
              <a:gd name="connsiteX25" fmla="*/ 4406170 w 6968109"/>
              <a:gd name="connsiteY25" fmla="*/ 3484817 h 4221385"/>
              <a:gd name="connsiteX26" fmla="*/ 4401312 w 6968109"/>
              <a:gd name="connsiteY26" fmla="*/ 3494532 h 4221385"/>
              <a:gd name="connsiteX27" fmla="*/ 4396454 w 6968109"/>
              <a:gd name="connsiteY27" fmla="*/ 3500628 h 4221385"/>
              <a:gd name="connsiteX28" fmla="*/ 4390359 w 6968109"/>
              <a:gd name="connsiteY28" fmla="*/ 3507963 h 4221385"/>
              <a:gd name="connsiteX29" fmla="*/ 4381786 w 6968109"/>
              <a:gd name="connsiteY29" fmla="*/ 3514058 h 4221385"/>
              <a:gd name="connsiteX30" fmla="*/ 4381786 w 6968109"/>
              <a:gd name="connsiteY30" fmla="*/ 3518916 h 4221385"/>
              <a:gd name="connsiteX31" fmla="*/ 4430554 w 6968109"/>
              <a:gd name="connsiteY31" fmla="*/ 3518916 h 4221385"/>
              <a:gd name="connsiteX32" fmla="*/ 4434174 w 6968109"/>
              <a:gd name="connsiteY32" fmla="*/ 3516440 h 4221385"/>
              <a:gd name="connsiteX33" fmla="*/ 4436650 w 6968109"/>
              <a:gd name="connsiteY33" fmla="*/ 3513963 h 4221385"/>
              <a:gd name="connsiteX34" fmla="*/ 4443984 w 6968109"/>
              <a:gd name="connsiteY34" fmla="*/ 3513963 h 4221385"/>
              <a:gd name="connsiteX35" fmla="*/ 4450080 w 6968109"/>
              <a:gd name="connsiteY35" fmla="*/ 3513963 h 4221385"/>
              <a:gd name="connsiteX36" fmla="*/ 4452557 w 6968109"/>
              <a:gd name="connsiteY36" fmla="*/ 3509105 h 4221385"/>
              <a:gd name="connsiteX37" fmla="*/ 4455033 w 6968109"/>
              <a:gd name="connsiteY37" fmla="*/ 3507867 h 4221385"/>
              <a:gd name="connsiteX38" fmla="*/ 4456271 w 6968109"/>
              <a:gd name="connsiteY38" fmla="*/ 3507867 h 4221385"/>
              <a:gd name="connsiteX39" fmla="*/ 4458748 w 6968109"/>
              <a:gd name="connsiteY39" fmla="*/ 3503009 h 4221385"/>
              <a:gd name="connsiteX40" fmla="*/ 4458748 w 6968109"/>
              <a:gd name="connsiteY40" fmla="*/ 3498152 h 4221385"/>
              <a:gd name="connsiteX41" fmla="*/ 4444175 w 6968109"/>
              <a:gd name="connsiteY41" fmla="*/ 3495675 h 4221385"/>
              <a:gd name="connsiteX42" fmla="*/ 4431983 w 6968109"/>
              <a:gd name="connsiteY42" fmla="*/ 3492056 h 4221385"/>
              <a:gd name="connsiteX43" fmla="*/ 4421029 w 6968109"/>
              <a:gd name="connsiteY43" fmla="*/ 3487198 h 4221385"/>
              <a:gd name="connsiteX44" fmla="*/ 4720400 w 6968109"/>
              <a:gd name="connsiteY44" fmla="*/ 3414236 h 4221385"/>
              <a:gd name="connsiteX45" fmla="*/ 4720400 w 6968109"/>
              <a:gd name="connsiteY45" fmla="*/ 3418999 h 4221385"/>
              <a:gd name="connsiteX46" fmla="*/ 4720400 w 6968109"/>
              <a:gd name="connsiteY46" fmla="*/ 3421475 h 4221385"/>
              <a:gd name="connsiteX47" fmla="*/ 4722876 w 6968109"/>
              <a:gd name="connsiteY47" fmla="*/ 3422714 h 4221385"/>
              <a:gd name="connsiteX48" fmla="*/ 4722876 w 6968109"/>
              <a:gd name="connsiteY48" fmla="*/ 3425190 h 4221385"/>
              <a:gd name="connsiteX49" fmla="*/ 4724114 w 6968109"/>
              <a:gd name="connsiteY49" fmla="*/ 3427667 h 4221385"/>
              <a:gd name="connsiteX50" fmla="*/ 4724114 w 6968109"/>
              <a:gd name="connsiteY50" fmla="*/ 3414236 h 4221385"/>
              <a:gd name="connsiteX51" fmla="*/ 2861227 w 6968109"/>
              <a:gd name="connsiteY51" fmla="*/ 3227704 h 4221385"/>
              <a:gd name="connsiteX52" fmla="*/ 2862223 w 6968109"/>
              <a:gd name="connsiteY52" fmla="*/ 3238662 h 4221385"/>
              <a:gd name="connsiteX53" fmla="*/ 2866571 w 6968109"/>
              <a:gd name="connsiteY53" fmla="*/ 3241768 h 4221385"/>
              <a:gd name="connsiteX54" fmla="*/ 2869196 w 6968109"/>
              <a:gd name="connsiteY54" fmla="*/ 3251612 h 4221385"/>
              <a:gd name="connsiteX55" fmla="*/ 2869196 w 6968109"/>
              <a:gd name="connsiteY55" fmla="*/ 3243643 h 4221385"/>
              <a:gd name="connsiteX56" fmla="*/ 2866571 w 6968109"/>
              <a:gd name="connsiteY56" fmla="*/ 3241768 h 4221385"/>
              <a:gd name="connsiteX57" fmla="*/ 2865211 w 6968109"/>
              <a:gd name="connsiteY57" fmla="*/ 3236670 h 4221385"/>
              <a:gd name="connsiteX58" fmla="*/ 2861227 w 6968109"/>
              <a:gd name="connsiteY58" fmla="*/ 3227704 h 4221385"/>
              <a:gd name="connsiteX59" fmla="*/ 1785323 w 6968109"/>
              <a:gd name="connsiteY59" fmla="*/ 3219735 h 4221385"/>
              <a:gd name="connsiteX60" fmla="*/ 1793292 w 6968109"/>
              <a:gd name="connsiteY60" fmla="*/ 3227704 h 4221385"/>
              <a:gd name="connsiteX61" fmla="*/ 1799269 w 6968109"/>
              <a:gd name="connsiteY61" fmla="*/ 3236670 h 4221385"/>
              <a:gd name="connsiteX62" fmla="*/ 1806930 w 6968109"/>
              <a:gd name="connsiteY62" fmla="*/ 3243054 h 4221385"/>
              <a:gd name="connsiteX63" fmla="*/ 1804988 w 6968109"/>
              <a:gd name="connsiteY63" fmla="*/ 3243358 h 4221385"/>
              <a:gd name="connsiteX64" fmla="*/ 1785461 w 6968109"/>
              <a:gd name="connsiteY64" fmla="*/ 3243358 h 4221385"/>
              <a:gd name="connsiteX65" fmla="*/ 1765822 w 6968109"/>
              <a:gd name="connsiteY65" fmla="*/ 3235673 h 4221385"/>
              <a:gd name="connsiteX66" fmla="*/ 1769382 w 6968109"/>
              <a:gd name="connsiteY66" fmla="*/ 3235673 h 4221385"/>
              <a:gd name="connsiteX67" fmla="*/ 1785323 w 6968109"/>
              <a:gd name="connsiteY67" fmla="*/ 3235673 h 4221385"/>
              <a:gd name="connsiteX68" fmla="*/ 1785323 w 6968109"/>
              <a:gd name="connsiteY68" fmla="*/ 3227704 h 4221385"/>
              <a:gd name="connsiteX69" fmla="*/ 1785323 w 6968109"/>
              <a:gd name="connsiteY69" fmla="*/ 3219735 h 4221385"/>
              <a:gd name="connsiteX70" fmla="*/ 1745474 w 6968109"/>
              <a:gd name="connsiteY70" fmla="*/ 3219735 h 4221385"/>
              <a:gd name="connsiteX71" fmla="*/ 1745474 w 6968109"/>
              <a:gd name="connsiteY71" fmla="*/ 3227704 h 4221385"/>
              <a:gd name="connsiteX72" fmla="*/ 1745474 w 6968109"/>
              <a:gd name="connsiteY72" fmla="*/ 3231688 h 4221385"/>
              <a:gd name="connsiteX73" fmla="*/ 1745474 w 6968109"/>
              <a:gd name="connsiteY73" fmla="*/ 3233113 h 4221385"/>
              <a:gd name="connsiteX74" fmla="*/ 1736789 w 6968109"/>
              <a:gd name="connsiteY74" fmla="*/ 3232309 h 4221385"/>
              <a:gd name="connsiteX75" fmla="*/ 1729608 w 6968109"/>
              <a:gd name="connsiteY75" fmla="*/ 3232309 h 4221385"/>
              <a:gd name="connsiteX76" fmla="*/ 1737504 w 6968109"/>
              <a:gd name="connsiteY76" fmla="*/ 3227704 h 4221385"/>
              <a:gd name="connsiteX77" fmla="*/ 1745474 w 6968109"/>
              <a:gd name="connsiteY77" fmla="*/ 3219735 h 4221385"/>
              <a:gd name="connsiteX78" fmla="*/ 1836687 w 6968109"/>
              <a:gd name="connsiteY78" fmla="*/ 3192627 h 4221385"/>
              <a:gd name="connsiteX79" fmla="*/ 1834998 w 6968109"/>
              <a:gd name="connsiteY79" fmla="*/ 3221592 h 4221385"/>
              <a:gd name="connsiteX80" fmla="*/ 1830152 w 6968109"/>
              <a:gd name="connsiteY80" fmla="*/ 3216746 h 4221385"/>
              <a:gd name="connsiteX81" fmla="*/ 1809231 w 6968109"/>
              <a:gd name="connsiteY81" fmla="*/ 3195826 h 4221385"/>
              <a:gd name="connsiteX82" fmla="*/ 1825171 w 6968109"/>
              <a:gd name="connsiteY82" fmla="*/ 3195826 h 4221385"/>
              <a:gd name="connsiteX83" fmla="*/ 2040351 w 6968109"/>
              <a:gd name="connsiteY83" fmla="*/ 3012522 h 4221385"/>
              <a:gd name="connsiteX84" fmla="*/ 2040351 w 6968109"/>
              <a:gd name="connsiteY84" fmla="*/ 3052371 h 4221385"/>
              <a:gd name="connsiteX85" fmla="*/ 2048322 w 6968109"/>
              <a:gd name="connsiteY85" fmla="*/ 3116128 h 4221385"/>
              <a:gd name="connsiteX86" fmla="*/ 2054298 w 6968109"/>
              <a:gd name="connsiteY86" fmla="*/ 3178889 h 4221385"/>
              <a:gd name="connsiteX87" fmla="*/ 2051990 w 6968109"/>
              <a:gd name="connsiteY87" fmla="*/ 3200822 h 4221385"/>
              <a:gd name="connsiteX88" fmla="*/ 2042541 w 6968109"/>
              <a:gd name="connsiteY88" fmla="*/ 3199543 h 4221385"/>
              <a:gd name="connsiteX89" fmla="*/ 1970627 w 6968109"/>
              <a:gd name="connsiteY89" fmla="*/ 3190971 h 4221385"/>
              <a:gd name="connsiteX90" fmla="*/ 1902429 w 6968109"/>
              <a:gd name="connsiteY90" fmla="*/ 3181255 h 4221385"/>
              <a:gd name="connsiteX91" fmla="*/ 1866173 w 6968109"/>
              <a:gd name="connsiteY91" fmla="*/ 3176442 h 4221385"/>
              <a:gd name="connsiteX92" fmla="*/ 1872988 w 6968109"/>
              <a:gd name="connsiteY92" fmla="*/ 3163947 h 4221385"/>
              <a:gd name="connsiteX93" fmla="*/ 1888928 w 6968109"/>
              <a:gd name="connsiteY93" fmla="*/ 3155976 h 4221385"/>
              <a:gd name="connsiteX94" fmla="*/ 1952685 w 6968109"/>
              <a:gd name="connsiteY94" fmla="*/ 3100190 h 4221385"/>
              <a:gd name="connsiteX95" fmla="*/ 2000503 w 6968109"/>
              <a:gd name="connsiteY95" fmla="*/ 3060340 h 4221385"/>
              <a:gd name="connsiteX96" fmla="*/ 2024413 w 6968109"/>
              <a:gd name="connsiteY96" fmla="*/ 3028462 h 4221385"/>
              <a:gd name="connsiteX97" fmla="*/ 2040351 w 6968109"/>
              <a:gd name="connsiteY97" fmla="*/ 3012522 h 4221385"/>
              <a:gd name="connsiteX98" fmla="*/ 2064261 w 6968109"/>
              <a:gd name="connsiteY98" fmla="*/ 3004553 h 4221385"/>
              <a:gd name="connsiteX99" fmla="*/ 2064261 w 6968109"/>
              <a:gd name="connsiteY99" fmla="*/ 3028462 h 4221385"/>
              <a:gd name="connsiteX100" fmla="*/ 2088170 w 6968109"/>
              <a:gd name="connsiteY100" fmla="*/ 3124098 h 4221385"/>
              <a:gd name="connsiteX101" fmla="*/ 2135987 w 6968109"/>
              <a:gd name="connsiteY101" fmla="*/ 3251612 h 4221385"/>
              <a:gd name="connsiteX102" fmla="*/ 2141964 w 6968109"/>
              <a:gd name="connsiteY102" fmla="*/ 3259583 h 4221385"/>
              <a:gd name="connsiteX103" fmla="*/ 2139211 w 6968109"/>
              <a:gd name="connsiteY103" fmla="*/ 3263254 h 4221385"/>
              <a:gd name="connsiteX104" fmla="*/ 2115598 w 6968109"/>
              <a:gd name="connsiteY104" fmla="*/ 3245930 h 4221385"/>
              <a:gd name="connsiteX105" fmla="*/ 2110740 w 6968109"/>
              <a:gd name="connsiteY105" fmla="*/ 3226403 h 4221385"/>
              <a:gd name="connsiteX106" fmla="*/ 2105882 w 6968109"/>
              <a:gd name="connsiteY106" fmla="*/ 3208115 h 4221385"/>
              <a:gd name="connsiteX107" fmla="*/ 2072230 w 6968109"/>
              <a:gd name="connsiteY107" fmla="*/ 3203561 h 4221385"/>
              <a:gd name="connsiteX108" fmla="*/ 2072230 w 6968109"/>
              <a:gd name="connsiteY108" fmla="*/ 3198938 h 4221385"/>
              <a:gd name="connsiteX109" fmla="*/ 2072230 w 6968109"/>
              <a:gd name="connsiteY109" fmla="*/ 3108159 h 4221385"/>
              <a:gd name="connsiteX110" fmla="*/ 2064261 w 6968109"/>
              <a:gd name="connsiteY110" fmla="*/ 3004553 h 4221385"/>
              <a:gd name="connsiteX111" fmla="*/ 1841111 w 6968109"/>
              <a:gd name="connsiteY111" fmla="*/ 2797341 h 4221385"/>
              <a:gd name="connsiteX112" fmla="*/ 1857049 w 6968109"/>
              <a:gd name="connsiteY112" fmla="*/ 2797341 h 4221385"/>
              <a:gd name="connsiteX113" fmla="*/ 1857049 w 6968109"/>
              <a:gd name="connsiteY113" fmla="*/ 2837189 h 4221385"/>
              <a:gd name="connsiteX114" fmla="*/ 1841111 w 6968109"/>
              <a:gd name="connsiteY114" fmla="*/ 2845160 h 4221385"/>
              <a:gd name="connsiteX115" fmla="*/ 1865018 w 6968109"/>
              <a:gd name="connsiteY115" fmla="*/ 2845160 h 4221385"/>
              <a:gd name="connsiteX116" fmla="*/ 1880958 w 6968109"/>
              <a:gd name="connsiteY116" fmla="*/ 2853129 h 4221385"/>
              <a:gd name="connsiteX117" fmla="*/ 1872988 w 6968109"/>
              <a:gd name="connsiteY117" fmla="*/ 2869069 h 4221385"/>
              <a:gd name="connsiteX118" fmla="*/ 1865018 w 6968109"/>
              <a:gd name="connsiteY118" fmla="*/ 2885008 h 4221385"/>
              <a:gd name="connsiteX119" fmla="*/ 1841111 w 6968109"/>
              <a:gd name="connsiteY119" fmla="*/ 2924857 h 4221385"/>
              <a:gd name="connsiteX120" fmla="*/ 1833140 w 6968109"/>
              <a:gd name="connsiteY120" fmla="*/ 2932826 h 4221385"/>
              <a:gd name="connsiteX121" fmla="*/ 1817200 w 6968109"/>
              <a:gd name="connsiteY121" fmla="*/ 2940796 h 4221385"/>
              <a:gd name="connsiteX122" fmla="*/ 1785323 w 6968109"/>
              <a:gd name="connsiteY122" fmla="*/ 2964705 h 4221385"/>
              <a:gd name="connsiteX123" fmla="*/ 1761412 w 6968109"/>
              <a:gd name="connsiteY123" fmla="*/ 2972674 h 4221385"/>
              <a:gd name="connsiteX124" fmla="*/ 1745474 w 6968109"/>
              <a:gd name="connsiteY124" fmla="*/ 2956734 h 4221385"/>
              <a:gd name="connsiteX125" fmla="*/ 1729535 w 6968109"/>
              <a:gd name="connsiteY125" fmla="*/ 2924857 h 4221385"/>
              <a:gd name="connsiteX126" fmla="*/ 1729535 w 6968109"/>
              <a:gd name="connsiteY126" fmla="*/ 2908917 h 4221385"/>
              <a:gd name="connsiteX127" fmla="*/ 1737504 w 6968109"/>
              <a:gd name="connsiteY127" fmla="*/ 2908917 h 4221385"/>
              <a:gd name="connsiteX128" fmla="*/ 1745474 w 6968109"/>
              <a:gd name="connsiteY128" fmla="*/ 2908917 h 4221385"/>
              <a:gd name="connsiteX129" fmla="*/ 1793292 w 6968109"/>
              <a:gd name="connsiteY129" fmla="*/ 2916888 h 4221385"/>
              <a:gd name="connsiteX130" fmla="*/ 1801261 w 6968109"/>
              <a:gd name="connsiteY130" fmla="*/ 2916888 h 4221385"/>
              <a:gd name="connsiteX131" fmla="*/ 1809231 w 6968109"/>
              <a:gd name="connsiteY131" fmla="*/ 2916888 h 4221385"/>
              <a:gd name="connsiteX132" fmla="*/ 1809231 w 6968109"/>
              <a:gd name="connsiteY132" fmla="*/ 2908917 h 4221385"/>
              <a:gd name="connsiteX133" fmla="*/ 1809231 w 6968109"/>
              <a:gd name="connsiteY133" fmla="*/ 2877039 h 4221385"/>
              <a:gd name="connsiteX134" fmla="*/ 1809231 w 6968109"/>
              <a:gd name="connsiteY134" fmla="*/ 2845160 h 4221385"/>
              <a:gd name="connsiteX135" fmla="*/ 1825171 w 6968109"/>
              <a:gd name="connsiteY135" fmla="*/ 2845160 h 4221385"/>
              <a:gd name="connsiteX136" fmla="*/ 1833140 w 6968109"/>
              <a:gd name="connsiteY136" fmla="*/ 2845160 h 4221385"/>
              <a:gd name="connsiteX137" fmla="*/ 1825171 w 6968109"/>
              <a:gd name="connsiteY137" fmla="*/ 2837189 h 4221385"/>
              <a:gd name="connsiteX138" fmla="*/ 1825171 w 6968109"/>
              <a:gd name="connsiteY138" fmla="*/ 2813280 h 4221385"/>
              <a:gd name="connsiteX139" fmla="*/ 1841111 w 6968109"/>
              <a:gd name="connsiteY139" fmla="*/ 2797341 h 4221385"/>
              <a:gd name="connsiteX140" fmla="*/ 1984563 w 6968109"/>
              <a:gd name="connsiteY140" fmla="*/ 2781403 h 4221385"/>
              <a:gd name="connsiteX141" fmla="*/ 1976594 w 6968109"/>
              <a:gd name="connsiteY141" fmla="*/ 2789372 h 4221385"/>
              <a:gd name="connsiteX142" fmla="*/ 1984563 w 6968109"/>
              <a:gd name="connsiteY142" fmla="*/ 2781403 h 4221385"/>
              <a:gd name="connsiteX143" fmla="*/ 1123840 w 6968109"/>
              <a:gd name="connsiteY143" fmla="*/ 2653887 h 4221385"/>
              <a:gd name="connsiteX144" fmla="*/ 1139778 w 6968109"/>
              <a:gd name="connsiteY144" fmla="*/ 2669827 h 4221385"/>
              <a:gd name="connsiteX145" fmla="*/ 1155718 w 6968109"/>
              <a:gd name="connsiteY145" fmla="*/ 2693735 h 4221385"/>
              <a:gd name="connsiteX146" fmla="*/ 1155718 w 6968109"/>
              <a:gd name="connsiteY146" fmla="*/ 2701706 h 4221385"/>
              <a:gd name="connsiteX147" fmla="*/ 1139778 w 6968109"/>
              <a:gd name="connsiteY147" fmla="*/ 2701706 h 4221385"/>
              <a:gd name="connsiteX148" fmla="*/ 1115870 w 6968109"/>
              <a:gd name="connsiteY148" fmla="*/ 2701706 h 4221385"/>
              <a:gd name="connsiteX149" fmla="*/ 1115870 w 6968109"/>
              <a:gd name="connsiteY149" fmla="*/ 2685766 h 4221385"/>
              <a:gd name="connsiteX150" fmla="*/ 1115870 w 6968109"/>
              <a:gd name="connsiteY150" fmla="*/ 2677796 h 4221385"/>
              <a:gd name="connsiteX151" fmla="*/ 1123840 w 6968109"/>
              <a:gd name="connsiteY151" fmla="*/ 2669827 h 4221385"/>
              <a:gd name="connsiteX152" fmla="*/ 1123840 w 6968109"/>
              <a:gd name="connsiteY152" fmla="*/ 2653887 h 4221385"/>
              <a:gd name="connsiteX153" fmla="*/ 1769383 w 6968109"/>
              <a:gd name="connsiteY153" fmla="*/ 2645918 h 4221385"/>
              <a:gd name="connsiteX154" fmla="*/ 1833140 w 6968109"/>
              <a:gd name="connsiteY154" fmla="*/ 2645918 h 4221385"/>
              <a:gd name="connsiteX155" fmla="*/ 1872988 w 6968109"/>
              <a:gd name="connsiteY155" fmla="*/ 2645918 h 4221385"/>
              <a:gd name="connsiteX156" fmla="*/ 1888928 w 6968109"/>
              <a:gd name="connsiteY156" fmla="*/ 2669827 h 4221385"/>
              <a:gd name="connsiteX157" fmla="*/ 1880958 w 6968109"/>
              <a:gd name="connsiteY157" fmla="*/ 2677796 h 4221385"/>
              <a:gd name="connsiteX158" fmla="*/ 1801261 w 6968109"/>
              <a:gd name="connsiteY158" fmla="*/ 2677796 h 4221385"/>
              <a:gd name="connsiteX159" fmla="*/ 1761412 w 6968109"/>
              <a:gd name="connsiteY159" fmla="*/ 2677796 h 4221385"/>
              <a:gd name="connsiteX160" fmla="*/ 1721566 w 6968109"/>
              <a:gd name="connsiteY160" fmla="*/ 2677796 h 4221385"/>
              <a:gd name="connsiteX161" fmla="*/ 1713595 w 6968109"/>
              <a:gd name="connsiteY161" fmla="*/ 2661858 h 4221385"/>
              <a:gd name="connsiteX162" fmla="*/ 1769383 w 6968109"/>
              <a:gd name="connsiteY162" fmla="*/ 2645918 h 4221385"/>
              <a:gd name="connsiteX163" fmla="*/ 1107901 w 6968109"/>
              <a:gd name="connsiteY163" fmla="*/ 2629978 h 4221385"/>
              <a:gd name="connsiteX164" fmla="*/ 1115870 w 6968109"/>
              <a:gd name="connsiteY164" fmla="*/ 2637947 h 4221385"/>
              <a:gd name="connsiteX165" fmla="*/ 1115870 w 6968109"/>
              <a:gd name="connsiteY165" fmla="*/ 2645918 h 4221385"/>
              <a:gd name="connsiteX166" fmla="*/ 1107901 w 6968109"/>
              <a:gd name="connsiteY166" fmla="*/ 2653887 h 4221385"/>
              <a:gd name="connsiteX167" fmla="*/ 1099930 w 6968109"/>
              <a:gd name="connsiteY167" fmla="*/ 2661858 h 4221385"/>
              <a:gd name="connsiteX168" fmla="*/ 1099930 w 6968109"/>
              <a:gd name="connsiteY168" fmla="*/ 2641934 h 4221385"/>
              <a:gd name="connsiteX169" fmla="*/ 6241828 w 6968109"/>
              <a:gd name="connsiteY169" fmla="*/ 2260664 h 4221385"/>
              <a:gd name="connsiteX170" fmla="*/ 6236970 w 6968109"/>
              <a:gd name="connsiteY170" fmla="*/ 2266760 h 4221385"/>
              <a:gd name="connsiteX171" fmla="*/ 6234494 w 6968109"/>
              <a:gd name="connsiteY171" fmla="*/ 2274094 h 4221385"/>
              <a:gd name="connsiteX172" fmla="*/ 6230874 w 6968109"/>
              <a:gd name="connsiteY172" fmla="*/ 2277713 h 4221385"/>
              <a:gd name="connsiteX173" fmla="*/ 6226017 w 6968109"/>
              <a:gd name="connsiteY173" fmla="*/ 2280190 h 4221385"/>
              <a:gd name="connsiteX174" fmla="*/ 6219920 w 6968109"/>
              <a:gd name="connsiteY174" fmla="*/ 2282666 h 4221385"/>
              <a:gd name="connsiteX175" fmla="*/ 6212586 w 6968109"/>
              <a:gd name="connsiteY175" fmla="*/ 2285143 h 4221385"/>
              <a:gd name="connsiteX176" fmla="*/ 6206490 w 6968109"/>
              <a:gd name="connsiteY176" fmla="*/ 2290001 h 4221385"/>
              <a:gd name="connsiteX177" fmla="*/ 6206490 w 6968109"/>
              <a:gd name="connsiteY177" fmla="*/ 2291239 h 4221385"/>
              <a:gd name="connsiteX178" fmla="*/ 6208966 w 6968109"/>
              <a:gd name="connsiteY178" fmla="*/ 2291239 h 4221385"/>
              <a:gd name="connsiteX179" fmla="*/ 6210205 w 6968109"/>
              <a:gd name="connsiteY179" fmla="*/ 2293715 h 4221385"/>
              <a:gd name="connsiteX180" fmla="*/ 6210205 w 6968109"/>
              <a:gd name="connsiteY180" fmla="*/ 2298573 h 4221385"/>
              <a:gd name="connsiteX181" fmla="*/ 6223635 w 6968109"/>
              <a:gd name="connsiteY181" fmla="*/ 2290001 h 4221385"/>
              <a:gd name="connsiteX182" fmla="*/ 6237065 w 6968109"/>
              <a:gd name="connsiteY182" fmla="*/ 2282666 h 4221385"/>
              <a:gd name="connsiteX183" fmla="*/ 6255354 w 6968109"/>
              <a:gd name="connsiteY183" fmla="*/ 2277809 h 4221385"/>
              <a:gd name="connsiteX184" fmla="*/ 6257830 w 6968109"/>
              <a:gd name="connsiteY184" fmla="*/ 2282666 h 4221385"/>
              <a:gd name="connsiteX185" fmla="*/ 6259068 w 6968109"/>
              <a:gd name="connsiteY185" fmla="*/ 2287524 h 4221385"/>
              <a:gd name="connsiteX186" fmla="*/ 6261545 w 6968109"/>
              <a:gd name="connsiteY186" fmla="*/ 2287524 h 4221385"/>
              <a:gd name="connsiteX187" fmla="*/ 6261545 w 6968109"/>
              <a:gd name="connsiteY187" fmla="*/ 2290001 h 4221385"/>
              <a:gd name="connsiteX188" fmla="*/ 6266403 w 6968109"/>
              <a:gd name="connsiteY188" fmla="*/ 2291239 h 4221385"/>
              <a:gd name="connsiteX189" fmla="*/ 6271260 w 6968109"/>
              <a:gd name="connsiteY189" fmla="*/ 2293715 h 4221385"/>
              <a:gd name="connsiteX190" fmla="*/ 6271260 w 6968109"/>
              <a:gd name="connsiteY190" fmla="*/ 2277904 h 4221385"/>
              <a:gd name="connsiteX191" fmla="*/ 6277356 w 6968109"/>
              <a:gd name="connsiteY191" fmla="*/ 2280380 h 4221385"/>
              <a:gd name="connsiteX192" fmla="*/ 6282214 w 6968109"/>
              <a:gd name="connsiteY192" fmla="*/ 2280380 h 4221385"/>
              <a:gd name="connsiteX193" fmla="*/ 6285833 w 6968109"/>
              <a:gd name="connsiteY193" fmla="*/ 2282857 h 4221385"/>
              <a:gd name="connsiteX194" fmla="*/ 6290691 w 6968109"/>
              <a:gd name="connsiteY194" fmla="*/ 2285333 h 4221385"/>
              <a:gd name="connsiteX195" fmla="*/ 6285833 w 6968109"/>
              <a:gd name="connsiteY195" fmla="*/ 2269522 h 4221385"/>
              <a:gd name="connsiteX196" fmla="*/ 6271260 w 6968109"/>
              <a:gd name="connsiteY196" fmla="*/ 2269522 h 4221385"/>
              <a:gd name="connsiteX197" fmla="*/ 6257830 w 6968109"/>
              <a:gd name="connsiteY197" fmla="*/ 2265902 h 4221385"/>
              <a:gd name="connsiteX198" fmla="*/ 6104191 w 6968109"/>
              <a:gd name="connsiteY198" fmla="*/ 1941481 h 4221385"/>
              <a:gd name="connsiteX199" fmla="*/ 6104191 w 6968109"/>
              <a:gd name="connsiteY199" fmla="*/ 1943957 h 4221385"/>
              <a:gd name="connsiteX200" fmla="*/ 6106668 w 6968109"/>
              <a:gd name="connsiteY200" fmla="*/ 1946434 h 4221385"/>
              <a:gd name="connsiteX201" fmla="*/ 6109145 w 6968109"/>
              <a:gd name="connsiteY201" fmla="*/ 1948910 h 4221385"/>
              <a:gd name="connsiteX202" fmla="*/ 6111621 w 6968109"/>
              <a:gd name="connsiteY202" fmla="*/ 1948910 h 4221385"/>
              <a:gd name="connsiteX203" fmla="*/ 6115241 w 6968109"/>
              <a:gd name="connsiteY203" fmla="*/ 1950149 h 4221385"/>
              <a:gd name="connsiteX204" fmla="*/ 6115241 w 6968109"/>
              <a:gd name="connsiteY204" fmla="*/ 1948910 h 4221385"/>
              <a:gd name="connsiteX205" fmla="*/ 6112764 w 6968109"/>
              <a:gd name="connsiteY205" fmla="*/ 1946434 h 4221385"/>
              <a:gd name="connsiteX206" fmla="*/ 6109145 w 6968109"/>
              <a:gd name="connsiteY206" fmla="*/ 1943957 h 4221385"/>
              <a:gd name="connsiteX207" fmla="*/ 6106668 w 6968109"/>
              <a:gd name="connsiteY207" fmla="*/ 1941481 h 4221385"/>
              <a:gd name="connsiteX208" fmla="*/ 146304 w 6968109"/>
              <a:gd name="connsiteY208" fmla="*/ 1851374 h 4221385"/>
              <a:gd name="connsiteX209" fmla="*/ 146304 w 6968109"/>
              <a:gd name="connsiteY209" fmla="*/ 1854994 h 4221385"/>
              <a:gd name="connsiteX210" fmla="*/ 143828 w 6968109"/>
              <a:gd name="connsiteY210" fmla="*/ 1859852 h 4221385"/>
              <a:gd name="connsiteX211" fmla="*/ 143828 w 6968109"/>
              <a:gd name="connsiteY211" fmla="*/ 1862328 h 4221385"/>
              <a:gd name="connsiteX212" fmla="*/ 146304 w 6968109"/>
              <a:gd name="connsiteY212" fmla="*/ 1863566 h 4221385"/>
              <a:gd name="connsiteX213" fmla="*/ 148781 w 6968109"/>
              <a:gd name="connsiteY213" fmla="*/ 1868424 h 4221385"/>
              <a:gd name="connsiteX214" fmla="*/ 151257 w 6968109"/>
              <a:gd name="connsiteY214" fmla="*/ 1870901 h 4221385"/>
              <a:gd name="connsiteX215" fmla="*/ 153734 w 6968109"/>
              <a:gd name="connsiteY215" fmla="*/ 1873377 h 4221385"/>
              <a:gd name="connsiteX216" fmla="*/ 156210 w 6968109"/>
              <a:gd name="connsiteY216" fmla="*/ 1875854 h 4221385"/>
              <a:gd name="connsiteX217" fmla="*/ 156210 w 6968109"/>
              <a:gd name="connsiteY217" fmla="*/ 1868519 h 4221385"/>
              <a:gd name="connsiteX218" fmla="*/ 153734 w 6968109"/>
              <a:gd name="connsiteY218" fmla="*/ 1863661 h 4221385"/>
              <a:gd name="connsiteX219" fmla="*/ 153734 w 6968109"/>
              <a:gd name="connsiteY219" fmla="*/ 1860042 h 4221385"/>
              <a:gd name="connsiteX220" fmla="*/ 153734 w 6968109"/>
              <a:gd name="connsiteY220" fmla="*/ 1857566 h 4221385"/>
              <a:gd name="connsiteX221" fmla="*/ 151257 w 6968109"/>
              <a:gd name="connsiteY221" fmla="*/ 1855089 h 4221385"/>
              <a:gd name="connsiteX222" fmla="*/ 6111526 w 6968109"/>
              <a:gd name="connsiteY222" fmla="*/ 1837944 h 4221385"/>
              <a:gd name="connsiteX223" fmla="*/ 6112669 w 6968109"/>
              <a:gd name="connsiteY223" fmla="*/ 1839182 h 4221385"/>
              <a:gd name="connsiteX224" fmla="*/ 6112764 w 6968109"/>
              <a:gd name="connsiteY224" fmla="*/ 1839182 h 4221385"/>
              <a:gd name="connsiteX225" fmla="*/ 6115241 w 6968109"/>
              <a:gd name="connsiteY225" fmla="*/ 1841659 h 4221385"/>
              <a:gd name="connsiteX226" fmla="*/ 6117622 w 6968109"/>
              <a:gd name="connsiteY226" fmla="*/ 1841659 h 4221385"/>
              <a:gd name="connsiteX227" fmla="*/ 6117622 w 6968109"/>
              <a:gd name="connsiteY227" fmla="*/ 1839182 h 4221385"/>
              <a:gd name="connsiteX228" fmla="*/ 6115145 w 6968109"/>
              <a:gd name="connsiteY228" fmla="*/ 1839182 h 4221385"/>
              <a:gd name="connsiteX229" fmla="*/ 6112764 w 6968109"/>
              <a:gd name="connsiteY229" fmla="*/ 1839182 h 4221385"/>
              <a:gd name="connsiteX230" fmla="*/ 6079807 w 6968109"/>
              <a:gd name="connsiteY230" fmla="*/ 1817275 h 4221385"/>
              <a:gd name="connsiteX231" fmla="*/ 6084665 w 6968109"/>
              <a:gd name="connsiteY231" fmla="*/ 1839182 h 4221385"/>
              <a:gd name="connsiteX232" fmla="*/ 6090761 w 6968109"/>
              <a:gd name="connsiteY232" fmla="*/ 1854994 h 4221385"/>
              <a:gd name="connsiteX233" fmla="*/ 6098096 w 6968109"/>
              <a:gd name="connsiteY233" fmla="*/ 1870805 h 4221385"/>
              <a:gd name="connsiteX234" fmla="*/ 6104191 w 6968109"/>
              <a:gd name="connsiteY234" fmla="*/ 1886617 h 4221385"/>
              <a:gd name="connsiteX235" fmla="*/ 6109049 w 6968109"/>
              <a:gd name="connsiteY235" fmla="*/ 1886617 h 4221385"/>
              <a:gd name="connsiteX236" fmla="*/ 6111526 w 6968109"/>
              <a:gd name="connsiteY236" fmla="*/ 1865948 h 4221385"/>
              <a:gd name="connsiteX237" fmla="*/ 6100573 w 6968109"/>
              <a:gd name="connsiteY237" fmla="*/ 1852517 h 4221385"/>
              <a:gd name="connsiteX238" fmla="*/ 6093238 w 6968109"/>
              <a:gd name="connsiteY238" fmla="*/ 1837944 h 4221385"/>
              <a:gd name="connsiteX239" fmla="*/ 6090761 w 6968109"/>
              <a:gd name="connsiteY239" fmla="*/ 1817275 h 4221385"/>
              <a:gd name="connsiteX240" fmla="*/ 146304 w 6968109"/>
              <a:gd name="connsiteY240" fmla="*/ 1786795 h 4221385"/>
              <a:gd name="connsiteX241" fmla="*/ 148781 w 6968109"/>
              <a:gd name="connsiteY241" fmla="*/ 1789271 h 4221385"/>
              <a:gd name="connsiteX242" fmla="*/ 151257 w 6968109"/>
              <a:gd name="connsiteY242" fmla="*/ 1790510 h 4221385"/>
              <a:gd name="connsiteX243" fmla="*/ 153734 w 6968109"/>
              <a:gd name="connsiteY243" fmla="*/ 1790510 h 4221385"/>
              <a:gd name="connsiteX244" fmla="*/ 156210 w 6968109"/>
              <a:gd name="connsiteY244" fmla="*/ 1789271 h 4221385"/>
              <a:gd name="connsiteX245" fmla="*/ 159830 w 6968109"/>
              <a:gd name="connsiteY245" fmla="*/ 1786795 h 4221385"/>
              <a:gd name="connsiteX246" fmla="*/ 6082284 w 6968109"/>
              <a:gd name="connsiteY246" fmla="*/ 1740503 h 4221385"/>
              <a:gd name="connsiteX247" fmla="*/ 6076189 w 6968109"/>
              <a:gd name="connsiteY247" fmla="*/ 1768507 h 4221385"/>
              <a:gd name="connsiteX248" fmla="*/ 6079807 w 6968109"/>
              <a:gd name="connsiteY248" fmla="*/ 1773365 h 4221385"/>
              <a:gd name="connsiteX249" fmla="*/ 6082284 w 6968109"/>
              <a:gd name="connsiteY249" fmla="*/ 1778222 h 4221385"/>
              <a:gd name="connsiteX250" fmla="*/ 6087142 w 6968109"/>
              <a:gd name="connsiteY250" fmla="*/ 1784318 h 4221385"/>
              <a:gd name="connsiteX251" fmla="*/ 6095715 w 6968109"/>
              <a:gd name="connsiteY251" fmla="*/ 1784318 h 4221385"/>
              <a:gd name="connsiteX252" fmla="*/ 6095715 w 6968109"/>
              <a:gd name="connsiteY252" fmla="*/ 1779461 h 4221385"/>
              <a:gd name="connsiteX253" fmla="*/ 6087142 w 6968109"/>
              <a:gd name="connsiteY253" fmla="*/ 1768507 h 4221385"/>
              <a:gd name="connsiteX254" fmla="*/ 6087142 w 6968109"/>
              <a:gd name="connsiteY254" fmla="*/ 1755077 h 4221385"/>
              <a:gd name="connsiteX255" fmla="*/ 6090761 w 6968109"/>
              <a:gd name="connsiteY255" fmla="*/ 1740503 h 4221385"/>
              <a:gd name="connsiteX256" fmla="*/ 4793456 w 6968109"/>
              <a:gd name="connsiteY256" fmla="*/ 956215 h 4221385"/>
              <a:gd name="connsiteX257" fmla="*/ 4793456 w 6968109"/>
              <a:gd name="connsiteY257" fmla="*/ 960977 h 4221385"/>
              <a:gd name="connsiteX258" fmla="*/ 4795933 w 6968109"/>
              <a:gd name="connsiteY258" fmla="*/ 964597 h 4221385"/>
              <a:gd name="connsiteX259" fmla="*/ 4795933 w 6968109"/>
              <a:gd name="connsiteY259" fmla="*/ 967073 h 4221385"/>
              <a:gd name="connsiteX260" fmla="*/ 4797171 w 6968109"/>
              <a:gd name="connsiteY260" fmla="*/ 969550 h 4221385"/>
              <a:gd name="connsiteX261" fmla="*/ 4802029 w 6968109"/>
              <a:gd name="connsiteY261" fmla="*/ 972026 h 4221385"/>
              <a:gd name="connsiteX262" fmla="*/ 4802029 w 6968109"/>
              <a:gd name="connsiteY262" fmla="*/ 956215 h 4221385"/>
              <a:gd name="connsiteX263" fmla="*/ 4640009 w 6968109"/>
              <a:gd name="connsiteY263" fmla="*/ 856202 h 4221385"/>
              <a:gd name="connsiteX264" fmla="*/ 4636389 w 6968109"/>
              <a:gd name="connsiteY264" fmla="*/ 867156 h 4221385"/>
              <a:gd name="connsiteX265" fmla="*/ 4638866 w 6968109"/>
              <a:gd name="connsiteY265" fmla="*/ 863537 h 4221385"/>
              <a:gd name="connsiteX266" fmla="*/ 4640104 w 6968109"/>
              <a:gd name="connsiteY266" fmla="*/ 861060 h 4221385"/>
              <a:gd name="connsiteX267" fmla="*/ 4640104 w 6968109"/>
              <a:gd name="connsiteY267" fmla="*/ 858583 h 4221385"/>
              <a:gd name="connsiteX268" fmla="*/ 4640104 w 6968109"/>
              <a:gd name="connsiteY268" fmla="*/ 856202 h 4221385"/>
              <a:gd name="connsiteX269" fmla="*/ 4772787 w 6968109"/>
              <a:gd name="connsiteY269" fmla="*/ 803910 h 4221385"/>
              <a:gd name="connsiteX270" fmla="*/ 4764215 w 6968109"/>
              <a:gd name="connsiteY270" fmla="*/ 816102 h 4221385"/>
              <a:gd name="connsiteX271" fmla="*/ 4750785 w 6968109"/>
              <a:gd name="connsiteY271" fmla="*/ 823436 h 4221385"/>
              <a:gd name="connsiteX272" fmla="*/ 4736211 w 6968109"/>
              <a:gd name="connsiteY272" fmla="*/ 828294 h 4221385"/>
              <a:gd name="connsiteX273" fmla="*/ 4720400 w 6968109"/>
              <a:gd name="connsiteY273" fmla="*/ 828294 h 4221385"/>
              <a:gd name="connsiteX274" fmla="*/ 4706969 w 6968109"/>
              <a:gd name="connsiteY274" fmla="*/ 831914 h 4221385"/>
              <a:gd name="connsiteX275" fmla="*/ 4693539 w 6968109"/>
              <a:gd name="connsiteY275" fmla="*/ 842867 h 4221385"/>
              <a:gd name="connsiteX276" fmla="*/ 4693539 w 6968109"/>
              <a:gd name="connsiteY276" fmla="*/ 845344 h 4221385"/>
              <a:gd name="connsiteX277" fmla="*/ 4693539 w 6968109"/>
              <a:gd name="connsiteY277" fmla="*/ 847820 h 4221385"/>
              <a:gd name="connsiteX278" fmla="*/ 4693539 w 6968109"/>
              <a:gd name="connsiteY278" fmla="*/ 850297 h 4221385"/>
              <a:gd name="connsiteX279" fmla="*/ 4693539 w 6968109"/>
              <a:gd name="connsiteY279" fmla="*/ 852773 h 4221385"/>
              <a:gd name="connsiteX280" fmla="*/ 4691063 w 6968109"/>
              <a:gd name="connsiteY280" fmla="*/ 854012 h 4221385"/>
              <a:gd name="connsiteX281" fmla="*/ 4688586 w 6968109"/>
              <a:gd name="connsiteY281" fmla="*/ 856488 h 4221385"/>
              <a:gd name="connsiteX282" fmla="*/ 4682490 w 6968109"/>
              <a:gd name="connsiteY282" fmla="*/ 865061 h 4221385"/>
              <a:gd name="connsiteX283" fmla="*/ 4675156 w 6968109"/>
              <a:gd name="connsiteY283" fmla="*/ 872395 h 4221385"/>
              <a:gd name="connsiteX284" fmla="*/ 4666584 w 6968109"/>
              <a:gd name="connsiteY284" fmla="*/ 877253 h 4221385"/>
              <a:gd name="connsiteX285" fmla="*/ 4660487 w 6968109"/>
              <a:gd name="connsiteY285" fmla="*/ 883349 h 4221385"/>
              <a:gd name="connsiteX286" fmla="*/ 4653153 w 6968109"/>
              <a:gd name="connsiteY286" fmla="*/ 891921 h 4221385"/>
              <a:gd name="connsiteX287" fmla="*/ 4633627 w 6968109"/>
              <a:gd name="connsiteY287" fmla="*/ 891921 h 4221385"/>
              <a:gd name="connsiteX288" fmla="*/ 4636103 w 6968109"/>
              <a:gd name="connsiteY288" fmla="*/ 872395 h 4221385"/>
              <a:gd name="connsiteX289" fmla="*/ 4628769 w 6968109"/>
              <a:gd name="connsiteY289" fmla="*/ 872395 h 4221385"/>
              <a:gd name="connsiteX290" fmla="*/ 4615339 w 6968109"/>
              <a:gd name="connsiteY290" fmla="*/ 883349 h 4221385"/>
              <a:gd name="connsiteX291" fmla="*/ 4601909 w 6968109"/>
              <a:gd name="connsiteY291" fmla="*/ 889445 h 4221385"/>
              <a:gd name="connsiteX292" fmla="*/ 4589717 w 6968109"/>
              <a:gd name="connsiteY292" fmla="*/ 901637 h 4221385"/>
              <a:gd name="connsiteX293" fmla="*/ 4584859 w 6968109"/>
              <a:gd name="connsiteY293" fmla="*/ 916210 h 4221385"/>
              <a:gd name="connsiteX294" fmla="*/ 4580001 w 6968109"/>
              <a:gd name="connsiteY294" fmla="*/ 934498 h 4221385"/>
              <a:gd name="connsiteX295" fmla="*/ 4576668 w 6968109"/>
              <a:gd name="connsiteY295" fmla="*/ 951262 h 4221385"/>
              <a:gd name="connsiteX296" fmla="*/ 4571810 w 6968109"/>
              <a:gd name="connsiteY296" fmla="*/ 953738 h 4221385"/>
              <a:gd name="connsiteX297" fmla="*/ 4566952 w 6968109"/>
              <a:gd name="connsiteY297" fmla="*/ 958596 h 4221385"/>
              <a:gd name="connsiteX298" fmla="*/ 4563333 w 6968109"/>
              <a:gd name="connsiteY298" fmla="*/ 962216 h 4221385"/>
              <a:gd name="connsiteX299" fmla="*/ 4558475 w 6968109"/>
              <a:gd name="connsiteY299" fmla="*/ 964692 h 4221385"/>
              <a:gd name="connsiteX300" fmla="*/ 4555998 w 6968109"/>
              <a:gd name="connsiteY300" fmla="*/ 969550 h 4221385"/>
              <a:gd name="connsiteX301" fmla="*/ 4549902 w 6968109"/>
              <a:gd name="connsiteY301" fmla="*/ 1013365 h 4221385"/>
              <a:gd name="connsiteX302" fmla="*/ 4536472 w 6968109"/>
              <a:gd name="connsiteY302" fmla="*/ 1020699 h 4221385"/>
              <a:gd name="connsiteX303" fmla="*/ 4525518 w 6968109"/>
              <a:gd name="connsiteY303" fmla="*/ 1034129 h 4221385"/>
              <a:gd name="connsiteX304" fmla="*/ 4516946 w 6968109"/>
              <a:gd name="connsiteY304" fmla="*/ 1051179 h 4221385"/>
              <a:gd name="connsiteX305" fmla="*/ 4509611 w 6968109"/>
              <a:gd name="connsiteY305" fmla="*/ 1069467 h 4221385"/>
              <a:gd name="connsiteX306" fmla="*/ 4520565 w 6968109"/>
              <a:gd name="connsiteY306" fmla="*/ 1069467 h 4221385"/>
              <a:gd name="connsiteX307" fmla="*/ 4520565 w 6968109"/>
              <a:gd name="connsiteY307" fmla="*/ 1062133 h 4221385"/>
              <a:gd name="connsiteX308" fmla="*/ 4529138 w 6968109"/>
              <a:gd name="connsiteY308" fmla="*/ 1051179 h 4221385"/>
              <a:gd name="connsiteX309" fmla="*/ 4538853 w 6968109"/>
              <a:gd name="connsiteY309" fmla="*/ 1037749 h 4221385"/>
              <a:gd name="connsiteX310" fmla="*/ 4544949 w 6968109"/>
              <a:gd name="connsiteY310" fmla="*/ 1026795 h 4221385"/>
              <a:gd name="connsiteX311" fmla="*/ 4555903 w 6968109"/>
              <a:gd name="connsiteY311" fmla="*/ 1020699 h 4221385"/>
              <a:gd name="connsiteX312" fmla="*/ 4576572 w 6968109"/>
              <a:gd name="connsiteY312" fmla="*/ 1013365 h 4221385"/>
              <a:gd name="connsiteX313" fmla="*/ 4580192 w 6968109"/>
              <a:gd name="connsiteY313" fmla="*/ 1024319 h 4221385"/>
              <a:gd name="connsiteX314" fmla="*/ 4585050 w 6968109"/>
              <a:gd name="connsiteY314" fmla="*/ 1034034 h 4221385"/>
              <a:gd name="connsiteX315" fmla="*/ 4591145 w 6968109"/>
              <a:gd name="connsiteY315" fmla="*/ 1040130 h 4221385"/>
              <a:gd name="connsiteX316" fmla="*/ 4593622 w 6968109"/>
              <a:gd name="connsiteY316" fmla="*/ 1053560 h 4221385"/>
              <a:gd name="connsiteX317" fmla="*/ 4582668 w 6968109"/>
              <a:gd name="connsiteY317" fmla="*/ 1073087 h 4221385"/>
              <a:gd name="connsiteX318" fmla="*/ 4577811 w 6968109"/>
              <a:gd name="connsiteY318" fmla="*/ 1093756 h 4221385"/>
              <a:gd name="connsiteX319" fmla="*/ 4580287 w 6968109"/>
              <a:gd name="connsiteY319" fmla="*/ 1110806 h 4221385"/>
              <a:gd name="connsiteX320" fmla="*/ 4582763 w 6968109"/>
              <a:gd name="connsiteY320" fmla="*/ 1129094 h 4221385"/>
              <a:gd name="connsiteX321" fmla="*/ 4580287 w 6968109"/>
              <a:gd name="connsiteY321" fmla="*/ 1146143 h 4221385"/>
              <a:gd name="connsiteX322" fmla="*/ 4577811 w 6968109"/>
              <a:gd name="connsiteY322" fmla="*/ 1148620 h 4221385"/>
              <a:gd name="connsiteX323" fmla="*/ 4574191 w 6968109"/>
              <a:gd name="connsiteY323" fmla="*/ 1153478 h 4221385"/>
              <a:gd name="connsiteX324" fmla="*/ 4569333 w 6968109"/>
              <a:gd name="connsiteY324" fmla="*/ 1157097 h 4221385"/>
              <a:gd name="connsiteX325" fmla="*/ 4565714 w 6968109"/>
              <a:gd name="connsiteY325" fmla="*/ 1159574 h 4221385"/>
              <a:gd name="connsiteX326" fmla="*/ 4563237 w 6968109"/>
              <a:gd name="connsiteY326" fmla="*/ 1164431 h 4221385"/>
              <a:gd name="connsiteX327" fmla="*/ 4560761 w 6968109"/>
              <a:gd name="connsiteY327" fmla="*/ 1166908 h 4221385"/>
              <a:gd name="connsiteX328" fmla="*/ 4560761 w 6968109"/>
              <a:gd name="connsiteY328" fmla="*/ 1219295 h 4221385"/>
              <a:gd name="connsiteX329" fmla="*/ 4558284 w 6968109"/>
              <a:gd name="connsiteY329" fmla="*/ 1242441 h 4221385"/>
              <a:gd name="connsiteX330" fmla="*/ 4558284 w 6968109"/>
              <a:gd name="connsiteY330" fmla="*/ 1270445 h 4221385"/>
              <a:gd name="connsiteX331" fmla="*/ 4555808 w 6968109"/>
              <a:gd name="connsiteY331" fmla="*/ 1302068 h 4221385"/>
              <a:gd name="connsiteX332" fmla="*/ 4552188 w 6968109"/>
              <a:gd name="connsiteY332" fmla="*/ 1326452 h 4221385"/>
              <a:gd name="connsiteX333" fmla="*/ 4549712 w 6968109"/>
              <a:gd name="connsiteY333" fmla="*/ 1343501 h 4221385"/>
              <a:gd name="connsiteX334" fmla="*/ 4553331 w 6968109"/>
              <a:gd name="connsiteY334" fmla="*/ 1350836 h 4221385"/>
              <a:gd name="connsiteX335" fmla="*/ 4558189 w 6968109"/>
              <a:gd name="connsiteY335" fmla="*/ 1356932 h 4221385"/>
              <a:gd name="connsiteX336" fmla="*/ 4565523 w 6968109"/>
              <a:gd name="connsiteY336" fmla="*/ 1364266 h 4221385"/>
              <a:gd name="connsiteX337" fmla="*/ 4569143 w 6968109"/>
              <a:gd name="connsiteY337" fmla="*/ 1370362 h 4221385"/>
              <a:gd name="connsiteX338" fmla="*/ 4574001 w 6968109"/>
              <a:gd name="connsiteY338" fmla="*/ 1376458 h 4221385"/>
              <a:gd name="connsiteX339" fmla="*/ 4569143 w 6968109"/>
              <a:gd name="connsiteY339" fmla="*/ 1416653 h 4221385"/>
              <a:gd name="connsiteX340" fmla="*/ 4574001 w 6968109"/>
              <a:gd name="connsiteY340" fmla="*/ 1445895 h 4221385"/>
              <a:gd name="connsiteX341" fmla="*/ 4580096 w 6968109"/>
              <a:gd name="connsiteY341" fmla="*/ 1476375 h 4221385"/>
              <a:gd name="connsiteX342" fmla="*/ 4591050 w 6968109"/>
              <a:gd name="connsiteY342" fmla="*/ 1505617 h 4221385"/>
              <a:gd name="connsiteX343" fmla="*/ 4602004 w 6968109"/>
              <a:gd name="connsiteY343" fmla="*/ 1532382 h 4221385"/>
              <a:gd name="connsiteX344" fmla="*/ 4617816 w 6968109"/>
              <a:gd name="connsiteY344" fmla="*/ 1549432 h 4221385"/>
              <a:gd name="connsiteX345" fmla="*/ 4625150 w 6968109"/>
              <a:gd name="connsiteY345" fmla="*/ 1554290 h 4221385"/>
              <a:gd name="connsiteX346" fmla="*/ 4631246 w 6968109"/>
              <a:gd name="connsiteY346" fmla="*/ 1556766 h 4221385"/>
              <a:gd name="connsiteX347" fmla="*/ 4636103 w 6968109"/>
              <a:gd name="connsiteY347" fmla="*/ 1556766 h 4221385"/>
              <a:gd name="connsiteX348" fmla="*/ 4642200 w 6968109"/>
              <a:gd name="connsiteY348" fmla="*/ 1554290 h 4221385"/>
              <a:gd name="connsiteX349" fmla="*/ 4664107 w 6968109"/>
              <a:gd name="connsiteY349" fmla="*/ 1546955 h 4221385"/>
              <a:gd name="connsiteX350" fmla="*/ 4687253 w 6968109"/>
              <a:gd name="connsiteY350" fmla="*/ 1536002 h 4221385"/>
              <a:gd name="connsiteX351" fmla="*/ 4701826 w 6968109"/>
              <a:gd name="connsiteY351" fmla="*/ 1525048 h 4221385"/>
              <a:gd name="connsiteX352" fmla="*/ 4709160 w 6968109"/>
              <a:gd name="connsiteY352" fmla="*/ 1511618 h 4221385"/>
              <a:gd name="connsiteX353" fmla="*/ 4717733 w 6968109"/>
              <a:gd name="connsiteY353" fmla="*/ 1489710 h 4221385"/>
              <a:gd name="connsiteX354" fmla="*/ 4728686 w 6968109"/>
              <a:gd name="connsiteY354" fmla="*/ 1461707 h 4221385"/>
              <a:gd name="connsiteX355" fmla="*/ 4737259 w 6968109"/>
              <a:gd name="connsiteY355" fmla="*/ 1432465 h 4221385"/>
              <a:gd name="connsiteX356" fmla="*/ 4744593 w 6968109"/>
              <a:gd name="connsiteY356" fmla="*/ 1400842 h 4221385"/>
              <a:gd name="connsiteX357" fmla="*/ 4748213 w 6968109"/>
              <a:gd name="connsiteY357" fmla="*/ 1375220 h 4221385"/>
              <a:gd name="connsiteX358" fmla="*/ 4746975 w 6968109"/>
              <a:gd name="connsiteY358" fmla="*/ 1352074 h 4221385"/>
              <a:gd name="connsiteX359" fmla="*/ 4733544 w 6968109"/>
              <a:gd name="connsiteY359" fmla="*/ 1313117 h 4221385"/>
              <a:gd name="connsiteX360" fmla="*/ 4717733 w 6968109"/>
              <a:gd name="connsiteY360" fmla="*/ 1275398 h 4221385"/>
              <a:gd name="connsiteX361" fmla="*/ 4698206 w 6968109"/>
              <a:gd name="connsiteY361" fmla="*/ 1240060 h 4221385"/>
              <a:gd name="connsiteX362" fmla="*/ 4688491 w 6968109"/>
              <a:gd name="connsiteY362" fmla="*/ 1240060 h 4221385"/>
              <a:gd name="connsiteX363" fmla="*/ 4684871 w 6968109"/>
              <a:gd name="connsiteY363" fmla="*/ 1224248 h 4221385"/>
              <a:gd name="connsiteX364" fmla="*/ 4688491 w 6968109"/>
              <a:gd name="connsiteY364" fmla="*/ 1213295 h 4221385"/>
              <a:gd name="connsiteX365" fmla="*/ 4693349 w 6968109"/>
              <a:gd name="connsiteY365" fmla="*/ 1199864 h 4221385"/>
              <a:gd name="connsiteX366" fmla="*/ 4699445 w 6968109"/>
              <a:gd name="connsiteY366" fmla="*/ 1186434 h 4221385"/>
              <a:gd name="connsiteX367" fmla="*/ 4698206 w 6968109"/>
              <a:gd name="connsiteY367" fmla="*/ 1170623 h 4221385"/>
              <a:gd name="connsiteX368" fmla="*/ 4695730 w 6968109"/>
              <a:gd name="connsiteY368" fmla="*/ 1170623 h 4221385"/>
              <a:gd name="connsiteX369" fmla="*/ 4693253 w 6968109"/>
              <a:gd name="connsiteY369" fmla="*/ 1169384 h 4221385"/>
              <a:gd name="connsiteX370" fmla="*/ 4690777 w 6968109"/>
              <a:gd name="connsiteY370" fmla="*/ 1166908 h 4221385"/>
              <a:gd name="connsiteX371" fmla="*/ 4687158 w 6968109"/>
              <a:gd name="connsiteY371" fmla="*/ 1164431 h 4221385"/>
              <a:gd name="connsiteX372" fmla="*/ 4684681 w 6968109"/>
              <a:gd name="connsiteY372" fmla="*/ 1161955 h 4221385"/>
              <a:gd name="connsiteX373" fmla="*/ 4682204 w 6968109"/>
              <a:gd name="connsiteY373" fmla="*/ 1161955 h 4221385"/>
              <a:gd name="connsiteX374" fmla="*/ 4682204 w 6968109"/>
              <a:gd name="connsiteY374" fmla="*/ 1144905 h 4221385"/>
              <a:gd name="connsiteX375" fmla="*/ 4690777 w 6968109"/>
              <a:gd name="connsiteY375" fmla="*/ 1129094 h 4221385"/>
              <a:gd name="connsiteX376" fmla="*/ 4699350 w 6968109"/>
              <a:gd name="connsiteY376" fmla="*/ 1115663 h 4221385"/>
              <a:gd name="connsiteX377" fmla="*/ 4709065 w 6968109"/>
              <a:gd name="connsiteY377" fmla="*/ 1102233 h 4221385"/>
              <a:gd name="connsiteX378" fmla="*/ 4704207 w 6968109"/>
              <a:gd name="connsiteY378" fmla="*/ 1029176 h 4221385"/>
              <a:gd name="connsiteX379" fmla="*/ 4722495 w 6968109"/>
              <a:gd name="connsiteY379" fmla="*/ 1020604 h 4221385"/>
              <a:gd name="connsiteX380" fmla="*/ 4726115 w 6968109"/>
              <a:gd name="connsiteY380" fmla="*/ 1009650 h 4221385"/>
              <a:gd name="connsiteX381" fmla="*/ 4726115 w 6968109"/>
              <a:gd name="connsiteY381" fmla="*/ 998696 h 4221385"/>
              <a:gd name="connsiteX382" fmla="*/ 4728591 w 6968109"/>
              <a:gd name="connsiteY382" fmla="*/ 988981 h 4221385"/>
              <a:gd name="connsiteX383" fmla="*/ 4733449 w 6968109"/>
              <a:gd name="connsiteY383" fmla="*/ 980408 h 4221385"/>
              <a:gd name="connsiteX384" fmla="*/ 4752975 w 6968109"/>
              <a:gd name="connsiteY384" fmla="*/ 980408 h 4221385"/>
              <a:gd name="connsiteX385" fmla="*/ 4761548 w 6968109"/>
              <a:gd name="connsiteY385" fmla="*/ 951167 h 4221385"/>
              <a:gd name="connsiteX386" fmla="*/ 4777359 w 6968109"/>
              <a:gd name="connsiteY386" fmla="*/ 936593 h 4221385"/>
              <a:gd name="connsiteX387" fmla="*/ 4796886 w 6968109"/>
              <a:gd name="connsiteY387" fmla="*/ 923163 h 4221385"/>
              <a:gd name="connsiteX388" fmla="*/ 4815174 w 6968109"/>
              <a:gd name="connsiteY388" fmla="*/ 909733 h 4221385"/>
              <a:gd name="connsiteX389" fmla="*/ 4833461 w 6968109"/>
              <a:gd name="connsiteY389" fmla="*/ 896303 h 4221385"/>
              <a:gd name="connsiteX390" fmla="*/ 4826127 w 6968109"/>
              <a:gd name="connsiteY390" fmla="*/ 880491 h 4221385"/>
              <a:gd name="connsiteX391" fmla="*/ 4828604 w 6968109"/>
              <a:gd name="connsiteY391" fmla="*/ 863441 h 4221385"/>
              <a:gd name="connsiteX392" fmla="*/ 4837176 w 6968109"/>
              <a:gd name="connsiteY392" fmla="*/ 850011 h 4221385"/>
              <a:gd name="connsiteX393" fmla="*/ 4848130 w 6968109"/>
              <a:gd name="connsiteY393" fmla="*/ 839057 h 4221385"/>
              <a:gd name="connsiteX394" fmla="*/ 4861560 w 6968109"/>
              <a:gd name="connsiteY394" fmla="*/ 834200 h 4221385"/>
              <a:gd name="connsiteX395" fmla="*/ 4861560 w 6968109"/>
              <a:gd name="connsiteY395" fmla="*/ 828104 h 4221385"/>
              <a:gd name="connsiteX396" fmla="*/ 4845749 w 6968109"/>
              <a:gd name="connsiteY396" fmla="*/ 823246 h 4221385"/>
              <a:gd name="connsiteX397" fmla="*/ 4831176 w 6968109"/>
              <a:gd name="connsiteY397" fmla="*/ 815912 h 4221385"/>
              <a:gd name="connsiteX398" fmla="*/ 4817745 w 6968109"/>
              <a:gd name="connsiteY398" fmla="*/ 809816 h 4221385"/>
              <a:gd name="connsiteX399" fmla="*/ 4797076 w 6968109"/>
              <a:gd name="connsiteY399" fmla="*/ 804958 h 4221385"/>
              <a:gd name="connsiteX400" fmla="*/ 359474 w 6968109"/>
              <a:gd name="connsiteY400" fmla="*/ 289751 h 4221385"/>
              <a:gd name="connsiteX401" fmla="*/ 359474 w 6968109"/>
              <a:gd name="connsiteY401" fmla="*/ 289846 h 4221385"/>
              <a:gd name="connsiteX402" fmla="*/ 361950 w 6968109"/>
              <a:gd name="connsiteY402" fmla="*/ 289846 h 4221385"/>
              <a:gd name="connsiteX403" fmla="*/ 363188 w 6968109"/>
              <a:gd name="connsiteY403" fmla="*/ 292322 h 4221385"/>
              <a:gd name="connsiteX404" fmla="*/ 365665 w 6968109"/>
              <a:gd name="connsiteY404" fmla="*/ 292322 h 4221385"/>
              <a:gd name="connsiteX405" fmla="*/ 370427 w 6968109"/>
              <a:gd name="connsiteY405" fmla="*/ 293465 h 4221385"/>
              <a:gd name="connsiteX406" fmla="*/ 367951 w 6968109"/>
              <a:gd name="connsiteY406" fmla="*/ 292227 h 4221385"/>
              <a:gd name="connsiteX407" fmla="*/ 365474 w 6968109"/>
              <a:gd name="connsiteY407" fmla="*/ 292227 h 4221385"/>
              <a:gd name="connsiteX408" fmla="*/ 362998 w 6968109"/>
              <a:gd name="connsiteY408" fmla="*/ 289751 h 4221385"/>
              <a:gd name="connsiteX409" fmla="*/ 558070 w 6968109"/>
              <a:gd name="connsiteY409" fmla="*/ 254508 h 4221385"/>
              <a:gd name="connsiteX410" fmla="*/ 558070 w 6968109"/>
              <a:gd name="connsiteY410" fmla="*/ 263081 h 4221385"/>
              <a:gd name="connsiteX411" fmla="*/ 556832 w 6968109"/>
              <a:gd name="connsiteY411" fmla="*/ 267938 h 4221385"/>
              <a:gd name="connsiteX412" fmla="*/ 554355 w 6968109"/>
              <a:gd name="connsiteY412" fmla="*/ 269177 h 4221385"/>
              <a:gd name="connsiteX413" fmla="*/ 551879 w 6968109"/>
              <a:gd name="connsiteY413" fmla="*/ 274034 h 4221385"/>
              <a:gd name="connsiteX414" fmla="*/ 549402 w 6968109"/>
              <a:gd name="connsiteY414" fmla="*/ 278892 h 4221385"/>
              <a:gd name="connsiteX415" fmla="*/ 557975 w 6968109"/>
              <a:gd name="connsiteY415" fmla="*/ 278892 h 4221385"/>
              <a:gd name="connsiteX416" fmla="*/ 557975 w 6968109"/>
              <a:gd name="connsiteY416" fmla="*/ 269177 h 4221385"/>
              <a:gd name="connsiteX417" fmla="*/ 560451 w 6968109"/>
              <a:gd name="connsiteY417" fmla="*/ 265462 h 4221385"/>
              <a:gd name="connsiteX418" fmla="*/ 562928 w 6968109"/>
              <a:gd name="connsiteY418" fmla="*/ 262985 h 4221385"/>
              <a:gd name="connsiteX419" fmla="*/ 562928 w 6968109"/>
              <a:gd name="connsiteY419" fmla="*/ 260509 h 4221385"/>
              <a:gd name="connsiteX420" fmla="*/ 560451 w 6968109"/>
              <a:gd name="connsiteY420" fmla="*/ 258032 h 4221385"/>
              <a:gd name="connsiteX421" fmla="*/ 567785 w 6968109"/>
              <a:gd name="connsiteY421" fmla="*/ 209455 h 4221385"/>
              <a:gd name="connsiteX422" fmla="*/ 565309 w 6968109"/>
              <a:gd name="connsiteY422" fmla="*/ 214312 h 4221385"/>
              <a:gd name="connsiteX423" fmla="*/ 562832 w 6968109"/>
              <a:gd name="connsiteY423" fmla="*/ 216789 h 4221385"/>
              <a:gd name="connsiteX424" fmla="*/ 560356 w 6968109"/>
              <a:gd name="connsiteY424" fmla="*/ 220409 h 4221385"/>
              <a:gd name="connsiteX425" fmla="*/ 560356 w 6968109"/>
              <a:gd name="connsiteY425" fmla="*/ 222885 h 4221385"/>
              <a:gd name="connsiteX426" fmla="*/ 560356 w 6968109"/>
              <a:gd name="connsiteY426" fmla="*/ 227743 h 4221385"/>
              <a:gd name="connsiteX427" fmla="*/ 557879 w 6968109"/>
              <a:gd name="connsiteY427" fmla="*/ 233839 h 4221385"/>
              <a:gd name="connsiteX428" fmla="*/ 570071 w 6968109"/>
              <a:gd name="connsiteY428" fmla="*/ 241173 h 4221385"/>
              <a:gd name="connsiteX429" fmla="*/ 567595 w 6968109"/>
              <a:gd name="connsiteY429" fmla="*/ 233839 h 4221385"/>
              <a:gd name="connsiteX430" fmla="*/ 567595 w 6968109"/>
              <a:gd name="connsiteY430" fmla="*/ 230219 h 4221385"/>
              <a:gd name="connsiteX431" fmla="*/ 567595 w 6968109"/>
              <a:gd name="connsiteY431" fmla="*/ 225362 h 4221385"/>
              <a:gd name="connsiteX432" fmla="*/ 567595 w 6968109"/>
              <a:gd name="connsiteY432" fmla="*/ 220504 h 4221385"/>
              <a:gd name="connsiteX433" fmla="*/ 570071 w 6968109"/>
              <a:gd name="connsiteY433" fmla="*/ 216884 h 4221385"/>
              <a:gd name="connsiteX434" fmla="*/ 570071 w 6968109"/>
              <a:gd name="connsiteY434" fmla="*/ 212027 h 4221385"/>
              <a:gd name="connsiteX435" fmla="*/ 625031 w 6968109"/>
              <a:gd name="connsiteY435" fmla="*/ 0 h 4221385"/>
              <a:gd name="connsiteX436" fmla="*/ 644557 w 6968109"/>
              <a:gd name="connsiteY436" fmla="*/ 12192 h 4221385"/>
              <a:gd name="connsiteX437" fmla="*/ 673799 w 6968109"/>
              <a:gd name="connsiteY437" fmla="*/ 24384 h 4221385"/>
              <a:gd name="connsiteX438" fmla="*/ 706660 w 6968109"/>
              <a:gd name="connsiteY438" fmla="*/ 30480 h 4221385"/>
              <a:gd name="connsiteX439" fmla="*/ 740759 w 6968109"/>
              <a:gd name="connsiteY439" fmla="*/ 35338 h 4221385"/>
              <a:gd name="connsiteX440" fmla="*/ 773621 w 6968109"/>
              <a:gd name="connsiteY440" fmla="*/ 41434 h 4221385"/>
              <a:gd name="connsiteX441" fmla="*/ 800386 w 6968109"/>
              <a:gd name="connsiteY441" fmla="*/ 48768 h 4221385"/>
              <a:gd name="connsiteX442" fmla="*/ 901446 w 6968109"/>
              <a:gd name="connsiteY442" fmla="*/ 79248 h 4221385"/>
              <a:gd name="connsiteX443" fmla="*/ 1003745 w 6968109"/>
              <a:gd name="connsiteY443" fmla="*/ 103632 h 4221385"/>
              <a:gd name="connsiteX444" fmla="*/ 1109758 w 6968109"/>
              <a:gd name="connsiteY444" fmla="*/ 123158 h 4221385"/>
              <a:gd name="connsiteX445" fmla="*/ 1215771 w 6968109"/>
              <a:gd name="connsiteY445" fmla="*/ 143828 h 4221385"/>
              <a:gd name="connsiteX446" fmla="*/ 1325404 w 6968109"/>
              <a:gd name="connsiteY446" fmla="*/ 168212 h 4221385"/>
              <a:gd name="connsiteX447" fmla="*/ 1410653 w 6968109"/>
              <a:gd name="connsiteY447" fmla="*/ 185261 h 4221385"/>
              <a:gd name="connsiteX448" fmla="*/ 1501997 w 6968109"/>
              <a:gd name="connsiteY448" fmla="*/ 201073 h 4221385"/>
              <a:gd name="connsiteX449" fmla="*/ 1594580 w 6968109"/>
              <a:gd name="connsiteY449" fmla="*/ 216884 h 4221385"/>
              <a:gd name="connsiteX450" fmla="*/ 1688402 w 6968109"/>
              <a:gd name="connsiteY450" fmla="*/ 233934 h 4221385"/>
              <a:gd name="connsiteX451" fmla="*/ 1774889 w 6968109"/>
              <a:gd name="connsiteY451" fmla="*/ 255842 h 4221385"/>
              <a:gd name="connsiteX452" fmla="*/ 1886998 w 6968109"/>
              <a:gd name="connsiteY452" fmla="*/ 265462 h 4221385"/>
              <a:gd name="connsiteX453" fmla="*/ 1951577 w 6968109"/>
              <a:gd name="connsiteY453" fmla="*/ 278892 h 4221385"/>
              <a:gd name="connsiteX454" fmla="*/ 2022253 w 6968109"/>
              <a:gd name="connsiteY454" fmla="*/ 287465 h 4221385"/>
              <a:gd name="connsiteX455" fmla="*/ 2091690 w 6968109"/>
              <a:gd name="connsiteY455" fmla="*/ 296037 h 4221385"/>
              <a:gd name="connsiteX456" fmla="*/ 2157508 w 6968109"/>
              <a:gd name="connsiteY456" fmla="*/ 309467 h 4221385"/>
              <a:gd name="connsiteX457" fmla="*/ 2319528 w 6968109"/>
              <a:gd name="connsiteY457" fmla="*/ 318040 h 4221385"/>
              <a:gd name="connsiteX458" fmla="*/ 2374297 w 6968109"/>
              <a:gd name="connsiteY458" fmla="*/ 328993 h 4221385"/>
              <a:gd name="connsiteX459" fmla="*/ 2436400 w 6968109"/>
              <a:gd name="connsiteY459" fmla="*/ 336328 h 4221385"/>
              <a:gd name="connsiteX460" fmla="*/ 2500979 w 6968109"/>
              <a:gd name="connsiteY460" fmla="*/ 341186 h 4221385"/>
              <a:gd name="connsiteX461" fmla="*/ 2563082 w 6968109"/>
              <a:gd name="connsiteY461" fmla="*/ 344805 h 4221385"/>
              <a:gd name="connsiteX462" fmla="*/ 2617851 w 6968109"/>
              <a:gd name="connsiteY462" fmla="*/ 353378 h 4221385"/>
              <a:gd name="connsiteX463" fmla="*/ 2714054 w 6968109"/>
              <a:gd name="connsiteY463" fmla="*/ 353378 h 4221385"/>
              <a:gd name="connsiteX464" fmla="*/ 2755487 w 6968109"/>
              <a:gd name="connsiteY464" fmla="*/ 360712 h 4221385"/>
              <a:gd name="connsiteX465" fmla="*/ 2801779 w 6968109"/>
              <a:gd name="connsiteY465" fmla="*/ 358235 h 4221385"/>
              <a:gd name="connsiteX466" fmla="*/ 2848070 w 6968109"/>
              <a:gd name="connsiteY466" fmla="*/ 358235 h 4221385"/>
              <a:gd name="connsiteX467" fmla="*/ 2896838 w 6968109"/>
              <a:gd name="connsiteY467" fmla="*/ 358235 h 4221385"/>
              <a:gd name="connsiteX468" fmla="*/ 2944368 w 6968109"/>
              <a:gd name="connsiteY468" fmla="*/ 365569 h 4221385"/>
              <a:gd name="connsiteX469" fmla="*/ 2968752 w 6968109"/>
              <a:gd name="connsiteY469" fmla="*/ 366808 h 4221385"/>
              <a:gd name="connsiteX470" fmla="*/ 2994374 w 6968109"/>
              <a:gd name="connsiteY470" fmla="*/ 366808 h 4221385"/>
              <a:gd name="connsiteX471" fmla="*/ 3026093 w 6968109"/>
              <a:gd name="connsiteY471" fmla="*/ 365569 h 4221385"/>
              <a:gd name="connsiteX472" fmla="*/ 3052858 w 6968109"/>
              <a:gd name="connsiteY472" fmla="*/ 369189 h 4221385"/>
              <a:gd name="connsiteX473" fmla="*/ 3104008 w 6968109"/>
              <a:gd name="connsiteY473" fmla="*/ 376523 h 4221385"/>
              <a:gd name="connsiteX474" fmla="*/ 3161252 w 6968109"/>
              <a:gd name="connsiteY474" fmla="*/ 377762 h 4221385"/>
              <a:gd name="connsiteX475" fmla="*/ 3218498 w 6968109"/>
              <a:gd name="connsiteY475" fmla="*/ 377762 h 4221385"/>
              <a:gd name="connsiteX476" fmla="*/ 3278219 w 6968109"/>
              <a:gd name="connsiteY476" fmla="*/ 377762 h 4221385"/>
              <a:gd name="connsiteX477" fmla="*/ 3364707 w 6968109"/>
              <a:gd name="connsiteY477" fmla="*/ 382619 h 4221385"/>
              <a:gd name="connsiteX478" fmla="*/ 3453670 w 6968109"/>
              <a:gd name="connsiteY478" fmla="*/ 380143 h 4221385"/>
              <a:gd name="connsiteX479" fmla="*/ 3542633 w 6968109"/>
              <a:gd name="connsiteY479" fmla="*/ 380143 h 4221385"/>
              <a:gd name="connsiteX480" fmla="*/ 3627882 w 6968109"/>
              <a:gd name="connsiteY480" fmla="*/ 380143 h 4221385"/>
              <a:gd name="connsiteX481" fmla="*/ 3627882 w 6968109"/>
              <a:gd name="connsiteY481" fmla="*/ 316802 h 4221385"/>
              <a:gd name="connsiteX482" fmla="*/ 3668078 w 6968109"/>
              <a:gd name="connsiteY482" fmla="*/ 320421 h 4221385"/>
              <a:gd name="connsiteX483" fmla="*/ 3670555 w 6968109"/>
              <a:gd name="connsiteY483" fmla="*/ 325279 h 4221385"/>
              <a:gd name="connsiteX484" fmla="*/ 3673031 w 6968109"/>
              <a:gd name="connsiteY484" fmla="*/ 327755 h 4221385"/>
              <a:gd name="connsiteX485" fmla="*/ 3673031 w 6968109"/>
              <a:gd name="connsiteY485" fmla="*/ 328993 h 4221385"/>
              <a:gd name="connsiteX486" fmla="*/ 3675507 w 6968109"/>
              <a:gd name="connsiteY486" fmla="*/ 331470 h 4221385"/>
              <a:gd name="connsiteX487" fmla="*/ 3679127 w 6968109"/>
              <a:gd name="connsiteY487" fmla="*/ 331470 h 4221385"/>
              <a:gd name="connsiteX488" fmla="*/ 3683984 w 6968109"/>
              <a:gd name="connsiteY488" fmla="*/ 336328 h 4221385"/>
              <a:gd name="connsiteX489" fmla="*/ 3686461 w 6968109"/>
              <a:gd name="connsiteY489" fmla="*/ 369189 h 4221385"/>
              <a:gd name="connsiteX490" fmla="*/ 3690080 w 6968109"/>
              <a:gd name="connsiteY490" fmla="*/ 400812 h 4221385"/>
              <a:gd name="connsiteX491" fmla="*/ 3697415 w 6968109"/>
              <a:gd name="connsiteY491" fmla="*/ 425196 h 4221385"/>
              <a:gd name="connsiteX492" fmla="*/ 3727895 w 6968109"/>
              <a:gd name="connsiteY492" fmla="*/ 431292 h 4221385"/>
              <a:gd name="connsiteX493" fmla="*/ 3757136 w 6968109"/>
              <a:gd name="connsiteY493" fmla="*/ 436150 h 4221385"/>
              <a:gd name="connsiteX494" fmla="*/ 3783902 w 6968109"/>
              <a:gd name="connsiteY494" fmla="*/ 444722 h 4221385"/>
              <a:gd name="connsiteX495" fmla="*/ 3805809 w 6968109"/>
              <a:gd name="connsiteY495" fmla="*/ 458153 h 4221385"/>
              <a:gd name="connsiteX496" fmla="*/ 3843528 w 6968109"/>
              <a:gd name="connsiteY496" fmla="*/ 447199 h 4221385"/>
              <a:gd name="connsiteX497" fmla="*/ 3876389 w 6968109"/>
              <a:gd name="connsiteY497" fmla="*/ 444722 h 4221385"/>
              <a:gd name="connsiteX498" fmla="*/ 3908108 w 6968109"/>
              <a:gd name="connsiteY498" fmla="*/ 450818 h 4221385"/>
              <a:gd name="connsiteX499" fmla="*/ 3933730 w 6968109"/>
              <a:gd name="connsiteY499" fmla="*/ 464249 h 4221385"/>
              <a:gd name="connsiteX500" fmla="*/ 3958114 w 6968109"/>
              <a:gd name="connsiteY500" fmla="*/ 488633 h 4221385"/>
              <a:gd name="connsiteX501" fmla="*/ 3971544 w 6968109"/>
              <a:gd name="connsiteY501" fmla="*/ 480060 h 4221385"/>
              <a:gd name="connsiteX502" fmla="*/ 3987356 w 6968109"/>
              <a:gd name="connsiteY502" fmla="*/ 480060 h 4221385"/>
              <a:gd name="connsiteX503" fmla="*/ 4003167 w 6968109"/>
              <a:gd name="connsiteY503" fmla="*/ 487394 h 4221385"/>
              <a:gd name="connsiteX504" fmla="*/ 4020217 w 6968109"/>
              <a:gd name="connsiteY504" fmla="*/ 495967 h 4221385"/>
              <a:gd name="connsiteX505" fmla="*/ 4038505 w 6968109"/>
              <a:gd name="connsiteY505" fmla="*/ 506921 h 4221385"/>
              <a:gd name="connsiteX506" fmla="*/ 4054316 w 6968109"/>
              <a:gd name="connsiteY506" fmla="*/ 517874 h 4221385"/>
              <a:gd name="connsiteX507" fmla="*/ 4066508 w 6968109"/>
              <a:gd name="connsiteY507" fmla="*/ 522732 h 4221385"/>
              <a:gd name="connsiteX508" fmla="*/ 4087178 w 6968109"/>
              <a:gd name="connsiteY508" fmla="*/ 506921 h 4221385"/>
              <a:gd name="connsiteX509" fmla="*/ 4109085 w 6968109"/>
              <a:gd name="connsiteY509" fmla="*/ 493490 h 4221385"/>
              <a:gd name="connsiteX510" fmla="*/ 4138327 w 6968109"/>
              <a:gd name="connsiteY510" fmla="*/ 488633 h 4221385"/>
              <a:gd name="connsiteX511" fmla="*/ 4138327 w 6968109"/>
              <a:gd name="connsiteY511" fmla="*/ 493490 h 4221385"/>
              <a:gd name="connsiteX512" fmla="*/ 4138327 w 6968109"/>
              <a:gd name="connsiteY512" fmla="*/ 495967 h 4221385"/>
              <a:gd name="connsiteX513" fmla="*/ 4139565 w 6968109"/>
              <a:gd name="connsiteY513" fmla="*/ 498443 h 4221385"/>
              <a:gd name="connsiteX514" fmla="*/ 4139565 w 6968109"/>
              <a:gd name="connsiteY514" fmla="*/ 499682 h 4221385"/>
              <a:gd name="connsiteX515" fmla="*/ 4142042 w 6968109"/>
              <a:gd name="connsiteY515" fmla="*/ 502158 h 4221385"/>
              <a:gd name="connsiteX516" fmla="*/ 4151757 w 6968109"/>
              <a:gd name="connsiteY516" fmla="*/ 504635 h 4221385"/>
              <a:gd name="connsiteX517" fmla="*/ 4173665 w 6968109"/>
              <a:gd name="connsiteY517" fmla="*/ 507111 h 4221385"/>
              <a:gd name="connsiteX518" fmla="*/ 4201668 w 6968109"/>
              <a:gd name="connsiteY518" fmla="*/ 509588 h 4221385"/>
              <a:gd name="connsiteX519" fmla="*/ 4233386 w 6968109"/>
              <a:gd name="connsiteY519" fmla="*/ 512064 h 4221385"/>
              <a:gd name="connsiteX520" fmla="*/ 4261390 w 6968109"/>
              <a:gd name="connsiteY520" fmla="*/ 512064 h 4221385"/>
              <a:gd name="connsiteX521" fmla="*/ 4288155 w 6968109"/>
              <a:gd name="connsiteY521" fmla="*/ 513302 h 4221385"/>
              <a:gd name="connsiteX522" fmla="*/ 4303967 w 6968109"/>
              <a:gd name="connsiteY522" fmla="*/ 513302 h 4221385"/>
              <a:gd name="connsiteX523" fmla="*/ 4308825 w 6968109"/>
              <a:gd name="connsiteY523" fmla="*/ 533972 h 4221385"/>
              <a:gd name="connsiteX524" fmla="*/ 4285679 w 6968109"/>
              <a:gd name="connsiteY524" fmla="*/ 540068 h 4221385"/>
              <a:gd name="connsiteX525" fmla="*/ 4261295 w 6968109"/>
              <a:gd name="connsiteY525" fmla="*/ 548640 h 4221385"/>
              <a:gd name="connsiteX526" fmla="*/ 4239387 w 6968109"/>
              <a:gd name="connsiteY526" fmla="*/ 562070 h 4221385"/>
              <a:gd name="connsiteX527" fmla="*/ 4219861 w 6968109"/>
              <a:gd name="connsiteY527" fmla="*/ 571786 h 4221385"/>
              <a:gd name="connsiteX528" fmla="*/ 4195477 w 6968109"/>
              <a:gd name="connsiteY528" fmla="*/ 582740 h 4221385"/>
              <a:gd name="connsiteX529" fmla="*/ 4168712 w 6968109"/>
              <a:gd name="connsiteY529" fmla="*/ 588836 h 4221385"/>
              <a:gd name="connsiteX530" fmla="*/ 4146804 w 6968109"/>
              <a:gd name="connsiteY530" fmla="*/ 602266 h 4221385"/>
              <a:gd name="connsiteX531" fmla="*/ 4117562 w 6968109"/>
              <a:gd name="connsiteY531" fmla="*/ 626650 h 4221385"/>
              <a:gd name="connsiteX532" fmla="*/ 4093178 w 6968109"/>
              <a:gd name="connsiteY532" fmla="*/ 655892 h 4221385"/>
              <a:gd name="connsiteX533" fmla="*/ 4068794 w 6968109"/>
              <a:gd name="connsiteY533" fmla="*/ 686372 h 4221385"/>
              <a:gd name="connsiteX534" fmla="*/ 4040791 w 6968109"/>
              <a:gd name="connsiteY534" fmla="*/ 717995 h 4221385"/>
              <a:gd name="connsiteX535" fmla="*/ 4006691 w 6968109"/>
              <a:gd name="connsiteY535" fmla="*/ 743617 h 4221385"/>
              <a:gd name="connsiteX536" fmla="*/ 4006691 w 6968109"/>
              <a:gd name="connsiteY536" fmla="*/ 748475 h 4221385"/>
              <a:gd name="connsiteX537" fmla="*/ 4014026 w 6968109"/>
              <a:gd name="connsiteY537" fmla="*/ 748475 h 4221385"/>
              <a:gd name="connsiteX538" fmla="*/ 4016502 w 6968109"/>
              <a:gd name="connsiteY538" fmla="*/ 750951 h 4221385"/>
              <a:gd name="connsiteX539" fmla="*/ 4017741 w 6968109"/>
              <a:gd name="connsiteY539" fmla="*/ 753428 h 4221385"/>
              <a:gd name="connsiteX540" fmla="*/ 4022598 w 6968109"/>
              <a:gd name="connsiteY540" fmla="*/ 753428 h 4221385"/>
              <a:gd name="connsiteX541" fmla="*/ 4033552 w 6968109"/>
              <a:gd name="connsiteY541" fmla="*/ 748570 h 4221385"/>
              <a:gd name="connsiteX542" fmla="*/ 4051840 w 6968109"/>
              <a:gd name="connsiteY542" fmla="*/ 739997 h 4221385"/>
              <a:gd name="connsiteX543" fmla="*/ 4073747 w 6968109"/>
              <a:gd name="connsiteY543" fmla="*/ 729044 h 4221385"/>
              <a:gd name="connsiteX544" fmla="*/ 4095655 w 6968109"/>
              <a:gd name="connsiteY544" fmla="*/ 719328 h 4221385"/>
              <a:gd name="connsiteX545" fmla="*/ 4117562 w 6968109"/>
              <a:gd name="connsiteY545" fmla="*/ 710756 h 4221385"/>
              <a:gd name="connsiteX546" fmla="*/ 4133374 w 6968109"/>
              <a:gd name="connsiteY546" fmla="*/ 707136 h 4221385"/>
              <a:gd name="connsiteX547" fmla="*/ 4141946 w 6968109"/>
              <a:gd name="connsiteY547" fmla="*/ 704660 h 4221385"/>
              <a:gd name="connsiteX548" fmla="*/ 4149281 w 6968109"/>
              <a:gd name="connsiteY548" fmla="*/ 708279 h 4221385"/>
              <a:gd name="connsiteX549" fmla="*/ 4152900 w 6968109"/>
              <a:gd name="connsiteY549" fmla="*/ 710756 h 4221385"/>
              <a:gd name="connsiteX550" fmla="*/ 4155377 w 6968109"/>
              <a:gd name="connsiteY550" fmla="*/ 713232 h 4221385"/>
              <a:gd name="connsiteX551" fmla="*/ 4155377 w 6968109"/>
              <a:gd name="connsiteY551" fmla="*/ 718090 h 4221385"/>
              <a:gd name="connsiteX552" fmla="*/ 4155377 w 6968109"/>
              <a:gd name="connsiteY552" fmla="*/ 724186 h 4221385"/>
              <a:gd name="connsiteX553" fmla="*/ 4155377 w 6968109"/>
              <a:gd name="connsiteY553" fmla="*/ 735140 h 4221385"/>
              <a:gd name="connsiteX554" fmla="*/ 4152900 w 6968109"/>
              <a:gd name="connsiteY554" fmla="*/ 739997 h 4221385"/>
              <a:gd name="connsiteX555" fmla="*/ 4149281 w 6968109"/>
              <a:gd name="connsiteY555" fmla="*/ 746093 h 4221385"/>
              <a:gd name="connsiteX556" fmla="*/ 4146804 w 6968109"/>
              <a:gd name="connsiteY556" fmla="*/ 753428 h 4221385"/>
              <a:gd name="connsiteX557" fmla="*/ 4151662 w 6968109"/>
              <a:gd name="connsiteY557" fmla="*/ 753428 h 4221385"/>
              <a:gd name="connsiteX558" fmla="*/ 4162616 w 6968109"/>
              <a:gd name="connsiteY558" fmla="*/ 753428 h 4221385"/>
              <a:gd name="connsiteX559" fmla="*/ 4173569 w 6968109"/>
              <a:gd name="connsiteY559" fmla="*/ 757047 h 4221385"/>
              <a:gd name="connsiteX560" fmla="*/ 4187000 w 6968109"/>
              <a:gd name="connsiteY560" fmla="*/ 759524 h 4221385"/>
              <a:gd name="connsiteX561" fmla="*/ 4200430 w 6968109"/>
              <a:gd name="connsiteY561" fmla="*/ 759524 h 4221385"/>
              <a:gd name="connsiteX562" fmla="*/ 4217480 w 6968109"/>
              <a:gd name="connsiteY562" fmla="*/ 748570 h 4221385"/>
              <a:gd name="connsiteX563" fmla="*/ 4230910 w 6968109"/>
              <a:gd name="connsiteY563" fmla="*/ 735140 h 4221385"/>
              <a:gd name="connsiteX564" fmla="*/ 4246721 w 6968109"/>
              <a:gd name="connsiteY564" fmla="*/ 719328 h 4221385"/>
              <a:gd name="connsiteX565" fmla="*/ 4260152 w 6968109"/>
              <a:gd name="connsiteY565" fmla="*/ 710756 h 4221385"/>
              <a:gd name="connsiteX566" fmla="*/ 4314920 w 6968109"/>
              <a:gd name="connsiteY566" fmla="*/ 704660 h 4221385"/>
              <a:gd name="connsiteX567" fmla="*/ 4334447 w 6968109"/>
              <a:gd name="connsiteY567" fmla="*/ 691229 h 4221385"/>
              <a:gd name="connsiteX568" fmla="*/ 4350258 w 6968109"/>
              <a:gd name="connsiteY568" fmla="*/ 670560 h 4221385"/>
              <a:gd name="connsiteX569" fmla="*/ 4368546 w 6968109"/>
              <a:gd name="connsiteY569" fmla="*/ 651034 h 4221385"/>
              <a:gd name="connsiteX570" fmla="*/ 4388072 w 6968109"/>
              <a:gd name="connsiteY570" fmla="*/ 635222 h 4221385"/>
              <a:gd name="connsiteX571" fmla="*/ 4431887 w 6968109"/>
              <a:gd name="connsiteY571" fmla="*/ 686372 h 4221385"/>
              <a:gd name="connsiteX572" fmla="*/ 4444079 w 6968109"/>
              <a:gd name="connsiteY572" fmla="*/ 680276 h 4221385"/>
              <a:gd name="connsiteX573" fmla="*/ 4458653 w 6968109"/>
              <a:gd name="connsiteY573" fmla="*/ 677799 h 4221385"/>
              <a:gd name="connsiteX574" fmla="*/ 4476941 w 6968109"/>
              <a:gd name="connsiteY574" fmla="*/ 680276 h 4221385"/>
              <a:gd name="connsiteX575" fmla="*/ 4496467 w 6968109"/>
              <a:gd name="connsiteY575" fmla="*/ 680276 h 4221385"/>
              <a:gd name="connsiteX576" fmla="*/ 4501325 w 6968109"/>
              <a:gd name="connsiteY576" fmla="*/ 683895 h 4221385"/>
              <a:gd name="connsiteX577" fmla="*/ 4507421 w 6968109"/>
              <a:gd name="connsiteY577" fmla="*/ 688753 h 4221385"/>
              <a:gd name="connsiteX578" fmla="*/ 4512278 w 6968109"/>
              <a:gd name="connsiteY578" fmla="*/ 688753 h 4221385"/>
              <a:gd name="connsiteX579" fmla="*/ 4517136 w 6968109"/>
              <a:gd name="connsiteY579" fmla="*/ 691229 h 4221385"/>
              <a:gd name="connsiteX580" fmla="*/ 4520756 w 6968109"/>
              <a:gd name="connsiteY580" fmla="*/ 694849 h 4221385"/>
              <a:gd name="connsiteX581" fmla="*/ 4531710 w 6968109"/>
              <a:gd name="connsiteY581" fmla="*/ 707041 h 4221385"/>
              <a:gd name="connsiteX582" fmla="*/ 4539044 w 6968109"/>
              <a:gd name="connsiteY582" fmla="*/ 717995 h 4221385"/>
              <a:gd name="connsiteX583" fmla="*/ 4545140 w 6968109"/>
              <a:gd name="connsiteY583" fmla="*/ 728948 h 4221385"/>
              <a:gd name="connsiteX584" fmla="*/ 4556094 w 6968109"/>
              <a:gd name="connsiteY584" fmla="*/ 735044 h 4221385"/>
              <a:gd name="connsiteX585" fmla="*/ 4576763 w 6968109"/>
              <a:gd name="connsiteY585" fmla="*/ 739902 h 4221385"/>
              <a:gd name="connsiteX586" fmla="*/ 4582859 w 6968109"/>
              <a:gd name="connsiteY586" fmla="*/ 737426 h 4221385"/>
              <a:gd name="connsiteX587" fmla="*/ 4587717 w 6968109"/>
              <a:gd name="connsiteY587" fmla="*/ 734949 h 4221385"/>
              <a:gd name="connsiteX588" fmla="*/ 4593812 w 6968109"/>
              <a:gd name="connsiteY588" fmla="*/ 734949 h 4221385"/>
              <a:gd name="connsiteX589" fmla="*/ 4598670 w 6968109"/>
              <a:gd name="connsiteY589" fmla="*/ 734949 h 4221385"/>
              <a:gd name="connsiteX590" fmla="*/ 4604766 w 6968109"/>
              <a:gd name="connsiteY590" fmla="*/ 737426 h 4221385"/>
              <a:gd name="connsiteX591" fmla="*/ 4612101 w 6968109"/>
              <a:gd name="connsiteY591" fmla="*/ 739902 h 4221385"/>
              <a:gd name="connsiteX592" fmla="*/ 4625531 w 6968109"/>
              <a:gd name="connsiteY592" fmla="*/ 719233 h 4221385"/>
              <a:gd name="connsiteX593" fmla="*/ 4640104 w 6968109"/>
              <a:gd name="connsiteY593" fmla="*/ 707041 h 4221385"/>
              <a:gd name="connsiteX594" fmla="*/ 4658392 w 6968109"/>
              <a:gd name="connsiteY594" fmla="*/ 699706 h 4221385"/>
              <a:gd name="connsiteX595" fmla="*/ 4677918 w 6968109"/>
              <a:gd name="connsiteY595" fmla="*/ 694849 h 4221385"/>
              <a:gd name="connsiteX596" fmla="*/ 4702302 w 6968109"/>
              <a:gd name="connsiteY596" fmla="*/ 691229 h 4221385"/>
              <a:gd name="connsiteX597" fmla="*/ 4729068 w 6968109"/>
              <a:gd name="connsiteY597" fmla="*/ 686372 h 4221385"/>
              <a:gd name="connsiteX598" fmla="*/ 4747355 w 6968109"/>
              <a:gd name="connsiteY598" fmla="*/ 680276 h 4221385"/>
              <a:gd name="connsiteX599" fmla="*/ 4761929 w 6968109"/>
              <a:gd name="connsiteY599" fmla="*/ 670560 h 4221385"/>
              <a:gd name="connsiteX600" fmla="*/ 4780217 w 6968109"/>
              <a:gd name="connsiteY600" fmla="*/ 664464 h 4221385"/>
              <a:gd name="connsiteX601" fmla="*/ 4804601 w 6968109"/>
              <a:gd name="connsiteY601" fmla="*/ 661988 h 4221385"/>
              <a:gd name="connsiteX602" fmla="*/ 4804601 w 6968109"/>
              <a:gd name="connsiteY602" fmla="*/ 710756 h 4221385"/>
              <a:gd name="connsiteX603" fmla="*/ 4828985 w 6968109"/>
              <a:gd name="connsiteY603" fmla="*/ 708279 h 4221385"/>
              <a:gd name="connsiteX604" fmla="*/ 4848511 w 6968109"/>
              <a:gd name="connsiteY604" fmla="*/ 707041 h 4221385"/>
              <a:gd name="connsiteX605" fmla="*/ 4866799 w 6968109"/>
              <a:gd name="connsiteY605" fmla="*/ 704564 h 4221385"/>
              <a:gd name="connsiteX606" fmla="*/ 4888706 w 6968109"/>
              <a:gd name="connsiteY606" fmla="*/ 702088 h 4221385"/>
              <a:gd name="connsiteX607" fmla="*/ 4893564 w 6968109"/>
              <a:gd name="connsiteY607" fmla="*/ 715518 h 4221385"/>
              <a:gd name="connsiteX608" fmla="*/ 4899660 w 6968109"/>
              <a:gd name="connsiteY608" fmla="*/ 735044 h 4221385"/>
              <a:gd name="connsiteX609" fmla="*/ 4908232 w 6968109"/>
              <a:gd name="connsiteY609" fmla="*/ 750856 h 4221385"/>
              <a:gd name="connsiteX610" fmla="*/ 4917948 w 6968109"/>
              <a:gd name="connsiteY610" fmla="*/ 756952 h 4221385"/>
              <a:gd name="connsiteX611" fmla="*/ 4931379 w 6968109"/>
              <a:gd name="connsiteY611" fmla="*/ 761810 h 4221385"/>
              <a:gd name="connsiteX612" fmla="*/ 4943570 w 6968109"/>
              <a:gd name="connsiteY612" fmla="*/ 767906 h 4221385"/>
              <a:gd name="connsiteX613" fmla="*/ 4957001 w 6968109"/>
              <a:gd name="connsiteY613" fmla="*/ 775240 h 4221385"/>
              <a:gd name="connsiteX614" fmla="*/ 4966716 w 6968109"/>
              <a:gd name="connsiteY614" fmla="*/ 783812 h 4221385"/>
              <a:gd name="connsiteX615" fmla="*/ 4972812 w 6968109"/>
              <a:gd name="connsiteY615" fmla="*/ 799624 h 4221385"/>
              <a:gd name="connsiteX616" fmla="*/ 4953286 w 6968109"/>
              <a:gd name="connsiteY616" fmla="*/ 804481 h 4221385"/>
              <a:gd name="connsiteX617" fmla="*/ 4928902 w 6968109"/>
              <a:gd name="connsiteY617" fmla="*/ 804481 h 4221385"/>
              <a:gd name="connsiteX618" fmla="*/ 4902137 w 6968109"/>
              <a:gd name="connsiteY618" fmla="*/ 804481 h 4221385"/>
              <a:gd name="connsiteX619" fmla="*/ 4877753 w 6968109"/>
              <a:gd name="connsiteY619" fmla="*/ 804481 h 4221385"/>
              <a:gd name="connsiteX620" fmla="*/ 4877753 w 6968109"/>
              <a:gd name="connsiteY620" fmla="*/ 828866 h 4221385"/>
              <a:gd name="connsiteX621" fmla="*/ 4931379 w 6968109"/>
              <a:gd name="connsiteY621" fmla="*/ 853250 h 4221385"/>
              <a:gd name="connsiteX622" fmla="*/ 4986148 w 6968109"/>
              <a:gd name="connsiteY622" fmla="*/ 872776 h 4221385"/>
              <a:gd name="connsiteX623" fmla="*/ 5045869 w 6968109"/>
              <a:gd name="connsiteY623" fmla="*/ 888587 h 4221385"/>
              <a:gd name="connsiteX624" fmla="*/ 5050727 w 6968109"/>
              <a:gd name="connsiteY624" fmla="*/ 902018 h 4221385"/>
              <a:gd name="connsiteX625" fmla="*/ 5054346 w 6968109"/>
              <a:gd name="connsiteY625" fmla="*/ 910590 h 4221385"/>
              <a:gd name="connsiteX626" fmla="*/ 5056823 w 6968109"/>
              <a:gd name="connsiteY626" fmla="*/ 921544 h 4221385"/>
              <a:gd name="connsiteX627" fmla="*/ 5061681 w 6968109"/>
              <a:gd name="connsiteY627" fmla="*/ 937355 h 4221385"/>
              <a:gd name="connsiteX628" fmla="*/ 5056823 w 6968109"/>
              <a:gd name="connsiteY628" fmla="*/ 938594 h 4221385"/>
              <a:gd name="connsiteX629" fmla="*/ 5054346 w 6968109"/>
              <a:gd name="connsiteY629" fmla="*/ 941070 h 4221385"/>
              <a:gd name="connsiteX630" fmla="*/ 5054346 w 6968109"/>
              <a:gd name="connsiteY630" fmla="*/ 943547 h 4221385"/>
              <a:gd name="connsiteX631" fmla="*/ 5053108 w 6968109"/>
              <a:gd name="connsiteY631" fmla="*/ 946023 h 4221385"/>
              <a:gd name="connsiteX632" fmla="*/ 5053108 w 6968109"/>
              <a:gd name="connsiteY632" fmla="*/ 948500 h 4221385"/>
              <a:gd name="connsiteX633" fmla="*/ 5050631 w 6968109"/>
              <a:gd name="connsiteY633" fmla="*/ 952119 h 4221385"/>
              <a:gd name="connsiteX634" fmla="*/ 5064062 w 6968109"/>
              <a:gd name="connsiteY634" fmla="*/ 967931 h 4221385"/>
              <a:gd name="connsiteX635" fmla="*/ 5072634 w 6968109"/>
              <a:gd name="connsiteY635" fmla="*/ 987457 h 4221385"/>
              <a:gd name="connsiteX636" fmla="*/ 5077492 w 6968109"/>
              <a:gd name="connsiteY636" fmla="*/ 1011841 h 4221385"/>
              <a:gd name="connsiteX637" fmla="*/ 5078730 w 6968109"/>
              <a:gd name="connsiteY637" fmla="*/ 1038606 h 4221385"/>
              <a:gd name="connsiteX638" fmla="*/ 5078730 w 6968109"/>
              <a:gd name="connsiteY638" fmla="*/ 1065371 h 4221385"/>
              <a:gd name="connsiteX639" fmla="*/ 5065300 w 6968109"/>
              <a:gd name="connsiteY639" fmla="*/ 1065371 h 4221385"/>
              <a:gd name="connsiteX640" fmla="*/ 5059204 w 6968109"/>
              <a:gd name="connsiteY640" fmla="*/ 1081183 h 4221385"/>
              <a:gd name="connsiteX641" fmla="*/ 5056728 w 6968109"/>
              <a:gd name="connsiteY641" fmla="*/ 1098233 h 4221385"/>
              <a:gd name="connsiteX642" fmla="*/ 5050631 w 6968109"/>
              <a:gd name="connsiteY642" fmla="*/ 1114044 h 4221385"/>
              <a:gd name="connsiteX643" fmla="*/ 5040916 w 6968109"/>
              <a:gd name="connsiteY643" fmla="*/ 1122617 h 4221385"/>
              <a:gd name="connsiteX644" fmla="*/ 5034820 w 6968109"/>
              <a:gd name="connsiteY644" fmla="*/ 1129951 h 4221385"/>
              <a:gd name="connsiteX645" fmla="*/ 5028724 w 6968109"/>
              <a:gd name="connsiteY645" fmla="*/ 1132427 h 4221385"/>
              <a:gd name="connsiteX646" fmla="*/ 5023866 w 6968109"/>
              <a:gd name="connsiteY646" fmla="*/ 1138523 h 4221385"/>
              <a:gd name="connsiteX647" fmla="*/ 5021390 w 6968109"/>
              <a:gd name="connsiteY647" fmla="*/ 1149477 h 4221385"/>
              <a:gd name="connsiteX648" fmla="*/ 5018914 w 6968109"/>
              <a:gd name="connsiteY648" fmla="*/ 1170146 h 4221385"/>
              <a:gd name="connsiteX649" fmla="*/ 5026247 w 6968109"/>
              <a:gd name="connsiteY649" fmla="*/ 1170146 h 4221385"/>
              <a:gd name="connsiteX650" fmla="*/ 5029867 w 6968109"/>
              <a:gd name="connsiteY650" fmla="*/ 1171385 h 4221385"/>
              <a:gd name="connsiteX651" fmla="*/ 5037201 w 6968109"/>
              <a:gd name="connsiteY651" fmla="*/ 1171385 h 4221385"/>
              <a:gd name="connsiteX652" fmla="*/ 5043298 w 6968109"/>
              <a:gd name="connsiteY652" fmla="*/ 1173861 h 4221385"/>
              <a:gd name="connsiteX653" fmla="*/ 5063967 w 6968109"/>
              <a:gd name="connsiteY653" fmla="*/ 1145858 h 4221385"/>
              <a:gd name="connsiteX654" fmla="*/ 5088351 w 6968109"/>
              <a:gd name="connsiteY654" fmla="*/ 1119092 h 4221385"/>
              <a:gd name="connsiteX655" fmla="*/ 5121212 w 6968109"/>
              <a:gd name="connsiteY655" fmla="*/ 1098423 h 4221385"/>
              <a:gd name="connsiteX656" fmla="*/ 5158931 w 6968109"/>
              <a:gd name="connsiteY656" fmla="*/ 1089851 h 4221385"/>
              <a:gd name="connsiteX657" fmla="*/ 5165027 w 6968109"/>
              <a:gd name="connsiteY657" fmla="*/ 1098423 h 4221385"/>
              <a:gd name="connsiteX658" fmla="*/ 5172361 w 6968109"/>
              <a:gd name="connsiteY658" fmla="*/ 1105757 h 4221385"/>
              <a:gd name="connsiteX659" fmla="*/ 5180933 w 6968109"/>
              <a:gd name="connsiteY659" fmla="*/ 1111853 h 4221385"/>
              <a:gd name="connsiteX660" fmla="*/ 5187029 w 6968109"/>
              <a:gd name="connsiteY660" fmla="*/ 1116711 h 4221385"/>
              <a:gd name="connsiteX661" fmla="*/ 5191887 w 6968109"/>
              <a:gd name="connsiteY661" fmla="*/ 1125284 h 4221385"/>
              <a:gd name="connsiteX662" fmla="*/ 5199222 w 6968109"/>
              <a:gd name="connsiteY662" fmla="*/ 1141095 h 4221385"/>
              <a:gd name="connsiteX663" fmla="*/ 5199222 w 6968109"/>
              <a:gd name="connsiteY663" fmla="*/ 1158145 h 4221385"/>
              <a:gd name="connsiteX664" fmla="*/ 5202841 w 6968109"/>
              <a:gd name="connsiteY664" fmla="*/ 1178814 h 4221385"/>
              <a:gd name="connsiteX665" fmla="*/ 5207699 w 6968109"/>
              <a:gd name="connsiteY665" fmla="*/ 1195864 h 4221385"/>
              <a:gd name="connsiteX666" fmla="*/ 5216271 w 6968109"/>
              <a:gd name="connsiteY666" fmla="*/ 1219010 h 4221385"/>
              <a:gd name="connsiteX667" fmla="*/ 5223606 w 6968109"/>
              <a:gd name="connsiteY667" fmla="*/ 1240917 h 4221385"/>
              <a:gd name="connsiteX668" fmla="*/ 5232178 w 6968109"/>
              <a:gd name="connsiteY668" fmla="*/ 1257967 h 4221385"/>
              <a:gd name="connsiteX669" fmla="*/ 5240751 w 6968109"/>
              <a:gd name="connsiteY669" fmla="*/ 1257967 h 4221385"/>
              <a:gd name="connsiteX670" fmla="*/ 5245608 w 6968109"/>
              <a:gd name="connsiteY670" fmla="*/ 1268921 h 4221385"/>
              <a:gd name="connsiteX671" fmla="*/ 5245608 w 6968109"/>
              <a:gd name="connsiteY671" fmla="*/ 1287209 h 4221385"/>
              <a:gd name="connsiteX672" fmla="*/ 5243132 w 6968109"/>
              <a:gd name="connsiteY672" fmla="*/ 1306735 h 4221385"/>
              <a:gd name="connsiteX673" fmla="*/ 5238274 w 6968109"/>
              <a:gd name="connsiteY673" fmla="*/ 1322546 h 4221385"/>
              <a:gd name="connsiteX674" fmla="*/ 5235797 w 6968109"/>
              <a:gd name="connsiteY674" fmla="*/ 1331119 h 4221385"/>
              <a:gd name="connsiteX675" fmla="*/ 5234559 w 6968109"/>
              <a:gd name="connsiteY675" fmla="*/ 1340834 h 4221385"/>
              <a:gd name="connsiteX676" fmla="*/ 5229701 w 6968109"/>
              <a:gd name="connsiteY676" fmla="*/ 1346930 h 4221385"/>
              <a:gd name="connsiteX677" fmla="*/ 5224844 w 6968109"/>
              <a:gd name="connsiteY677" fmla="*/ 1351788 h 4221385"/>
              <a:gd name="connsiteX678" fmla="*/ 5216271 w 6968109"/>
              <a:gd name="connsiteY678" fmla="*/ 1353026 h 4221385"/>
              <a:gd name="connsiteX679" fmla="*/ 5207699 w 6968109"/>
              <a:gd name="connsiteY679" fmla="*/ 1355503 h 4221385"/>
              <a:gd name="connsiteX680" fmla="*/ 5205223 w 6968109"/>
              <a:gd name="connsiteY680" fmla="*/ 1351883 h 4221385"/>
              <a:gd name="connsiteX681" fmla="*/ 5205223 w 6968109"/>
              <a:gd name="connsiteY681" fmla="*/ 1347026 h 4221385"/>
              <a:gd name="connsiteX682" fmla="*/ 5205223 w 6968109"/>
              <a:gd name="connsiteY682" fmla="*/ 1344549 h 4221385"/>
              <a:gd name="connsiteX683" fmla="*/ 5202746 w 6968109"/>
              <a:gd name="connsiteY683" fmla="*/ 1342073 h 4221385"/>
              <a:gd name="connsiteX684" fmla="*/ 5200269 w 6968109"/>
              <a:gd name="connsiteY684" fmla="*/ 1340834 h 4221385"/>
              <a:gd name="connsiteX685" fmla="*/ 5200269 w 6968109"/>
              <a:gd name="connsiteY685" fmla="*/ 1351788 h 4221385"/>
              <a:gd name="connsiteX686" fmla="*/ 5199031 w 6968109"/>
              <a:gd name="connsiteY686" fmla="*/ 1355407 h 4221385"/>
              <a:gd name="connsiteX687" fmla="*/ 5191697 w 6968109"/>
              <a:gd name="connsiteY687" fmla="*/ 1360265 h 4221385"/>
              <a:gd name="connsiteX688" fmla="*/ 5186839 w 6968109"/>
              <a:gd name="connsiteY688" fmla="*/ 1365123 h 4221385"/>
              <a:gd name="connsiteX689" fmla="*/ 5180743 w 6968109"/>
              <a:gd name="connsiteY689" fmla="*/ 1368743 h 4221385"/>
              <a:gd name="connsiteX690" fmla="*/ 5175885 w 6968109"/>
              <a:gd name="connsiteY690" fmla="*/ 1376077 h 4221385"/>
              <a:gd name="connsiteX691" fmla="*/ 5151501 w 6968109"/>
              <a:gd name="connsiteY691" fmla="*/ 1395603 h 4221385"/>
              <a:gd name="connsiteX692" fmla="*/ 5151501 w 6968109"/>
              <a:gd name="connsiteY692" fmla="*/ 1444371 h 4221385"/>
              <a:gd name="connsiteX693" fmla="*/ 5145405 w 6968109"/>
              <a:gd name="connsiteY693" fmla="*/ 1455325 h 4221385"/>
              <a:gd name="connsiteX694" fmla="*/ 5138071 w 6968109"/>
              <a:gd name="connsiteY694" fmla="*/ 1463897 h 4221385"/>
              <a:gd name="connsiteX695" fmla="*/ 5131975 w 6968109"/>
              <a:gd name="connsiteY695" fmla="*/ 1474851 h 4221385"/>
              <a:gd name="connsiteX696" fmla="*/ 5127117 w 6968109"/>
              <a:gd name="connsiteY696" fmla="*/ 1493139 h 4221385"/>
              <a:gd name="connsiteX697" fmla="*/ 5156359 w 6968109"/>
              <a:gd name="connsiteY697" fmla="*/ 1497997 h 4221385"/>
              <a:gd name="connsiteX698" fmla="*/ 5178267 w 6968109"/>
              <a:gd name="connsiteY698" fmla="*/ 1504093 h 4221385"/>
              <a:gd name="connsiteX699" fmla="*/ 5200174 w 6968109"/>
              <a:gd name="connsiteY699" fmla="*/ 1511427 h 4221385"/>
              <a:gd name="connsiteX700" fmla="*/ 5223320 w 6968109"/>
              <a:gd name="connsiteY700" fmla="*/ 1517523 h 4221385"/>
              <a:gd name="connsiteX701" fmla="*/ 5248942 w 6968109"/>
              <a:gd name="connsiteY701" fmla="*/ 1522381 h 4221385"/>
              <a:gd name="connsiteX702" fmla="*/ 5264754 w 6968109"/>
              <a:gd name="connsiteY702" fmla="*/ 1511427 h 4221385"/>
              <a:gd name="connsiteX703" fmla="*/ 5278184 w 6968109"/>
              <a:gd name="connsiteY703" fmla="*/ 1504093 h 4221385"/>
              <a:gd name="connsiteX704" fmla="*/ 5289138 w 6968109"/>
              <a:gd name="connsiteY704" fmla="*/ 1504093 h 4221385"/>
              <a:gd name="connsiteX705" fmla="*/ 5300091 w 6968109"/>
              <a:gd name="connsiteY705" fmla="*/ 1504093 h 4221385"/>
              <a:gd name="connsiteX706" fmla="*/ 5313522 w 6968109"/>
              <a:gd name="connsiteY706" fmla="*/ 1504093 h 4221385"/>
              <a:gd name="connsiteX707" fmla="*/ 5329333 w 6968109"/>
              <a:gd name="connsiteY707" fmla="*/ 1497997 h 4221385"/>
              <a:gd name="connsiteX708" fmla="*/ 5346382 w 6968109"/>
              <a:gd name="connsiteY708" fmla="*/ 1484567 h 4221385"/>
              <a:gd name="connsiteX709" fmla="*/ 5364671 w 6968109"/>
              <a:gd name="connsiteY709" fmla="*/ 1462659 h 4221385"/>
              <a:gd name="connsiteX710" fmla="*/ 5380482 w 6968109"/>
              <a:gd name="connsiteY710" fmla="*/ 1441990 h 4221385"/>
              <a:gd name="connsiteX711" fmla="*/ 5400008 w 6968109"/>
              <a:gd name="connsiteY711" fmla="*/ 1424940 h 4221385"/>
              <a:gd name="connsiteX712" fmla="*/ 5437728 w 6968109"/>
              <a:gd name="connsiteY712" fmla="*/ 1404271 h 4221385"/>
              <a:gd name="connsiteX713" fmla="*/ 5477923 w 6968109"/>
              <a:gd name="connsiteY713" fmla="*/ 1379887 h 4221385"/>
              <a:gd name="connsiteX714" fmla="*/ 5519357 w 6968109"/>
              <a:gd name="connsiteY714" fmla="*/ 1353122 h 4221385"/>
              <a:gd name="connsiteX715" fmla="*/ 5557076 w 6968109"/>
              <a:gd name="connsiteY715" fmla="*/ 1325118 h 4221385"/>
              <a:gd name="connsiteX716" fmla="*/ 5592413 w 6968109"/>
              <a:gd name="connsiteY716" fmla="*/ 1293495 h 4221385"/>
              <a:gd name="connsiteX717" fmla="*/ 5619179 w 6968109"/>
              <a:gd name="connsiteY717" fmla="*/ 1258157 h 4221385"/>
              <a:gd name="connsiteX718" fmla="*/ 5638705 w 6968109"/>
              <a:gd name="connsiteY718" fmla="*/ 1219200 h 4221385"/>
              <a:gd name="connsiteX719" fmla="*/ 5635085 w 6968109"/>
              <a:gd name="connsiteY719" fmla="*/ 1214342 h 4221385"/>
              <a:gd name="connsiteX720" fmla="*/ 5632609 w 6968109"/>
              <a:gd name="connsiteY720" fmla="*/ 1207008 h 4221385"/>
              <a:gd name="connsiteX721" fmla="*/ 5630133 w 6968109"/>
              <a:gd name="connsiteY721" fmla="*/ 1198436 h 4221385"/>
              <a:gd name="connsiteX722" fmla="*/ 5627656 w 6968109"/>
              <a:gd name="connsiteY722" fmla="*/ 1189863 h 4221385"/>
              <a:gd name="connsiteX723" fmla="*/ 5608130 w 6968109"/>
              <a:gd name="connsiteY723" fmla="*/ 1189863 h 4221385"/>
              <a:gd name="connsiteX724" fmla="*/ 5603272 w 6968109"/>
              <a:gd name="connsiteY724" fmla="*/ 1146048 h 4221385"/>
              <a:gd name="connsiteX725" fmla="*/ 5632514 w 6968109"/>
              <a:gd name="connsiteY725" fmla="*/ 1130237 h 4221385"/>
              <a:gd name="connsiteX726" fmla="*/ 5661756 w 6968109"/>
              <a:gd name="connsiteY726" fmla="*/ 1116806 h 4221385"/>
              <a:gd name="connsiteX727" fmla="*/ 5687378 w 6968109"/>
              <a:gd name="connsiteY727" fmla="*/ 1109472 h 4221385"/>
              <a:gd name="connsiteX728" fmla="*/ 5719096 w 6968109"/>
              <a:gd name="connsiteY728" fmla="*/ 1105853 h 4221385"/>
              <a:gd name="connsiteX729" fmla="*/ 5751957 w 6968109"/>
              <a:gd name="connsiteY729" fmla="*/ 1105853 h 4221385"/>
              <a:gd name="connsiteX730" fmla="*/ 5792153 w 6968109"/>
              <a:gd name="connsiteY730" fmla="*/ 1111949 h 4221385"/>
              <a:gd name="connsiteX731" fmla="*/ 5811679 w 6968109"/>
              <a:gd name="connsiteY731" fmla="*/ 1103376 h 4221385"/>
              <a:gd name="connsiteX732" fmla="*/ 5827490 w 6968109"/>
              <a:gd name="connsiteY732" fmla="*/ 1097280 h 4221385"/>
              <a:gd name="connsiteX733" fmla="*/ 5844540 w 6968109"/>
              <a:gd name="connsiteY733" fmla="*/ 1092422 h 4221385"/>
              <a:gd name="connsiteX734" fmla="*/ 5867686 w 6968109"/>
              <a:gd name="connsiteY734" fmla="*/ 1092422 h 4221385"/>
              <a:gd name="connsiteX735" fmla="*/ 5884736 w 6968109"/>
              <a:gd name="connsiteY735" fmla="*/ 1068038 h 4221385"/>
              <a:gd name="connsiteX736" fmla="*/ 5905405 w 6968109"/>
              <a:gd name="connsiteY736" fmla="*/ 1038797 h 4221385"/>
              <a:gd name="connsiteX737" fmla="*/ 5919978 w 6968109"/>
              <a:gd name="connsiteY737" fmla="*/ 1008317 h 4221385"/>
              <a:gd name="connsiteX738" fmla="*/ 5927313 w 6968109"/>
              <a:gd name="connsiteY738" fmla="*/ 975455 h 4221385"/>
              <a:gd name="connsiteX739" fmla="*/ 5917597 w 6968109"/>
              <a:gd name="connsiteY739" fmla="*/ 962025 h 4221385"/>
              <a:gd name="connsiteX740" fmla="*/ 5909024 w 6968109"/>
              <a:gd name="connsiteY740" fmla="*/ 946214 h 4221385"/>
              <a:gd name="connsiteX741" fmla="*/ 5902929 w 6968109"/>
              <a:gd name="connsiteY741" fmla="*/ 926687 h 4221385"/>
              <a:gd name="connsiteX742" fmla="*/ 5898071 w 6968109"/>
              <a:gd name="connsiteY742" fmla="*/ 906018 h 4221385"/>
              <a:gd name="connsiteX743" fmla="*/ 5922455 w 6968109"/>
              <a:gd name="connsiteY743" fmla="*/ 884111 h 4221385"/>
              <a:gd name="connsiteX744" fmla="*/ 5940743 w 6968109"/>
              <a:gd name="connsiteY744" fmla="*/ 859727 h 4221385"/>
              <a:gd name="connsiteX745" fmla="*/ 5955316 w 6968109"/>
              <a:gd name="connsiteY745" fmla="*/ 832961 h 4221385"/>
              <a:gd name="connsiteX746" fmla="*/ 5968746 w 6968109"/>
              <a:gd name="connsiteY746" fmla="*/ 804958 h 4221385"/>
              <a:gd name="connsiteX747" fmla="*/ 5984557 w 6968109"/>
              <a:gd name="connsiteY747" fmla="*/ 775716 h 4221385"/>
              <a:gd name="connsiteX748" fmla="*/ 6004084 w 6968109"/>
              <a:gd name="connsiteY748" fmla="*/ 748951 h 4221385"/>
              <a:gd name="connsiteX749" fmla="*/ 6028468 w 6968109"/>
              <a:gd name="connsiteY749" fmla="*/ 729425 h 4221385"/>
              <a:gd name="connsiteX750" fmla="*/ 6051614 w 6968109"/>
              <a:gd name="connsiteY750" fmla="*/ 718471 h 4221385"/>
              <a:gd name="connsiteX751" fmla="*/ 6077236 w 6968109"/>
              <a:gd name="connsiteY751" fmla="*/ 711137 h 4221385"/>
              <a:gd name="connsiteX752" fmla="*/ 6106478 w 6968109"/>
              <a:gd name="connsiteY752" fmla="*/ 708660 h 4221385"/>
              <a:gd name="connsiteX753" fmla="*/ 6135720 w 6968109"/>
              <a:gd name="connsiteY753" fmla="*/ 705041 h 4221385"/>
              <a:gd name="connsiteX754" fmla="*/ 6163723 w 6968109"/>
              <a:gd name="connsiteY754" fmla="*/ 697706 h 4221385"/>
              <a:gd name="connsiteX755" fmla="*/ 6244114 w 6968109"/>
              <a:gd name="connsiteY755" fmla="*/ 670941 h 4221385"/>
              <a:gd name="connsiteX756" fmla="*/ 6323266 w 6968109"/>
              <a:gd name="connsiteY756" fmla="*/ 649033 h 4221385"/>
              <a:gd name="connsiteX757" fmla="*/ 6409754 w 6968109"/>
              <a:gd name="connsiteY757" fmla="*/ 629507 h 4221385"/>
              <a:gd name="connsiteX758" fmla="*/ 6409754 w 6968109"/>
              <a:gd name="connsiteY758" fmla="*/ 585692 h 4221385"/>
              <a:gd name="connsiteX759" fmla="*/ 6425565 w 6968109"/>
              <a:gd name="connsiteY759" fmla="*/ 583216 h 4221385"/>
              <a:gd name="connsiteX760" fmla="*/ 6438995 w 6968109"/>
              <a:gd name="connsiteY760" fmla="*/ 578358 h 4221385"/>
              <a:gd name="connsiteX761" fmla="*/ 6449949 w 6968109"/>
              <a:gd name="connsiteY761" fmla="*/ 569786 h 4221385"/>
              <a:gd name="connsiteX762" fmla="*/ 6453569 w 6968109"/>
              <a:gd name="connsiteY762" fmla="*/ 556355 h 4221385"/>
              <a:gd name="connsiteX763" fmla="*/ 6458426 w 6968109"/>
              <a:gd name="connsiteY763" fmla="*/ 553879 h 4221385"/>
              <a:gd name="connsiteX764" fmla="*/ 6460903 w 6968109"/>
              <a:gd name="connsiteY764" fmla="*/ 553879 h 4221385"/>
              <a:gd name="connsiteX765" fmla="*/ 6465761 w 6968109"/>
              <a:gd name="connsiteY765" fmla="*/ 556355 h 4221385"/>
              <a:gd name="connsiteX766" fmla="*/ 6466999 w 6968109"/>
              <a:gd name="connsiteY766" fmla="*/ 556355 h 4221385"/>
              <a:gd name="connsiteX767" fmla="*/ 6469476 w 6968109"/>
              <a:gd name="connsiteY767" fmla="*/ 558832 h 4221385"/>
              <a:gd name="connsiteX768" fmla="*/ 6474333 w 6968109"/>
              <a:gd name="connsiteY768" fmla="*/ 556355 h 4221385"/>
              <a:gd name="connsiteX769" fmla="*/ 6471857 w 6968109"/>
              <a:gd name="connsiteY769" fmla="*/ 536829 h 4221385"/>
              <a:gd name="connsiteX770" fmla="*/ 6480429 w 6968109"/>
              <a:gd name="connsiteY770" fmla="*/ 516160 h 4221385"/>
              <a:gd name="connsiteX771" fmla="*/ 6491383 w 6968109"/>
              <a:gd name="connsiteY771" fmla="*/ 494252 h 4221385"/>
              <a:gd name="connsiteX772" fmla="*/ 6501099 w 6968109"/>
              <a:gd name="connsiteY772" fmla="*/ 472345 h 4221385"/>
              <a:gd name="connsiteX773" fmla="*/ 6498622 w 6968109"/>
              <a:gd name="connsiteY773" fmla="*/ 458915 h 4221385"/>
              <a:gd name="connsiteX774" fmla="*/ 6496145 w 6968109"/>
              <a:gd name="connsiteY774" fmla="*/ 440627 h 4221385"/>
              <a:gd name="connsiteX775" fmla="*/ 6493669 w 6968109"/>
              <a:gd name="connsiteY775" fmla="*/ 418719 h 4221385"/>
              <a:gd name="connsiteX776" fmla="*/ 6493669 w 6968109"/>
              <a:gd name="connsiteY776" fmla="*/ 396812 h 4221385"/>
              <a:gd name="connsiteX777" fmla="*/ 6496145 w 6968109"/>
              <a:gd name="connsiteY777" fmla="*/ 377285 h 4221385"/>
              <a:gd name="connsiteX778" fmla="*/ 6496145 w 6968109"/>
              <a:gd name="connsiteY778" fmla="*/ 374809 h 4221385"/>
              <a:gd name="connsiteX779" fmla="*/ 6501003 w 6968109"/>
              <a:gd name="connsiteY779" fmla="*/ 372332 h 4221385"/>
              <a:gd name="connsiteX780" fmla="*/ 6502242 w 6968109"/>
              <a:gd name="connsiteY780" fmla="*/ 367475 h 4221385"/>
              <a:gd name="connsiteX781" fmla="*/ 6507099 w 6968109"/>
              <a:gd name="connsiteY781" fmla="*/ 363855 h 4221385"/>
              <a:gd name="connsiteX782" fmla="*/ 6509576 w 6968109"/>
              <a:gd name="connsiteY782" fmla="*/ 361379 h 4221385"/>
              <a:gd name="connsiteX783" fmla="*/ 6512052 w 6968109"/>
              <a:gd name="connsiteY783" fmla="*/ 358902 h 4221385"/>
              <a:gd name="connsiteX784" fmla="*/ 6509576 w 6968109"/>
              <a:gd name="connsiteY784" fmla="*/ 343091 h 4221385"/>
              <a:gd name="connsiteX785" fmla="*/ 6502242 w 6968109"/>
              <a:gd name="connsiteY785" fmla="*/ 326041 h 4221385"/>
              <a:gd name="connsiteX786" fmla="*/ 6501003 w 6968109"/>
              <a:gd name="connsiteY786" fmla="*/ 307753 h 4221385"/>
              <a:gd name="connsiteX787" fmla="*/ 6509576 w 6968109"/>
              <a:gd name="connsiteY787" fmla="*/ 283369 h 4221385"/>
              <a:gd name="connsiteX788" fmla="*/ 6520529 w 6968109"/>
              <a:gd name="connsiteY788" fmla="*/ 258985 h 4221385"/>
              <a:gd name="connsiteX789" fmla="*/ 6531483 w 6968109"/>
              <a:gd name="connsiteY789" fmla="*/ 239459 h 4221385"/>
              <a:gd name="connsiteX790" fmla="*/ 6538817 w 6968109"/>
              <a:gd name="connsiteY790" fmla="*/ 221171 h 4221385"/>
              <a:gd name="connsiteX791" fmla="*/ 6540056 w 6968109"/>
              <a:gd name="connsiteY791" fmla="*/ 206597 h 4221385"/>
              <a:gd name="connsiteX792" fmla="*/ 6542532 w 6968109"/>
              <a:gd name="connsiteY792" fmla="*/ 190786 h 4221385"/>
              <a:gd name="connsiteX793" fmla="*/ 6549867 w 6968109"/>
              <a:gd name="connsiteY793" fmla="*/ 177356 h 4221385"/>
              <a:gd name="connsiteX794" fmla="*/ 6558439 w 6968109"/>
              <a:gd name="connsiteY794" fmla="*/ 166402 h 4221385"/>
              <a:gd name="connsiteX795" fmla="*/ 6571869 w 6968109"/>
              <a:gd name="connsiteY795" fmla="*/ 159068 h 4221385"/>
              <a:gd name="connsiteX796" fmla="*/ 6577965 w 6968109"/>
              <a:gd name="connsiteY796" fmla="*/ 157829 h 4221385"/>
              <a:gd name="connsiteX797" fmla="*/ 6585299 w 6968109"/>
              <a:gd name="connsiteY797" fmla="*/ 157829 h 4221385"/>
              <a:gd name="connsiteX798" fmla="*/ 6591395 w 6968109"/>
              <a:gd name="connsiteY798" fmla="*/ 157829 h 4221385"/>
              <a:gd name="connsiteX799" fmla="*/ 6599968 w 6968109"/>
              <a:gd name="connsiteY799" fmla="*/ 155353 h 4221385"/>
              <a:gd name="connsiteX800" fmla="*/ 6607302 w 6968109"/>
              <a:gd name="connsiteY800" fmla="*/ 155353 h 4221385"/>
              <a:gd name="connsiteX801" fmla="*/ 6609779 w 6968109"/>
              <a:gd name="connsiteY801" fmla="*/ 161449 h 4221385"/>
              <a:gd name="connsiteX802" fmla="*/ 6609779 w 6968109"/>
              <a:gd name="connsiteY802" fmla="*/ 166307 h 4221385"/>
              <a:gd name="connsiteX803" fmla="*/ 6607302 w 6968109"/>
              <a:gd name="connsiteY803" fmla="*/ 172403 h 4221385"/>
              <a:gd name="connsiteX804" fmla="*/ 6607302 w 6968109"/>
              <a:gd name="connsiteY804" fmla="*/ 177260 h 4221385"/>
              <a:gd name="connsiteX805" fmla="*/ 6607302 w 6968109"/>
              <a:gd name="connsiteY805" fmla="*/ 182118 h 4221385"/>
              <a:gd name="connsiteX806" fmla="*/ 6607302 w 6968109"/>
              <a:gd name="connsiteY806" fmla="*/ 183356 h 4221385"/>
              <a:gd name="connsiteX807" fmla="*/ 6612160 w 6968109"/>
              <a:gd name="connsiteY807" fmla="*/ 188214 h 4221385"/>
              <a:gd name="connsiteX808" fmla="*/ 6618256 w 6968109"/>
              <a:gd name="connsiteY808" fmla="*/ 190691 h 4221385"/>
              <a:gd name="connsiteX809" fmla="*/ 6640163 w 6968109"/>
              <a:gd name="connsiteY809" fmla="*/ 168783 h 4221385"/>
              <a:gd name="connsiteX810" fmla="*/ 6673025 w 6968109"/>
              <a:gd name="connsiteY810" fmla="*/ 152972 h 4221385"/>
              <a:gd name="connsiteX811" fmla="*/ 6710744 w 6968109"/>
              <a:gd name="connsiteY811" fmla="*/ 144399 h 4221385"/>
              <a:gd name="connsiteX812" fmla="*/ 6726555 w 6968109"/>
              <a:gd name="connsiteY812" fmla="*/ 152972 h 4221385"/>
              <a:gd name="connsiteX813" fmla="*/ 6744843 w 6968109"/>
              <a:gd name="connsiteY813" fmla="*/ 161544 h 4221385"/>
              <a:gd name="connsiteX814" fmla="*/ 6761893 w 6968109"/>
              <a:gd name="connsiteY814" fmla="*/ 171260 h 4221385"/>
              <a:gd name="connsiteX815" fmla="*/ 6770465 w 6968109"/>
              <a:gd name="connsiteY815" fmla="*/ 183452 h 4221385"/>
              <a:gd name="connsiteX816" fmla="*/ 6788754 w 6968109"/>
              <a:gd name="connsiteY816" fmla="*/ 217551 h 4221385"/>
              <a:gd name="connsiteX817" fmla="*/ 6802184 w 6968109"/>
              <a:gd name="connsiteY817" fmla="*/ 255270 h 4221385"/>
              <a:gd name="connsiteX818" fmla="*/ 6815614 w 6968109"/>
              <a:gd name="connsiteY818" fmla="*/ 294227 h 4221385"/>
              <a:gd name="connsiteX819" fmla="*/ 6826568 w 6968109"/>
              <a:gd name="connsiteY819" fmla="*/ 328327 h 4221385"/>
              <a:gd name="connsiteX820" fmla="*/ 6829044 w 6968109"/>
              <a:gd name="connsiteY820" fmla="*/ 345377 h 4221385"/>
              <a:gd name="connsiteX821" fmla="*/ 6831521 w 6968109"/>
              <a:gd name="connsiteY821" fmla="*/ 363665 h 4221385"/>
              <a:gd name="connsiteX822" fmla="*/ 6835140 w 6968109"/>
              <a:gd name="connsiteY822" fmla="*/ 380714 h 4221385"/>
              <a:gd name="connsiteX823" fmla="*/ 6843713 w 6968109"/>
              <a:gd name="connsiteY823" fmla="*/ 391668 h 4221385"/>
              <a:gd name="connsiteX824" fmla="*/ 6857143 w 6968109"/>
              <a:gd name="connsiteY824" fmla="*/ 396526 h 4221385"/>
              <a:gd name="connsiteX825" fmla="*/ 6872954 w 6968109"/>
              <a:gd name="connsiteY825" fmla="*/ 399002 h 4221385"/>
              <a:gd name="connsiteX826" fmla="*/ 6883908 w 6968109"/>
              <a:gd name="connsiteY826" fmla="*/ 402622 h 4221385"/>
              <a:gd name="connsiteX827" fmla="*/ 6892481 w 6968109"/>
              <a:gd name="connsiteY827" fmla="*/ 420910 h 4221385"/>
              <a:gd name="connsiteX828" fmla="*/ 6897338 w 6968109"/>
              <a:gd name="connsiteY828" fmla="*/ 442817 h 4221385"/>
              <a:gd name="connsiteX829" fmla="*/ 6904673 w 6968109"/>
              <a:gd name="connsiteY829" fmla="*/ 463487 h 4221385"/>
              <a:gd name="connsiteX830" fmla="*/ 6910769 w 6968109"/>
              <a:gd name="connsiteY830" fmla="*/ 461010 h 4221385"/>
              <a:gd name="connsiteX831" fmla="*/ 6916865 w 6968109"/>
              <a:gd name="connsiteY831" fmla="*/ 458534 h 4221385"/>
              <a:gd name="connsiteX832" fmla="*/ 6924199 w 6968109"/>
              <a:gd name="connsiteY832" fmla="*/ 458534 h 4221385"/>
              <a:gd name="connsiteX833" fmla="*/ 6935153 w 6968109"/>
              <a:gd name="connsiteY833" fmla="*/ 456057 h 4221385"/>
              <a:gd name="connsiteX834" fmla="*/ 6940010 w 6968109"/>
              <a:gd name="connsiteY834" fmla="*/ 464630 h 4221385"/>
              <a:gd name="connsiteX835" fmla="*/ 6946106 w 6968109"/>
              <a:gd name="connsiteY835" fmla="*/ 471964 h 4221385"/>
              <a:gd name="connsiteX836" fmla="*/ 6953441 w 6968109"/>
              <a:gd name="connsiteY836" fmla="*/ 478060 h 4221385"/>
              <a:gd name="connsiteX837" fmla="*/ 6964395 w 6968109"/>
              <a:gd name="connsiteY837" fmla="*/ 482918 h 4221385"/>
              <a:gd name="connsiteX838" fmla="*/ 6964395 w 6968109"/>
              <a:gd name="connsiteY838" fmla="*/ 498729 h 4221385"/>
              <a:gd name="connsiteX839" fmla="*/ 6965632 w 6968109"/>
              <a:gd name="connsiteY839" fmla="*/ 515779 h 4221385"/>
              <a:gd name="connsiteX840" fmla="*/ 6968109 w 6968109"/>
              <a:gd name="connsiteY840" fmla="*/ 540163 h 4221385"/>
              <a:gd name="connsiteX841" fmla="*/ 6948583 w 6968109"/>
              <a:gd name="connsiteY841" fmla="*/ 553593 h 4221385"/>
              <a:gd name="connsiteX842" fmla="*/ 6926676 w 6968109"/>
              <a:gd name="connsiteY842" fmla="*/ 571881 h 4221385"/>
              <a:gd name="connsiteX843" fmla="*/ 6904768 w 6968109"/>
              <a:gd name="connsiteY843" fmla="*/ 588931 h 4221385"/>
              <a:gd name="connsiteX844" fmla="*/ 6886480 w 6968109"/>
              <a:gd name="connsiteY844" fmla="*/ 610838 h 4221385"/>
              <a:gd name="connsiteX845" fmla="*/ 6877908 w 6968109"/>
              <a:gd name="connsiteY845" fmla="*/ 635222 h 4221385"/>
              <a:gd name="connsiteX846" fmla="*/ 6862096 w 6968109"/>
              <a:gd name="connsiteY846" fmla="*/ 633984 h 4221385"/>
              <a:gd name="connsiteX847" fmla="*/ 6851142 w 6968109"/>
              <a:gd name="connsiteY847" fmla="*/ 629126 h 4221385"/>
              <a:gd name="connsiteX848" fmla="*/ 6837712 w 6968109"/>
              <a:gd name="connsiteY848" fmla="*/ 624269 h 4221385"/>
              <a:gd name="connsiteX849" fmla="*/ 6832854 w 6968109"/>
              <a:gd name="connsiteY849" fmla="*/ 629126 h 4221385"/>
              <a:gd name="connsiteX850" fmla="*/ 6829235 w 6968109"/>
              <a:gd name="connsiteY850" fmla="*/ 633984 h 4221385"/>
              <a:gd name="connsiteX851" fmla="*/ 6821901 w 6968109"/>
              <a:gd name="connsiteY851" fmla="*/ 635222 h 4221385"/>
              <a:gd name="connsiteX852" fmla="*/ 6818281 w 6968109"/>
              <a:gd name="connsiteY852" fmla="*/ 640080 h 4221385"/>
              <a:gd name="connsiteX853" fmla="*/ 6821901 w 6968109"/>
              <a:gd name="connsiteY853" fmla="*/ 646176 h 4221385"/>
              <a:gd name="connsiteX854" fmla="*/ 6824377 w 6968109"/>
              <a:gd name="connsiteY854" fmla="*/ 653510 h 4221385"/>
              <a:gd name="connsiteX855" fmla="*/ 6826854 w 6968109"/>
              <a:gd name="connsiteY855" fmla="*/ 659606 h 4221385"/>
              <a:gd name="connsiteX856" fmla="*/ 6826854 w 6968109"/>
              <a:gd name="connsiteY856" fmla="*/ 669322 h 4221385"/>
              <a:gd name="connsiteX857" fmla="*/ 6773228 w 6968109"/>
              <a:gd name="connsiteY857" fmla="*/ 664464 h 4221385"/>
              <a:gd name="connsiteX858" fmla="*/ 6770751 w 6968109"/>
              <a:gd name="connsiteY858" fmla="*/ 683990 h 4221385"/>
              <a:gd name="connsiteX859" fmla="*/ 6770751 w 6968109"/>
              <a:gd name="connsiteY859" fmla="*/ 702278 h 4221385"/>
              <a:gd name="connsiteX860" fmla="*/ 6770751 w 6968109"/>
              <a:gd name="connsiteY860" fmla="*/ 724186 h 4221385"/>
              <a:gd name="connsiteX861" fmla="*/ 6767132 w 6968109"/>
              <a:gd name="connsiteY861" fmla="*/ 729044 h 4221385"/>
              <a:gd name="connsiteX862" fmla="*/ 6762274 w 6968109"/>
              <a:gd name="connsiteY862" fmla="*/ 731520 h 4221385"/>
              <a:gd name="connsiteX863" fmla="*/ 6758654 w 6968109"/>
              <a:gd name="connsiteY863" fmla="*/ 735140 h 4221385"/>
              <a:gd name="connsiteX864" fmla="*/ 6756178 w 6968109"/>
              <a:gd name="connsiteY864" fmla="*/ 737616 h 4221385"/>
              <a:gd name="connsiteX865" fmla="*/ 6748653 w 6968109"/>
              <a:gd name="connsiteY865" fmla="*/ 741712 h 4221385"/>
              <a:gd name="connsiteX866" fmla="*/ 6742557 w 6968109"/>
              <a:gd name="connsiteY866" fmla="*/ 742950 h 4221385"/>
              <a:gd name="connsiteX867" fmla="*/ 6740081 w 6968109"/>
              <a:gd name="connsiteY867" fmla="*/ 741712 h 4221385"/>
              <a:gd name="connsiteX868" fmla="*/ 6737604 w 6968109"/>
              <a:gd name="connsiteY868" fmla="*/ 741712 h 4221385"/>
              <a:gd name="connsiteX869" fmla="*/ 6737604 w 6968109"/>
              <a:gd name="connsiteY869" fmla="*/ 739235 h 4221385"/>
              <a:gd name="connsiteX870" fmla="*/ 6735128 w 6968109"/>
              <a:gd name="connsiteY870" fmla="*/ 739235 h 4221385"/>
              <a:gd name="connsiteX871" fmla="*/ 6731508 w 6968109"/>
              <a:gd name="connsiteY871" fmla="*/ 736759 h 4221385"/>
              <a:gd name="connsiteX872" fmla="*/ 6729032 w 6968109"/>
              <a:gd name="connsiteY872" fmla="*/ 756285 h 4221385"/>
              <a:gd name="connsiteX873" fmla="*/ 6720459 w 6968109"/>
              <a:gd name="connsiteY873" fmla="*/ 769715 h 4221385"/>
              <a:gd name="connsiteX874" fmla="*/ 6710744 w 6968109"/>
              <a:gd name="connsiteY874" fmla="*/ 779431 h 4221385"/>
              <a:gd name="connsiteX875" fmla="*/ 6702171 w 6968109"/>
              <a:gd name="connsiteY875" fmla="*/ 790385 h 4221385"/>
              <a:gd name="connsiteX876" fmla="*/ 6691217 w 6968109"/>
              <a:gd name="connsiteY876" fmla="*/ 801338 h 4221385"/>
              <a:gd name="connsiteX877" fmla="*/ 6680264 w 6968109"/>
              <a:gd name="connsiteY877" fmla="*/ 798862 h 4221385"/>
              <a:gd name="connsiteX878" fmla="*/ 6672929 w 6968109"/>
              <a:gd name="connsiteY878" fmla="*/ 798862 h 4221385"/>
              <a:gd name="connsiteX879" fmla="*/ 6664357 w 6968109"/>
              <a:gd name="connsiteY879" fmla="*/ 798862 h 4221385"/>
              <a:gd name="connsiteX880" fmla="*/ 6650927 w 6968109"/>
              <a:gd name="connsiteY880" fmla="*/ 796385 h 4221385"/>
              <a:gd name="connsiteX881" fmla="*/ 6650927 w 6968109"/>
              <a:gd name="connsiteY881" fmla="*/ 812197 h 4221385"/>
              <a:gd name="connsiteX882" fmla="*/ 6653403 w 6968109"/>
              <a:gd name="connsiteY882" fmla="*/ 825627 h 4221385"/>
              <a:gd name="connsiteX883" fmla="*/ 6648545 w 6968109"/>
              <a:gd name="connsiteY883" fmla="*/ 845153 h 4221385"/>
              <a:gd name="connsiteX884" fmla="*/ 6642449 w 6968109"/>
              <a:gd name="connsiteY884" fmla="*/ 869537 h 4221385"/>
              <a:gd name="connsiteX885" fmla="*/ 6633877 w 6968109"/>
              <a:gd name="connsiteY885" fmla="*/ 896303 h 4221385"/>
              <a:gd name="connsiteX886" fmla="*/ 6626543 w 6968109"/>
              <a:gd name="connsiteY886" fmla="*/ 926783 h 4221385"/>
              <a:gd name="connsiteX887" fmla="*/ 6622923 w 6968109"/>
              <a:gd name="connsiteY887" fmla="*/ 956024 h 4221385"/>
              <a:gd name="connsiteX888" fmla="*/ 6624161 w 6968109"/>
              <a:gd name="connsiteY888" fmla="*/ 985266 h 4221385"/>
              <a:gd name="connsiteX889" fmla="*/ 6653403 w 6968109"/>
              <a:gd name="connsiteY889" fmla="*/ 985266 h 4221385"/>
              <a:gd name="connsiteX890" fmla="*/ 6653403 w 6968109"/>
              <a:gd name="connsiteY890" fmla="*/ 1009650 h 4221385"/>
              <a:gd name="connsiteX891" fmla="*/ 6647307 w 6968109"/>
              <a:gd name="connsiteY891" fmla="*/ 1010888 h 4221385"/>
              <a:gd name="connsiteX892" fmla="*/ 6639973 w 6968109"/>
              <a:gd name="connsiteY892" fmla="*/ 1015746 h 4221385"/>
              <a:gd name="connsiteX893" fmla="*/ 6633877 w 6968109"/>
              <a:gd name="connsiteY893" fmla="*/ 1020604 h 4221385"/>
              <a:gd name="connsiteX894" fmla="*/ 6629019 w 6968109"/>
              <a:gd name="connsiteY894" fmla="*/ 1024223 h 4221385"/>
              <a:gd name="connsiteX895" fmla="*/ 6624161 w 6968109"/>
              <a:gd name="connsiteY895" fmla="*/ 1029081 h 4221385"/>
              <a:gd name="connsiteX896" fmla="*/ 6624161 w 6968109"/>
              <a:gd name="connsiteY896" fmla="*/ 1058323 h 4221385"/>
              <a:gd name="connsiteX897" fmla="*/ 6644831 w 6968109"/>
              <a:gd name="connsiteY897" fmla="*/ 1058323 h 4221385"/>
              <a:gd name="connsiteX898" fmla="*/ 6658261 w 6968109"/>
              <a:gd name="connsiteY898" fmla="*/ 1066895 h 4221385"/>
              <a:gd name="connsiteX899" fmla="*/ 6671691 w 6968109"/>
              <a:gd name="connsiteY899" fmla="*/ 1080326 h 4221385"/>
              <a:gd name="connsiteX900" fmla="*/ 6682645 w 6968109"/>
              <a:gd name="connsiteY900" fmla="*/ 1096137 h 4221385"/>
              <a:gd name="connsiteX901" fmla="*/ 6693599 w 6968109"/>
              <a:gd name="connsiteY901" fmla="*/ 1108329 h 4221385"/>
              <a:gd name="connsiteX902" fmla="*/ 6709410 w 6968109"/>
              <a:gd name="connsiteY902" fmla="*/ 1121759 h 4221385"/>
              <a:gd name="connsiteX903" fmla="*/ 6726460 w 6968109"/>
              <a:gd name="connsiteY903" fmla="*/ 1126617 h 4221385"/>
              <a:gd name="connsiteX904" fmla="*/ 6733794 w 6968109"/>
              <a:gd name="connsiteY904" fmla="*/ 1121759 h 4221385"/>
              <a:gd name="connsiteX905" fmla="*/ 6737414 w 6968109"/>
              <a:gd name="connsiteY905" fmla="*/ 1115663 h 4221385"/>
              <a:gd name="connsiteX906" fmla="*/ 6739890 w 6968109"/>
              <a:gd name="connsiteY906" fmla="*/ 1110806 h 4221385"/>
              <a:gd name="connsiteX907" fmla="*/ 6744748 w 6968109"/>
              <a:gd name="connsiteY907" fmla="*/ 1107186 h 4221385"/>
              <a:gd name="connsiteX908" fmla="*/ 6748367 w 6968109"/>
              <a:gd name="connsiteY908" fmla="*/ 1097471 h 4221385"/>
              <a:gd name="connsiteX909" fmla="*/ 6733794 w 6968109"/>
              <a:gd name="connsiteY909" fmla="*/ 1091375 h 4221385"/>
              <a:gd name="connsiteX910" fmla="*/ 6720364 w 6968109"/>
              <a:gd name="connsiteY910" fmla="*/ 1084040 h 4221385"/>
              <a:gd name="connsiteX911" fmla="*/ 6702076 w 6968109"/>
              <a:gd name="connsiteY911" fmla="*/ 1077944 h 4221385"/>
              <a:gd name="connsiteX912" fmla="*/ 6704553 w 6968109"/>
              <a:gd name="connsiteY912" fmla="*/ 1062133 h 4221385"/>
              <a:gd name="connsiteX913" fmla="*/ 6715506 w 6968109"/>
              <a:gd name="connsiteY913" fmla="*/ 1062133 h 4221385"/>
              <a:gd name="connsiteX914" fmla="*/ 6724079 w 6968109"/>
              <a:gd name="connsiteY914" fmla="*/ 1062133 h 4221385"/>
              <a:gd name="connsiteX915" fmla="*/ 6731413 w 6968109"/>
              <a:gd name="connsiteY915" fmla="*/ 1062133 h 4221385"/>
              <a:gd name="connsiteX916" fmla="*/ 6744843 w 6968109"/>
              <a:gd name="connsiteY916" fmla="*/ 1064609 h 4221385"/>
              <a:gd name="connsiteX917" fmla="*/ 6753416 w 6968109"/>
              <a:gd name="connsiteY917" fmla="*/ 1078040 h 4221385"/>
              <a:gd name="connsiteX918" fmla="*/ 6764370 w 6968109"/>
              <a:gd name="connsiteY918" fmla="*/ 1091470 h 4221385"/>
              <a:gd name="connsiteX919" fmla="*/ 6772942 w 6968109"/>
              <a:gd name="connsiteY919" fmla="*/ 1107281 h 4221385"/>
              <a:gd name="connsiteX920" fmla="*/ 6777800 w 6968109"/>
              <a:gd name="connsiteY920" fmla="*/ 1126808 h 4221385"/>
              <a:gd name="connsiteX921" fmla="*/ 6755892 w 6968109"/>
              <a:gd name="connsiteY921" fmla="*/ 1145096 h 4221385"/>
              <a:gd name="connsiteX922" fmla="*/ 6731508 w 6968109"/>
              <a:gd name="connsiteY922" fmla="*/ 1159669 h 4221385"/>
              <a:gd name="connsiteX923" fmla="*/ 6707124 w 6968109"/>
              <a:gd name="connsiteY923" fmla="*/ 1175480 h 4221385"/>
              <a:gd name="connsiteX924" fmla="*/ 6677883 w 6968109"/>
              <a:gd name="connsiteY924" fmla="*/ 1181576 h 4221385"/>
              <a:gd name="connsiteX925" fmla="*/ 6677883 w 6968109"/>
              <a:gd name="connsiteY925" fmla="*/ 1162050 h 4221385"/>
              <a:gd name="connsiteX926" fmla="*/ 6673025 w 6968109"/>
              <a:gd name="connsiteY926" fmla="*/ 1162050 h 4221385"/>
              <a:gd name="connsiteX927" fmla="*/ 6673025 w 6968109"/>
              <a:gd name="connsiteY927" fmla="*/ 1170623 h 4221385"/>
              <a:gd name="connsiteX928" fmla="*/ 6660832 w 6968109"/>
              <a:gd name="connsiteY928" fmla="*/ 1180338 h 4221385"/>
              <a:gd name="connsiteX929" fmla="*/ 6653499 w 6968109"/>
              <a:gd name="connsiteY929" fmla="*/ 1191292 h 4221385"/>
              <a:gd name="connsiteX930" fmla="*/ 6644926 w 6968109"/>
              <a:gd name="connsiteY930" fmla="*/ 1199864 h 4221385"/>
              <a:gd name="connsiteX931" fmla="*/ 6633973 w 6968109"/>
              <a:gd name="connsiteY931" fmla="*/ 1205960 h 4221385"/>
              <a:gd name="connsiteX932" fmla="*/ 6618161 w 6968109"/>
              <a:gd name="connsiteY932" fmla="*/ 1210818 h 4221385"/>
              <a:gd name="connsiteX933" fmla="*/ 6618161 w 6968109"/>
              <a:gd name="connsiteY933" fmla="*/ 1202246 h 4221385"/>
              <a:gd name="connsiteX934" fmla="*/ 6613303 w 6968109"/>
              <a:gd name="connsiteY934" fmla="*/ 1197388 h 4221385"/>
              <a:gd name="connsiteX935" fmla="*/ 6612065 w 6968109"/>
              <a:gd name="connsiteY935" fmla="*/ 1193768 h 4221385"/>
              <a:gd name="connsiteX936" fmla="*/ 6609589 w 6968109"/>
              <a:gd name="connsiteY936" fmla="*/ 1188911 h 4221385"/>
              <a:gd name="connsiteX937" fmla="*/ 6609589 w 6968109"/>
              <a:gd name="connsiteY937" fmla="*/ 1184053 h 4221385"/>
              <a:gd name="connsiteX938" fmla="*/ 6607112 w 6968109"/>
              <a:gd name="connsiteY938" fmla="*/ 1177957 h 4221385"/>
              <a:gd name="connsiteX939" fmla="*/ 6602254 w 6968109"/>
              <a:gd name="connsiteY939" fmla="*/ 1177957 h 4221385"/>
              <a:gd name="connsiteX940" fmla="*/ 6599778 w 6968109"/>
              <a:gd name="connsiteY940" fmla="*/ 1177957 h 4221385"/>
              <a:gd name="connsiteX941" fmla="*/ 6598539 w 6968109"/>
              <a:gd name="connsiteY941" fmla="*/ 1177957 h 4221385"/>
              <a:gd name="connsiteX942" fmla="*/ 6596063 w 6968109"/>
              <a:gd name="connsiteY942" fmla="*/ 1180433 h 4221385"/>
              <a:gd name="connsiteX943" fmla="*/ 6593586 w 6968109"/>
              <a:gd name="connsiteY943" fmla="*/ 1181672 h 4221385"/>
              <a:gd name="connsiteX944" fmla="*/ 6599682 w 6968109"/>
              <a:gd name="connsiteY944" fmla="*/ 1197483 h 4221385"/>
              <a:gd name="connsiteX945" fmla="*/ 6604540 w 6968109"/>
              <a:gd name="connsiteY945" fmla="*/ 1213295 h 4221385"/>
              <a:gd name="connsiteX946" fmla="*/ 6602063 w 6968109"/>
              <a:gd name="connsiteY946" fmla="*/ 1230344 h 4221385"/>
              <a:gd name="connsiteX947" fmla="*/ 6560630 w 6968109"/>
              <a:gd name="connsiteY947" fmla="*/ 1253490 h 4221385"/>
              <a:gd name="connsiteX948" fmla="*/ 6515576 w 6968109"/>
              <a:gd name="connsiteY948" fmla="*/ 1275398 h 4221385"/>
              <a:gd name="connsiteX949" fmla="*/ 6469285 w 6968109"/>
              <a:gd name="connsiteY949" fmla="*/ 1302163 h 4221385"/>
              <a:gd name="connsiteX950" fmla="*/ 6425470 w 6968109"/>
              <a:gd name="connsiteY950" fmla="*/ 1327785 h 4221385"/>
              <a:gd name="connsiteX951" fmla="*/ 6385274 w 6968109"/>
              <a:gd name="connsiteY951" fmla="*/ 1359408 h 4221385"/>
              <a:gd name="connsiteX952" fmla="*/ 6356032 w 6968109"/>
              <a:gd name="connsiteY952" fmla="*/ 1392269 h 4221385"/>
              <a:gd name="connsiteX953" fmla="*/ 6352414 w 6968109"/>
              <a:gd name="connsiteY953" fmla="*/ 1421511 h 4221385"/>
              <a:gd name="connsiteX954" fmla="*/ 6341460 w 6968109"/>
              <a:gd name="connsiteY954" fmla="*/ 1432465 h 4221385"/>
              <a:gd name="connsiteX955" fmla="*/ 6330506 w 6968109"/>
              <a:gd name="connsiteY955" fmla="*/ 1441037 h 4221385"/>
              <a:gd name="connsiteX956" fmla="*/ 6319552 w 6968109"/>
              <a:gd name="connsiteY956" fmla="*/ 1448372 h 4221385"/>
              <a:gd name="connsiteX957" fmla="*/ 6309836 w 6968109"/>
              <a:gd name="connsiteY957" fmla="*/ 1461802 h 4221385"/>
              <a:gd name="connsiteX958" fmla="*/ 6306217 w 6968109"/>
              <a:gd name="connsiteY958" fmla="*/ 1481328 h 4221385"/>
              <a:gd name="connsiteX959" fmla="*/ 6345174 w 6968109"/>
              <a:gd name="connsiteY959" fmla="*/ 1481328 h 4221385"/>
              <a:gd name="connsiteX960" fmla="*/ 6345174 w 6968109"/>
              <a:gd name="connsiteY960" fmla="*/ 1489901 h 4221385"/>
              <a:gd name="connsiteX961" fmla="*/ 6350032 w 6968109"/>
              <a:gd name="connsiteY961" fmla="*/ 1503331 h 4221385"/>
              <a:gd name="connsiteX962" fmla="*/ 6350032 w 6968109"/>
              <a:gd name="connsiteY962" fmla="*/ 1521619 h 4221385"/>
              <a:gd name="connsiteX963" fmla="*/ 6350032 w 6968109"/>
              <a:gd name="connsiteY963" fmla="*/ 1538669 h 4221385"/>
              <a:gd name="connsiteX964" fmla="*/ 6352508 w 6968109"/>
              <a:gd name="connsiteY964" fmla="*/ 1571530 h 4221385"/>
              <a:gd name="connsiteX965" fmla="*/ 6354985 w 6968109"/>
              <a:gd name="connsiteY965" fmla="*/ 1598295 h 4221385"/>
              <a:gd name="connsiteX966" fmla="*/ 6350127 w 6968109"/>
              <a:gd name="connsiteY966" fmla="*/ 1622679 h 4221385"/>
              <a:gd name="connsiteX967" fmla="*/ 6344031 w 6968109"/>
              <a:gd name="connsiteY967" fmla="*/ 1638491 h 4221385"/>
              <a:gd name="connsiteX968" fmla="*/ 6334316 w 6968109"/>
              <a:gd name="connsiteY968" fmla="*/ 1649444 h 4221385"/>
              <a:gd name="connsiteX969" fmla="*/ 6330696 w 6968109"/>
              <a:gd name="connsiteY969" fmla="*/ 1665256 h 4221385"/>
              <a:gd name="connsiteX970" fmla="*/ 6325838 w 6968109"/>
              <a:gd name="connsiteY970" fmla="*/ 1687163 h 4221385"/>
              <a:gd name="connsiteX971" fmla="*/ 6319742 w 6968109"/>
              <a:gd name="connsiteY971" fmla="*/ 1687163 h 4221385"/>
              <a:gd name="connsiteX972" fmla="*/ 6317266 w 6968109"/>
              <a:gd name="connsiteY972" fmla="*/ 1689640 h 4221385"/>
              <a:gd name="connsiteX973" fmla="*/ 6314790 w 6968109"/>
              <a:gd name="connsiteY973" fmla="*/ 1689640 h 4221385"/>
              <a:gd name="connsiteX974" fmla="*/ 6312313 w 6968109"/>
              <a:gd name="connsiteY974" fmla="*/ 1689640 h 4221385"/>
              <a:gd name="connsiteX975" fmla="*/ 6312313 w 6968109"/>
              <a:gd name="connsiteY975" fmla="*/ 1692116 h 4221385"/>
              <a:gd name="connsiteX976" fmla="*/ 6309836 w 6968109"/>
              <a:gd name="connsiteY976" fmla="*/ 1695736 h 4221385"/>
              <a:gd name="connsiteX977" fmla="*/ 6312313 w 6968109"/>
              <a:gd name="connsiteY977" fmla="*/ 1706690 h 4221385"/>
              <a:gd name="connsiteX978" fmla="*/ 6307455 w 6968109"/>
              <a:gd name="connsiteY978" fmla="*/ 1722501 h 4221385"/>
              <a:gd name="connsiteX979" fmla="*/ 6301359 w 6968109"/>
              <a:gd name="connsiteY979" fmla="*/ 1738313 h 4221385"/>
              <a:gd name="connsiteX980" fmla="*/ 6290406 w 6968109"/>
              <a:gd name="connsiteY980" fmla="*/ 1754124 h 4221385"/>
              <a:gd name="connsiteX981" fmla="*/ 6276975 w 6968109"/>
              <a:gd name="connsiteY981" fmla="*/ 1765078 h 4221385"/>
              <a:gd name="connsiteX982" fmla="*/ 6263545 w 6968109"/>
              <a:gd name="connsiteY982" fmla="*/ 1768697 h 4221385"/>
              <a:gd name="connsiteX983" fmla="*/ 6263545 w 6968109"/>
              <a:gd name="connsiteY983" fmla="*/ 1765078 h 4221385"/>
              <a:gd name="connsiteX984" fmla="*/ 6258687 w 6968109"/>
              <a:gd name="connsiteY984" fmla="*/ 1765078 h 4221385"/>
              <a:gd name="connsiteX985" fmla="*/ 6261164 w 6968109"/>
              <a:gd name="connsiteY985" fmla="*/ 1746790 h 4221385"/>
              <a:gd name="connsiteX986" fmla="*/ 6258687 w 6968109"/>
              <a:gd name="connsiteY986" fmla="*/ 1735836 h 4221385"/>
              <a:gd name="connsiteX987" fmla="*/ 6250115 w 6968109"/>
              <a:gd name="connsiteY987" fmla="*/ 1727264 h 4221385"/>
              <a:gd name="connsiteX988" fmla="*/ 6236685 w 6968109"/>
              <a:gd name="connsiteY988" fmla="*/ 1730883 h 4221385"/>
              <a:gd name="connsiteX989" fmla="*/ 6228112 w 6968109"/>
              <a:gd name="connsiteY989" fmla="*/ 1730883 h 4221385"/>
              <a:gd name="connsiteX990" fmla="*/ 6217158 w 6968109"/>
              <a:gd name="connsiteY990" fmla="*/ 1724787 h 4221385"/>
              <a:gd name="connsiteX991" fmla="*/ 6206204 w 6968109"/>
              <a:gd name="connsiteY991" fmla="*/ 1716215 h 4221385"/>
              <a:gd name="connsiteX992" fmla="*/ 6206204 w 6968109"/>
              <a:gd name="connsiteY992" fmla="*/ 1719834 h 4221385"/>
              <a:gd name="connsiteX993" fmla="*/ 6214777 w 6968109"/>
              <a:gd name="connsiteY993" fmla="*/ 1735646 h 4221385"/>
              <a:gd name="connsiteX994" fmla="*/ 6222111 w 6968109"/>
              <a:gd name="connsiteY994" fmla="*/ 1751457 h 4221385"/>
              <a:gd name="connsiteX995" fmla="*/ 6230684 w 6968109"/>
              <a:gd name="connsiteY995" fmla="*/ 1764887 h 4221385"/>
              <a:gd name="connsiteX996" fmla="*/ 6244114 w 6968109"/>
              <a:gd name="connsiteY996" fmla="*/ 1775841 h 4221385"/>
              <a:gd name="connsiteX997" fmla="*/ 6250210 w 6968109"/>
              <a:gd name="connsiteY997" fmla="*/ 1778318 h 4221385"/>
              <a:gd name="connsiteX998" fmla="*/ 6257544 w 6968109"/>
              <a:gd name="connsiteY998" fmla="*/ 1779556 h 4221385"/>
              <a:gd name="connsiteX999" fmla="*/ 6263640 w 6968109"/>
              <a:gd name="connsiteY999" fmla="*/ 1782032 h 4221385"/>
              <a:gd name="connsiteX1000" fmla="*/ 6270974 w 6968109"/>
              <a:gd name="connsiteY1000" fmla="*/ 1784509 h 4221385"/>
              <a:gd name="connsiteX1001" fmla="*/ 6270974 w 6968109"/>
              <a:gd name="connsiteY1001" fmla="*/ 1804035 h 4221385"/>
              <a:gd name="connsiteX1002" fmla="*/ 6272213 w 6968109"/>
              <a:gd name="connsiteY1002" fmla="*/ 1814989 h 4221385"/>
              <a:gd name="connsiteX1003" fmla="*/ 6274689 w 6968109"/>
              <a:gd name="connsiteY1003" fmla="*/ 1822323 h 4221385"/>
              <a:gd name="connsiteX1004" fmla="*/ 6279547 w 6968109"/>
              <a:gd name="connsiteY1004" fmla="*/ 1827181 h 4221385"/>
              <a:gd name="connsiteX1005" fmla="*/ 6283167 w 6968109"/>
              <a:gd name="connsiteY1005" fmla="*/ 1833277 h 4221385"/>
              <a:gd name="connsiteX1006" fmla="*/ 6288024 w 6968109"/>
              <a:gd name="connsiteY1006" fmla="*/ 1849088 h 4221385"/>
              <a:gd name="connsiteX1007" fmla="*/ 6283167 w 6968109"/>
              <a:gd name="connsiteY1007" fmla="*/ 1849088 h 4221385"/>
              <a:gd name="connsiteX1008" fmla="*/ 6279547 w 6968109"/>
              <a:gd name="connsiteY1008" fmla="*/ 1851565 h 4221385"/>
              <a:gd name="connsiteX1009" fmla="*/ 6277070 w 6968109"/>
              <a:gd name="connsiteY1009" fmla="*/ 1851565 h 4221385"/>
              <a:gd name="connsiteX1010" fmla="*/ 6277070 w 6968109"/>
              <a:gd name="connsiteY1010" fmla="*/ 1852803 h 4221385"/>
              <a:gd name="connsiteX1011" fmla="*/ 6274594 w 6968109"/>
              <a:gd name="connsiteY1011" fmla="*/ 1857661 h 4221385"/>
              <a:gd name="connsiteX1012" fmla="*/ 6274594 w 6968109"/>
              <a:gd name="connsiteY1012" fmla="*/ 1862519 h 4221385"/>
              <a:gd name="connsiteX1013" fmla="*/ 6277070 w 6968109"/>
              <a:gd name="connsiteY1013" fmla="*/ 1866138 h 4221385"/>
              <a:gd name="connsiteX1014" fmla="*/ 6279547 w 6968109"/>
              <a:gd name="connsiteY1014" fmla="*/ 1873472 h 4221385"/>
              <a:gd name="connsiteX1015" fmla="*/ 6279547 w 6968109"/>
              <a:gd name="connsiteY1015" fmla="*/ 1882045 h 4221385"/>
              <a:gd name="connsiteX1016" fmla="*/ 6279547 w 6968109"/>
              <a:gd name="connsiteY1016" fmla="*/ 1888141 h 4221385"/>
              <a:gd name="connsiteX1017" fmla="*/ 6274689 w 6968109"/>
              <a:gd name="connsiteY1017" fmla="*/ 1892999 h 4221385"/>
              <a:gd name="connsiteX1018" fmla="*/ 6271070 w 6968109"/>
              <a:gd name="connsiteY1018" fmla="*/ 1897856 h 4221385"/>
              <a:gd name="connsiteX1019" fmla="*/ 6266212 w 6968109"/>
              <a:gd name="connsiteY1019" fmla="*/ 1901476 h 4221385"/>
              <a:gd name="connsiteX1020" fmla="*/ 6261354 w 6968109"/>
              <a:gd name="connsiteY1020" fmla="*/ 1908810 h 4221385"/>
              <a:gd name="connsiteX1021" fmla="*/ 6257735 w 6968109"/>
              <a:gd name="connsiteY1021" fmla="*/ 1912430 h 4221385"/>
              <a:gd name="connsiteX1022" fmla="*/ 6252877 w 6968109"/>
              <a:gd name="connsiteY1022" fmla="*/ 1917287 h 4221385"/>
              <a:gd name="connsiteX1023" fmla="*/ 6248019 w 6968109"/>
              <a:gd name="connsiteY1023" fmla="*/ 1935575 h 4221385"/>
              <a:gd name="connsiteX1024" fmla="*/ 6246781 w 6968109"/>
              <a:gd name="connsiteY1024" fmla="*/ 1959959 h 4221385"/>
              <a:gd name="connsiteX1025" fmla="*/ 6244304 w 6968109"/>
              <a:gd name="connsiteY1025" fmla="*/ 1985582 h 4221385"/>
              <a:gd name="connsiteX1026" fmla="*/ 6241828 w 6968109"/>
              <a:gd name="connsiteY1026" fmla="*/ 2009966 h 4221385"/>
              <a:gd name="connsiteX1027" fmla="*/ 6236970 w 6968109"/>
              <a:gd name="connsiteY1027" fmla="*/ 2030635 h 4221385"/>
              <a:gd name="connsiteX1028" fmla="*/ 6222397 w 6968109"/>
              <a:gd name="connsiteY1028" fmla="*/ 2030635 h 4221385"/>
              <a:gd name="connsiteX1029" fmla="*/ 6222397 w 6968109"/>
              <a:gd name="connsiteY1029" fmla="*/ 2050161 h 4221385"/>
              <a:gd name="connsiteX1030" fmla="*/ 6219920 w 6968109"/>
              <a:gd name="connsiteY1030" fmla="*/ 2070830 h 4221385"/>
              <a:gd name="connsiteX1031" fmla="*/ 6212586 w 6968109"/>
              <a:gd name="connsiteY1031" fmla="*/ 2087880 h 4221385"/>
              <a:gd name="connsiteX1032" fmla="*/ 6210110 w 6968109"/>
              <a:gd name="connsiteY1032" fmla="*/ 2090357 h 4221385"/>
              <a:gd name="connsiteX1033" fmla="*/ 6208872 w 6968109"/>
              <a:gd name="connsiteY1033" fmla="*/ 2090357 h 4221385"/>
              <a:gd name="connsiteX1034" fmla="*/ 6206395 w 6968109"/>
              <a:gd name="connsiteY1034" fmla="*/ 2092833 h 4221385"/>
              <a:gd name="connsiteX1035" fmla="*/ 6201537 w 6968109"/>
              <a:gd name="connsiteY1035" fmla="*/ 2092833 h 4221385"/>
              <a:gd name="connsiteX1036" fmla="*/ 6197918 w 6968109"/>
              <a:gd name="connsiteY1036" fmla="*/ 2092833 h 4221385"/>
              <a:gd name="connsiteX1037" fmla="*/ 6190583 w 6968109"/>
              <a:gd name="connsiteY1037" fmla="*/ 2074545 h 4221385"/>
              <a:gd name="connsiteX1038" fmla="*/ 6185726 w 6968109"/>
              <a:gd name="connsiteY1038" fmla="*/ 2057495 h 4221385"/>
              <a:gd name="connsiteX1039" fmla="*/ 6184488 w 6968109"/>
              <a:gd name="connsiteY1039" fmla="*/ 2036826 h 4221385"/>
              <a:gd name="connsiteX1040" fmla="*/ 6184488 w 6968109"/>
              <a:gd name="connsiteY1040" fmla="*/ 2010061 h 4221385"/>
              <a:gd name="connsiteX1041" fmla="*/ 6190583 w 6968109"/>
              <a:gd name="connsiteY1041" fmla="*/ 1995488 h 4221385"/>
              <a:gd name="connsiteX1042" fmla="*/ 6197918 w 6968109"/>
              <a:gd name="connsiteY1042" fmla="*/ 1973580 h 4221385"/>
              <a:gd name="connsiteX1043" fmla="*/ 6204014 w 6968109"/>
              <a:gd name="connsiteY1043" fmla="*/ 1955292 h 4221385"/>
              <a:gd name="connsiteX1044" fmla="*/ 6179630 w 6968109"/>
              <a:gd name="connsiteY1044" fmla="*/ 1955292 h 4221385"/>
              <a:gd name="connsiteX1045" fmla="*/ 6179630 w 6968109"/>
              <a:gd name="connsiteY1045" fmla="*/ 1949196 h 4221385"/>
              <a:gd name="connsiteX1046" fmla="*/ 6179630 w 6968109"/>
              <a:gd name="connsiteY1046" fmla="*/ 1941862 h 4221385"/>
              <a:gd name="connsiteX1047" fmla="*/ 6182106 w 6968109"/>
              <a:gd name="connsiteY1047" fmla="*/ 1937004 h 4221385"/>
              <a:gd name="connsiteX1048" fmla="*/ 6184582 w 6968109"/>
              <a:gd name="connsiteY1048" fmla="*/ 1930908 h 4221385"/>
              <a:gd name="connsiteX1049" fmla="*/ 6161437 w 6968109"/>
              <a:gd name="connsiteY1049" fmla="*/ 1924812 h 4221385"/>
              <a:gd name="connsiteX1050" fmla="*/ 6146864 w 6968109"/>
              <a:gd name="connsiteY1050" fmla="*/ 1912620 h 4221385"/>
              <a:gd name="connsiteX1051" fmla="*/ 6131052 w 6968109"/>
              <a:gd name="connsiteY1051" fmla="*/ 1904048 h 4221385"/>
              <a:gd name="connsiteX1052" fmla="*/ 6115241 w 6968109"/>
              <a:gd name="connsiteY1052" fmla="*/ 1901571 h 4221385"/>
              <a:gd name="connsiteX1053" fmla="*/ 6109145 w 6968109"/>
              <a:gd name="connsiteY1053" fmla="*/ 1901571 h 4221385"/>
              <a:gd name="connsiteX1054" fmla="*/ 6115241 w 6968109"/>
              <a:gd name="connsiteY1054" fmla="*/ 1908905 h 4221385"/>
              <a:gd name="connsiteX1055" fmla="*/ 6120099 w 6968109"/>
              <a:gd name="connsiteY1055" fmla="*/ 1912525 h 4221385"/>
              <a:gd name="connsiteX1056" fmla="*/ 6126195 w 6968109"/>
              <a:gd name="connsiteY1056" fmla="*/ 1919859 h 4221385"/>
              <a:gd name="connsiteX1057" fmla="*/ 6128671 w 6968109"/>
              <a:gd name="connsiteY1057" fmla="*/ 1925955 h 4221385"/>
              <a:gd name="connsiteX1058" fmla="*/ 6131147 w 6968109"/>
              <a:gd name="connsiteY1058" fmla="*/ 1933289 h 4221385"/>
              <a:gd name="connsiteX1059" fmla="*/ 6131147 w 6968109"/>
              <a:gd name="connsiteY1059" fmla="*/ 1936909 h 4221385"/>
              <a:gd name="connsiteX1060" fmla="*/ 6131147 w 6968109"/>
              <a:gd name="connsiteY1060" fmla="*/ 1941767 h 4221385"/>
              <a:gd name="connsiteX1061" fmla="*/ 6128671 w 6968109"/>
              <a:gd name="connsiteY1061" fmla="*/ 1946624 h 4221385"/>
              <a:gd name="connsiteX1062" fmla="*/ 6128671 w 6968109"/>
              <a:gd name="connsiteY1062" fmla="*/ 1949101 h 4221385"/>
              <a:gd name="connsiteX1063" fmla="*/ 6128671 w 6968109"/>
              <a:gd name="connsiteY1063" fmla="*/ 1952720 h 4221385"/>
              <a:gd name="connsiteX1064" fmla="*/ 6128671 w 6968109"/>
              <a:gd name="connsiteY1064" fmla="*/ 1955197 h 4221385"/>
              <a:gd name="connsiteX1065" fmla="*/ 6139625 w 6968109"/>
              <a:gd name="connsiteY1065" fmla="*/ 1966151 h 4221385"/>
              <a:gd name="connsiteX1066" fmla="*/ 6146959 w 6968109"/>
              <a:gd name="connsiteY1066" fmla="*/ 1974723 h 4221385"/>
              <a:gd name="connsiteX1067" fmla="*/ 6149435 w 6968109"/>
              <a:gd name="connsiteY1067" fmla="*/ 1988153 h 4221385"/>
              <a:gd name="connsiteX1068" fmla="*/ 6149435 w 6968109"/>
              <a:gd name="connsiteY1068" fmla="*/ 2010061 h 4221385"/>
              <a:gd name="connsiteX1069" fmla="*/ 6146959 w 6968109"/>
              <a:gd name="connsiteY1069" fmla="*/ 2012537 h 4221385"/>
              <a:gd name="connsiteX1070" fmla="*/ 6144483 w 6968109"/>
              <a:gd name="connsiteY1070" fmla="*/ 2017395 h 4221385"/>
              <a:gd name="connsiteX1071" fmla="*/ 6144483 w 6968109"/>
              <a:gd name="connsiteY1071" fmla="*/ 2022253 h 4221385"/>
              <a:gd name="connsiteX1072" fmla="*/ 6144483 w 6968109"/>
              <a:gd name="connsiteY1072" fmla="*/ 2030825 h 4221385"/>
              <a:gd name="connsiteX1073" fmla="*/ 6157913 w 6968109"/>
              <a:gd name="connsiteY1073" fmla="*/ 2030825 h 4221385"/>
              <a:gd name="connsiteX1074" fmla="*/ 6164009 w 6968109"/>
              <a:gd name="connsiteY1074" fmla="*/ 2041779 h 4221385"/>
              <a:gd name="connsiteX1075" fmla="*/ 6166485 w 6968109"/>
              <a:gd name="connsiteY1075" fmla="*/ 2055209 h 4221385"/>
              <a:gd name="connsiteX1076" fmla="*/ 6168962 w 6968109"/>
              <a:gd name="connsiteY1076" fmla="*/ 2072259 h 4221385"/>
              <a:gd name="connsiteX1077" fmla="*/ 6149435 w 6968109"/>
              <a:gd name="connsiteY1077" fmla="*/ 2072259 h 4221385"/>
              <a:gd name="connsiteX1078" fmla="*/ 6149435 w 6968109"/>
              <a:gd name="connsiteY1078" fmla="*/ 2079593 h 4221385"/>
              <a:gd name="connsiteX1079" fmla="*/ 6160389 w 6968109"/>
              <a:gd name="connsiteY1079" fmla="*/ 2085689 h 4221385"/>
              <a:gd name="connsiteX1080" fmla="*/ 6166485 w 6968109"/>
              <a:gd name="connsiteY1080" fmla="*/ 2093024 h 4221385"/>
              <a:gd name="connsiteX1081" fmla="*/ 6171343 w 6968109"/>
              <a:gd name="connsiteY1081" fmla="*/ 2101596 h 4221385"/>
              <a:gd name="connsiteX1082" fmla="*/ 6173820 w 6968109"/>
              <a:gd name="connsiteY1082" fmla="*/ 2117408 h 4221385"/>
              <a:gd name="connsiteX1083" fmla="*/ 6212777 w 6968109"/>
              <a:gd name="connsiteY1083" fmla="*/ 2117408 h 4221385"/>
              <a:gd name="connsiteX1084" fmla="*/ 6222492 w 6968109"/>
              <a:gd name="connsiteY1084" fmla="*/ 2131981 h 4221385"/>
              <a:gd name="connsiteX1085" fmla="*/ 6237065 w 6968109"/>
              <a:gd name="connsiteY1085" fmla="*/ 2147792 h 4221385"/>
              <a:gd name="connsiteX1086" fmla="*/ 6250496 w 6968109"/>
              <a:gd name="connsiteY1086" fmla="*/ 2163604 h 4221385"/>
              <a:gd name="connsiteX1087" fmla="*/ 6261449 w 6968109"/>
              <a:gd name="connsiteY1087" fmla="*/ 2177034 h 4221385"/>
              <a:gd name="connsiteX1088" fmla="*/ 6271165 w 6968109"/>
              <a:gd name="connsiteY1088" fmla="*/ 2198942 h 4221385"/>
              <a:gd name="connsiteX1089" fmla="*/ 6274785 w 6968109"/>
              <a:gd name="connsiteY1089" fmla="*/ 2223326 h 4221385"/>
              <a:gd name="connsiteX1090" fmla="*/ 6285739 w 6968109"/>
              <a:gd name="connsiteY1090" fmla="*/ 2245233 h 4221385"/>
              <a:gd name="connsiteX1091" fmla="*/ 6295454 w 6968109"/>
              <a:gd name="connsiteY1091" fmla="*/ 2258663 h 4221385"/>
              <a:gd name="connsiteX1092" fmla="*/ 6306408 w 6968109"/>
              <a:gd name="connsiteY1092" fmla="*/ 2267236 h 4221385"/>
              <a:gd name="connsiteX1093" fmla="*/ 6317361 w 6968109"/>
              <a:gd name="connsiteY1093" fmla="*/ 2278190 h 4221385"/>
              <a:gd name="connsiteX1094" fmla="*/ 6325934 w 6968109"/>
              <a:gd name="connsiteY1094" fmla="*/ 2294001 h 4221385"/>
              <a:gd name="connsiteX1095" fmla="*/ 6330792 w 6968109"/>
              <a:gd name="connsiteY1095" fmla="*/ 2314670 h 4221385"/>
              <a:gd name="connsiteX1096" fmla="*/ 6310123 w 6968109"/>
              <a:gd name="connsiteY1096" fmla="*/ 2314670 h 4221385"/>
              <a:gd name="connsiteX1097" fmla="*/ 6310123 w 6968109"/>
              <a:gd name="connsiteY1097" fmla="*/ 2298859 h 4221385"/>
              <a:gd name="connsiteX1098" fmla="*/ 6295549 w 6968109"/>
              <a:gd name="connsiteY1098" fmla="*/ 2290286 h 4221385"/>
              <a:gd name="connsiteX1099" fmla="*/ 6295549 w 6968109"/>
              <a:gd name="connsiteY1099" fmla="*/ 2293906 h 4221385"/>
              <a:gd name="connsiteX1100" fmla="*/ 6304122 w 6968109"/>
              <a:gd name="connsiteY1100" fmla="*/ 2307336 h 4221385"/>
              <a:gd name="connsiteX1101" fmla="*/ 6307741 w 6968109"/>
              <a:gd name="connsiteY1101" fmla="*/ 2323148 h 4221385"/>
              <a:gd name="connsiteX1102" fmla="*/ 6310217 w 6968109"/>
              <a:gd name="connsiteY1102" fmla="*/ 2342674 h 4221385"/>
              <a:gd name="connsiteX1103" fmla="*/ 6296787 w 6968109"/>
              <a:gd name="connsiteY1103" fmla="*/ 2358485 h 4221385"/>
              <a:gd name="connsiteX1104" fmla="*/ 6288215 w 6968109"/>
              <a:gd name="connsiteY1104" fmla="*/ 2371916 h 4221385"/>
              <a:gd name="connsiteX1105" fmla="*/ 6279642 w 6968109"/>
              <a:gd name="connsiteY1105" fmla="*/ 2387727 h 4221385"/>
              <a:gd name="connsiteX1106" fmla="*/ 6268688 w 6968109"/>
              <a:gd name="connsiteY1106" fmla="*/ 2399919 h 4221385"/>
              <a:gd name="connsiteX1107" fmla="*/ 6252877 w 6968109"/>
              <a:gd name="connsiteY1107" fmla="*/ 2407253 h 4221385"/>
              <a:gd name="connsiteX1108" fmla="*/ 6230970 w 6968109"/>
              <a:gd name="connsiteY1108" fmla="*/ 2412111 h 4221385"/>
              <a:gd name="connsiteX1109" fmla="*/ 6223635 w 6968109"/>
              <a:gd name="connsiteY1109" fmla="*/ 2407253 h 4221385"/>
              <a:gd name="connsiteX1110" fmla="*/ 6217539 w 6968109"/>
              <a:gd name="connsiteY1110" fmla="*/ 2404777 h 4221385"/>
              <a:gd name="connsiteX1111" fmla="*/ 6208966 w 6968109"/>
              <a:gd name="connsiteY1111" fmla="*/ 2402300 h 4221385"/>
              <a:gd name="connsiteX1112" fmla="*/ 6199251 w 6968109"/>
              <a:gd name="connsiteY1112" fmla="*/ 2399824 h 4221385"/>
              <a:gd name="connsiteX1113" fmla="*/ 6199251 w 6968109"/>
              <a:gd name="connsiteY1113" fmla="*/ 2407158 h 4221385"/>
              <a:gd name="connsiteX1114" fmla="*/ 6204109 w 6968109"/>
              <a:gd name="connsiteY1114" fmla="*/ 2407158 h 4221385"/>
              <a:gd name="connsiteX1115" fmla="*/ 6210205 w 6968109"/>
              <a:gd name="connsiteY1115" fmla="*/ 2409635 h 4221385"/>
              <a:gd name="connsiteX1116" fmla="*/ 6215063 w 6968109"/>
              <a:gd name="connsiteY1116" fmla="*/ 2413254 h 4221385"/>
              <a:gd name="connsiteX1117" fmla="*/ 6222397 w 6968109"/>
              <a:gd name="connsiteY1117" fmla="*/ 2415731 h 4221385"/>
              <a:gd name="connsiteX1118" fmla="*/ 6226017 w 6968109"/>
              <a:gd name="connsiteY1118" fmla="*/ 2420588 h 4221385"/>
              <a:gd name="connsiteX1119" fmla="*/ 6228493 w 6968109"/>
              <a:gd name="connsiteY1119" fmla="*/ 2426684 h 4221385"/>
              <a:gd name="connsiteX1120" fmla="*/ 6223635 w 6968109"/>
              <a:gd name="connsiteY1120" fmla="*/ 2429161 h 4221385"/>
              <a:gd name="connsiteX1121" fmla="*/ 6220016 w 6968109"/>
              <a:gd name="connsiteY1121" fmla="*/ 2434019 h 4221385"/>
              <a:gd name="connsiteX1122" fmla="*/ 6217539 w 6968109"/>
              <a:gd name="connsiteY1122" fmla="*/ 2436495 h 4221385"/>
              <a:gd name="connsiteX1123" fmla="*/ 6217539 w 6968109"/>
              <a:gd name="connsiteY1123" fmla="*/ 2440115 h 4221385"/>
              <a:gd name="connsiteX1124" fmla="*/ 6215063 w 6968109"/>
              <a:gd name="connsiteY1124" fmla="*/ 2447449 h 4221385"/>
              <a:gd name="connsiteX1125" fmla="*/ 6215063 w 6968109"/>
              <a:gd name="connsiteY1125" fmla="*/ 2456021 h 4221385"/>
              <a:gd name="connsiteX1126" fmla="*/ 6219920 w 6968109"/>
              <a:gd name="connsiteY1126" fmla="*/ 2456021 h 4221385"/>
              <a:gd name="connsiteX1127" fmla="*/ 6228493 w 6968109"/>
              <a:gd name="connsiteY1127" fmla="*/ 2448687 h 4221385"/>
              <a:gd name="connsiteX1128" fmla="*/ 6239447 w 6968109"/>
              <a:gd name="connsiteY1128" fmla="*/ 2448687 h 4221385"/>
              <a:gd name="connsiteX1129" fmla="*/ 6258973 w 6968109"/>
              <a:gd name="connsiteY1129" fmla="*/ 2451164 h 4221385"/>
              <a:gd name="connsiteX1130" fmla="*/ 6258973 w 6968109"/>
              <a:gd name="connsiteY1130" fmla="*/ 2484787 h 4221385"/>
              <a:gd name="connsiteX1131" fmla="*/ 6252877 w 6968109"/>
              <a:gd name="connsiteY1131" fmla="*/ 2490883 h 4221385"/>
              <a:gd name="connsiteX1132" fmla="*/ 6246781 w 6968109"/>
              <a:gd name="connsiteY1132" fmla="*/ 2499455 h 4221385"/>
              <a:gd name="connsiteX1133" fmla="*/ 6241923 w 6968109"/>
              <a:gd name="connsiteY1133" fmla="*/ 2506790 h 4221385"/>
              <a:gd name="connsiteX1134" fmla="*/ 6233351 w 6968109"/>
              <a:gd name="connsiteY1134" fmla="*/ 2512886 h 4221385"/>
              <a:gd name="connsiteX1135" fmla="*/ 6215063 w 6968109"/>
              <a:gd name="connsiteY1135" fmla="*/ 2521458 h 4221385"/>
              <a:gd name="connsiteX1136" fmla="*/ 6190679 w 6968109"/>
              <a:gd name="connsiteY1136" fmla="*/ 2526316 h 4221385"/>
              <a:gd name="connsiteX1137" fmla="*/ 6166295 w 6968109"/>
              <a:gd name="connsiteY1137" fmla="*/ 2531174 h 4221385"/>
              <a:gd name="connsiteX1138" fmla="*/ 6149245 w 6968109"/>
              <a:gd name="connsiteY1138" fmla="*/ 2537270 h 4221385"/>
              <a:gd name="connsiteX1139" fmla="*/ 6144387 w 6968109"/>
              <a:gd name="connsiteY1139" fmla="*/ 2542127 h 4221385"/>
              <a:gd name="connsiteX1140" fmla="*/ 6135815 w 6968109"/>
              <a:gd name="connsiteY1140" fmla="*/ 2553081 h 4221385"/>
              <a:gd name="connsiteX1141" fmla="*/ 6124861 w 6968109"/>
              <a:gd name="connsiteY1141" fmla="*/ 2566511 h 4221385"/>
              <a:gd name="connsiteX1142" fmla="*/ 6112669 w 6968109"/>
              <a:gd name="connsiteY1142" fmla="*/ 2582323 h 4221385"/>
              <a:gd name="connsiteX1143" fmla="*/ 6101715 w 6968109"/>
              <a:gd name="connsiteY1143" fmla="*/ 2596896 h 4221385"/>
              <a:gd name="connsiteX1144" fmla="*/ 6093143 w 6968109"/>
              <a:gd name="connsiteY1144" fmla="*/ 2607850 h 4221385"/>
              <a:gd name="connsiteX1145" fmla="*/ 6088285 w 6968109"/>
              <a:gd name="connsiteY1145" fmla="*/ 2615184 h 4221385"/>
              <a:gd name="connsiteX1146" fmla="*/ 6084665 w 6968109"/>
              <a:gd name="connsiteY1146" fmla="*/ 2615184 h 4221385"/>
              <a:gd name="connsiteX1147" fmla="*/ 6076093 w 6968109"/>
              <a:gd name="connsiteY1147" fmla="*/ 2637092 h 4221385"/>
              <a:gd name="connsiteX1148" fmla="*/ 6071235 w 6968109"/>
              <a:gd name="connsiteY1148" fmla="*/ 2655380 h 4221385"/>
              <a:gd name="connsiteX1149" fmla="*/ 6068759 w 6968109"/>
              <a:gd name="connsiteY1149" fmla="*/ 2672429 h 4221385"/>
              <a:gd name="connsiteX1150" fmla="*/ 6062663 w 6968109"/>
              <a:gd name="connsiteY1150" fmla="*/ 2685859 h 4221385"/>
              <a:gd name="connsiteX1151" fmla="*/ 6051709 w 6968109"/>
              <a:gd name="connsiteY1151" fmla="*/ 2694432 h 4221385"/>
              <a:gd name="connsiteX1152" fmla="*/ 6033421 w 6968109"/>
              <a:gd name="connsiteY1152" fmla="*/ 2701766 h 4221385"/>
              <a:gd name="connsiteX1153" fmla="*/ 6004179 w 6968109"/>
              <a:gd name="connsiteY1153" fmla="*/ 2704243 h 4221385"/>
              <a:gd name="connsiteX1154" fmla="*/ 5984653 w 6968109"/>
              <a:gd name="connsiteY1154" fmla="*/ 2716435 h 4221385"/>
              <a:gd name="connsiteX1155" fmla="*/ 5962745 w 6968109"/>
              <a:gd name="connsiteY1155" fmla="*/ 2729865 h 4221385"/>
              <a:gd name="connsiteX1156" fmla="*/ 5940838 w 6968109"/>
              <a:gd name="connsiteY1156" fmla="*/ 2743296 h 4221385"/>
              <a:gd name="connsiteX1157" fmla="*/ 5922550 w 6968109"/>
              <a:gd name="connsiteY1157" fmla="*/ 2759107 h 4221385"/>
              <a:gd name="connsiteX1158" fmla="*/ 5909120 w 6968109"/>
              <a:gd name="connsiteY1158" fmla="*/ 2781014 h 4221385"/>
              <a:gd name="connsiteX1159" fmla="*/ 5909120 w 6968109"/>
              <a:gd name="connsiteY1159" fmla="*/ 2838259 h 4221385"/>
              <a:gd name="connsiteX1160" fmla="*/ 5906643 w 6968109"/>
              <a:gd name="connsiteY1160" fmla="*/ 2840736 h 4221385"/>
              <a:gd name="connsiteX1161" fmla="*/ 5903024 w 6968109"/>
              <a:gd name="connsiteY1161" fmla="*/ 2845594 h 4221385"/>
              <a:gd name="connsiteX1162" fmla="*/ 5898166 w 6968109"/>
              <a:gd name="connsiteY1162" fmla="*/ 2848071 h 4221385"/>
              <a:gd name="connsiteX1163" fmla="*/ 5893308 w 6968109"/>
              <a:gd name="connsiteY1163" fmla="*/ 2851690 h 4221385"/>
              <a:gd name="connsiteX1164" fmla="*/ 5889689 w 6968109"/>
              <a:gd name="connsiteY1164" fmla="*/ 2859024 h 4221385"/>
              <a:gd name="connsiteX1165" fmla="*/ 5884831 w 6968109"/>
              <a:gd name="connsiteY1165" fmla="*/ 2867597 h 4221385"/>
              <a:gd name="connsiteX1166" fmla="*/ 5871401 w 6968109"/>
              <a:gd name="connsiteY1166" fmla="*/ 2867597 h 4221385"/>
              <a:gd name="connsiteX1167" fmla="*/ 5860447 w 6968109"/>
              <a:gd name="connsiteY1167" fmla="*/ 2862739 h 4221385"/>
              <a:gd name="connsiteX1168" fmla="*/ 5851874 w 6968109"/>
              <a:gd name="connsiteY1168" fmla="*/ 2861501 h 4221385"/>
              <a:gd name="connsiteX1169" fmla="*/ 5843302 w 6968109"/>
              <a:gd name="connsiteY1169" fmla="*/ 2859024 h 4221385"/>
              <a:gd name="connsiteX1170" fmla="*/ 5838444 w 6968109"/>
              <a:gd name="connsiteY1170" fmla="*/ 2862644 h 4221385"/>
              <a:gd name="connsiteX1171" fmla="*/ 5835968 w 6968109"/>
              <a:gd name="connsiteY1171" fmla="*/ 2872359 h 4221385"/>
              <a:gd name="connsiteX1172" fmla="*/ 5820156 w 6968109"/>
              <a:gd name="connsiteY1172" fmla="*/ 2872359 h 4221385"/>
              <a:gd name="connsiteX1173" fmla="*/ 5809203 w 6968109"/>
              <a:gd name="connsiteY1173" fmla="*/ 2899124 h 4221385"/>
              <a:gd name="connsiteX1174" fmla="*/ 5789676 w 6968109"/>
              <a:gd name="connsiteY1174" fmla="*/ 2923508 h 4221385"/>
              <a:gd name="connsiteX1175" fmla="*/ 5765292 w 6968109"/>
              <a:gd name="connsiteY1175" fmla="*/ 2940558 h 4221385"/>
              <a:gd name="connsiteX1176" fmla="*/ 5736051 w 6968109"/>
              <a:gd name="connsiteY1176" fmla="*/ 2949131 h 4221385"/>
              <a:gd name="connsiteX1177" fmla="*/ 5729954 w 6968109"/>
              <a:gd name="connsiteY1177" fmla="*/ 2960084 h 4221385"/>
              <a:gd name="connsiteX1178" fmla="*/ 5729954 w 6968109"/>
              <a:gd name="connsiteY1178" fmla="*/ 2969800 h 4221385"/>
              <a:gd name="connsiteX1179" fmla="*/ 5729954 w 6968109"/>
              <a:gd name="connsiteY1179" fmla="*/ 2975896 h 4221385"/>
              <a:gd name="connsiteX1180" fmla="*/ 5729954 w 6968109"/>
              <a:gd name="connsiteY1180" fmla="*/ 2983230 h 4221385"/>
              <a:gd name="connsiteX1181" fmla="*/ 5727478 w 6968109"/>
              <a:gd name="connsiteY1181" fmla="*/ 2989326 h 4221385"/>
              <a:gd name="connsiteX1182" fmla="*/ 5716524 w 6968109"/>
              <a:gd name="connsiteY1182" fmla="*/ 2991803 h 4221385"/>
              <a:gd name="connsiteX1183" fmla="*/ 5696998 w 6968109"/>
              <a:gd name="connsiteY1183" fmla="*/ 2994279 h 4221385"/>
              <a:gd name="connsiteX1184" fmla="*/ 5696998 w 6968109"/>
              <a:gd name="connsiteY1184" fmla="*/ 2989421 h 4221385"/>
              <a:gd name="connsiteX1185" fmla="*/ 5692140 w 6968109"/>
              <a:gd name="connsiteY1185" fmla="*/ 2989421 h 4221385"/>
              <a:gd name="connsiteX1186" fmla="*/ 5692140 w 6968109"/>
              <a:gd name="connsiteY1186" fmla="*/ 2994279 h 4221385"/>
              <a:gd name="connsiteX1187" fmla="*/ 5696998 w 6968109"/>
              <a:gd name="connsiteY1187" fmla="*/ 2996756 h 4221385"/>
              <a:gd name="connsiteX1188" fmla="*/ 5698236 w 6968109"/>
              <a:gd name="connsiteY1188" fmla="*/ 2997994 h 4221385"/>
              <a:gd name="connsiteX1189" fmla="*/ 5700713 w 6968109"/>
              <a:gd name="connsiteY1189" fmla="*/ 3000471 h 4221385"/>
              <a:gd name="connsiteX1190" fmla="*/ 5700713 w 6968109"/>
              <a:gd name="connsiteY1190" fmla="*/ 3002947 h 4221385"/>
              <a:gd name="connsiteX1191" fmla="*/ 5700713 w 6968109"/>
              <a:gd name="connsiteY1191" fmla="*/ 3005423 h 4221385"/>
              <a:gd name="connsiteX1192" fmla="*/ 5700713 w 6968109"/>
              <a:gd name="connsiteY1192" fmla="*/ 3007900 h 4221385"/>
              <a:gd name="connsiteX1193" fmla="*/ 5698236 w 6968109"/>
              <a:gd name="connsiteY1193" fmla="*/ 3011519 h 4221385"/>
              <a:gd name="connsiteX1194" fmla="*/ 5696998 w 6968109"/>
              <a:gd name="connsiteY1194" fmla="*/ 3013996 h 4221385"/>
              <a:gd name="connsiteX1195" fmla="*/ 5692140 w 6968109"/>
              <a:gd name="connsiteY1195" fmla="*/ 3018854 h 4221385"/>
              <a:gd name="connsiteX1196" fmla="*/ 5689664 w 6968109"/>
              <a:gd name="connsiteY1196" fmla="*/ 3021330 h 4221385"/>
              <a:gd name="connsiteX1197" fmla="*/ 5687187 w 6968109"/>
              <a:gd name="connsiteY1197" fmla="*/ 3022568 h 4221385"/>
              <a:gd name="connsiteX1198" fmla="*/ 5685949 w 6968109"/>
              <a:gd name="connsiteY1198" fmla="*/ 3022568 h 4221385"/>
              <a:gd name="connsiteX1199" fmla="*/ 5689569 w 6968109"/>
              <a:gd name="connsiteY1199" fmla="*/ 3046952 h 4221385"/>
              <a:gd name="connsiteX1200" fmla="*/ 5687092 w 6968109"/>
              <a:gd name="connsiteY1200" fmla="*/ 3051810 h 4221385"/>
              <a:gd name="connsiteX1201" fmla="*/ 5680996 w 6968109"/>
              <a:gd name="connsiteY1201" fmla="*/ 3056668 h 4221385"/>
              <a:gd name="connsiteX1202" fmla="*/ 5672424 w 6968109"/>
              <a:gd name="connsiteY1202" fmla="*/ 3062764 h 4221385"/>
              <a:gd name="connsiteX1203" fmla="*/ 5665089 w 6968109"/>
              <a:gd name="connsiteY1203" fmla="*/ 3067622 h 4221385"/>
              <a:gd name="connsiteX1204" fmla="*/ 5661470 w 6968109"/>
              <a:gd name="connsiteY1204" fmla="*/ 3071241 h 4221385"/>
              <a:gd name="connsiteX1205" fmla="*/ 5656612 w 6968109"/>
              <a:gd name="connsiteY1205" fmla="*/ 3087053 h 4221385"/>
              <a:gd name="connsiteX1206" fmla="*/ 5654135 w 6968109"/>
              <a:gd name="connsiteY1206" fmla="*/ 3106579 h 4221385"/>
              <a:gd name="connsiteX1207" fmla="*/ 5656612 w 6968109"/>
              <a:gd name="connsiteY1207" fmla="*/ 3124867 h 4221385"/>
              <a:gd name="connsiteX1208" fmla="*/ 5656612 w 6968109"/>
              <a:gd name="connsiteY1208" fmla="*/ 3140678 h 4221385"/>
              <a:gd name="connsiteX1209" fmla="*/ 5654135 w 6968109"/>
              <a:gd name="connsiteY1209" fmla="*/ 3143155 h 4221385"/>
              <a:gd name="connsiteX1210" fmla="*/ 5649278 w 6968109"/>
              <a:gd name="connsiteY1210" fmla="*/ 3144393 h 4221385"/>
              <a:gd name="connsiteX1211" fmla="*/ 5645658 w 6968109"/>
              <a:gd name="connsiteY1211" fmla="*/ 3149251 h 4221385"/>
              <a:gd name="connsiteX1212" fmla="*/ 5640801 w 6968109"/>
              <a:gd name="connsiteY1212" fmla="*/ 3154109 h 4221385"/>
              <a:gd name="connsiteX1213" fmla="*/ 5638324 w 6968109"/>
              <a:gd name="connsiteY1213" fmla="*/ 3155347 h 4221385"/>
              <a:gd name="connsiteX1214" fmla="*/ 5637086 w 6968109"/>
              <a:gd name="connsiteY1214" fmla="*/ 3157823 h 4221385"/>
              <a:gd name="connsiteX1215" fmla="*/ 5637086 w 6968109"/>
              <a:gd name="connsiteY1215" fmla="*/ 3162681 h 4221385"/>
              <a:gd name="connsiteX1216" fmla="*/ 5640705 w 6968109"/>
              <a:gd name="connsiteY1216" fmla="*/ 3162681 h 4221385"/>
              <a:gd name="connsiteX1217" fmla="*/ 5643182 w 6968109"/>
              <a:gd name="connsiteY1217" fmla="*/ 3173635 h 4221385"/>
              <a:gd name="connsiteX1218" fmla="*/ 5645658 w 6968109"/>
              <a:gd name="connsiteY1218" fmla="*/ 3193161 h 4221385"/>
              <a:gd name="connsiteX1219" fmla="*/ 5645658 w 6968109"/>
              <a:gd name="connsiteY1219" fmla="*/ 3216307 h 4221385"/>
              <a:gd name="connsiteX1220" fmla="*/ 5645658 w 6968109"/>
              <a:gd name="connsiteY1220" fmla="*/ 3240691 h 4221385"/>
              <a:gd name="connsiteX1221" fmla="*/ 5645658 w 6968109"/>
              <a:gd name="connsiteY1221" fmla="*/ 3257741 h 4221385"/>
              <a:gd name="connsiteX1222" fmla="*/ 5645658 w 6968109"/>
              <a:gd name="connsiteY1222" fmla="*/ 3266313 h 4221385"/>
              <a:gd name="connsiteX1223" fmla="*/ 5662708 w 6968109"/>
              <a:gd name="connsiteY1223" fmla="*/ 3293078 h 4221385"/>
              <a:gd name="connsiteX1224" fmla="*/ 5680996 w 6968109"/>
              <a:gd name="connsiteY1224" fmla="*/ 3330797 h 4221385"/>
              <a:gd name="connsiteX1225" fmla="*/ 5694426 w 6968109"/>
              <a:gd name="connsiteY1225" fmla="*/ 3370993 h 4221385"/>
              <a:gd name="connsiteX1226" fmla="*/ 5710238 w 6968109"/>
              <a:gd name="connsiteY1226" fmla="*/ 3412427 h 4221385"/>
              <a:gd name="connsiteX1227" fmla="*/ 5724811 w 6968109"/>
              <a:gd name="connsiteY1227" fmla="*/ 3450146 h 4221385"/>
              <a:gd name="connsiteX1228" fmla="*/ 5743099 w 6968109"/>
              <a:gd name="connsiteY1228" fmla="*/ 3484245 h 4221385"/>
              <a:gd name="connsiteX1229" fmla="*/ 5758910 w 6968109"/>
              <a:gd name="connsiteY1229" fmla="*/ 3508629 h 4221385"/>
              <a:gd name="connsiteX1230" fmla="*/ 5783295 w 6968109"/>
              <a:gd name="connsiteY1230" fmla="*/ 3534251 h 4221385"/>
              <a:gd name="connsiteX1231" fmla="*/ 5807679 w 6968109"/>
              <a:gd name="connsiteY1231" fmla="*/ 3561017 h 4221385"/>
              <a:gd name="connsiteX1232" fmla="*/ 5829586 w 6968109"/>
              <a:gd name="connsiteY1232" fmla="*/ 3590258 h 4221385"/>
              <a:gd name="connsiteX1233" fmla="*/ 5846636 w 6968109"/>
              <a:gd name="connsiteY1233" fmla="*/ 3618262 h 4221385"/>
              <a:gd name="connsiteX1234" fmla="*/ 5853970 w 6968109"/>
              <a:gd name="connsiteY1234" fmla="*/ 3645027 h 4221385"/>
              <a:gd name="connsiteX1235" fmla="*/ 5849112 w 6968109"/>
              <a:gd name="connsiteY1235" fmla="*/ 3652361 h 4221385"/>
              <a:gd name="connsiteX1236" fmla="*/ 5849112 w 6968109"/>
              <a:gd name="connsiteY1236" fmla="*/ 3665792 h 4221385"/>
              <a:gd name="connsiteX1237" fmla="*/ 5853970 w 6968109"/>
              <a:gd name="connsiteY1237" fmla="*/ 3679222 h 4221385"/>
              <a:gd name="connsiteX1238" fmla="*/ 5860066 w 6968109"/>
              <a:gd name="connsiteY1238" fmla="*/ 3693795 h 4221385"/>
              <a:gd name="connsiteX1239" fmla="*/ 5867400 w 6968109"/>
              <a:gd name="connsiteY1239" fmla="*/ 3707225 h 4221385"/>
              <a:gd name="connsiteX1240" fmla="*/ 5873496 w 6968109"/>
              <a:gd name="connsiteY1240" fmla="*/ 3718179 h 4221385"/>
              <a:gd name="connsiteX1241" fmla="*/ 5889307 w 6968109"/>
              <a:gd name="connsiteY1241" fmla="*/ 3747421 h 4221385"/>
              <a:gd name="connsiteX1242" fmla="*/ 5902738 w 6968109"/>
              <a:gd name="connsiteY1242" fmla="*/ 3777901 h 4221385"/>
              <a:gd name="connsiteX1243" fmla="*/ 5917311 w 6968109"/>
              <a:gd name="connsiteY1243" fmla="*/ 3804666 h 4221385"/>
              <a:gd name="connsiteX1244" fmla="*/ 5933123 w 6968109"/>
              <a:gd name="connsiteY1244" fmla="*/ 3829050 h 4221385"/>
              <a:gd name="connsiteX1245" fmla="*/ 5951411 w 6968109"/>
              <a:gd name="connsiteY1245" fmla="*/ 3853434 h 4221385"/>
              <a:gd name="connsiteX1246" fmla="*/ 5968460 w 6968109"/>
              <a:gd name="connsiteY1246" fmla="*/ 3880199 h 4221385"/>
              <a:gd name="connsiteX1247" fmla="*/ 5979414 w 6968109"/>
              <a:gd name="connsiteY1247" fmla="*/ 3909441 h 4221385"/>
              <a:gd name="connsiteX1248" fmla="*/ 5981891 w 6968109"/>
              <a:gd name="connsiteY1248" fmla="*/ 3948398 h 4221385"/>
              <a:gd name="connsiteX1249" fmla="*/ 5984367 w 6968109"/>
              <a:gd name="connsiteY1249" fmla="*/ 3995928 h 4221385"/>
              <a:gd name="connsiteX1250" fmla="*/ 5986844 w 6968109"/>
              <a:gd name="connsiteY1250" fmla="*/ 4042220 h 4221385"/>
              <a:gd name="connsiteX1251" fmla="*/ 5989320 w 6968109"/>
              <a:gd name="connsiteY1251" fmla="*/ 4081177 h 4221385"/>
              <a:gd name="connsiteX1252" fmla="*/ 5986844 w 6968109"/>
              <a:gd name="connsiteY1252" fmla="*/ 4086034 h 4221385"/>
              <a:gd name="connsiteX1253" fmla="*/ 5984367 w 6968109"/>
              <a:gd name="connsiteY1253" fmla="*/ 4090892 h 4221385"/>
              <a:gd name="connsiteX1254" fmla="*/ 5979510 w 6968109"/>
              <a:gd name="connsiteY1254" fmla="*/ 4094512 h 4221385"/>
              <a:gd name="connsiteX1255" fmla="*/ 5975890 w 6968109"/>
              <a:gd name="connsiteY1255" fmla="*/ 4099370 h 4221385"/>
              <a:gd name="connsiteX1256" fmla="*/ 5971032 w 6968109"/>
              <a:gd name="connsiteY1256" fmla="*/ 4104227 h 4221385"/>
              <a:gd name="connsiteX1257" fmla="*/ 5968556 w 6968109"/>
              <a:gd name="connsiteY1257" fmla="*/ 4105466 h 4221385"/>
              <a:gd name="connsiteX1258" fmla="*/ 5966079 w 6968109"/>
              <a:gd name="connsiteY1258" fmla="*/ 4118896 h 4221385"/>
              <a:gd name="connsiteX1259" fmla="*/ 5970937 w 6968109"/>
              <a:gd name="connsiteY1259" fmla="*/ 4129850 h 4221385"/>
              <a:gd name="connsiteX1260" fmla="*/ 5975795 w 6968109"/>
              <a:gd name="connsiteY1260" fmla="*/ 4142042 h 4221385"/>
              <a:gd name="connsiteX1261" fmla="*/ 5979414 w 6968109"/>
              <a:gd name="connsiteY1261" fmla="*/ 4150614 h 4221385"/>
              <a:gd name="connsiteX1262" fmla="*/ 5979414 w 6968109"/>
              <a:gd name="connsiteY1262" fmla="*/ 4159187 h 4221385"/>
              <a:gd name="connsiteX1263" fmla="*/ 5978176 w 6968109"/>
              <a:gd name="connsiteY1263" fmla="*/ 4161663 h 4221385"/>
              <a:gd name="connsiteX1264" fmla="*/ 5975699 w 6968109"/>
              <a:gd name="connsiteY1264" fmla="*/ 4164140 h 4221385"/>
              <a:gd name="connsiteX1265" fmla="*/ 5973223 w 6968109"/>
              <a:gd name="connsiteY1265" fmla="*/ 4164140 h 4221385"/>
              <a:gd name="connsiteX1266" fmla="*/ 5970747 w 6968109"/>
              <a:gd name="connsiteY1266" fmla="*/ 4164140 h 4221385"/>
              <a:gd name="connsiteX1267" fmla="*/ 5968270 w 6968109"/>
              <a:gd name="connsiteY1267" fmla="*/ 4166616 h 4221385"/>
              <a:gd name="connsiteX1268" fmla="*/ 5968270 w 6968109"/>
              <a:gd name="connsiteY1268" fmla="*/ 4167854 h 4221385"/>
              <a:gd name="connsiteX1269" fmla="*/ 5965794 w 6968109"/>
              <a:gd name="connsiteY1269" fmla="*/ 4172712 h 4221385"/>
              <a:gd name="connsiteX1270" fmla="*/ 5964555 w 6968109"/>
              <a:gd name="connsiteY1270" fmla="*/ 4178808 h 4221385"/>
              <a:gd name="connsiteX1271" fmla="*/ 5964555 w 6968109"/>
              <a:gd name="connsiteY1271" fmla="*/ 4188524 h 4221385"/>
              <a:gd name="connsiteX1272" fmla="*/ 5932837 w 6968109"/>
              <a:gd name="connsiteY1272" fmla="*/ 4192143 h 4221385"/>
              <a:gd name="connsiteX1273" fmla="*/ 5904833 w 6968109"/>
              <a:gd name="connsiteY1273" fmla="*/ 4203097 h 4221385"/>
              <a:gd name="connsiteX1274" fmla="*/ 5875591 w 6968109"/>
              <a:gd name="connsiteY1274" fmla="*/ 4215289 h 4221385"/>
              <a:gd name="connsiteX1275" fmla="*/ 5843874 w 6968109"/>
              <a:gd name="connsiteY1275" fmla="*/ 4221385 h 4221385"/>
              <a:gd name="connsiteX1276" fmla="*/ 5842635 w 6968109"/>
              <a:gd name="connsiteY1276" fmla="*/ 4215289 h 4221385"/>
              <a:gd name="connsiteX1277" fmla="*/ 5840159 w 6968109"/>
              <a:gd name="connsiteY1277" fmla="*/ 4210431 h 4221385"/>
              <a:gd name="connsiteX1278" fmla="*/ 5837682 w 6968109"/>
              <a:gd name="connsiteY1278" fmla="*/ 4205574 h 4221385"/>
              <a:gd name="connsiteX1279" fmla="*/ 5835206 w 6968109"/>
              <a:gd name="connsiteY1279" fmla="*/ 4201954 h 4221385"/>
              <a:gd name="connsiteX1280" fmla="*/ 5832729 w 6968109"/>
              <a:gd name="connsiteY1280" fmla="*/ 4194620 h 4221385"/>
              <a:gd name="connsiteX1281" fmla="*/ 5831491 w 6968109"/>
              <a:gd name="connsiteY1281" fmla="*/ 4188524 h 4221385"/>
              <a:gd name="connsiteX1282" fmla="*/ 5832729 w 6968109"/>
              <a:gd name="connsiteY1282" fmla="*/ 4186047 h 4221385"/>
              <a:gd name="connsiteX1283" fmla="*/ 5835206 w 6968109"/>
              <a:gd name="connsiteY1283" fmla="*/ 4183571 h 4221385"/>
              <a:gd name="connsiteX1284" fmla="*/ 5837682 w 6968109"/>
              <a:gd name="connsiteY1284" fmla="*/ 4181094 h 4221385"/>
              <a:gd name="connsiteX1285" fmla="*/ 5837682 w 6968109"/>
              <a:gd name="connsiteY1285" fmla="*/ 4178617 h 4221385"/>
              <a:gd name="connsiteX1286" fmla="*/ 5837682 w 6968109"/>
              <a:gd name="connsiteY1286" fmla="*/ 4177379 h 4221385"/>
              <a:gd name="connsiteX1287" fmla="*/ 5840159 w 6968109"/>
              <a:gd name="connsiteY1287" fmla="*/ 4172522 h 4221385"/>
              <a:gd name="connsiteX1288" fmla="*/ 5819490 w 6968109"/>
              <a:gd name="connsiteY1288" fmla="*/ 4154234 h 4221385"/>
              <a:gd name="connsiteX1289" fmla="*/ 5802440 w 6968109"/>
              <a:gd name="connsiteY1289" fmla="*/ 4129850 h 4221385"/>
              <a:gd name="connsiteX1290" fmla="*/ 5786628 w 6968109"/>
              <a:gd name="connsiteY1290" fmla="*/ 4104227 h 4221385"/>
              <a:gd name="connsiteX1291" fmla="*/ 5758625 w 6968109"/>
              <a:gd name="connsiteY1291" fmla="*/ 4104227 h 4221385"/>
              <a:gd name="connsiteX1292" fmla="*/ 5734241 w 6968109"/>
              <a:gd name="connsiteY1292" fmla="*/ 4099370 h 4221385"/>
              <a:gd name="connsiteX1293" fmla="*/ 5726906 w 6968109"/>
              <a:gd name="connsiteY1293" fmla="*/ 4081082 h 4221385"/>
              <a:gd name="connsiteX1294" fmla="*/ 5718334 w 6968109"/>
              <a:gd name="connsiteY1294" fmla="*/ 4056698 h 4221385"/>
              <a:gd name="connsiteX1295" fmla="*/ 5707380 w 6968109"/>
              <a:gd name="connsiteY1295" fmla="*/ 4032314 h 4221385"/>
              <a:gd name="connsiteX1296" fmla="*/ 5693950 w 6968109"/>
              <a:gd name="connsiteY1296" fmla="*/ 4010406 h 4221385"/>
              <a:gd name="connsiteX1297" fmla="*/ 5678138 w 6968109"/>
              <a:gd name="connsiteY1297" fmla="*/ 3995833 h 4221385"/>
              <a:gd name="connsiteX1298" fmla="*/ 5661089 w 6968109"/>
              <a:gd name="connsiteY1298" fmla="*/ 3986117 h 4221385"/>
              <a:gd name="connsiteX1299" fmla="*/ 5653754 w 6968109"/>
              <a:gd name="connsiteY1299" fmla="*/ 3944684 h 4221385"/>
              <a:gd name="connsiteX1300" fmla="*/ 5620893 w 6968109"/>
              <a:gd name="connsiteY1300" fmla="*/ 3944684 h 4221385"/>
              <a:gd name="connsiteX1301" fmla="*/ 5607463 w 6968109"/>
              <a:gd name="connsiteY1301" fmla="*/ 3922776 h 4221385"/>
              <a:gd name="connsiteX1302" fmla="*/ 5591651 w 6968109"/>
              <a:gd name="connsiteY1302" fmla="*/ 3896011 h 4221385"/>
              <a:gd name="connsiteX1303" fmla="*/ 5575840 w 6968109"/>
              <a:gd name="connsiteY1303" fmla="*/ 3864388 h 4221385"/>
              <a:gd name="connsiteX1304" fmla="*/ 5563648 w 6968109"/>
              <a:gd name="connsiteY1304" fmla="*/ 3836384 h 4221385"/>
              <a:gd name="connsiteX1305" fmla="*/ 5556314 w 6968109"/>
              <a:gd name="connsiteY1305" fmla="*/ 3812000 h 4221385"/>
              <a:gd name="connsiteX1306" fmla="*/ 5563648 w 6968109"/>
              <a:gd name="connsiteY1306" fmla="*/ 3813239 h 4221385"/>
              <a:gd name="connsiteX1307" fmla="*/ 5564886 w 6968109"/>
              <a:gd name="connsiteY1307" fmla="*/ 3813239 h 4221385"/>
              <a:gd name="connsiteX1308" fmla="*/ 5567363 w 6968109"/>
              <a:gd name="connsiteY1308" fmla="*/ 3813239 h 4221385"/>
              <a:gd name="connsiteX1309" fmla="*/ 5569839 w 6968109"/>
              <a:gd name="connsiteY1309" fmla="*/ 3813239 h 4221385"/>
              <a:gd name="connsiteX1310" fmla="*/ 5572316 w 6968109"/>
              <a:gd name="connsiteY1310" fmla="*/ 3813239 h 4221385"/>
              <a:gd name="connsiteX1311" fmla="*/ 5575935 w 6968109"/>
              <a:gd name="connsiteY1311" fmla="*/ 3813239 h 4221385"/>
              <a:gd name="connsiteX1312" fmla="*/ 5580793 w 6968109"/>
              <a:gd name="connsiteY1312" fmla="*/ 3813239 h 4221385"/>
              <a:gd name="connsiteX1313" fmla="*/ 5585651 w 6968109"/>
              <a:gd name="connsiteY1313" fmla="*/ 3796189 h 4221385"/>
              <a:gd name="connsiteX1314" fmla="*/ 5589270 w 6968109"/>
              <a:gd name="connsiteY1314" fmla="*/ 3785235 h 4221385"/>
              <a:gd name="connsiteX1315" fmla="*/ 5594128 w 6968109"/>
              <a:gd name="connsiteY1315" fmla="*/ 3776663 h 4221385"/>
              <a:gd name="connsiteX1316" fmla="*/ 5600224 w 6968109"/>
              <a:gd name="connsiteY1316" fmla="*/ 3764471 h 4221385"/>
              <a:gd name="connsiteX1317" fmla="*/ 5591651 w 6968109"/>
              <a:gd name="connsiteY1317" fmla="*/ 3764471 h 4221385"/>
              <a:gd name="connsiteX1318" fmla="*/ 5591651 w 6968109"/>
              <a:gd name="connsiteY1318" fmla="*/ 3769328 h 4221385"/>
              <a:gd name="connsiteX1319" fmla="*/ 5585556 w 6968109"/>
              <a:gd name="connsiteY1319" fmla="*/ 3780282 h 4221385"/>
              <a:gd name="connsiteX1320" fmla="*/ 5580698 w 6968109"/>
              <a:gd name="connsiteY1320" fmla="*/ 3788855 h 4221385"/>
              <a:gd name="connsiteX1321" fmla="*/ 5574602 w 6968109"/>
              <a:gd name="connsiteY1321" fmla="*/ 3796189 h 4221385"/>
              <a:gd name="connsiteX1322" fmla="*/ 5564886 w 6968109"/>
              <a:gd name="connsiteY1322" fmla="*/ 3801047 h 4221385"/>
              <a:gd name="connsiteX1323" fmla="*/ 5547836 w 6968109"/>
              <a:gd name="connsiteY1323" fmla="*/ 3802285 h 4221385"/>
              <a:gd name="connsiteX1324" fmla="*/ 5540502 w 6968109"/>
              <a:gd name="connsiteY1324" fmla="*/ 3791331 h 4221385"/>
              <a:gd name="connsiteX1325" fmla="*/ 5531930 w 6968109"/>
              <a:gd name="connsiteY1325" fmla="*/ 3782759 h 4221385"/>
              <a:gd name="connsiteX1326" fmla="*/ 5534406 w 6968109"/>
              <a:gd name="connsiteY1326" fmla="*/ 3753517 h 4221385"/>
              <a:gd name="connsiteX1327" fmla="*/ 5534406 w 6968109"/>
              <a:gd name="connsiteY1327" fmla="*/ 3723037 h 4221385"/>
              <a:gd name="connsiteX1328" fmla="*/ 5534406 w 6968109"/>
              <a:gd name="connsiteY1328" fmla="*/ 3690176 h 4221385"/>
              <a:gd name="connsiteX1329" fmla="*/ 5529549 w 6968109"/>
              <a:gd name="connsiteY1329" fmla="*/ 3656076 h 4221385"/>
              <a:gd name="connsiteX1330" fmla="*/ 5523453 w 6968109"/>
              <a:gd name="connsiteY1330" fmla="*/ 3628073 h 4221385"/>
              <a:gd name="connsiteX1331" fmla="*/ 5514880 w 6968109"/>
              <a:gd name="connsiteY1331" fmla="*/ 3603689 h 4221385"/>
              <a:gd name="connsiteX1332" fmla="*/ 5496592 w 6968109"/>
              <a:gd name="connsiteY1332" fmla="*/ 3585401 h 4221385"/>
              <a:gd name="connsiteX1333" fmla="*/ 5474685 w 6968109"/>
              <a:gd name="connsiteY1333" fmla="*/ 3574447 h 4221385"/>
              <a:gd name="connsiteX1334" fmla="*/ 5461254 w 6968109"/>
              <a:gd name="connsiteY1334" fmla="*/ 3574447 h 4221385"/>
              <a:gd name="connsiteX1335" fmla="*/ 5445443 w 6968109"/>
              <a:gd name="connsiteY1335" fmla="*/ 3565874 h 4221385"/>
              <a:gd name="connsiteX1336" fmla="*/ 5429631 w 6968109"/>
              <a:gd name="connsiteY1336" fmla="*/ 3552444 h 4221385"/>
              <a:gd name="connsiteX1337" fmla="*/ 5415058 w 6968109"/>
              <a:gd name="connsiteY1337" fmla="*/ 3534156 h 4221385"/>
              <a:gd name="connsiteX1338" fmla="*/ 5401628 w 6968109"/>
              <a:gd name="connsiteY1338" fmla="*/ 3519583 h 4221385"/>
              <a:gd name="connsiteX1339" fmla="*/ 5393055 w 6968109"/>
              <a:gd name="connsiteY1339" fmla="*/ 3506153 h 4221385"/>
              <a:gd name="connsiteX1340" fmla="*/ 5388197 w 6968109"/>
              <a:gd name="connsiteY1340" fmla="*/ 3503676 h 4221385"/>
              <a:gd name="connsiteX1341" fmla="*/ 5383340 w 6968109"/>
              <a:gd name="connsiteY1341" fmla="*/ 3501200 h 4221385"/>
              <a:gd name="connsiteX1342" fmla="*/ 5377244 w 6968109"/>
              <a:gd name="connsiteY1342" fmla="*/ 3501200 h 4221385"/>
              <a:gd name="connsiteX1343" fmla="*/ 5372386 w 6968109"/>
              <a:gd name="connsiteY1343" fmla="*/ 3498723 h 4221385"/>
              <a:gd name="connsiteX1344" fmla="*/ 5368767 w 6968109"/>
              <a:gd name="connsiteY1344" fmla="*/ 3496247 h 4221385"/>
              <a:gd name="connsiteX1345" fmla="*/ 5356574 w 6968109"/>
              <a:gd name="connsiteY1345" fmla="*/ 3476721 h 4221385"/>
              <a:gd name="connsiteX1346" fmla="*/ 5337048 w 6968109"/>
              <a:gd name="connsiteY1346" fmla="*/ 3460909 h 4221385"/>
              <a:gd name="connsiteX1347" fmla="*/ 5315141 w 6968109"/>
              <a:gd name="connsiteY1347" fmla="*/ 3454813 h 4221385"/>
              <a:gd name="connsiteX1348" fmla="*/ 5288376 w 6968109"/>
              <a:gd name="connsiteY1348" fmla="*/ 3449955 h 4221385"/>
              <a:gd name="connsiteX1349" fmla="*/ 5259134 w 6968109"/>
              <a:gd name="connsiteY1349" fmla="*/ 3452432 h 4221385"/>
              <a:gd name="connsiteX1350" fmla="*/ 5263992 w 6968109"/>
              <a:gd name="connsiteY1350" fmla="*/ 3481673 h 4221385"/>
              <a:gd name="connsiteX1351" fmla="*/ 5231130 w 6968109"/>
              <a:gd name="connsiteY1351" fmla="*/ 3495104 h 4221385"/>
              <a:gd name="connsiteX1352" fmla="*/ 5204365 w 6968109"/>
              <a:gd name="connsiteY1352" fmla="*/ 3508534 h 4221385"/>
              <a:gd name="connsiteX1353" fmla="*/ 5175123 w 6968109"/>
              <a:gd name="connsiteY1353" fmla="*/ 3520726 h 4221385"/>
              <a:gd name="connsiteX1354" fmla="*/ 5147120 w 6968109"/>
              <a:gd name="connsiteY1354" fmla="*/ 3532918 h 4221385"/>
              <a:gd name="connsiteX1355" fmla="*/ 5111782 w 6968109"/>
              <a:gd name="connsiteY1355" fmla="*/ 3539014 h 4221385"/>
              <a:gd name="connsiteX1356" fmla="*/ 5106924 w 6968109"/>
              <a:gd name="connsiteY1356" fmla="*/ 3534156 h 4221385"/>
              <a:gd name="connsiteX1357" fmla="*/ 5104448 w 6968109"/>
              <a:gd name="connsiteY1357" fmla="*/ 3530537 h 4221385"/>
              <a:gd name="connsiteX1358" fmla="*/ 5100828 w 6968109"/>
              <a:gd name="connsiteY1358" fmla="*/ 3528060 h 4221385"/>
              <a:gd name="connsiteX1359" fmla="*/ 5095970 w 6968109"/>
              <a:gd name="connsiteY1359" fmla="*/ 3523202 h 4221385"/>
              <a:gd name="connsiteX1360" fmla="*/ 5095970 w 6968109"/>
              <a:gd name="connsiteY1360" fmla="*/ 3495199 h 4221385"/>
              <a:gd name="connsiteX1361" fmla="*/ 5085016 w 6968109"/>
              <a:gd name="connsiteY1361" fmla="*/ 3485483 h 4221385"/>
              <a:gd name="connsiteX1362" fmla="*/ 5064347 w 6968109"/>
              <a:gd name="connsiteY1362" fmla="*/ 3474530 h 4221385"/>
              <a:gd name="connsiteX1363" fmla="*/ 5038725 w 6968109"/>
              <a:gd name="connsiteY1363" fmla="*/ 3463576 h 4221385"/>
              <a:gd name="connsiteX1364" fmla="*/ 5007007 w 6968109"/>
              <a:gd name="connsiteY1364" fmla="*/ 3452622 h 4221385"/>
              <a:gd name="connsiteX1365" fmla="*/ 4979004 w 6968109"/>
              <a:gd name="connsiteY1365" fmla="*/ 3441668 h 4221385"/>
              <a:gd name="connsiteX1366" fmla="*/ 4954620 w 6968109"/>
              <a:gd name="connsiteY1366" fmla="*/ 3435572 h 4221385"/>
              <a:gd name="connsiteX1367" fmla="*/ 4933950 w 6968109"/>
              <a:gd name="connsiteY1367" fmla="*/ 3430715 h 4221385"/>
              <a:gd name="connsiteX1368" fmla="*/ 4930331 w 6968109"/>
              <a:gd name="connsiteY1368" fmla="*/ 3430715 h 4221385"/>
              <a:gd name="connsiteX1369" fmla="*/ 4918139 w 6968109"/>
              <a:gd name="connsiteY1369" fmla="*/ 3435572 h 4221385"/>
              <a:gd name="connsiteX1370" fmla="*/ 4905947 w 6968109"/>
              <a:gd name="connsiteY1370" fmla="*/ 3439192 h 4221385"/>
              <a:gd name="connsiteX1371" fmla="*/ 4893755 w 6968109"/>
              <a:gd name="connsiteY1371" fmla="*/ 3441668 h 4221385"/>
              <a:gd name="connsiteX1372" fmla="*/ 4885182 w 6968109"/>
              <a:gd name="connsiteY1372" fmla="*/ 3444145 h 4221385"/>
              <a:gd name="connsiteX1373" fmla="*/ 4871752 w 6968109"/>
              <a:gd name="connsiteY1373" fmla="*/ 3446621 h 4221385"/>
              <a:gd name="connsiteX1374" fmla="*/ 4857179 w 6968109"/>
              <a:gd name="connsiteY1374" fmla="*/ 3446621 h 4221385"/>
              <a:gd name="connsiteX1375" fmla="*/ 4843749 w 6968109"/>
              <a:gd name="connsiteY1375" fmla="*/ 3444145 h 4221385"/>
              <a:gd name="connsiteX1376" fmla="*/ 4836414 w 6968109"/>
              <a:gd name="connsiteY1376" fmla="*/ 3444145 h 4221385"/>
              <a:gd name="connsiteX1377" fmla="*/ 4833938 w 6968109"/>
              <a:gd name="connsiteY1377" fmla="*/ 3447764 h 4221385"/>
              <a:gd name="connsiteX1378" fmla="*/ 4830318 w 6968109"/>
              <a:gd name="connsiteY1378" fmla="*/ 3450241 h 4221385"/>
              <a:gd name="connsiteX1379" fmla="*/ 4827842 w 6968109"/>
              <a:gd name="connsiteY1379" fmla="*/ 3457575 h 4221385"/>
              <a:gd name="connsiteX1380" fmla="*/ 4825365 w 6968109"/>
              <a:gd name="connsiteY1380" fmla="*/ 3461195 h 4221385"/>
              <a:gd name="connsiteX1381" fmla="*/ 4820508 w 6968109"/>
              <a:gd name="connsiteY1381" fmla="*/ 3463671 h 4221385"/>
              <a:gd name="connsiteX1382" fmla="*/ 4809554 w 6968109"/>
              <a:gd name="connsiteY1382" fmla="*/ 3468529 h 4221385"/>
              <a:gd name="connsiteX1383" fmla="*/ 4787646 w 6968109"/>
              <a:gd name="connsiteY1383" fmla="*/ 3474625 h 4221385"/>
              <a:gd name="connsiteX1384" fmla="*/ 4763262 w 6968109"/>
              <a:gd name="connsiteY1384" fmla="*/ 3481959 h 4221385"/>
              <a:gd name="connsiteX1385" fmla="*/ 4736497 w 6968109"/>
              <a:gd name="connsiteY1385" fmla="*/ 3485579 h 4221385"/>
              <a:gd name="connsiteX1386" fmla="*/ 4719447 w 6968109"/>
              <a:gd name="connsiteY1386" fmla="*/ 3488055 h 4221385"/>
              <a:gd name="connsiteX1387" fmla="*/ 4719447 w 6968109"/>
              <a:gd name="connsiteY1387" fmla="*/ 3481959 h 4221385"/>
              <a:gd name="connsiteX1388" fmla="*/ 4719447 w 6968109"/>
              <a:gd name="connsiteY1388" fmla="*/ 3479483 h 4221385"/>
              <a:gd name="connsiteX1389" fmla="*/ 4721924 w 6968109"/>
              <a:gd name="connsiteY1389" fmla="*/ 3477006 h 4221385"/>
              <a:gd name="connsiteX1390" fmla="*/ 4721924 w 6968109"/>
              <a:gd name="connsiteY1390" fmla="*/ 3474530 h 4221385"/>
              <a:gd name="connsiteX1391" fmla="*/ 4723162 w 6968109"/>
              <a:gd name="connsiteY1391" fmla="*/ 3472053 h 4221385"/>
              <a:gd name="connsiteX1392" fmla="*/ 4728020 w 6968109"/>
              <a:gd name="connsiteY1392" fmla="*/ 3470815 h 4221385"/>
              <a:gd name="connsiteX1393" fmla="*/ 4736592 w 6968109"/>
              <a:gd name="connsiteY1393" fmla="*/ 3468338 h 4221385"/>
              <a:gd name="connsiteX1394" fmla="*/ 4743927 w 6968109"/>
              <a:gd name="connsiteY1394" fmla="*/ 3465862 h 4221385"/>
              <a:gd name="connsiteX1395" fmla="*/ 4747546 w 6968109"/>
              <a:gd name="connsiteY1395" fmla="*/ 3463385 h 4221385"/>
              <a:gd name="connsiteX1396" fmla="*/ 4741450 w 6968109"/>
              <a:gd name="connsiteY1396" fmla="*/ 3459766 h 4221385"/>
              <a:gd name="connsiteX1397" fmla="*/ 4732878 w 6968109"/>
              <a:gd name="connsiteY1397" fmla="*/ 3454908 h 4221385"/>
              <a:gd name="connsiteX1398" fmla="*/ 4728020 w 6968109"/>
              <a:gd name="connsiteY1398" fmla="*/ 3447574 h 4221385"/>
              <a:gd name="connsiteX1399" fmla="*/ 4723162 w 6968109"/>
              <a:gd name="connsiteY1399" fmla="*/ 3441478 h 4221385"/>
              <a:gd name="connsiteX1400" fmla="*/ 4719543 w 6968109"/>
              <a:gd name="connsiteY1400" fmla="*/ 3435382 h 4221385"/>
              <a:gd name="connsiteX1401" fmla="*/ 4714685 w 6968109"/>
              <a:gd name="connsiteY1401" fmla="*/ 3435382 h 4221385"/>
              <a:gd name="connsiteX1402" fmla="*/ 4714685 w 6968109"/>
              <a:gd name="connsiteY1402" fmla="*/ 3468243 h 4221385"/>
              <a:gd name="connsiteX1403" fmla="*/ 4686681 w 6968109"/>
              <a:gd name="connsiteY1403" fmla="*/ 3465767 h 4221385"/>
              <a:gd name="connsiteX1404" fmla="*/ 4652582 w 6968109"/>
              <a:gd name="connsiteY1404" fmla="*/ 3465767 h 4221385"/>
              <a:gd name="connsiteX1405" fmla="*/ 4619720 w 6968109"/>
              <a:gd name="connsiteY1405" fmla="*/ 3468243 h 4221385"/>
              <a:gd name="connsiteX1406" fmla="*/ 4586859 w 6968109"/>
              <a:gd name="connsiteY1406" fmla="*/ 3470720 h 4221385"/>
              <a:gd name="connsiteX1407" fmla="*/ 4555141 w 6968109"/>
              <a:gd name="connsiteY1407" fmla="*/ 3476816 h 4221385"/>
              <a:gd name="connsiteX1408" fmla="*/ 4533234 w 6968109"/>
              <a:gd name="connsiteY1408" fmla="*/ 3485388 h 4221385"/>
              <a:gd name="connsiteX1409" fmla="*/ 4528376 w 6968109"/>
              <a:gd name="connsiteY1409" fmla="*/ 3487865 h 4221385"/>
              <a:gd name="connsiteX1410" fmla="*/ 4528376 w 6968109"/>
              <a:gd name="connsiteY1410" fmla="*/ 3492722 h 4221385"/>
              <a:gd name="connsiteX1411" fmla="*/ 4527137 w 6968109"/>
              <a:gd name="connsiteY1411" fmla="*/ 3496342 h 4221385"/>
              <a:gd name="connsiteX1412" fmla="*/ 4527137 w 6968109"/>
              <a:gd name="connsiteY1412" fmla="*/ 3503676 h 4221385"/>
              <a:gd name="connsiteX1413" fmla="*/ 4524661 w 6968109"/>
              <a:gd name="connsiteY1413" fmla="*/ 3506153 h 4221385"/>
              <a:gd name="connsiteX1414" fmla="*/ 4522185 w 6968109"/>
              <a:gd name="connsiteY1414" fmla="*/ 3509772 h 4221385"/>
              <a:gd name="connsiteX1415" fmla="*/ 4517327 w 6968109"/>
              <a:gd name="connsiteY1415" fmla="*/ 3512249 h 4221385"/>
              <a:gd name="connsiteX1416" fmla="*/ 4513707 w 6968109"/>
              <a:gd name="connsiteY1416" fmla="*/ 3514725 h 4221385"/>
              <a:gd name="connsiteX1417" fmla="*/ 4503992 w 6968109"/>
              <a:gd name="connsiteY1417" fmla="*/ 3519583 h 4221385"/>
              <a:gd name="connsiteX1418" fmla="*/ 4491800 w 6968109"/>
              <a:gd name="connsiteY1418" fmla="*/ 3525679 h 4221385"/>
              <a:gd name="connsiteX1419" fmla="*/ 4478369 w 6968109"/>
              <a:gd name="connsiteY1419" fmla="*/ 3530537 h 4221385"/>
              <a:gd name="connsiteX1420" fmla="*/ 4473512 w 6968109"/>
              <a:gd name="connsiteY1420" fmla="*/ 3534156 h 4221385"/>
              <a:gd name="connsiteX1421" fmla="*/ 4473512 w 6968109"/>
              <a:gd name="connsiteY1421" fmla="*/ 3539014 h 4221385"/>
              <a:gd name="connsiteX1422" fmla="*/ 4479608 w 6968109"/>
              <a:gd name="connsiteY1422" fmla="*/ 3539014 h 4221385"/>
              <a:gd name="connsiteX1423" fmla="*/ 4484466 w 6968109"/>
              <a:gd name="connsiteY1423" fmla="*/ 3541490 h 4221385"/>
              <a:gd name="connsiteX1424" fmla="*/ 4489323 w 6968109"/>
              <a:gd name="connsiteY1424" fmla="*/ 3541490 h 4221385"/>
              <a:gd name="connsiteX1425" fmla="*/ 4492943 w 6968109"/>
              <a:gd name="connsiteY1425" fmla="*/ 3543967 h 4221385"/>
              <a:gd name="connsiteX1426" fmla="*/ 4495419 w 6968109"/>
              <a:gd name="connsiteY1426" fmla="*/ 3534251 h 4221385"/>
              <a:gd name="connsiteX1427" fmla="*/ 4497896 w 6968109"/>
              <a:gd name="connsiteY1427" fmla="*/ 3530632 h 4221385"/>
              <a:gd name="connsiteX1428" fmla="*/ 4500372 w 6968109"/>
              <a:gd name="connsiteY1428" fmla="*/ 3525774 h 4221385"/>
              <a:gd name="connsiteX1429" fmla="*/ 4503992 w 6968109"/>
              <a:gd name="connsiteY1429" fmla="*/ 3523298 h 4221385"/>
              <a:gd name="connsiteX1430" fmla="*/ 4506468 w 6968109"/>
              <a:gd name="connsiteY1430" fmla="*/ 3519678 h 4221385"/>
              <a:gd name="connsiteX1431" fmla="*/ 4513803 w 6968109"/>
              <a:gd name="connsiteY1431" fmla="*/ 3514821 h 4221385"/>
              <a:gd name="connsiteX1432" fmla="*/ 4516279 w 6968109"/>
              <a:gd name="connsiteY1432" fmla="*/ 3517297 h 4221385"/>
              <a:gd name="connsiteX1433" fmla="*/ 4517517 w 6968109"/>
              <a:gd name="connsiteY1433" fmla="*/ 3517297 h 4221385"/>
              <a:gd name="connsiteX1434" fmla="*/ 4519994 w 6968109"/>
              <a:gd name="connsiteY1434" fmla="*/ 3517297 h 4221385"/>
              <a:gd name="connsiteX1435" fmla="*/ 4522470 w 6968109"/>
              <a:gd name="connsiteY1435" fmla="*/ 3519773 h 4221385"/>
              <a:gd name="connsiteX1436" fmla="*/ 4533424 w 6968109"/>
              <a:gd name="connsiteY1436" fmla="*/ 3536823 h 4221385"/>
              <a:gd name="connsiteX1437" fmla="*/ 4538282 w 6968109"/>
              <a:gd name="connsiteY1437" fmla="*/ 3555111 h 4221385"/>
              <a:gd name="connsiteX1438" fmla="*/ 4538282 w 6968109"/>
              <a:gd name="connsiteY1438" fmla="*/ 3577019 h 4221385"/>
              <a:gd name="connsiteX1439" fmla="*/ 4513898 w 6968109"/>
              <a:gd name="connsiteY1439" fmla="*/ 3572161 h 4221385"/>
              <a:gd name="connsiteX1440" fmla="*/ 4513898 w 6968109"/>
              <a:gd name="connsiteY1440" fmla="*/ 3577019 h 4221385"/>
              <a:gd name="connsiteX1441" fmla="*/ 4516374 w 6968109"/>
              <a:gd name="connsiteY1441" fmla="*/ 3581876 h 4221385"/>
              <a:gd name="connsiteX1442" fmla="*/ 4517612 w 6968109"/>
              <a:gd name="connsiteY1442" fmla="*/ 3585496 h 4221385"/>
              <a:gd name="connsiteX1443" fmla="*/ 4520089 w 6968109"/>
              <a:gd name="connsiteY1443" fmla="*/ 3590354 h 4221385"/>
              <a:gd name="connsiteX1444" fmla="*/ 4522566 w 6968109"/>
              <a:gd name="connsiteY1444" fmla="*/ 3596450 h 4221385"/>
              <a:gd name="connsiteX1445" fmla="*/ 4516469 w 6968109"/>
              <a:gd name="connsiteY1445" fmla="*/ 3596450 h 4221385"/>
              <a:gd name="connsiteX1446" fmla="*/ 4511612 w 6968109"/>
              <a:gd name="connsiteY1446" fmla="*/ 3596450 h 4221385"/>
              <a:gd name="connsiteX1447" fmla="*/ 4509135 w 6968109"/>
              <a:gd name="connsiteY1447" fmla="*/ 3598926 h 4221385"/>
              <a:gd name="connsiteX1448" fmla="*/ 4506659 w 6968109"/>
              <a:gd name="connsiteY1448" fmla="*/ 3598926 h 4221385"/>
              <a:gd name="connsiteX1449" fmla="*/ 4504182 w 6968109"/>
              <a:gd name="connsiteY1449" fmla="*/ 3603784 h 4221385"/>
              <a:gd name="connsiteX1450" fmla="*/ 4502944 w 6968109"/>
              <a:gd name="connsiteY1450" fmla="*/ 3606260 h 4221385"/>
              <a:gd name="connsiteX1451" fmla="*/ 4506563 w 6968109"/>
              <a:gd name="connsiteY1451" fmla="*/ 3606260 h 4221385"/>
              <a:gd name="connsiteX1452" fmla="*/ 4519994 w 6968109"/>
              <a:gd name="connsiteY1452" fmla="*/ 3617214 h 4221385"/>
              <a:gd name="connsiteX1453" fmla="*/ 4530947 w 6968109"/>
              <a:gd name="connsiteY1453" fmla="*/ 3618452 h 4221385"/>
              <a:gd name="connsiteX1454" fmla="*/ 4544378 w 6968109"/>
              <a:gd name="connsiteY1454" fmla="*/ 3620929 h 4221385"/>
              <a:gd name="connsiteX1455" fmla="*/ 4562666 w 6968109"/>
              <a:gd name="connsiteY1455" fmla="*/ 3625787 h 4221385"/>
              <a:gd name="connsiteX1456" fmla="*/ 4573619 w 6968109"/>
              <a:gd name="connsiteY1456" fmla="*/ 3631883 h 4221385"/>
              <a:gd name="connsiteX1457" fmla="*/ 4589431 w 6968109"/>
              <a:gd name="connsiteY1457" fmla="*/ 3642836 h 4221385"/>
              <a:gd name="connsiteX1458" fmla="*/ 4601623 w 6968109"/>
              <a:gd name="connsiteY1458" fmla="*/ 3652552 h 4221385"/>
              <a:gd name="connsiteX1459" fmla="*/ 4615053 w 6968109"/>
              <a:gd name="connsiteY1459" fmla="*/ 3661124 h 4221385"/>
              <a:gd name="connsiteX1460" fmla="*/ 4606481 w 6968109"/>
              <a:gd name="connsiteY1460" fmla="*/ 3685508 h 4221385"/>
              <a:gd name="connsiteX1461" fmla="*/ 4595527 w 6968109"/>
              <a:gd name="connsiteY1461" fmla="*/ 3709892 h 4221385"/>
              <a:gd name="connsiteX1462" fmla="*/ 4589431 w 6968109"/>
              <a:gd name="connsiteY1462" fmla="*/ 3705034 h 4221385"/>
              <a:gd name="connsiteX1463" fmla="*/ 4586954 w 6968109"/>
              <a:gd name="connsiteY1463" fmla="*/ 3703796 h 4221385"/>
              <a:gd name="connsiteX1464" fmla="*/ 4582097 w 6968109"/>
              <a:gd name="connsiteY1464" fmla="*/ 3701320 h 4221385"/>
              <a:gd name="connsiteX1465" fmla="*/ 4579620 w 6968109"/>
              <a:gd name="connsiteY1465" fmla="*/ 3698843 h 4221385"/>
              <a:gd name="connsiteX1466" fmla="*/ 4576001 w 6968109"/>
              <a:gd name="connsiteY1466" fmla="*/ 3696367 h 4221385"/>
              <a:gd name="connsiteX1467" fmla="*/ 4571143 w 6968109"/>
              <a:gd name="connsiteY1467" fmla="*/ 3693890 h 4221385"/>
              <a:gd name="connsiteX1468" fmla="*/ 4568667 w 6968109"/>
              <a:gd name="connsiteY1468" fmla="*/ 3701225 h 4221385"/>
              <a:gd name="connsiteX1469" fmla="*/ 4566190 w 6968109"/>
              <a:gd name="connsiteY1469" fmla="*/ 3707321 h 4221385"/>
              <a:gd name="connsiteX1470" fmla="*/ 4564952 w 6968109"/>
              <a:gd name="connsiteY1470" fmla="*/ 3712178 h 4221385"/>
              <a:gd name="connsiteX1471" fmla="*/ 4560094 w 6968109"/>
              <a:gd name="connsiteY1471" fmla="*/ 3714655 h 4221385"/>
              <a:gd name="connsiteX1472" fmla="*/ 4555236 w 6968109"/>
              <a:gd name="connsiteY1472" fmla="*/ 3715893 h 4221385"/>
              <a:gd name="connsiteX1473" fmla="*/ 4546664 w 6968109"/>
              <a:gd name="connsiteY1473" fmla="*/ 3718370 h 4221385"/>
              <a:gd name="connsiteX1474" fmla="*/ 4546664 w 6968109"/>
              <a:gd name="connsiteY1474" fmla="*/ 3707416 h 4221385"/>
              <a:gd name="connsiteX1475" fmla="*/ 4546664 w 6968109"/>
              <a:gd name="connsiteY1475" fmla="*/ 3698843 h 4221385"/>
              <a:gd name="connsiteX1476" fmla="*/ 4546664 w 6968109"/>
              <a:gd name="connsiteY1476" fmla="*/ 3691509 h 4221385"/>
              <a:gd name="connsiteX1477" fmla="*/ 4546664 w 6968109"/>
              <a:gd name="connsiteY1477" fmla="*/ 3690271 h 4221385"/>
              <a:gd name="connsiteX1478" fmla="*/ 4535710 w 6968109"/>
              <a:gd name="connsiteY1478" fmla="*/ 3669602 h 4221385"/>
              <a:gd name="connsiteX1479" fmla="*/ 4517422 w 6968109"/>
              <a:gd name="connsiteY1479" fmla="*/ 3667125 h 4221385"/>
              <a:gd name="connsiteX1480" fmla="*/ 4506468 w 6968109"/>
              <a:gd name="connsiteY1480" fmla="*/ 3665887 h 4221385"/>
              <a:gd name="connsiteX1481" fmla="*/ 4495514 w 6968109"/>
              <a:gd name="connsiteY1481" fmla="*/ 3663410 h 4221385"/>
              <a:gd name="connsiteX1482" fmla="*/ 4482084 w 6968109"/>
              <a:gd name="connsiteY1482" fmla="*/ 3658553 h 4221385"/>
              <a:gd name="connsiteX1483" fmla="*/ 4482084 w 6968109"/>
              <a:gd name="connsiteY1483" fmla="*/ 3652457 h 4221385"/>
              <a:gd name="connsiteX1484" fmla="*/ 4479608 w 6968109"/>
              <a:gd name="connsiteY1484" fmla="*/ 3645122 h 4221385"/>
              <a:gd name="connsiteX1485" fmla="*/ 4478369 w 6968109"/>
              <a:gd name="connsiteY1485" fmla="*/ 3641503 h 4221385"/>
              <a:gd name="connsiteX1486" fmla="*/ 4475893 w 6968109"/>
              <a:gd name="connsiteY1486" fmla="*/ 3639026 h 4221385"/>
              <a:gd name="connsiteX1487" fmla="*/ 4468559 w 6968109"/>
              <a:gd name="connsiteY1487" fmla="*/ 3636550 h 4221385"/>
              <a:gd name="connsiteX1488" fmla="*/ 4462463 w 6968109"/>
              <a:gd name="connsiteY1488" fmla="*/ 3636550 h 4221385"/>
              <a:gd name="connsiteX1489" fmla="*/ 4453890 w 6968109"/>
              <a:gd name="connsiteY1489" fmla="*/ 3634073 h 4221385"/>
              <a:gd name="connsiteX1490" fmla="*/ 4453890 w 6968109"/>
              <a:gd name="connsiteY1490" fmla="*/ 3630454 h 4221385"/>
              <a:gd name="connsiteX1491" fmla="*/ 4449033 w 6968109"/>
              <a:gd name="connsiteY1491" fmla="*/ 3630454 h 4221385"/>
              <a:gd name="connsiteX1492" fmla="*/ 4455128 w 6968109"/>
              <a:gd name="connsiteY1492" fmla="*/ 3649980 h 4221385"/>
              <a:gd name="connsiteX1493" fmla="*/ 4459986 w 6968109"/>
              <a:gd name="connsiteY1493" fmla="*/ 3669506 h 4221385"/>
              <a:gd name="connsiteX1494" fmla="*/ 4457510 w 6968109"/>
              <a:gd name="connsiteY1494" fmla="*/ 3687794 h 4221385"/>
              <a:gd name="connsiteX1495" fmla="*/ 4448937 w 6968109"/>
              <a:gd name="connsiteY1495" fmla="*/ 3691414 h 4221385"/>
              <a:gd name="connsiteX1496" fmla="*/ 4440365 w 6968109"/>
              <a:gd name="connsiteY1496" fmla="*/ 3696272 h 4221385"/>
              <a:gd name="connsiteX1497" fmla="*/ 4433030 w 6968109"/>
              <a:gd name="connsiteY1497" fmla="*/ 3703606 h 4221385"/>
              <a:gd name="connsiteX1498" fmla="*/ 4418457 w 6968109"/>
              <a:gd name="connsiteY1498" fmla="*/ 3698748 h 4221385"/>
              <a:gd name="connsiteX1499" fmla="*/ 4418457 w 6968109"/>
              <a:gd name="connsiteY1499" fmla="*/ 3674364 h 4221385"/>
              <a:gd name="connsiteX1500" fmla="*/ 4380738 w 6968109"/>
              <a:gd name="connsiteY1500" fmla="*/ 3667030 h 4221385"/>
              <a:gd name="connsiteX1501" fmla="*/ 4380738 w 6968109"/>
              <a:gd name="connsiteY1501" fmla="*/ 3691414 h 4221385"/>
              <a:gd name="connsiteX1502" fmla="*/ 4373404 w 6968109"/>
              <a:gd name="connsiteY1502" fmla="*/ 3696272 h 4221385"/>
              <a:gd name="connsiteX1503" fmla="*/ 4370928 w 6968109"/>
              <a:gd name="connsiteY1503" fmla="*/ 3698748 h 4221385"/>
              <a:gd name="connsiteX1504" fmla="*/ 4367308 w 6968109"/>
              <a:gd name="connsiteY1504" fmla="*/ 3698748 h 4221385"/>
              <a:gd name="connsiteX1505" fmla="*/ 4362450 w 6968109"/>
              <a:gd name="connsiteY1505" fmla="*/ 3701225 h 4221385"/>
              <a:gd name="connsiteX1506" fmla="*/ 4356354 w 6968109"/>
              <a:gd name="connsiteY1506" fmla="*/ 3703701 h 4221385"/>
              <a:gd name="connsiteX1507" fmla="*/ 4335685 w 6968109"/>
              <a:gd name="connsiteY1507" fmla="*/ 3693986 h 4221385"/>
              <a:gd name="connsiteX1508" fmla="*/ 4313778 w 6968109"/>
              <a:gd name="connsiteY1508" fmla="*/ 3690366 h 4221385"/>
              <a:gd name="connsiteX1509" fmla="*/ 4291870 w 6968109"/>
              <a:gd name="connsiteY1509" fmla="*/ 3687890 h 4221385"/>
              <a:gd name="connsiteX1510" fmla="*/ 4280916 w 6968109"/>
              <a:gd name="connsiteY1510" fmla="*/ 3665982 h 4221385"/>
              <a:gd name="connsiteX1511" fmla="*/ 4265105 w 6968109"/>
              <a:gd name="connsiteY1511" fmla="*/ 3647694 h 4221385"/>
              <a:gd name="connsiteX1512" fmla="*/ 4243197 w 6968109"/>
              <a:gd name="connsiteY1512" fmla="*/ 3634264 h 4221385"/>
              <a:gd name="connsiteX1513" fmla="*/ 4218813 w 6968109"/>
              <a:gd name="connsiteY1513" fmla="*/ 3634264 h 4221385"/>
              <a:gd name="connsiteX1514" fmla="*/ 4194429 w 6968109"/>
              <a:gd name="connsiteY1514" fmla="*/ 3598926 h 4221385"/>
              <a:gd name="connsiteX1515" fmla="*/ 4187095 w 6968109"/>
              <a:gd name="connsiteY1515" fmla="*/ 3601403 h 4221385"/>
              <a:gd name="connsiteX1516" fmla="*/ 4180999 w 6968109"/>
              <a:gd name="connsiteY1516" fmla="*/ 3603879 h 4221385"/>
              <a:gd name="connsiteX1517" fmla="*/ 4174903 w 6968109"/>
              <a:gd name="connsiteY1517" fmla="*/ 3603879 h 4221385"/>
              <a:gd name="connsiteX1518" fmla="*/ 4162711 w 6968109"/>
              <a:gd name="connsiteY1518" fmla="*/ 3603879 h 4221385"/>
              <a:gd name="connsiteX1519" fmla="*/ 4162711 w 6968109"/>
              <a:gd name="connsiteY1519" fmla="*/ 3599021 h 4221385"/>
              <a:gd name="connsiteX1520" fmla="*/ 4162711 w 6968109"/>
              <a:gd name="connsiteY1520" fmla="*/ 3596545 h 4221385"/>
              <a:gd name="connsiteX1521" fmla="*/ 4162711 w 6968109"/>
              <a:gd name="connsiteY1521" fmla="*/ 3594068 h 4221385"/>
              <a:gd name="connsiteX1522" fmla="*/ 4161473 w 6968109"/>
              <a:gd name="connsiteY1522" fmla="*/ 3592830 h 4221385"/>
              <a:gd name="connsiteX1523" fmla="*/ 4158996 w 6968109"/>
              <a:gd name="connsiteY1523" fmla="*/ 3590354 h 4221385"/>
              <a:gd name="connsiteX1524" fmla="*/ 4158876 w 6968109"/>
              <a:gd name="connsiteY1524" fmla="*/ 3590415 h 4221385"/>
              <a:gd name="connsiteX1525" fmla="*/ 4154921 w 6968109"/>
              <a:gd name="connsiteY1525" fmla="*/ 3563286 h 4221385"/>
              <a:gd name="connsiteX1526" fmla="*/ 4150295 w 6968109"/>
              <a:gd name="connsiteY1526" fmla="*/ 3505929 h 4221385"/>
              <a:gd name="connsiteX1527" fmla="*/ 4151220 w 6968109"/>
              <a:gd name="connsiteY1527" fmla="*/ 3455972 h 4221385"/>
              <a:gd name="connsiteX1528" fmla="*/ 4183600 w 6968109"/>
              <a:gd name="connsiteY1528" fmla="*/ 3458748 h 4221385"/>
              <a:gd name="connsiteX1529" fmla="*/ 4189150 w 6968109"/>
              <a:gd name="connsiteY1529" fmla="*/ 3441170 h 4221385"/>
              <a:gd name="connsiteX1530" fmla="*/ 4203953 w 6968109"/>
              <a:gd name="connsiteY1530" fmla="*/ 3391213 h 4221385"/>
              <a:gd name="connsiteX1531" fmla="*/ 4204878 w 6968109"/>
              <a:gd name="connsiteY1531" fmla="*/ 3375487 h 4221385"/>
              <a:gd name="connsiteX1532" fmla="*/ 4198403 w 6968109"/>
              <a:gd name="connsiteY1532" fmla="*/ 3367159 h 4221385"/>
              <a:gd name="connsiteX1533" fmla="*/ 4179899 w 6968109"/>
              <a:gd name="connsiteY1533" fmla="*/ 3347732 h 4221385"/>
              <a:gd name="connsiteX1534" fmla="*/ 4198403 w 6968109"/>
              <a:gd name="connsiteY1534" fmla="*/ 3332005 h 4221385"/>
              <a:gd name="connsiteX1535" fmla="*/ 4208577 w 6968109"/>
              <a:gd name="connsiteY1535" fmla="*/ 3316279 h 4221385"/>
              <a:gd name="connsiteX1536" fmla="*/ 4256684 w 6968109"/>
              <a:gd name="connsiteY1536" fmla="*/ 3319053 h 4221385"/>
              <a:gd name="connsiteX1537" fmla="*/ 4267787 w 6968109"/>
              <a:gd name="connsiteY1537" fmla="*/ 3270946 h 4221385"/>
              <a:gd name="connsiteX1538" fmla="*/ 4264086 w 6968109"/>
              <a:gd name="connsiteY1538" fmla="*/ 3223765 h 4221385"/>
              <a:gd name="connsiteX1539" fmla="*/ 4321443 w 6968109"/>
              <a:gd name="connsiteY1539" fmla="*/ 3230240 h 4221385"/>
              <a:gd name="connsiteX1540" fmla="*/ 4398229 w 6968109"/>
              <a:gd name="connsiteY1540" fmla="*/ 3278348 h 4221385"/>
              <a:gd name="connsiteX1541" fmla="*/ 4454661 w 6968109"/>
              <a:gd name="connsiteY1541" fmla="*/ 3295925 h 4221385"/>
              <a:gd name="connsiteX1542" fmla="*/ 4446336 w 6968109"/>
              <a:gd name="connsiteY1542" fmla="*/ 3271871 h 4221385"/>
              <a:gd name="connsiteX1543" fmla="*/ 4519421 w 6968109"/>
              <a:gd name="connsiteY1543" fmla="*/ 3282048 h 4221385"/>
              <a:gd name="connsiteX1544" fmla="*/ 4526821 w 6968109"/>
              <a:gd name="connsiteY1544" fmla="*/ 3260770 h 4221385"/>
              <a:gd name="connsiteX1545" fmla="*/ 4479642 w 6968109"/>
              <a:gd name="connsiteY1545" fmla="*/ 3244119 h 4221385"/>
              <a:gd name="connsiteX1546" fmla="*/ 4561052 w 6968109"/>
              <a:gd name="connsiteY1546" fmla="*/ 3242268 h 4221385"/>
              <a:gd name="connsiteX1547" fmla="*/ 4559202 w 6968109"/>
              <a:gd name="connsiteY1547" fmla="*/ 3219139 h 4221385"/>
              <a:gd name="connsiteX1548" fmla="*/ 4537924 w 6968109"/>
              <a:gd name="connsiteY1548" fmla="*/ 3216365 h 4221385"/>
              <a:gd name="connsiteX1549" fmla="*/ 4521271 w 6968109"/>
              <a:gd name="connsiteY1549" fmla="*/ 3202487 h 4221385"/>
              <a:gd name="connsiteX1550" fmla="*/ 4577705 w 6968109"/>
              <a:gd name="connsiteY1550" fmla="*/ 3181210 h 4221385"/>
              <a:gd name="connsiteX1551" fmla="*/ 4529597 w 6968109"/>
              <a:gd name="connsiteY1551" fmla="*/ 3146979 h 4221385"/>
              <a:gd name="connsiteX1552" fmla="*/ 4492593 w 6968109"/>
              <a:gd name="connsiteY1552" fmla="*/ 3133103 h 4221385"/>
              <a:gd name="connsiteX1553" fmla="*/ 4517570 w 6968109"/>
              <a:gd name="connsiteY1553" fmla="*/ 3132177 h 4221385"/>
              <a:gd name="connsiteX1554" fmla="*/ 4567527 w 6968109"/>
              <a:gd name="connsiteY1554" fmla="*/ 3143280 h 4221385"/>
              <a:gd name="connsiteX1555" fmla="*/ 4588806 w 6968109"/>
              <a:gd name="connsiteY1555" fmla="*/ 3146979 h 4221385"/>
              <a:gd name="connsiteX1556" fmla="*/ 4583255 w 6968109"/>
              <a:gd name="connsiteY1556" fmla="*/ 3199712 h 4221385"/>
              <a:gd name="connsiteX1557" fmla="*/ 4581404 w 6968109"/>
              <a:gd name="connsiteY1557" fmla="*/ 3282048 h 4221385"/>
              <a:gd name="connsiteX1558" fmla="*/ 4584180 w 6968109"/>
              <a:gd name="connsiteY1558" fmla="*/ 3336631 h 4221385"/>
              <a:gd name="connsiteX1559" fmla="*/ 4603607 w 6968109"/>
              <a:gd name="connsiteY1559" fmla="*/ 3341256 h 4221385"/>
              <a:gd name="connsiteX1560" fmla="*/ 4698895 w 6968109"/>
              <a:gd name="connsiteY1560" fmla="*/ 3338481 h 4221385"/>
              <a:gd name="connsiteX1561" fmla="*/ 4696121 w 6968109"/>
              <a:gd name="connsiteY1561" fmla="*/ 3229316 h 4221385"/>
              <a:gd name="connsiteX1562" fmla="*/ 4708148 w 6968109"/>
              <a:gd name="connsiteY1562" fmla="*/ 3163632 h 4221385"/>
              <a:gd name="connsiteX1563" fmla="*/ 4722948 w 6968109"/>
              <a:gd name="connsiteY1563" fmla="*/ 3197861 h 4221385"/>
              <a:gd name="connsiteX1564" fmla="*/ 4718324 w 6968109"/>
              <a:gd name="connsiteY1564" fmla="*/ 3170109 h 4221385"/>
              <a:gd name="connsiteX1565" fmla="*/ 4726649 w 6968109"/>
              <a:gd name="connsiteY1565" fmla="*/ 3159006 h 4221385"/>
              <a:gd name="connsiteX1566" fmla="*/ 4729425 w 6968109"/>
              <a:gd name="connsiteY1566" fmla="*/ 3136803 h 4221385"/>
              <a:gd name="connsiteX1567" fmla="*/ 4738676 w 6968109"/>
              <a:gd name="connsiteY1567" fmla="*/ 3095171 h 4221385"/>
              <a:gd name="connsiteX1568" fmla="*/ 4742377 w 6968109"/>
              <a:gd name="connsiteY1568" fmla="*/ 3149755 h 4221385"/>
              <a:gd name="connsiteX1569" fmla="*/ 4745153 w 6968109"/>
              <a:gd name="connsiteY1569" fmla="*/ 3190461 h 4221385"/>
              <a:gd name="connsiteX1570" fmla="*/ 4758105 w 6968109"/>
              <a:gd name="connsiteY1570" fmla="*/ 3208037 h 4221385"/>
              <a:gd name="connsiteX1571" fmla="*/ 4759030 w 6968109"/>
              <a:gd name="connsiteY1571" fmla="*/ 3182134 h 4221385"/>
              <a:gd name="connsiteX1572" fmla="*/ 4784007 w 6968109"/>
              <a:gd name="connsiteY1572" fmla="*/ 3183984 h 4221385"/>
              <a:gd name="connsiteX1573" fmla="*/ 4817312 w 6968109"/>
              <a:gd name="connsiteY1573" fmla="*/ 3216365 h 4221385"/>
              <a:gd name="connsiteX1574" fmla="*/ 4775681 w 6968109"/>
              <a:gd name="connsiteY1574" fmla="*/ 3226541 h 4221385"/>
              <a:gd name="connsiteX1575" fmla="*/ 4723875 w 6968109"/>
              <a:gd name="connsiteY1575" fmla="*/ 3197861 h 4221385"/>
              <a:gd name="connsiteX1576" fmla="*/ 4796035 w 6968109"/>
              <a:gd name="connsiteY1576" fmla="*/ 3233941 h 4221385"/>
              <a:gd name="connsiteX1577" fmla="*/ 4817312 w 6968109"/>
              <a:gd name="connsiteY1577" fmla="*/ 3223765 h 4221385"/>
              <a:gd name="connsiteX1578" fmla="*/ 4834891 w 6968109"/>
              <a:gd name="connsiteY1578" fmla="*/ 3221914 h 4221385"/>
              <a:gd name="connsiteX1579" fmla="*/ 4853392 w 6968109"/>
              <a:gd name="connsiteY1579" fmla="*/ 3214514 h 4221385"/>
              <a:gd name="connsiteX1580" fmla="*/ 4868195 w 6968109"/>
              <a:gd name="connsiteY1580" fmla="*/ 3217288 h 4221385"/>
              <a:gd name="connsiteX1581" fmla="*/ 4871896 w 6968109"/>
              <a:gd name="connsiteY1581" fmla="*/ 3223765 h 4221385"/>
              <a:gd name="connsiteX1582" fmla="*/ 4896873 w 6968109"/>
              <a:gd name="connsiteY1582" fmla="*/ 3234866 h 4221385"/>
              <a:gd name="connsiteX1583" fmla="*/ 4915376 w 6968109"/>
              <a:gd name="connsiteY1583" fmla="*/ 3233941 h 4221385"/>
              <a:gd name="connsiteX1584" fmla="*/ 4934803 w 6968109"/>
              <a:gd name="connsiteY1584" fmla="*/ 3240418 h 4221385"/>
              <a:gd name="connsiteX1585" fmla="*/ 4955157 w 6968109"/>
              <a:gd name="connsiteY1585" fmla="*/ 3248743 h 4221385"/>
              <a:gd name="connsiteX1586" fmla="*/ 4979210 w 6968109"/>
              <a:gd name="connsiteY1586" fmla="*/ 3253370 h 4221385"/>
              <a:gd name="connsiteX1587" fmla="*/ 4999562 w 6968109"/>
              <a:gd name="connsiteY1587" fmla="*/ 3254293 h 4221385"/>
              <a:gd name="connsiteX1588" fmla="*/ 5025466 w 6968109"/>
              <a:gd name="connsiteY1588" fmla="*/ 3264471 h 4221385"/>
              <a:gd name="connsiteX1589" fmla="*/ 5055071 w 6968109"/>
              <a:gd name="connsiteY1589" fmla="*/ 3267245 h 4221385"/>
              <a:gd name="connsiteX1590" fmla="*/ 5066172 w 6968109"/>
              <a:gd name="connsiteY1590" fmla="*/ 3275572 h 4221385"/>
              <a:gd name="connsiteX1591" fmla="*/ 5084674 w 6968109"/>
              <a:gd name="connsiteY1591" fmla="*/ 3275572 h 4221385"/>
              <a:gd name="connsiteX1592" fmla="*/ 5105952 w 6968109"/>
              <a:gd name="connsiteY1592" fmla="*/ 3282048 h 4221385"/>
              <a:gd name="connsiteX1593" fmla="*/ 5123530 w 6968109"/>
              <a:gd name="connsiteY1593" fmla="*/ 3290375 h 4221385"/>
              <a:gd name="connsiteX1594" fmla="*/ 5146658 w 6968109"/>
              <a:gd name="connsiteY1594" fmla="*/ 3294076 h 4221385"/>
              <a:gd name="connsiteX1595" fmla="*/ 5171636 w 6968109"/>
              <a:gd name="connsiteY1595" fmla="*/ 3296850 h 4221385"/>
              <a:gd name="connsiteX1596" fmla="*/ 5187362 w 6968109"/>
              <a:gd name="connsiteY1596" fmla="*/ 3290375 h 4221385"/>
              <a:gd name="connsiteX1597" fmla="*/ 5216967 w 6968109"/>
              <a:gd name="connsiteY1597" fmla="*/ 3297775 h 4221385"/>
              <a:gd name="connsiteX1598" fmla="*/ 5358512 w 6968109"/>
              <a:gd name="connsiteY1598" fmla="*/ 3331081 h 4221385"/>
              <a:gd name="connsiteX1599" fmla="*/ 5440848 w 6968109"/>
              <a:gd name="connsiteY1599" fmla="*/ 3345882 h 4221385"/>
              <a:gd name="connsiteX1600" fmla="*/ 5458427 w 6968109"/>
              <a:gd name="connsiteY1600" fmla="*/ 3285749 h 4221385"/>
              <a:gd name="connsiteX1601" fmla="*/ 5435297 w 6968109"/>
              <a:gd name="connsiteY1601" fmla="*/ 3265396 h 4221385"/>
              <a:gd name="connsiteX1602" fmla="*/ 5303004 w 6968109"/>
              <a:gd name="connsiteY1602" fmla="*/ 3234866 h 4221385"/>
              <a:gd name="connsiteX1603" fmla="*/ 5318732 w 6968109"/>
              <a:gd name="connsiteY1603" fmla="*/ 3192311 h 4221385"/>
              <a:gd name="connsiteX1604" fmla="*/ 5370539 w 6968109"/>
              <a:gd name="connsiteY1604" fmla="*/ 3204338 h 4221385"/>
              <a:gd name="connsiteX1605" fmla="*/ 5500056 w 6968109"/>
              <a:gd name="connsiteY1605" fmla="*/ 3234866 h 4221385"/>
              <a:gd name="connsiteX1606" fmla="*/ 5507457 w 6968109"/>
              <a:gd name="connsiteY1606" fmla="*/ 3198786 h 4221385"/>
              <a:gd name="connsiteX1607" fmla="*/ 5454726 w 6968109"/>
              <a:gd name="connsiteY1607" fmla="*/ 3185835 h 4221385"/>
              <a:gd name="connsiteX1608" fmla="*/ 5324281 w 6968109"/>
              <a:gd name="connsiteY1608" fmla="*/ 3155306 h 4221385"/>
              <a:gd name="connsiteX1609" fmla="*/ 5307630 w 6968109"/>
              <a:gd name="connsiteY1609" fmla="*/ 3139579 h 4221385"/>
              <a:gd name="connsiteX1610" fmla="*/ 5289127 w 6968109"/>
              <a:gd name="connsiteY1610" fmla="*/ 3134954 h 4221385"/>
              <a:gd name="connsiteX1611" fmla="*/ 5282652 w 6968109"/>
              <a:gd name="connsiteY1611" fmla="*/ 3144205 h 4221385"/>
              <a:gd name="connsiteX1612" fmla="*/ 5245647 w 6968109"/>
              <a:gd name="connsiteY1612" fmla="*/ 3134954 h 4221385"/>
              <a:gd name="connsiteX1613" fmla="*/ 5208641 w 6968109"/>
              <a:gd name="connsiteY1613" fmla="*/ 3125701 h 4221385"/>
              <a:gd name="connsiteX1614" fmla="*/ 5221593 w 6968109"/>
              <a:gd name="connsiteY1614" fmla="*/ 3072045 h 4221385"/>
              <a:gd name="connsiteX1615" fmla="*/ 5221593 w 6968109"/>
              <a:gd name="connsiteY1615" fmla="*/ 3019312 h 4221385"/>
              <a:gd name="connsiteX1616" fmla="*/ 5117978 w 6968109"/>
              <a:gd name="connsiteY1616" fmla="*/ 3080371 h 4221385"/>
              <a:gd name="connsiteX1617" fmla="*/ 5100402 w 6968109"/>
              <a:gd name="connsiteY1617" fmla="*/ 3047990 h 4221385"/>
              <a:gd name="connsiteX1618" fmla="*/ 5062471 w 6968109"/>
              <a:gd name="connsiteY1618" fmla="*/ 3038739 h 4221385"/>
              <a:gd name="connsiteX1619" fmla="*/ 4923702 w 6968109"/>
              <a:gd name="connsiteY1619" fmla="*/ 3005435 h 4221385"/>
              <a:gd name="connsiteX1620" fmla="*/ 4829339 w 6968109"/>
              <a:gd name="connsiteY1620" fmla="*/ 2988782 h 4221385"/>
              <a:gd name="connsiteX1621" fmla="*/ 4816387 w 6968109"/>
              <a:gd name="connsiteY1621" fmla="*/ 3003585 h 4221385"/>
              <a:gd name="connsiteX1622" fmla="*/ 4787708 w 6968109"/>
              <a:gd name="connsiteY1622" fmla="*/ 2997108 h 4221385"/>
              <a:gd name="connsiteX1623" fmla="*/ 4783083 w 6968109"/>
              <a:gd name="connsiteY1623" fmla="*/ 2975830 h 4221385"/>
              <a:gd name="connsiteX1624" fmla="*/ 4751628 w 6968109"/>
              <a:gd name="connsiteY1624" fmla="*/ 2969355 h 4221385"/>
              <a:gd name="connsiteX1625" fmla="*/ 4716473 w 6968109"/>
              <a:gd name="connsiteY1625" fmla="*/ 2931425 h 4221385"/>
              <a:gd name="connsiteX1626" fmla="*/ 4762729 w 6968109"/>
              <a:gd name="connsiteY1626" fmla="*/ 2890719 h 4221385"/>
              <a:gd name="connsiteX1627" fmla="*/ 4776606 w 6968109"/>
              <a:gd name="connsiteY1627" fmla="*/ 2863890 h 4221385"/>
              <a:gd name="connsiteX1628" fmla="*/ 4710923 w 6968109"/>
              <a:gd name="connsiteY1628" fmla="*/ 2850938 h 4221385"/>
              <a:gd name="connsiteX1629" fmla="*/ 4676692 w 6968109"/>
              <a:gd name="connsiteY1629" fmla="*/ 2853714 h 4221385"/>
              <a:gd name="connsiteX1630" fmla="*/ 4638763 w 6968109"/>
              <a:gd name="connsiteY1630" fmla="*/ 2847238 h 4221385"/>
              <a:gd name="connsiteX1631" fmla="*/ 4623036 w 6968109"/>
              <a:gd name="connsiteY1631" fmla="*/ 2835210 h 4221385"/>
              <a:gd name="connsiteX1632" fmla="*/ 4498143 w 6968109"/>
              <a:gd name="connsiteY1632" fmla="*/ 2808383 h 4221385"/>
              <a:gd name="connsiteX1633" fmla="*/ 4479642 w 6968109"/>
              <a:gd name="connsiteY1633" fmla="*/ 2858340 h 4221385"/>
              <a:gd name="connsiteX1634" fmla="*/ 4509245 w 6968109"/>
              <a:gd name="connsiteY1634" fmla="*/ 2879617 h 4221385"/>
              <a:gd name="connsiteX1635" fmla="*/ 4577705 w 6968109"/>
              <a:gd name="connsiteY1635" fmla="*/ 2895345 h 4221385"/>
              <a:gd name="connsiteX1636" fmla="*/ 4568453 w 6968109"/>
              <a:gd name="connsiteY1636" fmla="*/ 2929574 h 4221385"/>
              <a:gd name="connsiteX1637" fmla="*/ 4508319 w 6968109"/>
              <a:gd name="connsiteY1637" fmla="*/ 2915697 h 4221385"/>
              <a:gd name="connsiteX1638" fmla="*/ 4455587 w 6968109"/>
              <a:gd name="connsiteY1638" fmla="*/ 2903671 h 4221385"/>
              <a:gd name="connsiteX1639" fmla="*/ 4439861 w 6968109"/>
              <a:gd name="connsiteY1639" fmla="*/ 2901822 h 4221385"/>
              <a:gd name="connsiteX1640" fmla="*/ 4432459 w 6968109"/>
              <a:gd name="connsiteY1640" fmla="*/ 2908297 h 4221385"/>
              <a:gd name="connsiteX1641" fmla="*/ 4423208 w 6968109"/>
              <a:gd name="connsiteY1641" fmla="*/ 2924948 h 4221385"/>
              <a:gd name="connsiteX1642" fmla="*/ 4294616 w 6968109"/>
              <a:gd name="connsiteY1642" fmla="*/ 2893494 h 4221385"/>
              <a:gd name="connsiteX1643" fmla="*/ 4235406 w 6968109"/>
              <a:gd name="connsiteY1643" fmla="*/ 2879617 h 4221385"/>
              <a:gd name="connsiteX1644" fmla="*/ 4228931 w 6968109"/>
              <a:gd name="connsiteY1644" fmla="*/ 2866665 h 4221385"/>
              <a:gd name="connsiteX1645" fmla="*/ 4215054 w 6968109"/>
              <a:gd name="connsiteY1645" fmla="*/ 2846313 h 4221385"/>
              <a:gd name="connsiteX1646" fmla="*/ 4217830 w 6968109"/>
              <a:gd name="connsiteY1646" fmla="*/ 2767677 h 4221385"/>
              <a:gd name="connsiteX1647" fmla="*/ 4206728 w 6968109"/>
              <a:gd name="connsiteY1647" fmla="*/ 2747324 h 4221385"/>
              <a:gd name="connsiteX1648" fmla="*/ 4186374 w 6968109"/>
              <a:gd name="connsiteY1648" fmla="*/ 2737148 h 4221385"/>
              <a:gd name="connsiteX1649" fmla="*/ 4188225 w 6968109"/>
              <a:gd name="connsiteY1649" fmla="*/ 2724196 h 4221385"/>
              <a:gd name="connsiteX1650" fmla="*/ 4177124 w 6968109"/>
              <a:gd name="connsiteY1650" fmla="*/ 2709394 h 4221385"/>
              <a:gd name="connsiteX1651" fmla="*/ 4173423 w 6968109"/>
              <a:gd name="connsiteY1651" fmla="*/ 2689965 h 4221385"/>
              <a:gd name="connsiteX1652" fmla="*/ 4147519 w 6968109"/>
              <a:gd name="connsiteY1652" fmla="*/ 2639085 h 4221385"/>
              <a:gd name="connsiteX1653" fmla="*/ 4119766 w 6968109"/>
              <a:gd name="connsiteY1653" fmla="*/ 2622432 h 4221385"/>
              <a:gd name="connsiteX1654" fmla="*/ 4108665 w 6968109"/>
              <a:gd name="connsiteY1654" fmla="*/ 2610405 h 4221385"/>
              <a:gd name="connsiteX1655" fmla="*/ 4099412 w 6968109"/>
              <a:gd name="connsiteY1655" fmla="*/ 2592829 h 4221385"/>
              <a:gd name="connsiteX1656" fmla="*/ 4081836 w 6968109"/>
              <a:gd name="connsiteY1656" fmla="*/ 2571550 h 4221385"/>
              <a:gd name="connsiteX1657" fmla="*/ 4122542 w 6968109"/>
              <a:gd name="connsiteY1657" fmla="*/ 2567849 h 4221385"/>
              <a:gd name="connsiteX1658" fmla="*/ 4145670 w 6968109"/>
              <a:gd name="connsiteY1658" fmla="*/ 2578950 h 4221385"/>
              <a:gd name="connsiteX1659" fmla="*/ 4168798 w 6968109"/>
              <a:gd name="connsiteY1659" fmla="*/ 2606704 h 4221385"/>
              <a:gd name="connsiteX1660" fmla="*/ 4170648 w 6968109"/>
              <a:gd name="connsiteY1660" fmla="*/ 2568775 h 4221385"/>
              <a:gd name="connsiteX1661" fmla="*/ 4149369 w 6968109"/>
              <a:gd name="connsiteY1661" fmla="*/ 2571550 h 4221385"/>
              <a:gd name="connsiteX1662" fmla="*/ 4138268 w 6968109"/>
              <a:gd name="connsiteY1662" fmla="*/ 2561373 h 4221385"/>
              <a:gd name="connsiteX1663" fmla="*/ 4137343 w 6968109"/>
              <a:gd name="connsiteY1663" fmla="*/ 2548422 h 4221385"/>
              <a:gd name="connsiteX1664" fmla="*/ 4126241 w 6968109"/>
              <a:gd name="connsiteY1664" fmla="*/ 2541946 h 4221385"/>
              <a:gd name="connsiteX1665" fmla="*/ 4123466 w 6968109"/>
              <a:gd name="connsiteY1665" fmla="*/ 2527144 h 4221385"/>
              <a:gd name="connsiteX1666" fmla="*/ 4126241 w 6968109"/>
              <a:gd name="connsiteY1666" fmla="*/ 2504941 h 4221385"/>
              <a:gd name="connsiteX1667" fmla="*/ 4123466 w 6968109"/>
              <a:gd name="connsiteY1667" fmla="*/ 2483664 h 4221385"/>
              <a:gd name="connsiteX1668" fmla="*/ 4135494 w 6968109"/>
              <a:gd name="connsiteY1668" fmla="*/ 2449433 h 4221385"/>
              <a:gd name="connsiteX1669" fmla="*/ 4143819 w 6968109"/>
              <a:gd name="connsiteY1669" fmla="*/ 2411502 h 4221385"/>
              <a:gd name="connsiteX1670" fmla="*/ 4163246 w 6968109"/>
              <a:gd name="connsiteY1670" fmla="*/ 2366172 h 4221385"/>
              <a:gd name="connsiteX1671" fmla="*/ 4160471 w 6968109"/>
              <a:gd name="connsiteY1671" fmla="*/ 2309738 h 4221385"/>
              <a:gd name="connsiteX1672" fmla="*/ 4177124 w 6968109"/>
              <a:gd name="connsiteY1672" fmla="*/ 2284759 h 4221385"/>
              <a:gd name="connsiteX1673" fmla="*/ 4149369 w 6968109"/>
              <a:gd name="connsiteY1673" fmla="*/ 2247756 h 4221385"/>
              <a:gd name="connsiteX1674" fmla="*/ 4111441 w 6968109"/>
              <a:gd name="connsiteY1674" fmla="*/ 2214450 h 4221385"/>
              <a:gd name="connsiteX1675" fmla="*/ 4071660 w 6968109"/>
              <a:gd name="connsiteY1675" fmla="*/ 2177445 h 4221385"/>
              <a:gd name="connsiteX1676" fmla="*/ 4012450 w 6968109"/>
              <a:gd name="connsiteY1676" fmla="*/ 2159867 h 4221385"/>
              <a:gd name="connsiteX1677" fmla="*/ 3955093 w 6968109"/>
              <a:gd name="connsiteY1677" fmla="*/ 2157093 h 4221385"/>
              <a:gd name="connsiteX1678" fmla="*/ 3899586 w 6968109"/>
              <a:gd name="connsiteY1678" fmla="*/ 2160794 h 4221385"/>
              <a:gd name="connsiteX1679" fmla="*/ 3812624 w 6968109"/>
              <a:gd name="connsiteY1679" fmla="*/ 2202423 h 4221385"/>
              <a:gd name="connsiteX1680" fmla="*/ 3762667 w 6968109"/>
              <a:gd name="connsiteY1680" fmla="*/ 2406878 h 4221385"/>
              <a:gd name="connsiteX1681" fmla="*/ 3792270 w 6968109"/>
              <a:gd name="connsiteY1681" fmla="*/ 2431856 h 4221385"/>
              <a:gd name="connsiteX1682" fmla="*/ 3806149 w 6968109"/>
              <a:gd name="connsiteY1682" fmla="*/ 2464235 h 4221385"/>
              <a:gd name="connsiteX1683" fmla="*/ 3828351 w 6968109"/>
              <a:gd name="connsiteY1683" fmla="*/ 2483664 h 4221385"/>
              <a:gd name="connsiteX1684" fmla="*/ 3799672 w 6968109"/>
              <a:gd name="connsiteY1684" fmla="*/ 2513267 h 4221385"/>
              <a:gd name="connsiteX1685" fmla="*/ 3791346 w 6968109"/>
              <a:gd name="connsiteY1685" fmla="*/ 2547496 h 4221385"/>
              <a:gd name="connsiteX1686" fmla="*/ 3757115 w 6968109"/>
              <a:gd name="connsiteY1686" fmla="*/ 2581727 h 4221385"/>
              <a:gd name="connsiteX1687" fmla="*/ 3730288 w 6968109"/>
              <a:gd name="connsiteY1687" fmla="*/ 2603005 h 4221385"/>
              <a:gd name="connsiteX1688" fmla="*/ 3700683 w 6968109"/>
              <a:gd name="connsiteY1688" fmla="*/ 2639085 h 4221385"/>
              <a:gd name="connsiteX1689" fmla="*/ 3682181 w 6968109"/>
              <a:gd name="connsiteY1689" fmla="*/ 2685341 h 4221385"/>
              <a:gd name="connsiteX1690" fmla="*/ 3639625 w 6968109"/>
              <a:gd name="connsiteY1690" fmla="*/ 2832436 h 4221385"/>
              <a:gd name="connsiteX1691" fmla="*/ 3696982 w 6968109"/>
              <a:gd name="connsiteY1691" fmla="*/ 3293149 h 4221385"/>
              <a:gd name="connsiteX1692" fmla="*/ 3657201 w 6968109"/>
              <a:gd name="connsiteY1692" fmla="*/ 3313503 h 4221385"/>
              <a:gd name="connsiteX1693" fmla="*/ 3639625 w 6968109"/>
              <a:gd name="connsiteY1693" fmla="*/ 3392138 h 4221385"/>
              <a:gd name="connsiteX1694" fmla="*/ 3643326 w 6968109"/>
              <a:gd name="connsiteY1694" fmla="*/ 3482801 h 4221385"/>
              <a:gd name="connsiteX1695" fmla="*/ 3684030 w 6968109"/>
              <a:gd name="connsiteY1695" fmla="*/ 3504078 h 4221385"/>
              <a:gd name="connsiteX1696" fmla="*/ 3722886 w 6968109"/>
              <a:gd name="connsiteY1696" fmla="*/ 3505004 h 4221385"/>
              <a:gd name="connsiteX1697" fmla="*/ 3719186 w 6968109"/>
              <a:gd name="connsiteY1697" fmla="*/ 3591041 h 4221385"/>
              <a:gd name="connsiteX1698" fmla="*/ 3734912 w 6968109"/>
              <a:gd name="connsiteY1698" fmla="*/ 3691880 h 4221385"/>
              <a:gd name="connsiteX1699" fmla="*/ 3734998 w 6968109"/>
              <a:gd name="connsiteY1699" fmla="*/ 3692282 h 4221385"/>
              <a:gd name="connsiteX1700" fmla="*/ 3716655 w 6968109"/>
              <a:gd name="connsiteY1700" fmla="*/ 3702844 h 4221385"/>
              <a:gd name="connsiteX1701" fmla="*/ 3686175 w 6968109"/>
              <a:gd name="connsiteY1701" fmla="*/ 3727228 h 4221385"/>
              <a:gd name="connsiteX1702" fmla="*/ 3678841 w 6968109"/>
              <a:gd name="connsiteY1702" fmla="*/ 3735800 h 4221385"/>
              <a:gd name="connsiteX1703" fmla="*/ 3675221 w 6968109"/>
              <a:gd name="connsiteY1703" fmla="*/ 3749231 h 4221385"/>
              <a:gd name="connsiteX1704" fmla="*/ 3667887 w 6968109"/>
              <a:gd name="connsiteY1704" fmla="*/ 3763804 h 4221385"/>
              <a:gd name="connsiteX1705" fmla="*/ 3661791 w 6968109"/>
              <a:gd name="connsiteY1705" fmla="*/ 3773519 h 4221385"/>
              <a:gd name="connsiteX1706" fmla="*/ 3645980 w 6968109"/>
              <a:gd name="connsiteY1706" fmla="*/ 3784473 h 4221385"/>
              <a:gd name="connsiteX1707" fmla="*/ 3627692 w 6968109"/>
              <a:gd name="connsiteY1707" fmla="*/ 3790569 h 4221385"/>
              <a:gd name="connsiteX1708" fmla="*/ 3613118 w 6968109"/>
              <a:gd name="connsiteY1708" fmla="*/ 3801523 h 4221385"/>
              <a:gd name="connsiteX1709" fmla="*/ 3592449 w 6968109"/>
              <a:gd name="connsiteY1709" fmla="*/ 3801523 h 4221385"/>
              <a:gd name="connsiteX1710" fmla="*/ 3592449 w 6968109"/>
              <a:gd name="connsiteY1710" fmla="*/ 3817334 h 4221385"/>
              <a:gd name="connsiteX1711" fmla="*/ 3572923 w 6968109"/>
              <a:gd name="connsiteY1711" fmla="*/ 3824669 h 4221385"/>
              <a:gd name="connsiteX1712" fmla="*/ 3554635 w 6968109"/>
              <a:gd name="connsiteY1712" fmla="*/ 3833241 h 4221385"/>
              <a:gd name="connsiteX1713" fmla="*/ 3537585 w 6968109"/>
              <a:gd name="connsiteY1713" fmla="*/ 3839337 h 4221385"/>
              <a:gd name="connsiteX1714" fmla="*/ 3515678 w 6968109"/>
              <a:gd name="connsiteY1714" fmla="*/ 3844195 h 4221385"/>
              <a:gd name="connsiteX1715" fmla="*/ 3515678 w 6968109"/>
              <a:gd name="connsiteY1715" fmla="*/ 3839337 h 4221385"/>
              <a:gd name="connsiteX1716" fmla="*/ 3515678 w 6968109"/>
              <a:gd name="connsiteY1716" fmla="*/ 3835717 h 4221385"/>
              <a:gd name="connsiteX1717" fmla="*/ 3518154 w 6968109"/>
              <a:gd name="connsiteY1717" fmla="*/ 3833241 h 4221385"/>
              <a:gd name="connsiteX1718" fmla="*/ 3518154 w 6968109"/>
              <a:gd name="connsiteY1718" fmla="*/ 3830765 h 4221385"/>
              <a:gd name="connsiteX1719" fmla="*/ 3518154 w 6968109"/>
              <a:gd name="connsiteY1719" fmla="*/ 3828288 h 4221385"/>
              <a:gd name="connsiteX1720" fmla="*/ 3515678 w 6968109"/>
              <a:gd name="connsiteY1720" fmla="*/ 3825812 h 4221385"/>
              <a:gd name="connsiteX1721" fmla="*/ 3513201 w 6968109"/>
              <a:gd name="connsiteY1721" fmla="*/ 3824573 h 4221385"/>
              <a:gd name="connsiteX1722" fmla="*/ 3515678 w 6968109"/>
              <a:gd name="connsiteY1722" fmla="*/ 3824573 h 4221385"/>
              <a:gd name="connsiteX1723" fmla="*/ 3518154 w 6968109"/>
              <a:gd name="connsiteY1723" fmla="*/ 3817239 h 4221385"/>
              <a:gd name="connsiteX1724" fmla="*/ 3515678 w 6968109"/>
              <a:gd name="connsiteY1724" fmla="*/ 3811143 h 4221385"/>
              <a:gd name="connsiteX1725" fmla="*/ 3515678 w 6968109"/>
              <a:gd name="connsiteY1725" fmla="*/ 3803809 h 4221385"/>
              <a:gd name="connsiteX1726" fmla="*/ 3513201 w 6968109"/>
              <a:gd name="connsiteY1726" fmla="*/ 3808667 h 4221385"/>
              <a:gd name="connsiteX1727" fmla="*/ 3508343 w 6968109"/>
              <a:gd name="connsiteY1727" fmla="*/ 3811143 h 4221385"/>
              <a:gd name="connsiteX1728" fmla="*/ 3505867 w 6968109"/>
              <a:gd name="connsiteY1728" fmla="*/ 3814763 h 4221385"/>
              <a:gd name="connsiteX1729" fmla="*/ 3502247 w 6968109"/>
              <a:gd name="connsiteY1729" fmla="*/ 3817239 h 4221385"/>
              <a:gd name="connsiteX1730" fmla="*/ 3499771 w 6968109"/>
              <a:gd name="connsiteY1730" fmla="*/ 3819716 h 4221385"/>
              <a:gd name="connsiteX1731" fmla="*/ 3499771 w 6968109"/>
              <a:gd name="connsiteY1731" fmla="*/ 3822192 h 4221385"/>
              <a:gd name="connsiteX1732" fmla="*/ 3505867 w 6968109"/>
              <a:gd name="connsiteY1732" fmla="*/ 3822192 h 4221385"/>
              <a:gd name="connsiteX1733" fmla="*/ 3508343 w 6968109"/>
              <a:gd name="connsiteY1733" fmla="*/ 3822192 h 4221385"/>
              <a:gd name="connsiteX1734" fmla="*/ 3510820 w 6968109"/>
              <a:gd name="connsiteY1734" fmla="*/ 3824669 h 4221385"/>
              <a:gd name="connsiteX1735" fmla="*/ 3513296 w 6968109"/>
              <a:gd name="connsiteY1735" fmla="*/ 3824669 h 4221385"/>
              <a:gd name="connsiteX1736" fmla="*/ 3508440 w 6968109"/>
              <a:gd name="connsiteY1736" fmla="*/ 3833241 h 4221385"/>
              <a:gd name="connsiteX1737" fmla="*/ 3502343 w 6968109"/>
              <a:gd name="connsiteY1737" fmla="*/ 3844195 h 4221385"/>
              <a:gd name="connsiteX1738" fmla="*/ 3499866 w 6968109"/>
              <a:gd name="connsiteY1738" fmla="*/ 3855149 h 4221385"/>
              <a:gd name="connsiteX1739" fmla="*/ 3495008 w 6968109"/>
              <a:gd name="connsiteY1739" fmla="*/ 3857625 h 4221385"/>
              <a:gd name="connsiteX1740" fmla="*/ 3491389 w 6968109"/>
              <a:gd name="connsiteY1740" fmla="*/ 3860102 h 4221385"/>
              <a:gd name="connsiteX1741" fmla="*/ 3488912 w 6968109"/>
              <a:gd name="connsiteY1741" fmla="*/ 3857625 h 4221385"/>
              <a:gd name="connsiteX1742" fmla="*/ 3486436 w 6968109"/>
              <a:gd name="connsiteY1742" fmla="*/ 3857625 h 4221385"/>
              <a:gd name="connsiteX1743" fmla="*/ 3483959 w 6968109"/>
              <a:gd name="connsiteY1743" fmla="*/ 3855149 h 4221385"/>
              <a:gd name="connsiteX1744" fmla="*/ 3483959 w 6968109"/>
              <a:gd name="connsiteY1744" fmla="*/ 3852672 h 4221385"/>
              <a:gd name="connsiteX1745" fmla="*/ 3481483 w 6968109"/>
              <a:gd name="connsiteY1745" fmla="*/ 3850196 h 4221385"/>
              <a:gd name="connsiteX1746" fmla="*/ 3477863 w 6968109"/>
              <a:gd name="connsiteY1746" fmla="*/ 3848957 h 4221385"/>
              <a:gd name="connsiteX1747" fmla="*/ 3473006 w 6968109"/>
              <a:gd name="connsiteY1747" fmla="*/ 3846481 h 4221385"/>
              <a:gd name="connsiteX1748" fmla="*/ 3466910 w 6968109"/>
              <a:gd name="connsiteY1748" fmla="*/ 3844004 h 4221385"/>
              <a:gd name="connsiteX1749" fmla="*/ 3464433 w 6968109"/>
              <a:gd name="connsiteY1749" fmla="*/ 3854958 h 4221385"/>
              <a:gd name="connsiteX1750" fmla="*/ 3461957 w 6968109"/>
              <a:gd name="connsiteY1750" fmla="*/ 3863531 h 4221385"/>
              <a:gd name="connsiteX1751" fmla="*/ 3457099 w 6968109"/>
              <a:gd name="connsiteY1751" fmla="*/ 3870865 h 4221385"/>
              <a:gd name="connsiteX1752" fmla="*/ 3453479 w 6968109"/>
              <a:gd name="connsiteY1752" fmla="*/ 3874484 h 4221385"/>
              <a:gd name="connsiteX1753" fmla="*/ 3444907 w 6968109"/>
              <a:gd name="connsiteY1753" fmla="*/ 3876961 h 4221385"/>
              <a:gd name="connsiteX1754" fmla="*/ 3439265 w 6968109"/>
              <a:gd name="connsiteY1754" fmla="*/ 3876961 h 4221385"/>
              <a:gd name="connsiteX1755" fmla="*/ 3449847 w 6968109"/>
              <a:gd name="connsiteY1755" fmla="*/ 3845009 h 4221385"/>
              <a:gd name="connsiteX1756" fmla="*/ 3462518 w 6968109"/>
              <a:gd name="connsiteY1756" fmla="*/ 3820335 h 4221385"/>
              <a:gd name="connsiteX1757" fmla="*/ 3507532 w 6968109"/>
              <a:gd name="connsiteY1757" fmla="*/ 3680623 h 4221385"/>
              <a:gd name="connsiteX1758" fmla="*/ 3507198 w 6968109"/>
              <a:gd name="connsiteY1758" fmla="*/ 3675621 h 4221385"/>
              <a:gd name="connsiteX1759" fmla="*/ 3518870 w 6968109"/>
              <a:gd name="connsiteY1759" fmla="*/ 3658948 h 4221385"/>
              <a:gd name="connsiteX1760" fmla="*/ 3541211 w 6968109"/>
              <a:gd name="connsiteY1760" fmla="*/ 3643944 h 4221385"/>
              <a:gd name="connsiteX1761" fmla="*/ 3544878 w 6968109"/>
              <a:gd name="connsiteY1761" fmla="*/ 3594928 h 4221385"/>
              <a:gd name="connsiteX1762" fmla="*/ 3532874 w 6968109"/>
              <a:gd name="connsiteY1762" fmla="*/ 3514237 h 4221385"/>
              <a:gd name="connsiteX1763" fmla="*/ 3555549 w 6968109"/>
              <a:gd name="connsiteY1763" fmla="*/ 3493563 h 4221385"/>
              <a:gd name="connsiteX1764" fmla="*/ 3573887 w 6968109"/>
              <a:gd name="connsiteY1764" fmla="*/ 3484560 h 4221385"/>
              <a:gd name="connsiteX1765" fmla="*/ 3606230 w 6968109"/>
              <a:gd name="connsiteY1765" fmla="*/ 3376858 h 4221385"/>
              <a:gd name="connsiteX1766" fmla="*/ 3625571 w 6968109"/>
              <a:gd name="connsiteY1766" fmla="*/ 3342847 h 4221385"/>
              <a:gd name="connsiteX1767" fmla="*/ 3632907 w 6968109"/>
              <a:gd name="connsiteY1767" fmla="*/ 3333511 h 4221385"/>
              <a:gd name="connsiteX1768" fmla="*/ 3642243 w 6968109"/>
              <a:gd name="connsiteY1768" fmla="*/ 3232478 h 4221385"/>
              <a:gd name="connsiteX1769" fmla="*/ 3631572 w 6968109"/>
              <a:gd name="connsiteY1769" fmla="*/ 3212472 h 4221385"/>
              <a:gd name="connsiteX1770" fmla="*/ 3538209 w 6968109"/>
              <a:gd name="connsiteY1770" fmla="*/ 3175793 h 4221385"/>
              <a:gd name="connsiteX1771" fmla="*/ 3529541 w 6968109"/>
              <a:gd name="connsiteY1771" fmla="*/ 3172793 h 4221385"/>
              <a:gd name="connsiteX1772" fmla="*/ 3572554 w 6968109"/>
              <a:gd name="connsiteY1772" fmla="*/ 2848021 h 4221385"/>
              <a:gd name="connsiteX1773" fmla="*/ 3569219 w 6968109"/>
              <a:gd name="connsiteY1773" fmla="*/ 2798338 h 4221385"/>
              <a:gd name="connsiteX1774" fmla="*/ 3531207 w 6968109"/>
              <a:gd name="connsiteY1774" fmla="*/ 2615279 h 4221385"/>
              <a:gd name="connsiteX1775" fmla="*/ 3443512 w 6968109"/>
              <a:gd name="connsiteY1775" fmla="*/ 2497242 h 4221385"/>
              <a:gd name="connsiteX1776" fmla="*/ 3455182 w 6968109"/>
              <a:gd name="connsiteY1776" fmla="*/ 2458229 h 4221385"/>
              <a:gd name="connsiteX1777" fmla="*/ 3417171 w 6968109"/>
              <a:gd name="connsiteY1777" fmla="*/ 2429553 h 4221385"/>
              <a:gd name="connsiteX1778" fmla="*/ 3395829 w 6968109"/>
              <a:gd name="connsiteY1778" fmla="*/ 2394209 h 4221385"/>
              <a:gd name="connsiteX1779" fmla="*/ 3398163 w 6968109"/>
              <a:gd name="connsiteY1779" fmla="*/ 2346860 h 4221385"/>
              <a:gd name="connsiteX1780" fmla="*/ 3456183 w 6968109"/>
              <a:gd name="connsiteY1780" fmla="*/ 2334189 h 4221385"/>
              <a:gd name="connsiteX1781" fmla="*/ 3429508 w 6968109"/>
              <a:gd name="connsiteY1781" fmla="*/ 2231156 h 4221385"/>
              <a:gd name="connsiteX1782" fmla="*/ 3380158 w 6968109"/>
              <a:gd name="connsiteY1782" fmla="*/ 2111784 h 4221385"/>
              <a:gd name="connsiteX1783" fmla="*/ 3358818 w 6968109"/>
              <a:gd name="connsiteY1783" fmla="*/ 2086109 h 4221385"/>
              <a:gd name="connsiteX1784" fmla="*/ 3341813 w 6968109"/>
              <a:gd name="connsiteY1784" fmla="*/ 2074439 h 4221385"/>
              <a:gd name="connsiteX1785" fmla="*/ 3100068 w 6968109"/>
              <a:gd name="connsiteY1785" fmla="*/ 2094111 h 4221385"/>
              <a:gd name="connsiteX1786" fmla="*/ 3048718 w 6968109"/>
              <a:gd name="connsiteY1786" fmla="*/ 2156132 h 4221385"/>
              <a:gd name="connsiteX1787" fmla="*/ 3019709 w 6968109"/>
              <a:gd name="connsiteY1787" fmla="*/ 2290841 h 4221385"/>
              <a:gd name="connsiteX1788" fmla="*/ 3021043 w 6968109"/>
              <a:gd name="connsiteY1788" fmla="*/ 2301512 h 4221385"/>
              <a:gd name="connsiteX1789" fmla="*/ 3066391 w 6968109"/>
              <a:gd name="connsiteY1789" fmla="*/ 2371534 h 4221385"/>
              <a:gd name="connsiteX1790" fmla="*/ 3045049 w 6968109"/>
              <a:gd name="connsiteY1790" fmla="*/ 2380871 h 4221385"/>
              <a:gd name="connsiteX1791" fmla="*/ 3074060 w 6968109"/>
              <a:gd name="connsiteY1791" fmla="*/ 2402544 h 4221385"/>
              <a:gd name="connsiteX1792" fmla="*/ 3090065 w 6968109"/>
              <a:gd name="connsiteY1792" fmla="*/ 2423884 h 4221385"/>
              <a:gd name="connsiteX1793" fmla="*/ 3088064 w 6968109"/>
              <a:gd name="connsiteY1793" fmla="*/ 2503243 h 4221385"/>
              <a:gd name="connsiteX1794" fmla="*/ 3094399 w 6968109"/>
              <a:gd name="connsiteY1794" fmla="*/ 2530585 h 4221385"/>
              <a:gd name="connsiteX1795" fmla="*/ 3116740 w 6968109"/>
              <a:gd name="connsiteY1795" fmla="*/ 2510580 h 4221385"/>
              <a:gd name="connsiteX1796" fmla="*/ 3118407 w 6968109"/>
              <a:gd name="connsiteY1796" fmla="*/ 2509246 h 4221385"/>
              <a:gd name="connsiteX1797" fmla="*/ 3154753 w 6968109"/>
              <a:gd name="connsiteY1797" fmla="*/ 2537254 h 4221385"/>
              <a:gd name="connsiteX1798" fmla="*/ 3150084 w 6968109"/>
              <a:gd name="connsiteY1798" fmla="*/ 2540589 h 4221385"/>
              <a:gd name="connsiteX1799" fmla="*/ 3116406 w 6968109"/>
              <a:gd name="connsiteY1799" fmla="*/ 2627617 h 4221385"/>
              <a:gd name="connsiteX1800" fmla="*/ 3115073 w 6968109"/>
              <a:gd name="connsiteY1800" fmla="*/ 2639954 h 4221385"/>
              <a:gd name="connsiteX1801" fmla="*/ 3084396 w 6968109"/>
              <a:gd name="connsiteY1801" fmla="*/ 2721647 h 4221385"/>
              <a:gd name="connsiteX1802" fmla="*/ 3075394 w 6968109"/>
              <a:gd name="connsiteY1802" fmla="*/ 2752657 h 4221385"/>
              <a:gd name="connsiteX1803" fmla="*/ 3054719 w 6968109"/>
              <a:gd name="connsiteY1803" fmla="*/ 2746322 h 4221385"/>
              <a:gd name="connsiteX1804" fmla="*/ 3070058 w 6968109"/>
              <a:gd name="connsiteY1804" fmla="*/ 2694306 h 4221385"/>
              <a:gd name="connsiteX1805" fmla="*/ 3066391 w 6968109"/>
              <a:gd name="connsiteY1805" fmla="*/ 2659627 h 4221385"/>
              <a:gd name="connsiteX1806" fmla="*/ 2997703 w 6968109"/>
              <a:gd name="connsiteY1806" fmla="*/ 2551592 h 4221385"/>
              <a:gd name="connsiteX1807" fmla="*/ 2981363 w 6968109"/>
              <a:gd name="connsiteY1807" fmla="*/ 2539256 h 4221385"/>
              <a:gd name="connsiteX1808" fmla="*/ 2941683 w 6968109"/>
              <a:gd name="connsiteY1808" fmla="*/ 2506911 h 4221385"/>
              <a:gd name="connsiteX1809" fmla="*/ 2926679 w 6968109"/>
              <a:gd name="connsiteY1809" fmla="*/ 2478903 h 4221385"/>
              <a:gd name="connsiteX1810" fmla="*/ 2860324 w 6968109"/>
              <a:gd name="connsiteY1810" fmla="*/ 2352527 h 4221385"/>
              <a:gd name="connsiteX1811" fmla="*/ 2874328 w 6968109"/>
              <a:gd name="connsiteY1811" fmla="*/ 2307181 h 4221385"/>
              <a:gd name="connsiteX1812" fmla="*/ 2840317 w 6968109"/>
              <a:gd name="connsiteY1812" fmla="*/ 2254496 h 4221385"/>
              <a:gd name="connsiteX1813" fmla="*/ 2822978 w 6968109"/>
              <a:gd name="connsiteY1813" fmla="*/ 2242492 h 4221385"/>
              <a:gd name="connsiteX1814" fmla="*/ 2809641 w 6968109"/>
              <a:gd name="connsiteY1814" fmla="*/ 2223820 h 4221385"/>
              <a:gd name="connsiteX1815" fmla="*/ 2813642 w 6968109"/>
              <a:gd name="connsiteY1815" fmla="*/ 2154465 h 4221385"/>
              <a:gd name="connsiteX1816" fmla="*/ 2773628 w 6968109"/>
              <a:gd name="connsiteY1816" fmla="*/ 2166135 h 4221385"/>
              <a:gd name="connsiteX1817" fmla="*/ 2752290 w 6968109"/>
              <a:gd name="connsiteY1817" fmla="*/ 2197478 h 4221385"/>
              <a:gd name="connsiteX1818" fmla="*/ 2692937 w 6968109"/>
              <a:gd name="connsiteY1818" fmla="*/ 2069437 h 4221385"/>
              <a:gd name="connsiteX1819" fmla="*/ 2681307 w 6968109"/>
              <a:gd name="connsiteY1819" fmla="*/ 2057808 h 4221385"/>
              <a:gd name="connsiteX1820" fmla="*/ 2665929 w 6968109"/>
              <a:gd name="connsiteY1820" fmla="*/ 2058433 h 4221385"/>
              <a:gd name="connsiteX1821" fmla="*/ 2656258 w 6968109"/>
              <a:gd name="connsiteY1821" fmla="*/ 2081775 h 4221385"/>
              <a:gd name="connsiteX1822" fmla="*/ 2662594 w 6968109"/>
              <a:gd name="connsiteY1822" fmla="*/ 2098779 h 4221385"/>
              <a:gd name="connsiteX1823" fmla="*/ 2718611 w 6968109"/>
              <a:gd name="connsiteY1823" fmla="*/ 2210150 h 4221385"/>
              <a:gd name="connsiteX1824" fmla="*/ 2724280 w 6968109"/>
              <a:gd name="connsiteY1824" fmla="*/ 2273502 h 4221385"/>
              <a:gd name="connsiteX1825" fmla="*/ 2682266 w 6968109"/>
              <a:gd name="connsiteY1825" fmla="*/ 2343525 h 4221385"/>
              <a:gd name="connsiteX1826" fmla="*/ 2704940 w 6968109"/>
              <a:gd name="connsiteY1826" fmla="*/ 2405544 h 4221385"/>
              <a:gd name="connsiteX1827" fmla="*/ 2713277 w 6968109"/>
              <a:gd name="connsiteY1827" fmla="*/ 2531253 h 4221385"/>
              <a:gd name="connsiteX1828" fmla="*/ 2718277 w 6968109"/>
              <a:gd name="connsiteY1828" fmla="*/ 2552926 h 4221385"/>
              <a:gd name="connsiteX1829" fmla="*/ 2739619 w 6968109"/>
              <a:gd name="connsiteY1829" fmla="*/ 2545590 h 4221385"/>
              <a:gd name="connsiteX1830" fmla="*/ 2744620 w 6968109"/>
              <a:gd name="connsiteY1830" fmla="*/ 2604610 h 4221385"/>
              <a:gd name="connsiteX1831" fmla="*/ 2750289 w 6968109"/>
              <a:gd name="connsiteY1831" fmla="*/ 2627617 h 4221385"/>
              <a:gd name="connsiteX1832" fmla="*/ 2849655 w 6968109"/>
              <a:gd name="connsiteY1832" fmla="*/ 2744321 h 4221385"/>
              <a:gd name="connsiteX1833" fmla="*/ 2825312 w 6968109"/>
              <a:gd name="connsiteY1833" fmla="*/ 2777999 h 4221385"/>
              <a:gd name="connsiteX1834" fmla="*/ 2799638 w 6968109"/>
              <a:gd name="connsiteY1834" fmla="*/ 2882366 h 4221385"/>
              <a:gd name="connsiteX1835" fmla="*/ 2802639 w 6968109"/>
              <a:gd name="connsiteY1835" fmla="*/ 2893369 h 4221385"/>
              <a:gd name="connsiteX1836" fmla="*/ 2818645 w 6968109"/>
              <a:gd name="connsiteY1836" fmla="*/ 2911375 h 4221385"/>
              <a:gd name="connsiteX1837" fmla="*/ 2848320 w 6968109"/>
              <a:gd name="connsiteY1837" fmla="*/ 2905373 h 4221385"/>
              <a:gd name="connsiteX1838" fmla="*/ 2874995 w 6968109"/>
              <a:gd name="connsiteY1838" fmla="*/ 2874363 h 4221385"/>
              <a:gd name="connsiteX1839" fmla="*/ 2875663 w 6968109"/>
              <a:gd name="connsiteY1839" fmla="*/ 2885366 h 4221385"/>
              <a:gd name="connsiteX1840" fmla="*/ 2893334 w 6968109"/>
              <a:gd name="connsiteY1840" fmla="*/ 2984399 h 4221385"/>
              <a:gd name="connsiteX1841" fmla="*/ 2892667 w 6968109"/>
              <a:gd name="connsiteY1841" fmla="*/ 2996735 h 4221385"/>
              <a:gd name="connsiteX1842" fmla="*/ 2882665 w 6968109"/>
              <a:gd name="connsiteY1842" fmla="*/ 3045418 h 4221385"/>
              <a:gd name="connsiteX1843" fmla="*/ 2916342 w 6968109"/>
              <a:gd name="connsiteY1843" fmla="*/ 3155454 h 4221385"/>
              <a:gd name="connsiteX1844" fmla="*/ 2949353 w 6968109"/>
              <a:gd name="connsiteY1844" fmla="*/ 3171125 h 4221385"/>
              <a:gd name="connsiteX1845" fmla="*/ 2990699 w 6968109"/>
              <a:gd name="connsiteY1845" fmla="*/ 3168125 h 4221385"/>
              <a:gd name="connsiteX1846" fmla="*/ 3004370 w 6968109"/>
              <a:gd name="connsiteY1846" fmla="*/ 3173792 h 4221385"/>
              <a:gd name="connsiteX1847" fmla="*/ 2993035 w 6968109"/>
              <a:gd name="connsiteY1847" fmla="*/ 3182795 h 4221385"/>
              <a:gd name="connsiteX1848" fmla="*/ 2975694 w 6968109"/>
              <a:gd name="connsiteY1848" fmla="*/ 3198467 h 4221385"/>
              <a:gd name="connsiteX1849" fmla="*/ 2963690 w 6968109"/>
              <a:gd name="connsiteY1849" fmla="*/ 3314171 h 4221385"/>
              <a:gd name="connsiteX1850" fmla="*/ 3000703 w 6968109"/>
              <a:gd name="connsiteY1850" fmla="*/ 3406201 h 4221385"/>
              <a:gd name="connsiteX1851" fmla="*/ 3021377 w 6968109"/>
              <a:gd name="connsiteY1851" fmla="*/ 3418538 h 4221385"/>
              <a:gd name="connsiteX1852" fmla="*/ 3005705 w 6968109"/>
              <a:gd name="connsiteY1852" fmla="*/ 3446213 h 4221385"/>
              <a:gd name="connsiteX1853" fmla="*/ 2963357 w 6968109"/>
              <a:gd name="connsiteY1853" fmla="*/ 3551915 h 4221385"/>
              <a:gd name="connsiteX1854" fmla="*/ 2985364 w 6968109"/>
              <a:gd name="connsiteY1854" fmla="*/ 3719968 h 4221385"/>
              <a:gd name="connsiteX1855" fmla="*/ 2994366 w 6968109"/>
              <a:gd name="connsiteY1855" fmla="*/ 3744309 h 4221385"/>
              <a:gd name="connsiteX1856" fmla="*/ 2998035 w 6968109"/>
              <a:gd name="connsiteY1856" fmla="*/ 3825670 h 4221385"/>
              <a:gd name="connsiteX1857" fmla="*/ 2998333 w 6968109"/>
              <a:gd name="connsiteY1857" fmla="*/ 3911044 h 4221385"/>
              <a:gd name="connsiteX1858" fmla="*/ 2974467 w 6968109"/>
              <a:gd name="connsiteY1858" fmla="*/ 3879533 h 4221385"/>
              <a:gd name="connsiteX1859" fmla="*/ 2950083 w 6968109"/>
              <a:gd name="connsiteY1859" fmla="*/ 3839337 h 4221385"/>
              <a:gd name="connsiteX1860" fmla="*/ 2928176 w 6968109"/>
              <a:gd name="connsiteY1860" fmla="*/ 3800380 h 4221385"/>
              <a:gd name="connsiteX1861" fmla="*/ 2909887 w 6968109"/>
              <a:gd name="connsiteY1861" fmla="*/ 3763804 h 4221385"/>
              <a:gd name="connsiteX1862" fmla="*/ 2895314 w 6968109"/>
              <a:gd name="connsiteY1862" fmla="*/ 3733324 h 4221385"/>
              <a:gd name="connsiteX1863" fmla="*/ 2879503 w 6968109"/>
              <a:gd name="connsiteY1863" fmla="*/ 3704082 h 4221385"/>
              <a:gd name="connsiteX1864" fmla="*/ 2859977 w 6968109"/>
              <a:gd name="connsiteY1864" fmla="*/ 3671221 h 4221385"/>
              <a:gd name="connsiteX1865" fmla="*/ 2830735 w 6968109"/>
              <a:gd name="connsiteY1865" fmla="*/ 3641979 h 4221385"/>
              <a:gd name="connsiteX1866" fmla="*/ 2809191 w 6968109"/>
              <a:gd name="connsiteY1866" fmla="*/ 3625839 h 4221385"/>
              <a:gd name="connsiteX1867" fmla="*/ 2821378 w 6968109"/>
              <a:gd name="connsiteY1867" fmla="*/ 3626187 h 4221385"/>
              <a:gd name="connsiteX1868" fmla="*/ 2837318 w 6968109"/>
              <a:gd name="connsiteY1868" fmla="*/ 3626187 h 4221385"/>
              <a:gd name="connsiteX1869" fmla="*/ 2853258 w 6968109"/>
              <a:gd name="connsiteY1869" fmla="*/ 3626187 h 4221385"/>
              <a:gd name="connsiteX1870" fmla="*/ 2869196 w 6968109"/>
              <a:gd name="connsiteY1870" fmla="*/ 3610248 h 4221385"/>
              <a:gd name="connsiteX1871" fmla="*/ 2877167 w 6968109"/>
              <a:gd name="connsiteY1871" fmla="*/ 3466794 h 4221385"/>
              <a:gd name="connsiteX1872" fmla="*/ 2861227 w 6968109"/>
              <a:gd name="connsiteY1872" fmla="*/ 3363188 h 4221385"/>
              <a:gd name="connsiteX1873" fmla="*/ 2853258 w 6968109"/>
              <a:gd name="connsiteY1873" fmla="*/ 3347249 h 4221385"/>
              <a:gd name="connsiteX1874" fmla="*/ 2853258 w 6968109"/>
              <a:gd name="connsiteY1874" fmla="*/ 3331309 h 4221385"/>
              <a:gd name="connsiteX1875" fmla="*/ 2861227 w 6968109"/>
              <a:gd name="connsiteY1875" fmla="*/ 3307400 h 4221385"/>
              <a:gd name="connsiteX1876" fmla="*/ 2837318 w 6968109"/>
              <a:gd name="connsiteY1876" fmla="*/ 3235673 h 4221385"/>
              <a:gd name="connsiteX1877" fmla="*/ 2805439 w 6968109"/>
              <a:gd name="connsiteY1877" fmla="*/ 3211764 h 4221385"/>
              <a:gd name="connsiteX1878" fmla="*/ 2813409 w 6968109"/>
              <a:gd name="connsiteY1878" fmla="*/ 3155976 h 4221385"/>
              <a:gd name="connsiteX1879" fmla="*/ 2805439 w 6968109"/>
              <a:gd name="connsiteY1879" fmla="*/ 3124098 h 4221385"/>
              <a:gd name="connsiteX1880" fmla="*/ 2797470 w 6968109"/>
              <a:gd name="connsiteY1880" fmla="*/ 3084250 h 4221385"/>
              <a:gd name="connsiteX1881" fmla="*/ 2789501 w 6968109"/>
              <a:gd name="connsiteY1881" fmla="*/ 3052371 h 4221385"/>
              <a:gd name="connsiteX1882" fmla="*/ 2781532 w 6968109"/>
              <a:gd name="connsiteY1882" fmla="*/ 3020493 h 4221385"/>
              <a:gd name="connsiteX1883" fmla="*/ 2773561 w 6968109"/>
              <a:gd name="connsiteY1883" fmla="*/ 2996583 h 4221385"/>
              <a:gd name="connsiteX1884" fmla="*/ 2725744 w 6968109"/>
              <a:gd name="connsiteY1884" fmla="*/ 2829220 h 4221385"/>
              <a:gd name="connsiteX1885" fmla="*/ 2717773 w 6968109"/>
              <a:gd name="connsiteY1885" fmla="*/ 2805311 h 4221385"/>
              <a:gd name="connsiteX1886" fmla="*/ 2709804 w 6968109"/>
              <a:gd name="connsiteY1886" fmla="*/ 2781403 h 4221385"/>
              <a:gd name="connsiteX1887" fmla="*/ 2701833 w 6968109"/>
              <a:gd name="connsiteY1887" fmla="*/ 2773432 h 4221385"/>
              <a:gd name="connsiteX1888" fmla="*/ 2669955 w 6968109"/>
              <a:gd name="connsiteY1888" fmla="*/ 2725615 h 4221385"/>
              <a:gd name="connsiteX1889" fmla="*/ 2661985 w 6968109"/>
              <a:gd name="connsiteY1889" fmla="*/ 2709675 h 4221385"/>
              <a:gd name="connsiteX1890" fmla="*/ 2638076 w 6968109"/>
              <a:gd name="connsiteY1890" fmla="*/ 2685766 h 4221385"/>
              <a:gd name="connsiteX1891" fmla="*/ 2622137 w 6968109"/>
              <a:gd name="connsiteY1891" fmla="*/ 2677796 h 4221385"/>
              <a:gd name="connsiteX1892" fmla="*/ 2566350 w 6968109"/>
              <a:gd name="connsiteY1892" fmla="*/ 2653887 h 4221385"/>
              <a:gd name="connsiteX1893" fmla="*/ 2494622 w 6968109"/>
              <a:gd name="connsiteY1893" fmla="*/ 2606070 h 4221385"/>
              <a:gd name="connsiteX1894" fmla="*/ 2446805 w 6968109"/>
              <a:gd name="connsiteY1894" fmla="*/ 2590130 h 4221385"/>
              <a:gd name="connsiteX1895" fmla="*/ 2367107 w 6968109"/>
              <a:gd name="connsiteY1895" fmla="*/ 2566221 h 4221385"/>
              <a:gd name="connsiteX1896" fmla="*/ 2359138 w 6968109"/>
              <a:gd name="connsiteY1896" fmla="*/ 2542313 h 4221385"/>
              <a:gd name="connsiteX1897" fmla="*/ 2351169 w 6968109"/>
              <a:gd name="connsiteY1897" fmla="*/ 2518402 h 4221385"/>
              <a:gd name="connsiteX1898" fmla="*/ 2343200 w 6968109"/>
              <a:gd name="connsiteY1898" fmla="*/ 2478556 h 4221385"/>
              <a:gd name="connsiteX1899" fmla="*/ 2351169 w 6968109"/>
              <a:gd name="connsiteY1899" fmla="*/ 2462616 h 4221385"/>
              <a:gd name="connsiteX1900" fmla="*/ 2343200 w 6968109"/>
              <a:gd name="connsiteY1900" fmla="*/ 2446676 h 4221385"/>
              <a:gd name="connsiteX1901" fmla="*/ 2335229 w 6968109"/>
              <a:gd name="connsiteY1901" fmla="*/ 2438707 h 4221385"/>
              <a:gd name="connsiteX1902" fmla="*/ 2311320 w 6968109"/>
              <a:gd name="connsiteY1902" fmla="*/ 2390888 h 4221385"/>
              <a:gd name="connsiteX1903" fmla="*/ 2255532 w 6968109"/>
              <a:gd name="connsiteY1903" fmla="*/ 2335100 h 4221385"/>
              <a:gd name="connsiteX1904" fmla="*/ 2223655 w 6968109"/>
              <a:gd name="connsiteY1904" fmla="*/ 2319162 h 4221385"/>
              <a:gd name="connsiteX1905" fmla="*/ 2215684 w 6968109"/>
              <a:gd name="connsiteY1905" fmla="*/ 2319162 h 4221385"/>
              <a:gd name="connsiteX1906" fmla="*/ 2167867 w 6968109"/>
              <a:gd name="connsiteY1906" fmla="*/ 2327131 h 4221385"/>
              <a:gd name="connsiteX1907" fmla="*/ 2128018 w 6968109"/>
              <a:gd name="connsiteY1907" fmla="*/ 2327131 h 4221385"/>
              <a:gd name="connsiteX1908" fmla="*/ 2040351 w 6968109"/>
              <a:gd name="connsiteY1908" fmla="*/ 2359009 h 4221385"/>
              <a:gd name="connsiteX1909" fmla="*/ 2000503 w 6968109"/>
              <a:gd name="connsiteY1909" fmla="*/ 2414797 h 4221385"/>
              <a:gd name="connsiteX1910" fmla="*/ 1976594 w 6968109"/>
              <a:gd name="connsiteY1910" fmla="*/ 2486525 h 4221385"/>
              <a:gd name="connsiteX1911" fmla="*/ 1968625 w 6968109"/>
              <a:gd name="connsiteY1911" fmla="*/ 2494494 h 4221385"/>
              <a:gd name="connsiteX1912" fmla="*/ 1936745 w 6968109"/>
              <a:gd name="connsiteY1912" fmla="*/ 2542313 h 4221385"/>
              <a:gd name="connsiteX1913" fmla="*/ 2000503 w 6968109"/>
              <a:gd name="connsiteY1913" fmla="*/ 2566221 h 4221385"/>
              <a:gd name="connsiteX1914" fmla="*/ 2016442 w 6968109"/>
              <a:gd name="connsiteY1914" fmla="*/ 2566221 h 4221385"/>
              <a:gd name="connsiteX1915" fmla="*/ 2024413 w 6968109"/>
              <a:gd name="connsiteY1915" fmla="*/ 2582161 h 4221385"/>
              <a:gd name="connsiteX1916" fmla="*/ 2032382 w 6968109"/>
              <a:gd name="connsiteY1916" fmla="*/ 2598101 h 4221385"/>
              <a:gd name="connsiteX1917" fmla="*/ 2024413 w 6968109"/>
              <a:gd name="connsiteY1917" fmla="*/ 2622009 h 4221385"/>
              <a:gd name="connsiteX1918" fmla="*/ 2024413 w 6968109"/>
              <a:gd name="connsiteY1918" fmla="*/ 2661858 h 4221385"/>
              <a:gd name="connsiteX1919" fmla="*/ 2032382 w 6968109"/>
              <a:gd name="connsiteY1919" fmla="*/ 2669827 h 4221385"/>
              <a:gd name="connsiteX1920" fmla="*/ 2024413 w 6968109"/>
              <a:gd name="connsiteY1920" fmla="*/ 2677796 h 4221385"/>
              <a:gd name="connsiteX1921" fmla="*/ 2016442 w 6968109"/>
              <a:gd name="connsiteY1921" fmla="*/ 2693735 h 4221385"/>
              <a:gd name="connsiteX1922" fmla="*/ 2000503 w 6968109"/>
              <a:gd name="connsiteY1922" fmla="*/ 2701706 h 4221385"/>
              <a:gd name="connsiteX1923" fmla="*/ 1976594 w 6968109"/>
              <a:gd name="connsiteY1923" fmla="*/ 2693735 h 4221385"/>
              <a:gd name="connsiteX1924" fmla="*/ 1968625 w 6968109"/>
              <a:gd name="connsiteY1924" fmla="*/ 2685766 h 4221385"/>
              <a:gd name="connsiteX1925" fmla="*/ 1952685 w 6968109"/>
              <a:gd name="connsiteY1925" fmla="*/ 2677796 h 4221385"/>
              <a:gd name="connsiteX1926" fmla="*/ 1936745 w 6968109"/>
              <a:gd name="connsiteY1926" fmla="*/ 2645918 h 4221385"/>
              <a:gd name="connsiteX1927" fmla="*/ 1920806 w 6968109"/>
              <a:gd name="connsiteY1927" fmla="*/ 2622009 h 4221385"/>
              <a:gd name="connsiteX1928" fmla="*/ 1911841 w 6968109"/>
              <a:gd name="connsiteY1928" fmla="*/ 2622009 h 4221385"/>
              <a:gd name="connsiteX1929" fmla="*/ 1904868 w 6968109"/>
              <a:gd name="connsiteY1929" fmla="*/ 2622009 h 4221385"/>
              <a:gd name="connsiteX1930" fmla="*/ 1896897 w 6968109"/>
              <a:gd name="connsiteY1930" fmla="*/ 2622009 h 4221385"/>
              <a:gd name="connsiteX1931" fmla="*/ 1888928 w 6968109"/>
              <a:gd name="connsiteY1931" fmla="*/ 2622009 h 4221385"/>
              <a:gd name="connsiteX1932" fmla="*/ 1880958 w 6968109"/>
              <a:gd name="connsiteY1932" fmla="*/ 2622009 h 4221385"/>
              <a:gd name="connsiteX1933" fmla="*/ 1849080 w 6968109"/>
              <a:gd name="connsiteY1933" fmla="*/ 2622009 h 4221385"/>
              <a:gd name="connsiteX1934" fmla="*/ 1793292 w 6968109"/>
              <a:gd name="connsiteY1934" fmla="*/ 2629978 h 4221385"/>
              <a:gd name="connsiteX1935" fmla="*/ 1681717 w 6968109"/>
              <a:gd name="connsiteY1935" fmla="*/ 2653887 h 4221385"/>
              <a:gd name="connsiteX1936" fmla="*/ 1673747 w 6968109"/>
              <a:gd name="connsiteY1936" fmla="*/ 2669827 h 4221385"/>
              <a:gd name="connsiteX1937" fmla="*/ 1673747 w 6968109"/>
              <a:gd name="connsiteY1937" fmla="*/ 2677796 h 4221385"/>
              <a:gd name="connsiteX1938" fmla="*/ 1657807 w 6968109"/>
              <a:gd name="connsiteY1938" fmla="*/ 2677796 h 4221385"/>
              <a:gd name="connsiteX1939" fmla="*/ 1625929 w 6968109"/>
              <a:gd name="connsiteY1939" fmla="*/ 2685766 h 4221385"/>
              <a:gd name="connsiteX1940" fmla="*/ 1602019 w 6968109"/>
              <a:gd name="connsiteY1940" fmla="*/ 2685766 h 4221385"/>
              <a:gd name="connsiteX1941" fmla="*/ 1562172 w 6968109"/>
              <a:gd name="connsiteY1941" fmla="*/ 2685766 h 4221385"/>
              <a:gd name="connsiteX1942" fmla="*/ 1554202 w 6968109"/>
              <a:gd name="connsiteY1942" fmla="*/ 2685766 h 4221385"/>
              <a:gd name="connsiteX1943" fmla="*/ 1546233 w 6968109"/>
              <a:gd name="connsiteY1943" fmla="*/ 2685766 h 4221385"/>
              <a:gd name="connsiteX1944" fmla="*/ 1530293 w 6968109"/>
              <a:gd name="connsiteY1944" fmla="*/ 2685766 h 4221385"/>
              <a:gd name="connsiteX1945" fmla="*/ 1522324 w 6968109"/>
              <a:gd name="connsiteY1945" fmla="*/ 2685766 h 4221385"/>
              <a:gd name="connsiteX1946" fmla="*/ 1514353 w 6968109"/>
              <a:gd name="connsiteY1946" fmla="*/ 2685766 h 4221385"/>
              <a:gd name="connsiteX1947" fmla="*/ 1498414 w 6968109"/>
              <a:gd name="connsiteY1947" fmla="*/ 2685766 h 4221385"/>
              <a:gd name="connsiteX1948" fmla="*/ 1466536 w 6968109"/>
              <a:gd name="connsiteY1948" fmla="*/ 2685766 h 4221385"/>
              <a:gd name="connsiteX1949" fmla="*/ 1402779 w 6968109"/>
              <a:gd name="connsiteY1949" fmla="*/ 2685766 h 4221385"/>
              <a:gd name="connsiteX1950" fmla="*/ 1299173 w 6968109"/>
              <a:gd name="connsiteY1950" fmla="*/ 2685766 h 4221385"/>
              <a:gd name="connsiteX1951" fmla="*/ 1195566 w 6968109"/>
              <a:gd name="connsiteY1951" fmla="*/ 2685766 h 4221385"/>
              <a:gd name="connsiteX1952" fmla="*/ 1155718 w 6968109"/>
              <a:gd name="connsiteY1952" fmla="*/ 2685766 h 4221385"/>
              <a:gd name="connsiteX1953" fmla="*/ 1123840 w 6968109"/>
              <a:gd name="connsiteY1953" fmla="*/ 2637947 h 4221385"/>
              <a:gd name="connsiteX1954" fmla="*/ 1115870 w 6968109"/>
              <a:gd name="connsiteY1954" fmla="*/ 2622009 h 4221385"/>
              <a:gd name="connsiteX1955" fmla="*/ 1107901 w 6968109"/>
              <a:gd name="connsiteY1955" fmla="*/ 2622009 h 4221385"/>
              <a:gd name="connsiteX1956" fmla="*/ 1099930 w 6968109"/>
              <a:gd name="connsiteY1956" fmla="*/ 2622009 h 4221385"/>
              <a:gd name="connsiteX1957" fmla="*/ 1099930 w 6968109"/>
              <a:gd name="connsiteY1957" fmla="*/ 2636952 h 4221385"/>
              <a:gd name="connsiteX1958" fmla="*/ 1099930 w 6968109"/>
              <a:gd name="connsiteY1958" fmla="*/ 2641934 h 4221385"/>
              <a:gd name="connsiteX1959" fmla="*/ 1091961 w 6968109"/>
              <a:gd name="connsiteY1959" fmla="*/ 2653887 h 4221385"/>
              <a:gd name="connsiteX1960" fmla="*/ 1091961 w 6968109"/>
              <a:gd name="connsiteY1960" fmla="*/ 2661858 h 4221385"/>
              <a:gd name="connsiteX1961" fmla="*/ 1099930 w 6968109"/>
              <a:gd name="connsiteY1961" fmla="*/ 2661858 h 4221385"/>
              <a:gd name="connsiteX1962" fmla="*/ 1099930 w 6968109"/>
              <a:gd name="connsiteY1962" fmla="*/ 2669827 h 4221385"/>
              <a:gd name="connsiteX1963" fmla="*/ 1099930 w 6968109"/>
              <a:gd name="connsiteY1963" fmla="*/ 2717646 h 4221385"/>
              <a:gd name="connsiteX1964" fmla="*/ 996325 w 6968109"/>
              <a:gd name="connsiteY1964" fmla="*/ 2725615 h 4221385"/>
              <a:gd name="connsiteX1965" fmla="*/ 916628 w 6968109"/>
              <a:gd name="connsiteY1965" fmla="*/ 2725615 h 4221385"/>
              <a:gd name="connsiteX1966" fmla="*/ 892719 w 6968109"/>
              <a:gd name="connsiteY1966" fmla="*/ 2725615 h 4221385"/>
              <a:gd name="connsiteX1967" fmla="*/ 884749 w 6968109"/>
              <a:gd name="connsiteY1967" fmla="*/ 2725615 h 4221385"/>
              <a:gd name="connsiteX1968" fmla="*/ 876780 w 6968109"/>
              <a:gd name="connsiteY1968" fmla="*/ 2725615 h 4221385"/>
              <a:gd name="connsiteX1969" fmla="*/ 868811 w 6968109"/>
              <a:gd name="connsiteY1969" fmla="*/ 2725615 h 4221385"/>
              <a:gd name="connsiteX1970" fmla="*/ 847890 w 6968109"/>
              <a:gd name="connsiteY1970" fmla="*/ 2725615 h 4221385"/>
              <a:gd name="connsiteX1971" fmla="*/ 836931 w 6968109"/>
              <a:gd name="connsiteY1971" fmla="*/ 2725615 h 4221385"/>
              <a:gd name="connsiteX1972" fmla="*/ 836931 w 6968109"/>
              <a:gd name="connsiteY1972" fmla="*/ 2741554 h 4221385"/>
              <a:gd name="connsiteX1973" fmla="*/ 836931 w 6968109"/>
              <a:gd name="connsiteY1973" fmla="*/ 2757494 h 4221385"/>
              <a:gd name="connsiteX1974" fmla="*/ 844902 w 6968109"/>
              <a:gd name="connsiteY1974" fmla="*/ 2757494 h 4221385"/>
              <a:gd name="connsiteX1975" fmla="*/ 884749 w 6968109"/>
              <a:gd name="connsiteY1975" fmla="*/ 2757494 h 4221385"/>
              <a:gd name="connsiteX1976" fmla="*/ 916628 w 6968109"/>
              <a:gd name="connsiteY1976" fmla="*/ 2757494 h 4221385"/>
              <a:gd name="connsiteX1977" fmla="*/ 916628 w 6968109"/>
              <a:gd name="connsiteY1977" fmla="*/ 2749523 h 4221385"/>
              <a:gd name="connsiteX1978" fmla="*/ 916628 w 6968109"/>
              <a:gd name="connsiteY1978" fmla="*/ 2741554 h 4221385"/>
              <a:gd name="connsiteX1979" fmla="*/ 937549 w 6968109"/>
              <a:gd name="connsiteY1979" fmla="*/ 2741554 h 4221385"/>
              <a:gd name="connsiteX1980" fmla="*/ 940537 w 6968109"/>
              <a:gd name="connsiteY1980" fmla="*/ 2741554 h 4221385"/>
              <a:gd name="connsiteX1981" fmla="*/ 948507 w 6968109"/>
              <a:gd name="connsiteY1981" fmla="*/ 2741554 h 4221385"/>
              <a:gd name="connsiteX1982" fmla="*/ 964447 w 6968109"/>
              <a:gd name="connsiteY1982" fmla="*/ 2741554 h 4221385"/>
              <a:gd name="connsiteX1983" fmla="*/ 1044142 w 6968109"/>
              <a:gd name="connsiteY1983" fmla="*/ 2741554 h 4221385"/>
              <a:gd name="connsiteX1984" fmla="*/ 1060082 w 6968109"/>
              <a:gd name="connsiteY1984" fmla="*/ 2741554 h 4221385"/>
              <a:gd name="connsiteX1985" fmla="*/ 1071040 w 6968109"/>
              <a:gd name="connsiteY1985" fmla="*/ 2741554 h 4221385"/>
              <a:gd name="connsiteX1986" fmla="*/ 1076021 w 6968109"/>
              <a:gd name="connsiteY1986" fmla="*/ 2741554 h 4221385"/>
              <a:gd name="connsiteX1987" fmla="*/ 1083992 w 6968109"/>
              <a:gd name="connsiteY1987" fmla="*/ 2741554 h 4221385"/>
              <a:gd name="connsiteX1988" fmla="*/ 1091961 w 6968109"/>
              <a:gd name="connsiteY1988" fmla="*/ 2741554 h 4221385"/>
              <a:gd name="connsiteX1989" fmla="*/ 1107901 w 6968109"/>
              <a:gd name="connsiteY1989" fmla="*/ 2741554 h 4221385"/>
              <a:gd name="connsiteX1990" fmla="*/ 1107901 w 6968109"/>
              <a:gd name="connsiteY1990" fmla="*/ 2749523 h 4221385"/>
              <a:gd name="connsiteX1991" fmla="*/ 1115870 w 6968109"/>
              <a:gd name="connsiteY1991" fmla="*/ 2757494 h 4221385"/>
              <a:gd name="connsiteX1992" fmla="*/ 1123840 w 6968109"/>
              <a:gd name="connsiteY1992" fmla="*/ 2757494 h 4221385"/>
              <a:gd name="connsiteX1993" fmla="*/ 1139778 w 6968109"/>
              <a:gd name="connsiteY1993" fmla="*/ 2757494 h 4221385"/>
              <a:gd name="connsiteX1994" fmla="*/ 1139778 w 6968109"/>
              <a:gd name="connsiteY1994" fmla="*/ 2741554 h 4221385"/>
              <a:gd name="connsiteX1995" fmla="*/ 1139778 w 6968109"/>
              <a:gd name="connsiteY1995" fmla="*/ 2725615 h 4221385"/>
              <a:gd name="connsiteX1996" fmla="*/ 1155718 w 6968109"/>
              <a:gd name="connsiteY1996" fmla="*/ 2725615 h 4221385"/>
              <a:gd name="connsiteX1997" fmla="*/ 1171658 w 6968109"/>
              <a:gd name="connsiteY1997" fmla="*/ 2725615 h 4221385"/>
              <a:gd name="connsiteX1998" fmla="*/ 1179628 w 6968109"/>
              <a:gd name="connsiteY1998" fmla="*/ 2765463 h 4221385"/>
              <a:gd name="connsiteX1999" fmla="*/ 1171658 w 6968109"/>
              <a:gd name="connsiteY1999" fmla="*/ 2757494 h 4221385"/>
              <a:gd name="connsiteX2000" fmla="*/ 1171658 w 6968109"/>
              <a:gd name="connsiteY2000" fmla="*/ 2773432 h 4221385"/>
              <a:gd name="connsiteX2001" fmla="*/ 1171658 w 6968109"/>
              <a:gd name="connsiteY2001" fmla="*/ 2778868 h 4221385"/>
              <a:gd name="connsiteX2002" fmla="*/ 1165930 w 6968109"/>
              <a:gd name="connsiteY2002" fmla="*/ 2788500 h 4221385"/>
              <a:gd name="connsiteX2003" fmla="*/ 1163689 w 6968109"/>
              <a:gd name="connsiteY2003" fmla="*/ 2805311 h 4221385"/>
              <a:gd name="connsiteX2004" fmla="*/ 1171658 w 6968109"/>
              <a:gd name="connsiteY2004" fmla="*/ 2797341 h 4221385"/>
              <a:gd name="connsiteX2005" fmla="*/ 1171658 w 6968109"/>
              <a:gd name="connsiteY2005" fmla="*/ 2788376 h 4221385"/>
              <a:gd name="connsiteX2006" fmla="*/ 1171658 w 6968109"/>
              <a:gd name="connsiteY2006" fmla="*/ 2778868 h 4221385"/>
              <a:gd name="connsiteX2007" fmla="*/ 1179628 w 6968109"/>
              <a:gd name="connsiteY2007" fmla="*/ 2765463 h 4221385"/>
              <a:gd name="connsiteX2008" fmla="*/ 1283234 w 6968109"/>
              <a:gd name="connsiteY2008" fmla="*/ 2773432 h 4221385"/>
              <a:gd name="connsiteX2009" fmla="*/ 1418717 w 6968109"/>
              <a:gd name="connsiteY2009" fmla="*/ 2773432 h 4221385"/>
              <a:gd name="connsiteX2010" fmla="*/ 1450596 w 6968109"/>
              <a:gd name="connsiteY2010" fmla="*/ 2773432 h 4221385"/>
              <a:gd name="connsiteX2011" fmla="*/ 1458567 w 6968109"/>
              <a:gd name="connsiteY2011" fmla="*/ 2781403 h 4221385"/>
              <a:gd name="connsiteX2012" fmla="*/ 1506384 w 6968109"/>
              <a:gd name="connsiteY2012" fmla="*/ 2813280 h 4221385"/>
              <a:gd name="connsiteX2013" fmla="*/ 1514353 w 6968109"/>
              <a:gd name="connsiteY2013" fmla="*/ 2821251 h 4221385"/>
              <a:gd name="connsiteX2014" fmla="*/ 1546233 w 6968109"/>
              <a:gd name="connsiteY2014" fmla="*/ 2837189 h 4221385"/>
              <a:gd name="connsiteX2015" fmla="*/ 1586081 w 6968109"/>
              <a:gd name="connsiteY2015" fmla="*/ 2845160 h 4221385"/>
              <a:gd name="connsiteX2016" fmla="*/ 1594050 w 6968109"/>
              <a:gd name="connsiteY2016" fmla="*/ 2861099 h 4221385"/>
              <a:gd name="connsiteX2017" fmla="*/ 1594050 w 6968109"/>
              <a:gd name="connsiteY2017" fmla="*/ 2908917 h 4221385"/>
              <a:gd name="connsiteX2018" fmla="*/ 1594050 w 6968109"/>
              <a:gd name="connsiteY2018" fmla="*/ 2956734 h 4221385"/>
              <a:gd name="connsiteX2019" fmla="*/ 1602019 w 6968109"/>
              <a:gd name="connsiteY2019" fmla="*/ 3036433 h 4221385"/>
              <a:gd name="connsiteX2020" fmla="*/ 1602019 w 6968109"/>
              <a:gd name="connsiteY2020" fmla="*/ 3068310 h 4221385"/>
              <a:gd name="connsiteX2021" fmla="*/ 1602019 w 6968109"/>
              <a:gd name="connsiteY2021" fmla="*/ 3092219 h 4221385"/>
              <a:gd name="connsiteX2022" fmla="*/ 1609990 w 6968109"/>
              <a:gd name="connsiteY2022" fmla="*/ 3116128 h 4221385"/>
              <a:gd name="connsiteX2023" fmla="*/ 1625929 w 6968109"/>
              <a:gd name="connsiteY2023" fmla="*/ 3171916 h 4221385"/>
              <a:gd name="connsiteX2024" fmla="*/ 1689686 w 6968109"/>
              <a:gd name="connsiteY2024" fmla="*/ 3227704 h 4221385"/>
              <a:gd name="connsiteX2025" fmla="*/ 1701640 w 6968109"/>
              <a:gd name="connsiteY2025" fmla="*/ 3231688 h 4221385"/>
              <a:gd name="connsiteX2026" fmla="*/ 1702125 w 6968109"/>
              <a:gd name="connsiteY2026" fmla="*/ 3231850 h 4221385"/>
              <a:gd name="connsiteX2027" fmla="*/ 1678305 w 6968109"/>
              <a:gd name="connsiteY2027" fmla="*/ 3229832 h 4221385"/>
              <a:gd name="connsiteX2028" fmla="*/ 1623536 w 6968109"/>
              <a:gd name="connsiteY2028" fmla="*/ 3218879 h 4221385"/>
              <a:gd name="connsiteX2029" fmla="*/ 1566291 w 6968109"/>
              <a:gd name="connsiteY2029" fmla="*/ 3215259 h 4221385"/>
              <a:gd name="connsiteX2030" fmla="*/ 1507808 w 6968109"/>
              <a:gd name="connsiteY2030" fmla="*/ 3210401 h 4221385"/>
              <a:gd name="connsiteX2031" fmla="*/ 1450562 w 6968109"/>
              <a:gd name="connsiteY2031" fmla="*/ 3199448 h 4221385"/>
              <a:gd name="connsiteX2032" fmla="*/ 1417701 w 6968109"/>
              <a:gd name="connsiteY2032" fmla="*/ 3188494 h 4221385"/>
              <a:gd name="connsiteX2033" fmla="*/ 1388459 w 6968109"/>
              <a:gd name="connsiteY2033" fmla="*/ 3170206 h 4221385"/>
              <a:gd name="connsiteX2034" fmla="*/ 1360456 w 6968109"/>
              <a:gd name="connsiteY2034" fmla="*/ 3153156 h 4221385"/>
              <a:gd name="connsiteX2035" fmla="*/ 1333691 w 6968109"/>
              <a:gd name="connsiteY2035" fmla="*/ 3134868 h 4221385"/>
              <a:gd name="connsiteX2036" fmla="*/ 1271588 w 6968109"/>
              <a:gd name="connsiteY2036" fmla="*/ 3097149 h 4221385"/>
              <a:gd name="connsiteX2037" fmla="*/ 1214342 w 6968109"/>
              <a:gd name="connsiteY2037" fmla="*/ 3061811 h 4221385"/>
              <a:gd name="connsiteX2038" fmla="*/ 1155859 w 6968109"/>
              <a:gd name="connsiteY2038" fmla="*/ 3028950 h 4221385"/>
              <a:gd name="connsiteX2039" fmla="*/ 1096137 w 6968109"/>
              <a:gd name="connsiteY2039" fmla="*/ 2988755 h 4221385"/>
              <a:gd name="connsiteX2040" fmla="*/ 1076611 w 6968109"/>
              <a:gd name="connsiteY2040" fmla="*/ 2980182 h 4221385"/>
              <a:gd name="connsiteX2041" fmla="*/ 1057085 w 6968109"/>
              <a:gd name="connsiteY2041" fmla="*/ 2972848 h 4221385"/>
              <a:gd name="connsiteX2042" fmla="*/ 1036415 w 6968109"/>
              <a:gd name="connsiteY2042" fmla="*/ 2964275 h 4221385"/>
              <a:gd name="connsiteX2043" fmla="*/ 1019366 w 6968109"/>
              <a:gd name="connsiteY2043" fmla="*/ 2958179 h 4221385"/>
              <a:gd name="connsiteX2044" fmla="*/ 1001078 w 6968109"/>
              <a:gd name="connsiteY2044" fmla="*/ 2947226 h 4221385"/>
              <a:gd name="connsiteX2045" fmla="*/ 990124 w 6968109"/>
              <a:gd name="connsiteY2045" fmla="*/ 2931414 h 4221385"/>
              <a:gd name="connsiteX2046" fmla="*/ 984028 w 6968109"/>
              <a:gd name="connsiteY2046" fmla="*/ 2910745 h 4221385"/>
              <a:gd name="connsiteX2047" fmla="*/ 987647 w 6968109"/>
              <a:gd name="connsiteY2047" fmla="*/ 2909507 h 4221385"/>
              <a:gd name="connsiteX2048" fmla="*/ 987647 w 6968109"/>
              <a:gd name="connsiteY2048" fmla="*/ 2907030 h 4221385"/>
              <a:gd name="connsiteX2049" fmla="*/ 990124 w 6968109"/>
              <a:gd name="connsiteY2049" fmla="*/ 2904554 h 4221385"/>
              <a:gd name="connsiteX2050" fmla="*/ 992600 w 6968109"/>
              <a:gd name="connsiteY2050" fmla="*/ 2902077 h 4221385"/>
              <a:gd name="connsiteX2051" fmla="*/ 949928 w 6968109"/>
              <a:gd name="connsiteY2051" fmla="*/ 2902077 h 4221385"/>
              <a:gd name="connsiteX2052" fmla="*/ 932879 w 6968109"/>
              <a:gd name="connsiteY2052" fmla="*/ 2895981 h 4221385"/>
              <a:gd name="connsiteX2053" fmla="*/ 901160 w 6968109"/>
              <a:gd name="connsiteY2053" fmla="*/ 2888647 h 4221385"/>
              <a:gd name="connsiteX2054" fmla="*/ 863441 w 6968109"/>
              <a:gd name="connsiteY2054" fmla="*/ 2885027 h 4221385"/>
              <a:gd name="connsiteX2055" fmla="*/ 822008 w 6968109"/>
              <a:gd name="connsiteY2055" fmla="*/ 2880170 h 4221385"/>
              <a:gd name="connsiteX2056" fmla="*/ 776954 w 6968109"/>
              <a:gd name="connsiteY2056" fmla="*/ 2877693 h 4221385"/>
              <a:gd name="connsiteX2057" fmla="*/ 737997 w 6968109"/>
              <a:gd name="connsiteY2057" fmla="*/ 2874074 h 4221385"/>
              <a:gd name="connsiteX2058" fmla="*/ 702659 w 6968109"/>
              <a:gd name="connsiteY2058" fmla="*/ 2871597 h 4221385"/>
              <a:gd name="connsiteX2059" fmla="*/ 678275 w 6968109"/>
              <a:gd name="connsiteY2059" fmla="*/ 2871597 h 4221385"/>
              <a:gd name="connsiteX2060" fmla="*/ 673418 w 6968109"/>
              <a:gd name="connsiteY2060" fmla="*/ 2864263 h 4221385"/>
              <a:gd name="connsiteX2061" fmla="*/ 670941 w 6968109"/>
              <a:gd name="connsiteY2061" fmla="*/ 2861786 h 4221385"/>
              <a:gd name="connsiteX2062" fmla="*/ 668465 w 6968109"/>
              <a:gd name="connsiteY2062" fmla="*/ 2858167 h 4221385"/>
              <a:gd name="connsiteX2063" fmla="*/ 667226 w 6968109"/>
              <a:gd name="connsiteY2063" fmla="*/ 2853309 h 4221385"/>
              <a:gd name="connsiteX2064" fmla="*/ 664750 w 6968109"/>
              <a:gd name="connsiteY2064" fmla="*/ 2847213 h 4221385"/>
              <a:gd name="connsiteX2065" fmla="*/ 664750 w 6968109"/>
              <a:gd name="connsiteY2065" fmla="*/ 2837498 h 4221385"/>
              <a:gd name="connsiteX2066" fmla="*/ 657416 w 6968109"/>
              <a:gd name="connsiteY2066" fmla="*/ 2822924 h 4221385"/>
              <a:gd name="connsiteX2067" fmla="*/ 657416 w 6968109"/>
              <a:gd name="connsiteY2067" fmla="*/ 2804636 h 4221385"/>
              <a:gd name="connsiteX2068" fmla="*/ 659892 w 6968109"/>
              <a:gd name="connsiteY2068" fmla="*/ 2785110 h 4221385"/>
              <a:gd name="connsiteX2069" fmla="*/ 659892 w 6968109"/>
              <a:gd name="connsiteY2069" fmla="*/ 2764441 h 4221385"/>
              <a:gd name="connsiteX2070" fmla="*/ 657416 w 6968109"/>
              <a:gd name="connsiteY2070" fmla="*/ 2744915 h 4221385"/>
              <a:gd name="connsiteX2071" fmla="*/ 651320 w 6968109"/>
              <a:gd name="connsiteY2071" fmla="*/ 2731484 h 4221385"/>
              <a:gd name="connsiteX2072" fmla="*/ 635508 w 6968109"/>
              <a:gd name="connsiteY2072" fmla="*/ 2711958 h 4221385"/>
              <a:gd name="connsiteX2073" fmla="*/ 618458 w 6968109"/>
              <a:gd name="connsiteY2073" fmla="*/ 2690051 h 4221385"/>
              <a:gd name="connsiteX2074" fmla="*/ 597789 w 6968109"/>
              <a:gd name="connsiteY2074" fmla="*/ 2665667 h 4221385"/>
              <a:gd name="connsiteX2075" fmla="*/ 578263 w 6968109"/>
              <a:gd name="connsiteY2075" fmla="*/ 2644997 h 4221385"/>
              <a:gd name="connsiteX2076" fmla="*/ 562451 w 6968109"/>
              <a:gd name="connsiteY2076" fmla="*/ 2630424 h 4221385"/>
              <a:gd name="connsiteX2077" fmla="*/ 549021 w 6968109"/>
              <a:gd name="connsiteY2077" fmla="*/ 2618232 h 4221385"/>
              <a:gd name="connsiteX2078" fmla="*/ 545402 w 6968109"/>
              <a:gd name="connsiteY2078" fmla="*/ 2618232 h 4221385"/>
              <a:gd name="connsiteX2079" fmla="*/ 535686 w 6968109"/>
              <a:gd name="connsiteY2079" fmla="*/ 2616994 h 4221385"/>
              <a:gd name="connsiteX2080" fmla="*/ 527114 w 6968109"/>
              <a:gd name="connsiteY2080" fmla="*/ 2616994 h 4221385"/>
              <a:gd name="connsiteX2081" fmla="*/ 516160 w 6968109"/>
              <a:gd name="connsiteY2081" fmla="*/ 2614517 h 4221385"/>
              <a:gd name="connsiteX2082" fmla="*/ 516160 w 6968109"/>
              <a:gd name="connsiteY2082" fmla="*/ 2593848 h 4221385"/>
              <a:gd name="connsiteX2083" fmla="*/ 513683 w 6968109"/>
              <a:gd name="connsiteY2083" fmla="*/ 2571941 h 4221385"/>
              <a:gd name="connsiteX2084" fmla="*/ 513683 w 6968109"/>
              <a:gd name="connsiteY2084" fmla="*/ 2547557 h 4221385"/>
              <a:gd name="connsiteX2085" fmla="*/ 511207 w 6968109"/>
              <a:gd name="connsiteY2085" fmla="*/ 2532983 h 4221385"/>
              <a:gd name="connsiteX2086" fmla="*/ 486823 w 6968109"/>
              <a:gd name="connsiteY2086" fmla="*/ 2525649 h 4221385"/>
              <a:gd name="connsiteX2087" fmla="*/ 460058 w 6968109"/>
              <a:gd name="connsiteY2087" fmla="*/ 2517077 h 4221385"/>
              <a:gd name="connsiteX2088" fmla="*/ 435674 w 6968109"/>
              <a:gd name="connsiteY2088" fmla="*/ 2506123 h 4221385"/>
              <a:gd name="connsiteX2089" fmla="*/ 418624 w 6968109"/>
              <a:gd name="connsiteY2089" fmla="*/ 2492692 h 4221385"/>
              <a:gd name="connsiteX2090" fmla="*/ 411290 w 6968109"/>
              <a:gd name="connsiteY2090" fmla="*/ 2481739 h 4221385"/>
              <a:gd name="connsiteX2091" fmla="*/ 407670 w 6968109"/>
              <a:gd name="connsiteY2091" fmla="*/ 2468309 h 4221385"/>
              <a:gd name="connsiteX2092" fmla="*/ 402812 w 6968109"/>
              <a:gd name="connsiteY2092" fmla="*/ 2457355 h 4221385"/>
              <a:gd name="connsiteX2093" fmla="*/ 396716 w 6968109"/>
              <a:gd name="connsiteY2093" fmla="*/ 2443925 h 4221385"/>
              <a:gd name="connsiteX2094" fmla="*/ 385763 w 6968109"/>
              <a:gd name="connsiteY2094" fmla="*/ 2435352 h 4221385"/>
              <a:gd name="connsiteX2095" fmla="*/ 361379 w 6968109"/>
              <a:gd name="connsiteY2095" fmla="*/ 2428018 h 4221385"/>
              <a:gd name="connsiteX2096" fmla="*/ 336995 w 6968109"/>
              <a:gd name="connsiteY2096" fmla="*/ 2421922 h 4221385"/>
              <a:gd name="connsiteX2097" fmla="*/ 312611 w 6968109"/>
              <a:gd name="connsiteY2097" fmla="*/ 2414588 h 4221385"/>
              <a:gd name="connsiteX2098" fmla="*/ 288227 w 6968109"/>
              <a:gd name="connsiteY2098" fmla="*/ 2406015 h 4221385"/>
              <a:gd name="connsiteX2099" fmla="*/ 267557 w 6968109"/>
              <a:gd name="connsiteY2099" fmla="*/ 2392585 h 4221385"/>
              <a:gd name="connsiteX2100" fmla="*/ 254127 w 6968109"/>
              <a:gd name="connsiteY2100" fmla="*/ 2374297 h 4221385"/>
              <a:gd name="connsiteX2101" fmla="*/ 248031 w 6968109"/>
              <a:gd name="connsiteY2101" fmla="*/ 2352389 h 4221385"/>
              <a:gd name="connsiteX2102" fmla="*/ 254127 w 6968109"/>
              <a:gd name="connsiteY2102" fmla="*/ 2341436 h 4221385"/>
              <a:gd name="connsiteX2103" fmla="*/ 261461 w 6968109"/>
              <a:gd name="connsiteY2103" fmla="*/ 2321909 h 4221385"/>
              <a:gd name="connsiteX2104" fmla="*/ 267557 w 6968109"/>
              <a:gd name="connsiteY2104" fmla="*/ 2300002 h 4221385"/>
              <a:gd name="connsiteX2105" fmla="*/ 272415 w 6968109"/>
              <a:gd name="connsiteY2105" fmla="*/ 2279333 h 4221385"/>
              <a:gd name="connsiteX2106" fmla="*/ 254127 w 6968109"/>
              <a:gd name="connsiteY2106" fmla="*/ 2270760 h 4221385"/>
              <a:gd name="connsiteX2107" fmla="*/ 248031 w 6968109"/>
              <a:gd name="connsiteY2107" fmla="*/ 2262188 h 4221385"/>
              <a:gd name="connsiteX2108" fmla="*/ 245555 w 6968109"/>
              <a:gd name="connsiteY2108" fmla="*/ 2254853 h 4221385"/>
              <a:gd name="connsiteX2109" fmla="*/ 245555 w 6968109"/>
              <a:gd name="connsiteY2109" fmla="*/ 2248757 h 4221385"/>
              <a:gd name="connsiteX2110" fmla="*/ 250412 w 6968109"/>
              <a:gd name="connsiteY2110" fmla="*/ 2241423 h 4221385"/>
              <a:gd name="connsiteX2111" fmla="*/ 250412 w 6968109"/>
              <a:gd name="connsiteY2111" fmla="*/ 2232851 h 4221385"/>
              <a:gd name="connsiteX2112" fmla="*/ 245555 w 6968109"/>
              <a:gd name="connsiteY2112" fmla="*/ 2221897 h 4221385"/>
              <a:gd name="connsiteX2113" fmla="*/ 234601 w 6968109"/>
              <a:gd name="connsiteY2113" fmla="*/ 2203609 h 4221385"/>
              <a:gd name="connsiteX2114" fmla="*/ 218789 w 6968109"/>
              <a:gd name="connsiteY2114" fmla="*/ 2186559 h 4221385"/>
              <a:gd name="connsiteX2115" fmla="*/ 207836 w 6968109"/>
              <a:gd name="connsiteY2115" fmla="*/ 2168271 h 4221385"/>
              <a:gd name="connsiteX2116" fmla="*/ 190786 w 6968109"/>
              <a:gd name="connsiteY2116" fmla="*/ 2142649 h 4221385"/>
              <a:gd name="connsiteX2117" fmla="*/ 170117 w 6968109"/>
              <a:gd name="connsiteY2117" fmla="*/ 2118265 h 4221385"/>
              <a:gd name="connsiteX2118" fmla="*/ 153067 w 6968109"/>
              <a:gd name="connsiteY2118" fmla="*/ 2091500 h 4221385"/>
              <a:gd name="connsiteX2119" fmla="*/ 143351 w 6968109"/>
              <a:gd name="connsiteY2119" fmla="*/ 2080546 h 4221385"/>
              <a:gd name="connsiteX2120" fmla="*/ 134779 w 6968109"/>
              <a:gd name="connsiteY2120" fmla="*/ 2069592 h 4221385"/>
              <a:gd name="connsiteX2121" fmla="*/ 128683 w 6968109"/>
              <a:gd name="connsiteY2121" fmla="*/ 2051304 h 4221385"/>
              <a:gd name="connsiteX2122" fmla="*/ 132302 w 6968109"/>
              <a:gd name="connsiteY2122" fmla="*/ 2040350 h 4221385"/>
              <a:gd name="connsiteX2123" fmla="*/ 132302 w 6968109"/>
              <a:gd name="connsiteY2123" fmla="*/ 2024539 h 4221385"/>
              <a:gd name="connsiteX2124" fmla="*/ 137160 w 6968109"/>
              <a:gd name="connsiteY2124" fmla="*/ 2008727 h 4221385"/>
              <a:gd name="connsiteX2125" fmla="*/ 142018 w 6968109"/>
              <a:gd name="connsiteY2125" fmla="*/ 2005108 h 4221385"/>
              <a:gd name="connsiteX2126" fmla="*/ 143256 w 6968109"/>
              <a:gd name="connsiteY2126" fmla="*/ 2002631 h 4221385"/>
              <a:gd name="connsiteX2127" fmla="*/ 150590 w 6968109"/>
              <a:gd name="connsiteY2127" fmla="*/ 2000155 h 4221385"/>
              <a:gd name="connsiteX2128" fmla="*/ 155448 w 6968109"/>
              <a:gd name="connsiteY2128" fmla="*/ 1997678 h 4221385"/>
              <a:gd name="connsiteX2129" fmla="*/ 159068 w 6968109"/>
              <a:gd name="connsiteY2129" fmla="*/ 1994059 h 4221385"/>
              <a:gd name="connsiteX2130" fmla="*/ 161544 w 6968109"/>
              <a:gd name="connsiteY2130" fmla="*/ 1994059 h 4221385"/>
              <a:gd name="connsiteX2131" fmla="*/ 161544 w 6968109"/>
              <a:gd name="connsiteY2131" fmla="*/ 1997678 h 4221385"/>
              <a:gd name="connsiteX2132" fmla="*/ 161544 w 6968109"/>
              <a:gd name="connsiteY2132" fmla="*/ 2000155 h 4221385"/>
              <a:gd name="connsiteX2133" fmla="*/ 164021 w 6968109"/>
              <a:gd name="connsiteY2133" fmla="*/ 1997678 h 4221385"/>
              <a:gd name="connsiteX2134" fmla="*/ 164021 w 6968109"/>
              <a:gd name="connsiteY2134" fmla="*/ 1996440 h 4221385"/>
              <a:gd name="connsiteX2135" fmla="*/ 164021 w 6968109"/>
              <a:gd name="connsiteY2135" fmla="*/ 1993964 h 4221385"/>
              <a:gd name="connsiteX2136" fmla="*/ 164021 w 6968109"/>
              <a:gd name="connsiteY2136" fmla="*/ 1991487 h 4221385"/>
              <a:gd name="connsiteX2137" fmla="*/ 161544 w 6968109"/>
              <a:gd name="connsiteY2137" fmla="*/ 1989011 h 4221385"/>
              <a:gd name="connsiteX2138" fmla="*/ 159068 w 6968109"/>
              <a:gd name="connsiteY2138" fmla="*/ 1993868 h 4221385"/>
              <a:gd name="connsiteX2139" fmla="*/ 137160 w 6968109"/>
              <a:gd name="connsiteY2139" fmla="*/ 1989011 h 4221385"/>
              <a:gd name="connsiteX2140" fmla="*/ 128588 w 6968109"/>
              <a:gd name="connsiteY2140" fmla="*/ 1975580 h 4221385"/>
              <a:gd name="connsiteX2141" fmla="*/ 118872 w 6968109"/>
              <a:gd name="connsiteY2141" fmla="*/ 1962150 h 4221385"/>
              <a:gd name="connsiteX2142" fmla="*/ 112776 w 6968109"/>
              <a:gd name="connsiteY2142" fmla="*/ 1948720 h 4221385"/>
              <a:gd name="connsiteX2143" fmla="*/ 106680 w 6968109"/>
              <a:gd name="connsiteY2143" fmla="*/ 1934147 h 4221385"/>
              <a:gd name="connsiteX2144" fmla="*/ 101822 w 6968109"/>
              <a:gd name="connsiteY2144" fmla="*/ 1911001 h 4221385"/>
              <a:gd name="connsiteX2145" fmla="*/ 110395 w 6968109"/>
              <a:gd name="connsiteY2145" fmla="*/ 1900047 h 4221385"/>
              <a:gd name="connsiteX2146" fmla="*/ 110395 w 6968109"/>
              <a:gd name="connsiteY2146" fmla="*/ 1893951 h 4221385"/>
              <a:gd name="connsiteX2147" fmla="*/ 106775 w 6968109"/>
              <a:gd name="connsiteY2147" fmla="*/ 1885379 h 4221385"/>
              <a:gd name="connsiteX2148" fmla="*/ 101918 w 6968109"/>
              <a:gd name="connsiteY2148" fmla="*/ 1875663 h 4221385"/>
              <a:gd name="connsiteX2149" fmla="*/ 101918 w 6968109"/>
              <a:gd name="connsiteY2149" fmla="*/ 1862233 h 4221385"/>
              <a:gd name="connsiteX2150" fmla="*/ 106775 w 6968109"/>
              <a:gd name="connsiteY2150" fmla="*/ 1853660 h 4221385"/>
              <a:gd name="connsiteX2151" fmla="*/ 112871 w 6968109"/>
              <a:gd name="connsiteY2151" fmla="*/ 1840230 h 4221385"/>
              <a:gd name="connsiteX2152" fmla="*/ 117729 w 6968109"/>
              <a:gd name="connsiteY2152" fmla="*/ 1825657 h 4221385"/>
              <a:gd name="connsiteX2153" fmla="*/ 97060 w 6968109"/>
              <a:gd name="connsiteY2153" fmla="*/ 1809845 h 4221385"/>
              <a:gd name="connsiteX2154" fmla="*/ 86106 w 6968109"/>
              <a:gd name="connsiteY2154" fmla="*/ 1785461 h 4221385"/>
              <a:gd name="connsiteX2155" fmla="*/ 80582 w 6968109"/>
              <a:gd name="connsiteY2155" fmla="*/ 1785461 h 4221385"/>
              <a:gd name="connsiteX2156" fmla="*/ 75724 w 6968109"/>
              <a:gd name="connsiteY2156" fmla="*/ 1787938 h 4221385"/>
              <a:gd name="connsiteX2157" fmla="*/ 73247 w 6968109"/>
              <a:gd name="connsiteY2157" fmla="*/ 1787938 h 4221385"/>
              <a:gd name="connsiteX2158" fmla="*/ 70771 w 6968109"/>
              <a:gd name="connsiteY2158" fmla="*/ 1787938 h 4221385"/>
              <a:gd name="connsiteX2159" fmla="*/ 69533 w 6968109"/>
              <a:gd name="connsiteY2159" fmla="*/ 1785461 h 4221385"/>
              <a:gd name="connsiteX2160" fmla="*/ 69533 w 6968109"/>
              <a:gd name="connsiteY2160" fmla="*/ 1780604 h 4221385"/>
              <a:gd name="connsiteX2161" fmla="*/ 69533 w 6968109"/>
              <a:gd name="connsiteY2161" fmla="*/ 1774507 h 4221385"/>
              <a:gd name="connsiteX2162" fmla="*/ 67056 w 6968109"/>
              <a:gd name="connsiteY2162" fmla="*/ 1764792 h 4221385"/>
              <a:gd name="connsiteX2163" fmla="*/ 73152 w 6968109"/>
              <a:gd name="connsiteY2163" fmla="*/ 1747742 h 4221385"/>
              <a:gd name="connsiteX2164" fmla="*/ 70676 w 6968109"/>
              <a:gd name="connsiteY2164" fmla="*/ 1723358 h 4221385"/>
              <a:gd name="connsiteX2165" fmla="*/ 62103 w 6968109"/>
              <a:gd name="connsiteY2165" fmla="*/ 1698974 h 4221385"/>
              <a:gd name="connsiteX2166" fmla="*/ 46291 w 6968109"/>
              <a:gd name="connsiteY2166" fmla="*/ 1674590 h 4221385"/>
              <a:gd name="connsiteX2167" fmla="*/ 34100 w 6968109"/>
              <a:gd name="connsiteY2167" fmla="*/ 1650206 h 4221385"/>
              <a:gd name="connsiteX2168" fmla="*/ 20669 w 6968109"/>
              <a:gd name="connsiteY2168" fmla="*/ 1630680 h 4221385"/>
              <a:gd name="connsiteX2169" fmla="*/ 13335 w 6968109"/>
              <a:gd name="connsiteY2169" fmla="*/ 1610011 h 4221385"/>
              <a:gd name="connsiteX2170" fmla="*/ 13335 w 6968109"/>
              <a:gd name="connsiteY2170" fmla="*/ 1601438 h 4221385"/>
              <a:gd name="connsiteX2171" fmla="*/ 13335 w 6968109"/>
              <a:gd name="connsiteY2171" fmla="*/ 1596581 h 4221385"/>
              <a:gd name="connsiteX2172" fmla="*/ 15812 w 6968109"/>
              <a:gd name="connsiteY2172" fmla="*/ 1592961 h 4221385"/>
              <a:gd name="connsiteX2173" fmla="*/ 18288 w 6968109"/>
              <a:gd name="connsiteY2173" fmla="*/ 1590485 h 4221385"/>
              <a:gd name="connsiteX2174" fmla="*/ 20765 w 6968109"/>
              <a:gd name="connsiteY2174" fmla="*/ 1588008 h 4221385"/>
              <a:gd name="connsiteX2175" fmla="*/ 22003 w 6968109"/>
              <a:gd name="connsiteY2175" fmla="*/ 1585532 h 4221385"/>
              <a:gd name="connsiteX2176" fmla="*/ 15907 w 6968109"/>
              <a:gd name="connsiteY2176" fmla="*/ 1523429 h 4221385"/>
              <a:gd name="connsiteX2177" fmla="*/ 22003 w 6968109"/>
              <a:gd name="connsiteY2177" fmla="*/ 1514856 h 4221385"/>
              <a:gd name="connsiteX2178" fmla="*/ 31718 w 6968109"/>
              <a:gd name="connsiteY2178" fmla="*/ 1503902 h 4221385"/>
              <a:gd name="connsiteX2179" fmla="*/ 37814 w 6968109"/>
              <a:gd name="connsiteY2179" fmla="*/ 1490472 h 4221385"/>
              <a:gd name="connsiteX2180" fmla="*/ 40291 w 6968109"/>
              <a:gd name="connsiteY2180" fmla="*/ 1474661 h 4221385"/>
              <a:gd name="connsiteX2181" fmla="*/ 35433 w 6968109"/>
              <a:gd name="connsiteY2181" fmla="*/ 1452753 h 4221385"/>
              <a:gd name="connsiteX2182" fmla="*/ 29337 w 6968109"/>
              <a:gd name="connsiteY2182" fmla="*/ 1430846 h 4221385"/>
              <a:gd name="connsiteX2183" fmla="*/ 20765 w 6968109"/>
              <a:gd name="connsiteY2183" fmla="*/ 1411319 h 4221385"/>
              <a:gd name="connsiteX2184" fmla="*/ 11049 w 6968109"/>
              <a:gd name="connsiteY2184" fmla="*/ 1388174 h 4221385"/>
              <a:gd name="connsiteX2185" fmla="*/ 2477 w 6968109"/>
              <a:gd name="connsiteY2185" fmla="*/ 1362551 h 4221385"/>
              <a:gd name="connsiteX2186" fmla="*/ 0 w 6968109"/>
              <a:gd name="connsiteY2186" fmla="*/ 1328452 h 4221385"/>
              <a:gd name="connsiteX2187" fmla="*/ 18288 w 6968109"/>
              <a:gd name="connsiteY2187" fmla="*/ 1308926 h 4221385"/>
              <a:gd name="connsiteX2188" fmla="*/ 40196 w 6968109"/>
              <a:gd name="connsiteY2188" fmla="*/ 1279684 h 4221385"/>
              <a:gd name="connsiteX2189" fmla="*/ 59722 w 6968109"/>
              <a:gd name="connsiteY2189" fmla="*/ 1249204 h 4221385"/>
              <a:gd name="connsiteX2190" fmla="*/ 75629 w 6968109"/>
              <a:gd name="connsiteY2190" fmla="*/ 1217962 h 4221385"/>
              <a:gd name="connsiteX2191" fmla="*/ 86582 w 6968109"/>
              <a:gd name="connsiteY2191" fmla="*/ 1191197 h 4221385"/>
              <a:gd name="connsiteX2192" fmla="*/ 91440 w 6968109"/>
              <a:gd name="connsiteY2192" fmla="*/ 1175385 h 4221385"/>
              <a:gd name="connsiteX2193" fmla="*/ 97536 w 6968109"/>
              <a:gd name="connsiteY2193" fmla="*/ 1161955 h 4221385"/>
              <a:gd name="connsiteX2194" fmla="*/ 100013 w 6968109"/>
              <a:gd name="connsiteY2194" fmla="*/ 1151001 h 4221385"/>
              <a:gd name="connsiteX2195" fmla="*/ 100013 w 6968109"/>
              <a:gd name="connsiteY2195" fmla="*/ 1144905 h 4221385"/>
              <a:gd name="connsiteX2196" fmla="*/ 100013 w 6968109"/>
              <a:gd name="connsiteY2196" fmla="*/ 1137571 h 4221385"/>
              <a:gd name="connsiteX2197" fmla="*/ 102489 w 6968109"/>
              <a:gd name="connsiteY2197" fmla="*/ 1131475 h 4221385"/>
              <a:gd name="connsiteX2198" fmla="*/ 107347 w 6968109"/>
              <a:gd name="connsiteY2198" fmla="*/ 1126617 h 4221385"/>
              <a:gd name="connsiteX2199" fmla="*/ 108585 w 6968109"/>
              <a:gd name="connsiteY2199" fmla="*/ 1121759 h 4221385"/>
              <a:gd name="connsiteX2200" fmla="*/ 108585 w 6968109"/>
              <a:gd name="connsiteY2200" fmla="*/ 1118140 h 4221385"/>
              <a:gd name="connsiteX2201" fmla="*/ 111062 w 6968109"/>
              <a:gd name="connsiteY2201" fmla="*/ 1110806 h 4221385"/>
              <a:gd name="connsiteX2202" fmla="*/ 108585 w 6968109"/>
              <a:gd name="connsiteY2202" fmla="*/ 1104710 h 4221385"/>
              <a:gd name="connsiteX2203" fmla="*/ 108585 w 6968109"/>
              <a:gd name="connsiteY2203" fmla="*/ 1102233 h 4221385"/>
              <a:gd name="connsiteX2204" fmla="*/ 107347 w 6968109"/>
              <a:gd name="connsiteY2204" fmla="*/ 1097375 h 4221385"/>
              <a:gd name="connsiteX2205" fmla="*/ 102489 w 6968109"/>
              <a:gd name="connsiteY2205" fmla="*/ 1096137 h 4221385"/>
              <a:gd name="connsiteX2206" fmla="*/ 100013 w 6968109"/>
              <a:gd name="connsiteY2206" fmla="*/ 1091279 h 4221385"/>
              <a:gd name="connsiteX2207" fmla="*/ 100013 w 6968109"/>
              <a:gd name="connsiteY2207" fmla="*/ 1088803 h 4221385"/>
              <a:gd name="connsiteX2208" fmla="*/ 100013 w 6968109"/>
              <a:gd name="connsiteY2208" fmla="*/ 1066895 h 4221385"/>
              <a:gd name="connsiteX2209" fmla="*/ 107347 w 6968109"/>
              <a:gd name="connsiteY2209" fmla="*/ 1047369 h 4221385"/>
              <a:gd name="connsiteX2210" fmla="*/ 119539 w 6968109"/>
              <a:gd name="connsiteY2210" fmla="*/ 1024223 h 4221385"/>
              <a:gd name="connsiteX2211" fmla="*/ 131731 w 6968109"/>
              <a:gd name="connsiteY2211" fmla="*/ 1009650 h 4221385"/>
              <a:gd name="connsiteX2212" fmla="*/ 137827 w 6968109"/>
              <a:gd name="connsiteY2212" fmla="*/ 996220 h 4221385"/>
              <a:gd name="connsiteX2213" fmla="*/ 132969 w 6968109"/>
              <a:gd name="connsiteY2213" fmla="*/ 931640 h 4221385"/>
              <a:gd name="connsiteX2214" fmla="*/ 135446 w 6968109"/>
              <a:gd name="connsiteY2214" fmla="*/ 931640 h 4221385"/>
              <a:gd name="connsiteX2215" fmla="*/ 140303 w 6968109"/>
              <a:gd name="connsiteY2215" fmla="*/ 929164 h 4221385"/>
              <a:gd name="connsiteX2216" fmla="*/ 143923 w 6968109"/>
              <a:gd name="connsiteY2216" fmla="*/ 926687 h 4221385"/>
              <a:gd name="connsiteX2217" fmla="*/ 148781 w 6968109"/>
              <a:gd name="connsiteY2217" fmla="*/ 925449 h 4221385"/>
              <a:gd name="connsiteX2218" fmla="*/ 151257 w 6968109"/>
              <a:gd name="connsiteY2218" fmla="*/ 922973 h 4221385"/>
              <a:gd name="connsiteX2219" fmla="*/ 167069 w 6968109"/>
              <a:gd name="connsiteY2219" fmla="*/ 893731 h 4221385"/>
              <a:gd name="connsiteX2220" fmla="*/ 175641 w 6968109"/>
              <a:gd name="connsiteY2220" fmla="*/ 858393 h 4221385"/>
              <a:gd name="connsiteX2221" fmla="*/ 191452 w 6968109"/>
              <a:gd name="connsiteY2221" fmla="*/ 858393 h 4221385"/>
              <a:gd name="connsiteX2222" fmla="*/ 204883 w 6968109"/>
              <a:gd name="connsiteY2222" fmla="*/ 825532 h 4221385"/>
              <a:gd name="connsiteX2223" fmla="*/ 224409 w 6968109"/>
              <a:gd name="connsiteY2223" fmla="*/ 790194 h 4221385"/>
              <a:gd name="connsiteX2224" fmla="*/ 241459 w 6968109"/>
              <a:gd name="connsiteY2224" fmla="*/ 756095 h 4221385"/>
              <a:gd name="connsiteX2225" fmla="*/ 251174 w 6968109"/>
              <a:gd name="connsiteY2225" fmla="*/ 707327 h 4221385"/>
              <a:gd name="connsiteX2226" fmla="*/ 265652 w 6968109"/>
              <a:gd name="connsiteY2226" fmla="*/ 703993 h 4221385"/>
              <a:gd name="connsiteX2227" fmla="*/ 270510 w 6968109"/>
              <a:gd name="connsiteY2227" fmla="*/ 682085 h 4221385"/>
              <a:gd name="connsiteX2228" fmla="*/ 270510 w 6968109"/>
              <a:gd name="connsiteY2228" fmla="*/ 657701 h 4221385"/>
              <a:gd name="connsiteX2229" fmla="*/ 275368 w 6968109"/>
              <a:gd name="connsiteY2229" fmla="*/ 634556 h 4221385"/>
              <a:gd name="connsiteX2230" fmla="*/ 286322 w 6968109"/>
              <a:gd name="connsiteY2230" fmla="*/ 615029 h 4221385"/>
              <a:gd name="connsiteX2231" fmla="*/ 302133 w 6968109"/>
              <a:gd name="connsiteY2231" fmla="*/ 590645 h 4221385"/>
              <a:gd name="connsiteX2232" fmla="*/ 313087 w 6968109"/>
              <a:gd name="connsiteY2232" fmla="*/ 566261 h 4221385"/>
              <a:gd name="connsiteX2233" fmla="*/ 321659 w 6968109"/>
              <a:gd name="connsiteY2233" fmla="*/ 533400 h 4221385"/>
              <a:gd name="connsiteX2234" fmla="*/ 321659 w 6968109"/>
              <a:gd name="connsiteY2234" fmla="*/ 499301 h 4221385"/>
              <a:gd name="connsiteX2235" fmla="*/ 324136 w 6968109"/>
              <a:gd name="connsiteY2235" fmla="*/ 466439 h 4221385"/>
              <a:gd name="connsiteX2236" fmla="*/ 327755 w 6968109"/>
              <a:gd name="connsiteY2236" fmla="*/ 435959 h 4221385"/>
              <a:gd name="connsiteX2237" fmla="*/ 341186 w 6968109"/>
              <a:gd name="connsiteY2237" fmla="*/ 406718 h 4221385"/>
              <a:gd name="connsiteX2238" fmla="*/ 326612 w 6968109"/>
              <a:gd name="connsiteY2238" fmla="*/ 406718 h 4221385"/>
              <a:gd name="connsiteX2239" fmla="*/ 327851 w 6968109"/>
              <a:gd name="connsiteY2239" fmla="*/ 379952 h 4221385"/>
              <a:gd name="connsiteX2240" fmla="*/ 332708 w 6968109"/>
              <a:gd name="connsiteY2240" fmla="*/ 358045 h 4221385"/>
              <a:gd name="connsiteX2241" fmla="*/ 341281 w 6968109"/>
              <a:gd name="connsiteY2241" fmla="*/ 338518 h 4221385"/>
              <a:gd name="connsiteX2242" fmla="*/ 354711 w 6968109"/>
              <a:gd name="connsiteY2242" fmla="*/ 342138 h 4221385"/>
              <a:gd name="connsiteX2243" fmla="*/ 348615 w 6968109"/>
              <a:gd name="connsiteY2243" fmla="*/ 320231 h 4221385"/>
              <a:gd name="connsiteX2244" fmla="*/ 346139 w 6968109"/>
              <a:gd name="connsiteY2244" fmla="*/ 293465 h 4221385"/>
              <a:gd name="connsiteX2245" fmla="*/ 346139 w 6968109"/>
              <a:gd name="connsiteY2245" fmla="*/ 265462 h 4221385"/>
              <a:gd name="connsiteX2246" fmla="*/ 348615 w 6968109"/>
              <a:gd name="connsiteY2246" fmla="*/ 236220 h 4221385"/>
              <a:gd name="connsiteX2247" fmla="*/ 343757 w 6968109"/>
              <a:gd name="connsiteY2247" fmla="*/ 209455 h 4221385"/>
              <a:gd name="connsiteX2248" fmla="*/ 343757 w 6968109"/>
              <a:gd name="connsiteY2248" fmla="*/ 185071 h 4221385"/>
              <a:gd name="connsiteX2249" fmla="*/ 346234 w 6968109"/>
              <a:gd name="connsiteY2249" fmla="*/ 158306 h 4221385"/>
              <a:gd name="connsiteX2250" fmla="*/ 343757 w 6968109"/>
              <a:gd name="connsiteY2250" fmla="*/ 132683 h 4221385"/>
              <a:gd name="connsiteX2251" fmla="*/ 337661 w 6968109"/>
              <a:gd name="connsiteY2251" fmla="*/ 119253 h 4221385"/>
              <a:gd name="connsiteX2252" fmla="*/ 330327 w 6968109"/>
              <a:gd name="connsiteY2252" fmla="*/ 108299 h 4221385"/>
              <a:gd name="connsiteX2253" fmla="*/ 324231 w 6968109"/>
              <a:gd name="connsiteY2253" fmla="*/ 94869 h 4221385"/>
              <a:gd name="connsiteX2254" fmla="*/ 324231 w 6968109"/>
              <a:gd name="connsiteY2254" fmla="*/ 79153 h 4221385"/>
              <a:gd name="connsiteX2255" fmla="*/ 330327 w 6968109"/>
              <a:gd name="connsiteY2255" fmla="*/ 59627 h 4221385"/>
              <a:gd name="connsiteX2256" fmla="*/ 337661 w 6968109"/>
              <a:gd name="connsiteY2256" fmla="*/ 38957 h 4221385"/>
              <a:gd name="connsiteX2257" fmla="*/ 341281 w 6968109"/>
              <a:gd name="connsiteY2257" fmla="*/ 14573 h 4221385"/>
              <a:gd name="connsiteX2258" fmla="*/ 348615 w 6968109"/>
              <a:gd name="connsiteY2258" fmla="*/ 14573 h 4221385"/>
              <a:gd name="connsiteX2259" fmla="*/ 351092 w 6968109"/>
              <a:gd name="connsiteY2259" fmla="*/ 17050 h 4221385"/>
              <a:gd name="connsiteX2260" fmla="*/ 352330 w 6968109"/>
              <a:gd name="connsiteY2260" fmla="*/ 17050 h 4221385"/>
              <a:gd name="connsiteX2261" fmla="*/ 354806 w 6968109"/>
              <a:gd name="connsiteY2261" fmla="*/ 17050 h 4221385"/>
              <a:gd name="connsiteX2262" fmla="*/ 357283 w 6968109"/>
              <a:gd name="connsiteY2262" fmla="*/ 19526 h 4221385"/>
              <a:gd name="connsiteX2263" fmla="*/ 375571 w 6968109"/>
              <a:gd name="connsiteY2263" fmla="*/ 32957 h 4221385"/>
              <a:gd name="connsiteX2264" fmla="*/ 390144 w 6968109"/>
              <a:gd name="connsiteY2264" fmla="*/ 52483 h 4221385"/>
              <a:gd name="connsiteX2265" fmla="*/ 403574 w 6968109"/>
              <a:gd name="connsiteY2265" fmla="*/ 73152 h 4221385"/>
              <a:gd name="connsiteX2266" fmla="*/ 417005 w 6968109"/>
              <a:gd name="connsiteY2266" fmla="*/ 87725 h 4221385"/>
              <a:gd name="connsiteX2267" fmla="*/ 438912 w 6968109"/>
              <a:gd name="connsiteY2267" fmla="*/ 101156 h 4221385"/>
              <a:gd name="connsiteX2268" fmla="*/ 468154 w 6968109"/>
              <a:gd name="connsiteY2268" fmla="*/ 109728 h 4221385"/>
              <a:gd name="connsiteX2269" fmla="*/ 498634 w 6968109"/>
              <a:gd name="connsiteY2269" fmla="*/ 114586 h 4221385"/>
              <a:gd name="connsiteX2270" fmla="*/ 527876 w 6968109"/>
              <a:gd name="connsiteY2270" fmla="*/ 123158 h 4221385"/>
              <a:gd name="connsiteX2271" fmla="*/ 527876 w 6968109"/>
              <a:gd name="connsiteY2271" fmla="*/ 128016 h 4221385"/>
              <a:gd name="connsiteX2272" fmla="*/ 527876 w 6968109"/>
              <a:gd name="connsiteY2272" fmla="*/ 130493 h 4221385"/>
              <a:gd name="connsiteX2273" fmla="*/ 527876 w 6968109"/>
              <a:gd name="connsiteY2273" fmla="*/ 132969 h 4221385"/>
              <a:gd name="connsiteX2274" fmla="*/ 527876 w 6968109"/>
              <a:gd name="connsiteY2274" fmla="*/ 134207 h 4221385"/>
              <a:gd name="connsiteX2275" fmla="*/ 527876 w 6968109"/>
              <a:gd name="connsiteY2275" fmla="*/ 136684 h 4221385"/>
              <a:gd name="connsiteX2276" fmla="*/ 533972 w 6968109"/>
              <a:gd name="connsiteY2276" fmla="*/ 134207 h 4221385"/>
              <a:gd name="connsiteX2277" fmla="*/ 538829 w 6968109"/>
              <a:gd name="connsiteY2277" fmla="*/ 134207 h 4221385"/>
              <a:gd name="connsiteX2278" fmla="*/ 546164 w 6968109"/>
              <a:gd name="connsiteY2278" fmla="*/ 132969 h 4221385"/>
              <a:gd name="connsiteX2279" fmla="*/ 552260 w 6968109"/>
              <a:gd name="connsiteY2279" fmla="*/ 132969 h 4221385"/>
              <a:gd name="connsiteX2280" fmla="*/ 563213 w 6968109"/>
              <a:gd name="connsiteY2280" fmla="*/ 132969 h 4221385"/>
              <a:gd name="connsiteX2281" fmla="*/ 563213 w 6968109"/>
              <a:gd name="connsiteY2281" fmla="*/ 154877 h 4221385"/>
              <a:gd name="connsiteX2282" fmla="*/ 568071 w 6968109"/>
              <a:gd name="connsiteY2282" fmla="*/ 168307 h 4221385"/>
              <a:gd name="connsiteX2283" fmla="*/ 571691 w 6968109"/>
              <a:gd name="connsiteY2283" fmla="*/ 181737 h 4221385"/>
              <a:gd name="connsiteX2284" fmla="*/ 579025 w 6968109"/>
              <a:gd name="connsiteY2284" fmla="*/ 196310 h 4221385"/>
              <a:gd name="connsiteX2285" fmla="*/ 579025 w 6968109"/>
              <a:gd name="connsiteY2285" fmla="*/ 195072 h 4221385"/>
              <a:gd name="connsiteX2286" fmla="*/ 581501 w 6968109"/>
              <a:gd name="connsiteY2286" fmla="*/ 192596 h 4221385"/>
              <a:gd name="connsiteX2287" fmla="*/ 581501 w 6968109"/>
              <a:gd name="connsiteY2287" fmla="*/ 190119 h 4221385"/>
              <a:gd name="connsiteX2288" fmla="*/ 582740 w 6968109"/>
              <a:gd name="connsiteY2288" fmla="*/ 185261 h 4221385"/>
              <a:gd name="connsiteX2289" fmla="*/ 587597 w 6968109"/>
              <a:gd name="connsiteY2289" fmla="*/ 182785 h 4221385"/>
              <a:gd name="connsiteX2290" fmla="*/ 590074 w 6968109"/>
              <a:gd name="connsiteY2290" fmla="*/ 182785 h 4221385"/>
              <a:gd name="connsiteX2291" fmla="*/ 592550 w 6968109"/>
              <a:gd name="connsiteY2291" fmla="*/ 181547 h 4221385"/>
              <a:gd name="connsiteX2292" fmla="*/ 592550 w 6968109"/>
              <a:gd name="connsiteY2292" fmla="*/ 179070 h 4221385"/>
              <a:gd name="connsiteX2293" fmla="*/ 592550 w 6968109"/>
              <a:gd name="connsiteY2293" fmla="*/ 176594 h 4221385"/>
              <a:gd name="connsiteX2294" fmla="*/ 592550 w 6968109"/>
              <a:gd name="connsiteY2294" fmla="*/ 171736 h 4221385"/>
              <a:gd name="connsiteX2295" fmla="*/ 592550 w 6968109"/>
              <a:gd name="connsiteY2295" fmla="*/ 165640 h 4221385"/>
              <a:gd name="connsiteX2296" fmla="*/ 590074 w 6968109"/>
              <a:gd name="connsiteY2296" fmla="*/ 157067 h 4221385"/>
              <a:gd name="connsiteX2297" fmla="*/ 587597 w 6968109"/>
              <a:gd name="connsiteY2297" fmla="*/ 143637 h 4221385"/>
              <a:gd name="connsiteX2298" fmla="*/ 587597 w 6968109"/>
              <a:gd name="connsiteY2298" fmla="*/ 133922 h 4221385"/>
              <a:gd name="connsiteX2299" fmla="*/ 587597 w 6968109"/>
              <a:gd name="connsiteY2299" fmla="*/ 127826 h 4221385"/>
              <a:gd name="connsiteX2300" fmla="*/ 582740 w 6968109"/>
              <a:gd name="connsiteY2300" fmla="*/ 112014 h 4221385"/>
              <a:gd name="connsiteX2301" fmla="*/ 568166 w 6968109"/>
              <a:gd name="connsiteY2301" fmla="*/ 112014 h 4221385"/>
              <a:gd name="connsiteX2302" fmla="*/ 568166 w 6968109"/>
              <a:gd name="connsiteY2302" fmla="*/ 87630 h 4221385"/>
              <a:gd name="connsiteX2303" fmla="*/ 587693 w 6968109"/>
              <a:gd name="connsiteY2303" fmla="*/ 87630 h 4221385"/>
              <a:gd name="connsiteX2304" fmla="*/ 587693 w 6968109"/>
              <a:gd name="connsiteY2304" fmla="*/ 84011 h 4221385"/>
              <a:gd name="connsiteX2305" fmla="*/ 590169 w 6968109"/>
              <a:gd name="connsiteY2305" fmla="*/ 79153 h 4221385"/>
              <a:gd name="connsiteX2306" fmla="*/ 590169 w 6968109"/>
              <a:gd name="connsiteY2306" fmla="*/ 76676 h 4221385"/>
              <a:gd name="connsiteX2307" fmla="*/ 592646 w 6968109"/>
              <a:gd name="connsiteY2307" fmla="*/ 73057 h 4221385"/>
              <a:gd name="connsiteX2308" fmla="*/ 596265 w 6968109"/>
              <a:gd name="connsiteY2308" fmla="*/ 73057 h 4221385"/>
              <a:gd name="connsiteX2309" fmla="*/ 596265 w 6968109"/>
              <a:gd name="connsiteY2309" fmla="*/ 59627 h 4221385"/>
              <a:gd name="connsiteX2310" fmla="*/ 587693 w 6968109"/>
              <a:gd name="connsiteY2310" fmla="*/ 43815 h 4221385"/>
              <a:gd name="connsiteX2311" fmla="*/ 576739 w 6968109"/>
              <a:gd name="connsiteY2311" fmla="*/ 28004 h 4221385"/>
              <a:gd name="connsiteX2312" fmla="*/ 571405 w 6968109"/>
              <a:gd name="connsiteY2312" fmla="*/ 10954 h 4221385"/>
              <a:gd name="connsiteX2313" fmla="*/ 584835 w 6968109"/>
              <a:gd name="connsiteY2313" fmla="*/ 3620 h 4221385"/>
              <a:gd name="connsiteX2314" fmla="*/ 603123 w 6968109"/>
              <a:gd name="connsiteY2314" fmla="*/ 1143 h 422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</a:cxnLst>
            <a:rect l="l" t="t" r="r" b="b"/>
            <a:pathLst>
              <a:path w="6968109" h="4221385">
                <a:moveTo>
                  <a:pt x="3431477" y="3900474"/>
                </a:moveTo>
                <a:lnTo>
                  <a:pt x="3431477" y="3901345"/>
                </a:lnTo>
                <a:lnTo>
                  <a:pt x="3430900" y="3902217"/>
                </a:lnTo>
                <a:close/>
                <a:moveTo>
                  <a:pt x="3725228" y="3633407"/>
                </a:moveTo>
                <a:lnTo>
                  <a:pt x="3721608" y="3640741"/>
                </a:lnTo>
                <a:lnTo>
                  <a:pt x="3714274" y="3644360"/>
                </a:lnTo>
                <a:lnTo>
                  <a:pt x="3710654" y="3649218"/>
                </a:lnTo>
                <a:lnTo>
                  <a:pt x="3708178" y="3651695"/>
                </a:lnTo>
                <a:lnTo>
                  <a:pt x="3703320" y="3654171"/>
                </a:lnTo>
                <a:lnTo>
                  <a:pt x="3700844" y="3657791"/>
                </a:lnTo>
                <a:lnTo>
                  <a:pt x="3708178" y="3665125"/>
                </a:lnTo>
                <a:lnTo>
                  <a:pt x="3713036" y="3673697"/>
                </a:lnTo>
                <a:lnTo>
                  <a:pt x="3714274" y="3682270"/>
                </a:lnTo>
                <a:lnTo>
                  <a:pt x="3730086" y="3678650"/>
                </a:lnTo>
                <a:lnTo>
                  <a:pt x="3725228" y="3665220"/>
                </a:lnTo>
                <a:lnTo>
                  <a:pt x="3723989" y="3651790"/>
                </a:lnTo>
                <a:lnTo>
                  <a:pt x="3725228" y="3640836"/>
                </a:lnTo>
                <a:close/>
                <a:moveTo>
                  <a:pt x="5809393" y="3620072"/>
                </a:moveTo>
                <a:lnTo>
                  <a:pt x="5809393" y="3624834"/>
                </a:lnTo>
                <a:lnTo>
                  <a:pt x="5816727" y="3630930"/>
                </a:lnTo>
                <a:lnTo>
                  <a:pt x="5819204" y="3638264"/>
                </a:lnTo>
                <a:lnTo>
                  <a:pt x="5825300" y="3644360"/>
                </a:lnTo>
                <a:lnTo>
                  <a:pt x="5827776" y="3646837"/>
                </a:lnTo>
                <a:lnTo>
                  <a:pt x="5830253" y="3649313"/>
                </a:lnTo>
                <a:lnTo>
                  <a:pt x="5830253" y="3620072"/>
                </a:lnTo>
                <a:close/>
                <a:moveTo>
                  <a:pt x="4406170" y="3484817"/>
                </a:moveTo>
                <a:lnTo>
                  <a:pt x="4401312" y="3494532"/>
                </a:lnTo>
                <a:lnTo>
                  <a:pt x="4396454" y="3500628"/>
                </a:lnTo>
                <a:lnTo>
                  <a:pt x="4390359" y="3507963"/>
                </a:lnTo>
                <a:lnTo>
                  <a:pt x="4381786" y="3514058"/>
                </a:lnTo>
                <a:lnTo>
                  <a:pt x="4381786" y="3518916"/>
                </a:lnTo>
                <a:lnTo>
                  <a:pt x="4430554" y="3518916"/>
                </a:lnTo>
                <a:lnTo>
                  <a:pt x="4434174" y="3516440"/>
                </a:lnTo>
                <a:lnTo>
                  <a:pt x="4436650" y="3513963"/>
                </a:lnTo>
                <a:lnTo>
                  <a:pt x="4443984" y="3513963"/>
                </a:lnTo>
                <a:lnTo>
                  <a:pt x="4450080" y="3513963"/>
                </a:lnTo>
                <a:lnTo>
                  <a:pt x="4452557" y="3509105"/>
                </a:lnTo>
                <a:lnTo>
                  <a:pt x="4455033" y="3507867"/>
                </a:lnTo>
                <a:lnTo>
                  <a:pt x="4456271" y="3507867"/>
                </a:lnTo>
                <a:lnTo>
                  <a:pt x="4458748" y="3503009"/>
                </a:lnTo>
                <a:lnTo>
                  <a:pt x="4458748" y="3498152"/>
                </a:lnTo>
                <a:lnTo>
                  <a:pt x="4444175" y="3495675"/>
                </a:lnTo>
                <a:lnTo>
                  <a:pt x="4431983" y="3492056"/>
                </a:lnTo>
                <a:lnTo>
                  <a:pt x="4421029" y="3487198"/>
                </a:lnTo>
                <a:close/>
                <a:moveTo>
                  <a:pt x="4720400" y="3414236"/>
                </a:moveTo>
                <a:lnTo>
                  <a:pt x="4720400" y="3418999"/>
                </a:lnTo>
                <a:lnTo>
                  <a:pt x="4720400" y="3421475"/>
                </a:lnTo>
                <a:lnTo>
                  <a:pt x="4722876" y="3422714"/>
                </a:lnTo>
                <a:lnTo>
                  <a:pt x="4722876" y="3425190"/>
                </a:lnTo>
                <a:lnTo>
                  <a:pt x="4724114" y="3427667"/>
                </a:lnTo>
                <a:lnTo>
                  <a:pt x="4724114" y="3414236"/>
                </a:lnTo>
                <a:close/>
                <a:moveTo>
                  <a:pt x="2861227" y="3227704"/>
                </a:moveTo>
                <a:cubicBezTo>
                  <a:pt x="2861227" y="3231688"/>
                  <a:pt x="2861227" y="3235673"/>
                  <a:pt x="2862223" y="3238662"/>
                </a:cubicBezTo>
                <a:lnTo>
                  <a:pt x="2866571" y="3241768"/>
                </a:lnTo>
                <a:lnTo>
                  <a:pt x="2869196" y="3251612"/>
                </a:lnTo>
                <a:lnTo>
                  <a:pt x="2869196" y="3243643"/>
                </a:lnTo>
                <a:lnTo>
                  <a:pt x="2866571" y="3241768"/>
                </a:lnTo>
                <a:lnTo>
                  <a:pt x="2865211" y="3236670"/>
                </a:lnTo>
                <a:cubicBezTo>
                  <a:pt x="2863219" y="3231689"/>
                  <a:pt x="2861227" y="3227704"/>
                  <a:pt x="2861227" y="3227704"/>
                </a:cubicBezTo>
                <a:close/>
                <a:moveTo>
                  <a:pt x="1785323" y="3219735"/>
                </a:moveTo>
                <a:cubicBezTo>
                  <a:pt x="1785323" y="3219735"/>
                  <a:pt x="1785323" y="3219735"/>
                  <a:pt x="1793292" y="3227704"/>
                </a:cubicBezTo>
                <a:cubicBezTo>
                  <a:pt x="1793292" y="3227704"/>
                  <a:pt x="1795284" y="3231689"/>
                  <a:pt x="1799269" y="3236670"/>
                </a:cubicBezTo>
                <a:lnTo>
                  <a:pt x="1806930" y="3243054"/>
                </a:lnTo>
                <a:lnTo>
                  <a:pt x="1804988" y="3243358"/>
                </a:lnTo>
                <a:lnTo>
                  <a:pt x="1785461" y="3243358"/>
                </a:lnTo>
                <a:lnTo>
                  <a:pt x="1765822" y="3235673"/>
                </a:lnTo>
                <a:lnTo>
                  <a:pt x="1769382" y="3235673"/>
                </a:lnTo>
                <a:cubicBezTo>
                  <a:pt x="1775360" y="3235673"/>
                  <a:pt x="1781337" y="3235673"/>
                  <a:pt x="1785323" y="3235673"/>
                </a:cubicBezTo>
                <a:cubicBezTo>
                  <a:pt x="1785323" y="3235673"/>
                  <a:pt x="1785323" y="3227704"/>
                  <a:pt x="1785323" y="3227704"/>
                </a:cubicBezTo>
                <a:cubicBezTo>
                  <a:pt x="1785323" y="3219735"/>
                  <a:pt x="1785323" y="3219735"/>
                  <a:pt x="1785323" y="3219735"/>
                </a:cubicBezTo>
                <a:close/>
                <a:moveTo>
                  <a:pt x="1745474" y="3219735"/>
                </a:moveTo>
                <a:cubicBezTo>
                  <a:pt x="1745474" y="3219735"/>
                  <a:pt x="1745474" y="3219735"/>
                  <a:pt x="1745474" y="3227704"/>
                </a:cubicBezTo>
                <a:cubicBezTo>
                  <a:pt x="1745474" y="3227704"/>
                  <a:pt x="1745474" y="3229696"/>
                  <a:pt x="1745474" y="3231688"/>
                </a:cubicBezTo>
                <a:lnTo>
                  <a:pt x="1745474" y="3233113"/>
                </a:lnTo>
                <a:lnTo>
                  <a:pt x="1736789" y="3232309"/>
                </a:lnTo>
                <a:lnTo>
                  <a:pt x="1729608" y="3232309"/>
                </a:lnTo>
                <a:lnTo>
                  <a:pt x="1737504" y="3227704"/>
                </a:lnTo>
                <a:cubicBezTo>
                  <a:pt x="1745474" y="3227704"/>
                  <a:pt x="1745474" y="3219735"/>
                  <a:pt x="1745474" y="3219735"/>
                </a:cubicBezTo>
                <a:close/>
                <a:moveTo>
                  <a:pt x="1836687" y="3192627"/>
                </a:moveTo>
                <a:lnTo>
                  <a:pt x="1834998" y="3221592"/>
                </a:lnTo>
                <a:lnTo>
                  <a:pt x="1830152" y="3216746"/>
                </a:lnTo>
                <a:cubicBezTo>
                  <a:pt x="1821186" y="3207780"/>
                  <a:pt x="1813216" y="3199811"/>
                  <a:pt x="1809231" y="3195826"/>
                </a:cubicBezTo>
                <a:cubicBezTo>
                  <a:pt x="1809231" y="3195826"/>
                  <a:pt x="1809231" y="3195826"/>
                  <a:pt x="1825171" y="3195826"/>
                </a:cubicBezTo>
                <a:close/>
                <a:moveTo>
                  <a:pt x="2040351" y="3012522"/>
                </a:moveTo>
                <a:cubicBezTo>
                  <a:pt x="2040351" y="3012522"/>
                  <a:pt x="2040351" y="3028462"/>
                  <a:pt x="2040351" y="3052371"/>
                </a:cubicBezTo>
                <a:cubicBezTo>
                  <a:pt x="2040351" y="3068310"/>
                  <a:pt x="2040351" y="3100190"/>
                  <a:pt x="2048322" y="3116128"/>
                </a:cubicBezTo>
                <a:cubicBezTo>
                  <a:pt x="2052306" y="3136052"/>
                  <a:pt x="2054298" y="3157969"/>
                  <a:pt x="2054298" y="3178889"/>
                </a:cubicBezTo>
                <a:lnTo>
                  <a:pt x="2051990" y="3200822"/>
                </a:lnTo>
                <a:lnTo>
                  <a:pt x="2042541" y="3199543"/>
                </a:lnTo>
                <a:lnTo>
                  <a:pt x="1970627" y="3190971"/>
                </a:lnTo>
                <a:lnTo>
                  <a:pt x="1902429" y="3181255"/>
                </a:lnTo>
                <a:lnTo>
                  <a:pt x="1866173" y="3176442"/>
                </a:lnTo>
                <a:lnTo>
                  <a:pt x="1872988" y="3163947"/>
                </a:lnTo>
                <a:cubicBezTo>
                  <a:pt x="1872988" y="3155976"/>
                  <a:pt x="1872988" y="3155976"/>
                  <a:pt x="1888928" y="3155976"/>
                </a:cubicBezTo>
                <a:cubicBezTo>
                  <a:pt x="1912837" y="3140038"/>
                  <a:pt x="1920806" y="3132067"/>
                  <a:pt x="1952685" y="3100190"/>
                </a:cubicBezTo>
                <a:cubicBezTo>
                  <a:pt x="1968625" y="3084250"/>
                  <a:pt x="1992533" y="3060340"/>
                  <a:pt x="2000503" y="3060340"/>
                </a:cubicBezTo>
                <a:cubicBezTo>
                  <a:pt x="2000503" y="3044402"/>
                  <a:pt x="2016442" y="3036433"/>
                  <a:pt x="2024413" y="3028462"/>
                </a:cubicBezTo>
                <a:cubicBezTo>
                  <a:pt x="2032382" y="3020493"/>
                  <a:pt x="2040351" y="3012522"/>
                  <a:pt x="2040351" y="3012522"/>
                </a:cubicBezTo>
                <a:close/>
                <a:moveTo>
                  <a:pt x="2064261" y="3004553"/>
                </a:moveTo>
                <a:cubicBezTo>
                  <a:pt x="2064261" y="3004553"/>
                  <a:pt x="2064261" y="3012522"/>
                  <a:pt x="2064261" y="3028462"/>
                </a:cubicBezTo>
                <a:cubicBezTo>
                  <a:pt x="2064261" y="3060340"/>
                  <a:pt x="2072230" y="3092219"/>
                  <a:pt x="2088170" y="3124098"/>
                </a:cubicBezTo>
                <a:cubicBezTo>
                  <a:pt x="2120048" y="3211764"/>
                  <a:pt x="2128018" y="3243643"/>
                  <a:pt x="2135987" y="3251612"/>
                </a:cubicBezTo>
                <a:cubicBezTo>
                  <a:pt x="2139972" y="3255598"/>
                  <a:pt x="2141964" y="3257591"/>
                  <a:pt x="2141964" y="3259583"/>
                </a:cubicBezTo>
                <a:lnTo>
                  <a:pt x="2139211" y="3263254"/>
                </a:lnTo>
                <a:lnTo>
                  <a:pt x="2115598" y="3245930"/>
                </a:lnTo>
                <a:lnTo>
                  <a:pt x="2110740" y="3226403"/>
                </a:lnTo>
                <a:lnTo>
                  <a:pt x="2105882" y="3208115"/>
                </a:lnTo>
                <a:lnTo>
                  <a:pt x="2072230" y="3203561"/>
                </a:lnTo>
                <a:lnTo>
                  <a:pt x="2072230" y="3198938"/>
                </a:lnTo>
                <a:cubicBezTo>
                  <a:pt x="2072230" y="3157472"/>
                  <a:pt x="2072230" y="3108159"/>
                  <a:pt x="2072230" y="3108159"/>
                </a:cubicBezTo>
                <a:cubicBezTo>
                  <a:pt x="2064261" y="3116128"/>
                  <a:pt x="2056290" y="3012522"/>
                  <a:pt x="2064261" y="3004553"/>
                </a:cubicBezTo>
                <a:close/>
                <a:moveTo>
                  <a:pt x="1841111" y="2797341"/>
                </a:moveTo>
                <a:cubicBezTo>
                  <a:pt x="1841111" y="2797341"/>
                  <a:pt x="1849080" y="2797341"/>
                  <a:pt x="1857049" y="2797341"/>
                </a:cubicBezTo>
                <a:cubicBezTo>
                  <a:pt x="1872988" y="2805311"/>
                  <a:pt x="1880958" y="2821251"/>
                  <a:pt x="1857049" y="2837189"/>
                </a:cubicBezTo>
                <a:cubicBezTo>
                  <a:pt x="1857049" y="2845160"/>
                  <a:pt x="1857049" y="2845160"/>
                  <a:pt x="1841111" y="2845160"/>
                </a:cubicBezTo>
                <a:lnTo>
                  <a:pt x="1865018" y="2845160"/>
                </a:lnTo>
                <a:lnTo>
                  <a:pt x="1880958" y="2853129"/>
                </a:lnTo>
                <a:cubicBezTo>
                  <a:pt x="1872988" y="2861099"/>
                  <a:pt x="1872988" y="2869069"/>
                  <a:pt x="1872988" y="2869069"/>
                </a:cubicBezTo>
                <a:cubicBezTo>
                  <a:pt x="1872988" y="2877039"/>
                  <a:pt x="1872988" y="2877039"/>
                  <a:pt x="1865018" y="2885008"/>
                </a:cubicBezTo>
                <a:cubicBezTo>
                  <a:pt x="1857049" y="2892977"/>
                  <a:pt x="1841111" y="2924857"/>
                  <a:pt x="1841111" y="2924857"/>
                </a:cubicBezTo>
                <a:cubicBezTo>
                  <a:pt x="1841111" y="2924857"/>
                  <a:pt x="1841111" y="2924857"/>
                  <a:pt x="1833140" y="2932826"/>
                </a:cubicBezTo>
                <a:cubicBezTo>
                  <a:pt x="1833140" y="2932826"/>
                  <a:pt x="1825171" y="2940796"/>
                  <a:pt x="1817200" y="2940796"/>
                </a:cubicBezTo>
                <a:cubicBezTo>
                  <a:pt x="1809231" y="2948765"/>
                  <a:pt x="1809231" y="2956734"/>
                  <a:pt x="1785323" y="2964705"/>
                </a:cubicBezTo>
                <a:cubicBezTo>
                  <a:pt x="1777352" y="2972674"/>
                  <a:pt x="1769383" y="2972674"/>
                  <a:pt x="1761412" y="2972674"/>
                </a:cubicBezTo>
                <a:cubicBezTo>
                  <a:pt x="1761412" y="2972674"/>
                  <a:pt x="1753444" y="2964705"/>
                  <a:pt x="1745474" y="2956734"/>
                </a:cubicBezTo>
                <a:cubicBezTo>
                  <a:pt x="1729535" y="2940796"/>
                  <a:pt x="1729535" y="2940796"/>
                  <a:pt x="1729535" y="2924857"/>
                </a:cubicBezTo>
                <a:cubicBezTo>
                  <a:pt x="1729535" y="2916888"/>
                  <a:pt x="1729535" y="2908917"/>
                  <a:pt x="1729535" y="2908917"/>
                </a:cubicBezTo>
                <a:lnTo>
                  <a:pt x="1737504" y="2908917"/>
                </a:lnTo>
                <a:lnTo>
                  <a:pt x="1745474" y="2908917"/>
                </a:lnTo>
                <a:cubicBezTo>
                  <a:pt x="1769383" y="2916888"/>
                  <a:pt x="1785323" y="2916888"/>
                  <a:pt x="1793292" y="2916888"/>
                </a:cubicBezTo>
                <a:cubicBezTo>
                  <a:pt x="1793292" y="2916888"/>
                  <a:pt x="1801261" y="2916888"/>
                  <a:pt x="1801261" y="2916888"/>
                </a:cubicBezTo>
                <a:lnTo>
                  <a:pt x="1809231" y="2916888"/>
                </a:lnTo>
                <a:lnTo>
                  <a:pt x="1809231" y="2908917"/>
                </a:lnTo>
                <a:cubicBezTo>
                  <a:pt x="1809231" y="2908917"/>
                  <a:pt x="1809231" y="2892977"/>
                  <a:pt x="1809231" y="2877039"/>
                </a:cubicBezTo>
                <a:lnTo>
                  <a:pt x="1809231" y="2845160"/>
                </a:lnTo>
                <a:lnTo>
                  <a:pt x="1825171" y="2845160"/>
                </a:lnTo>
                <a:lnTo>
                  <a:pt x="1833140" y="2845160"/>
                </a:lnTo>
                <a:lnTo>
                  <a:pt x="1825171" y="2837189"/>
                </a:lnTo>
                <a:cubicBezTo>
                  <a:pt x="1817200" y="2829220"/>
                  <a:pt x="1817200" y="2821251"/>
                  <a:pt x="1825171" y="2813280"/>
                </a:cubicBezTo>
                <a:cubicBezTo>
                  <a:pt x="1825171" y="2805311"/>
                  <a:pt x="1833140" y="2797341"/>
                  <a:pt x="1841111" y="2797341"/>
                </a:cubicBezTo>
                <a:close/>
                <a:moveTo>
                  <a:pt x="1984563" y="2781403"/>
                </a:moveTo>
                <a:cubicBezTo>
                  <a:pt x="1984563" y="2781403"/>
                  <a:pt x="1980579" y="2785388"/>
                  <a:pt x="1976594" y="2789372"/>
                </a:cubicBezTo>
                <a:cubicBezTo>
                  <a:pt x="1968625" y="2781403"/>
                  <a:pt x="1976594" y="2781403"/>
                  <a:pt x="1984563" y="2781403"/>
                </a:cubicBezTo>
                <a:close/>
                <a:moveTo>
                  <a:pt x="1123840" y="2653887"/>
                </a:moveTo>
                <a:cubicBezTo>
                  <a:pt x="1123840" y="2653887"/>
                  <a:pt x="1131809" y="2661858"/>
                  <a:pt x="1139778" y="2669827"/>
                </a:cubicBezTo>
                <a:cubicBezTo>
                  <a:pt x="1147749" y="2677796"/>
                  <a:pt x="1155718" y="2693735"/>
                  <a:pt x="1155718" y="2693735"/>
                </a:cubicBezTo>
                <a:lnTo>
                  <a:pt x="1155718" y="2701706"/>
                </a:lnTo>
                <a:lnTo>
                  <a:pt x="1139778" y="2701706"/>
                </a:lnTo>
                <a:cubicBezTo>
                  <a:pt x="1123840" y="2701706"/>
                  <a:pt x="1115870" y="2701706"/>
                  <a:pt x="1115870" y="2701706"/>
                </a:cubicBezTo>
                <a:cubicBezTo>
                  <a:pt x="1115870" y="2701706"/>
                  <a:pt x="1115870" y="2693735"/>
                  <a:pt x="1115870" y="2685766"/>
                </a:cubicBezTo>
                <a:cubicBezTo>
                  <a:pt x="1115870" y="2677796"/>
                  <a:pt x="1115870" y="2677796"/>
                  <a:pt x="1115870" y="2677796"/>
                </a:cubicBezTo>
                <a:cubicBezTo>
                  <a:pt x="1123840" y="2677796"/>
                  <a:pt x="1123840" y="2677796"/>
                  <a:pt x="1123840" y="2669827"/>
                </a:cubicBezTo>
                <a:cubicBezTo>
                  <a:pt x="1115870" y="2653887"/>
                  <a:pt x="1123840" y="2653887"/>
                  <a:pt x="1123840" y="2653887"/>
                </a:cubicBezTo>
                <a:close/>
                <a:moveTo>
                  <a:pt x="1769383" y="2645918"/>
                </a:moveTo>
                <a:cubicBezTo>
                  <a:pt x="1785323" y="2645918"/>
                  <a:pt x="1817200" y="2645918"/>
                  <a:pt x="1833140" y="2645918"/>
                </a:cubicBezTo>
                <a:cubicBezTo>
                  <a:pt x="1857049" y="2645918"/>
                  <a:pt x="1865018" y="2645918"/>
                  <a:pt x="1872988" y="2645918"/>
                </a:cubicBezTo>
                <a:cubicBezTo>
                  <a:pt x="1880958" y="2653887"/>
                  <a:pt x="1888928" y="2661858"/>
                  <a:pt x="1888928" y="2669827"/>
                </a:cubicBezTo>
                <a:cubicBezTo>
                  <a:pt x="1888928" y="2677796"/>
                  <a:pt x="1888928" y="2677796"/>
                  <a:pt x="1880958" y="2677796"/>
                </a:cubicBezTo>
                <a:cubicBezTo>
                  <a:pt x="1880958" y="2677796"/>
                  <a:pt x="1841111" y="2677796"/>
                  <a:pt x="1801261" y="2677796"/>
                </a:cubicBezTo>
                <a:cubicBezTo>
                  <a:pt x="1785323" y="2677796"/>
                  <a:pt x="1769383" y="2677796"/>
                  <a:pt x="1761412" y="2677796"/>
                </a:cubicBezTo>
                <a:cubicBezTo>
                  <a:pt x="1729535" y="2677796"/>
                  <a:pt x="1729535" y="2677796"/>
                  <a:pt x="1721566" y="2677796"/>
                </a:cubicBezTo>
                <a:cubicBezTo>
                  <a:pt x="1713595" y="2669827"/>
                  <a:pt x="1713595" y="2669827"/>
                  <a:pt x="1713595" y="2661858"/>
                </a:cubicBezTo>
                <a:cubicBezTo>
                  <a:pt x="1721566" y="2645918"/>
                  <a:pt x="1721566" y="2645918"/>
                  <a:pt x="1769383" y="2645918"/>
                </a:cubicBezTo>
                <a:close/>
                <a:moveTo>
                  <a:pt x="1107901" y="2629978"/>
                </a:moveTo>
                <a:cubicBezTo>
                  <a:pt x="1107901" y="2629978"/>
                  <a:pt x="1115870" y="2629978"/>
                  <a:pt x="1115870" y="2637947"/>
                </a:cubicBezTo>
                <a:cubicBezTo>
                  <a:pt x="1123840" y="2645918"/>
                  <a:pt x="1123840" y="2645918"/>
                  <a:pt x="1115870" y="2645918"/>
                </a:cubicBezTo>
                <a:cubicBezTo>
                  <a:pt x="1107901" y="2645918"/>
                  <a:pt x="1107901" y="2645918"/>
                  <a:pt x="1107901" y="2653887"/>
                </a:cubicBezTo>
                <a:cubicBezTo>
                  <a:pt x="1107901" y="2661858"/>
                  <a:pt x="1107901" y="2661858"/>
                  <a:pt x="1099930" y="2661858"/>
                </a:cubicBezTo>
                <a:lnTo>
                  <a:pt x="1099930" y="2641934"/>
                </a:lnTo>
                <a:close/>
                <a:moveTo>
                  <a:pt x="6241828" y="2260664"/>
                </a:moveTo>
                <a:lnTo>
                  <a:pt x="6236970" y="2266760"/>
                </a:lnTo>
                <a:lnTo>
                  <a:pt x="6234494" y="2274094"/>
                </a:lnTo>
                <a:lnTo>
                  <a:pt x="6230874" y="2277713"/>
                </a:lnTo>
                <a:lnTo>
                  <a:pt x="6226017" y="2280190"/>
                </a:lnTo>
                <a:lnTo>
                  <a:pt x="6219920" y="2282666"/>
                </a:lnTo>
                <a:lnTo>
                  <a:pt x="6212586" y="2285143"/>
                </a:lnTo>
                <a:lnTo>
                  <a:pt x="6206490" y="2290001"/>
                </a:lnTo>
                <a:lnTo>
                  <a:pt x="6206490" y="2291239"/>
                </a:lnTo>
                <a:lnTo>
                  <a:pt x="6208966" y="2291239"/>
                </a:lnTo>
                <a:lnTo>
                  <a:pt x="6210205" y="2293715"/>
                </a:lnTo>
                <a:lnTo>
                  <a:pt x="6210205" y="2298573"/>
                </a:lnTo>
                <a:lnTo>
                  <a:pt x="6223635" y="2290001"/>
                </a:lnTo>
                <a:lnTo>
                  <a:pt x="6237065" y="2282666"/>
                </a:lnTo>
                <a:lnTo>
                  <a:pt x="6255354" y="2277809"/>
                </a:lnTo>
                <a:lnTo>
                  <a:pt x="6257830" y="2282666"/>
                </a:lnTo>
                <a:lnTo>
                  <a:pt x="6259068" y="2287524"/>
                </a:lnTo>
                <a:lnTo>
                  <a:pt x="6261545" y="2287524"/>
                </a:lnTo>
                <a:lnTo>
                  <a:pt x="6261545" y="2290001"/>
                </a:lnTo>
                <a:lnTo>
                  <a:pt x="6266403" y="2291239"/>
                </a:lnTo>
                <a:lnTo>
                  <a:pt x="6271260" y="2293715"/>
                </a:lnTo>
                <a:lnTo>
                  <a:pt x="6271260" y="2277904"/>
                </a:lnTo>
                <a:lnTo>
                  <a:pt x="6277356" y="2280380"/>
                </a:lnTo>
                <a:lnTo>
                  <a:pt x="6282214" y="2280380"/>
                </a:lnTo>
                <a:lnTo>
                  <a:pt x="6285833" y="2282857"/>
                </a:lnTo>
                <a:lnTo>
                  <a:pt x="6290691" y="2285333"/>
                </a:lnTo>
                <a:lnTo>
                  <a:pt x="6285833" y="2269522"/>
                </a:lnTo>
                <a:lnTo>
                  <a:pt x="6271260" y="2269522"/>
                </a:lnTo>
                <a:lnTo>
                  <a:pt x="6257830" y="2265902"/>
                </a:lnTo>
                <a:close/>
                <a:moveTo>
                  <a:pt x="6104191" y="1941481"/>
                </a:moveTo>
                <a:lnTo>
                  <a:pt x="6104191" y="1943957"/>
                </a:lnTo>
                <a:lnTo>
                  <a:pt x="6106668" y="1946434"/>
                </a:lnTo>
                <a:lnTo>
                  <a:pt x="6109145" y="1948910"/>
                </a:lnTo>
                <a:lnTo>
                  <a:pt x="6111621" y="1948910"/>
                </a:lnTo>
                <a:lnTo>
                  <a:pt x="6115241" y="1950149"/>
                </a:lnTo>
                <a:lnTo>
                  <a:pt x="6115241" y="1948910"/>
                </a:lnTo>
                <a:lnTo>
                  <a:pt x="6112764" y="1946434"/>
                </a:lnTo>
                <a:lnTo>
                  <a:pt x="6109145" y="1943957"/>
                </a:lnTo>
                <a:lnTo>
                  <a:pt x="6106668" y="1941481"/>
                </a:lnTo>
                <a:close/>
                <a:moveTo>
                  <a:pt x="146304" y="1851374"/>
                </a:moveTo>
                <a:lnTo>
                  <a:pt x="146304" y="1854994"/>
                </a:lnTo>
                <a:lnTo>
                  <a:pt x="143828" y="1859852"/>
                </a:lnTo>
                <a:lnTo>
                  <a:pt x="143828" y="1862328"/>
                </a:lnTo>
                <a:lnTo>
                  <a:pt x="146304" y="1863566"/>
                </a:lnTo>
                <a:lnTo>
                  <a:pt x="148781" y="1868424"/>
                </a:lnTo>
                <a:lnTo>
                  <a:pt x="151257" y="1870901"/>
                </a:lnTo>
                <a:lnTo>
                  <a:pt x="153734" y="1873377"/>
                </a:lnTo>
                <a:lnTo>
                  <a:pt x="156210" y="1875854"/>
                </a:lnTo>
                <a:lnTo>
                  <a:pt x="156210" y="1868519"/>
                </a:lnTo>
                <a:lnTo>
                  <a:pt x="153734" y="1863661"/>
                </a:lnTo>
                <a:lnTo>
                  <a:pt x="153734" y="1860042"/>
                </a:lnTo>
                <a:lnTo>
                  <a:pt x="153734" y="1857566"/>
                </a:lnTo>
                <a:lnTo>
                  <a:pt x="151257" y="1855089"/>
                </a:lnTo>
                <a:close/>
                <a:moveTo>
                  <a:pt x="6111526" y="1837944"/>
                </a:moveTo>
                <a:lnTo>
                  <a:pt x="6112669" y="1839182"/>
                </a:lnTo>
                <a:lnTo>
                  <a:pt x="6112764" y="1839182"/>
                </a:lnTo>
                <a:lnTo>
                  <a:pt x="6115241" y="1841659"/>
                </a:lnTo>
                <a:lnTo>
                  <a:pt x="6117622" y="1841659"/>
                </a:lnTo>
                <a:lnTo>
                  <a:pt x="6117622" y="1839182"/>
                </a:lnTo>
                <a:lnTo>
                  <a:pt x="6115145" y="1839182"/>
                </a:lnTo>
                <a:lnTo>
                  <a:pt x="6112764" y="1839182"/>
                </a:lnTo>
                <a:close/>
                <a:moveTo>
                  <a:pt x="6079807" y="1817275"/>
                </a:moveTo>
                <a:lnTo>
                  <a:pt x="6084665" y="1839182"/>
                </a:lnTo>
                <a:lnTo>
                  <a:pt x="6090761" y="1854994"/>
                </a:lnTo>
                <a:lnTo>
                  <a:pt x="6098096" y="1870805"/>
                </a:lnTo>
                <a:lnTo>
                  <a:pt x="6104191" y="1886617"/>
                </a:lnTo>
                <a:lnTo>
                  <a:pt x="6109049" y="1886617"/>
                </a:lnTo>
                <a:lnTo>
                  <a:pt x="6111526" y="1865948"/>
                </a:lnTo>
                <a:lnTo>
                  <a:pt x="6100573" y="1852517"/>
                </a:lnTo>
                <a:lnTo>
                  <a:pt x="6093238" y="1837944"/>
                </a:lnTo>
                <a:lnTo>
                  <a:pt x="6090761" y="1817275"/>
                </a:lnTo>
                <a:close/>
                <a:moveTo>
                  <a:pt x="146304" y="1786795"/>
                </a:moveTo>
                <a:lnTo>
                  <a:pt x="148781" y="1789271"/>
                </a:lnTo>
                <a:lnTo>
                  <a:pt x="151257" y="1790510"/>
                </a:lnTo>
                <a:lnTo>
                  <a:pt x="153734" y="1790510"/>
                </a:lnTo>
                <a:lnTo>
                  <a:pt x="156210" y="1789271"/>
                </a:lnTo>
                <a:lnTo>
                  <a:pt x="159830" y="1786795"/>
                </a:lnTo>
                <a:close/>
                <a:moveTo>
                  <a:pt x="6082284" y="1740503"/>
                </a:moveTo>
                <a:lnTo>
                  <a:pt x="6076189" y="1768507"/>
                </a:lnTo>
                <a:lnTo>
                  <a:pt x="6079807" y="1773365"/>
                </a:lnTo>
                <a:lnTo>
                  <a:pt x="6082284" y="1778222"/>
                </a:lnTo>
                <a:lnTo>
                  <a:pt x="6087142" y="1784318"/>
                </a:lnTo>
                <a:lnTo>
                  <a:pt x="6095715" y="1784318"/>
                </a:lnTo>
                <a:lnTo>
                  <a:pt x="6095715" y="1779461"/>
                </a:lnTo>
                <a:lnTo>
                  <a:pt x="6087142" y="1768507"/>
                </a:lnTo>
                <a:lnTo>
                  <a:pt x="6087142" y="1755077"/>
                </a:lnTo>
                <a:lnTo>
                  <a:pt x="6090761" y="1740503"/>
                </a:lnTo>
                <a:close/>
                <a:moveTo>
                  <a:pt x="4793456" y="956215"/>
                </a:moveTo>
                <a:lnTo>
                  <a:pt x="4793456" y="960977"/>
                </a:lnTo>
                <a:lnTo>
                  <a:pt x="4795933" y="964597"/>
                </a:lnTo>
                <a:lnTo>
                  <a:pt x="4795933" y="967073"/>
                </a:lnTo>
                <a:lnTo>
                  <a:pt x="4797171" y="969550"/>
                </a:lnTo>
                <a:lnTo>
                  <a:pt x="4802029" y="972026"/>
                </a:lnTo>
                <a:lnTo>
                  <a:pt x="4802029" y="956215"/>
                </a:lnTo>
                <a:close/>
                <a:moveTo>
                  <a:pt x="4640009" y="856202"/>
                </a:moveTo>
                <a:lnTo>
                  <a:pt x="4636389" y="867156"/>
                </a:lnTo>
                <a:lnTo>
                  <a:pt x="4638866" y="863537"/>
                </a:lnTo>
                <a:lnTo>
                  <a:pt x="4640104" y="861060"/>
                </a:lnTo>
                <a:lnTo>
                  <a:pt x="4640104" y="858583"/>
                </a:lnTo>
                <a:lnTo>
                  <a:pt x="4640104" y="856202"/>
                </a:lnTo>
                <a:close/>
                <a:moveTo>
                  <a:pt x="4772787" y="803910"/>
                </a:moveTo>
                <a:lnTo>
                  <a:pt x="4764215" y="816102"/>
                </a:lnTo>
                <a:lnTo>
                  <a:pt x="4750785" y="823436"/>
                </a:lnTo>
                <a:lnTo>
                  <a:pt x="4736211" y="828294"/>
                </a:lnTo>
                <a:lnTo>
                  <a:pt x="4720400" y="828294"/>
                </a:lnTo>
                <a:lnTo>
                  <a:pt x="4706969" y="831914"/>
                </a:lnTo>
                <a:lnTo>
                  <a:pt x="4693539" y="842867"/>
                </a:lnTo>
                <a:lnTo>
                  <a:pt x="4693539" y="845344"/>
                </a:lnTo>
                <a:lnTo>
                  <a:pt x="4693539" y="847820"/>
                </a:lnTo>
                <a:lnTo>
                  <a:pt x="4693539" y="850297"/>
                </a:lnTo>
                <a:lnTo>
                  <a:pt x="4693539" y="852773"/>
                </a:lnTo>
                <a:lnTo>
                  <a:pt x="4691063" y="854012"/>
                </a:lnTo>
                <a:lnTo>
                  <a:pt x="4688586" y="856488"/>
                </a:lnTo>
                <a:lnTo>
                  <a:pt x="4682490" y="865061"/>
                </a:lnTo>
                <a:lnTo>
                  <a:pt x="4675156" y="872395"/>
                </a:lnTo>
                <a:lnTo>
                  <a:pt x="4666584" y="877253"/>
                </a:lnTo>
                <a:lnTo>
                  <a:pt x="4660487" y="883349"/>
                </a:lnTo>
                <a:lnTo>
                  <a:pt x="4653153" y="891921"/>
                </a:lnTo>
                <a:lnTo>
                  <a:pt x="4633627" y="891921"/>
                </a:lnTo>
                <a:lnTo>
                  <a:pt x="4636103" y="872395"/>
                </a:lnTo>
                <a:lnTo>
                  <a:pt x="4628769" y="872395"/>
                </a:lnTo>
                <a:lnTo>
                  <a:pt x="4615339" y="883349"/>
                </a:lnTo>
                <a:lnTo>
                  <a:pt x="4601909" y="889445"/>
                </a:lnTo>
                <a:lnTo>
                  <a:pt x="4589717" y="901637"/>
                </a:lnTo>
                <a:lnTo>
                  <a:pt x="4584859" y="916210"/>
                </a:lnTo>
                <a:lnTo>
                  <a:pt x="4580001" y="934498"/>
                </a:lnTo>
                <a:lnTo>
                  <a:pt x="4576668" y="951262"/>
                </a:lnTo>
                <a:lnTo>
                  <a:pt x="4571810" y="953738"/>
                </a:lnTo>
                <a:lnTo>
                  <a:pt x="4566952" y="958596"/>
                </a:lnTo>
                <a:lnTo>
                  <a:pt x="4563333" y="962216"/>
                </a:lnTo>
                <a:lnTo>
                  <a:pt x="4558475" y="964692"/>
                </a:lnTo>
                <a:lnTo>
                  <a:pt x="4555998" y="969550"/>
                </a:lnTo>
                <a:lnTo>
                  <a:pt x="4549902" y="1013365"/>
                </a:lnTo>
                <a:lnTo>
                  <a:pt x="4536472" y="1020699"/>
                </a:lnTo>
                <a:lnTo>
                  <a:pt x="4525518" y="1034129"/>
                </a:lnTo>
                <a:lnTo>
                  <a:pt x="4516946" y="1051179"/>
                </a:lnTo>
                <a:lnTo>
                  <a:pt x="4509611" y="1069467"/>
                </a:lnTo>
                <a:lnTo>
                  <a:pt x="4520565" y="1069467"/>
                </a:lnTo>
                <a:lnTo>
                  <a:pt x="4520565" y="1062133"/>
                </a:lnTo>
                <a:lnTo>
                  <a:pt x="4529138" y="1051179"/>
                </a:lnTo>
                <a:lnTo>
                  <a:pt x="4538853" y="1037749"/>
                </a:lnTo>
                <a:lnTo>
                  <a:pt x="4544949" y="1026795"/>
                </a:lnTo>
                <a:lnTo>
                  <a:pt x="4555903" y="1020699"/>
                </a:lnTo>
                <a:lnTo>
                  <a:pt x="4576572" y="1013365"/>
                </a:lnTo>
                <a:lnTo>
                  <a:pt x="4580192" y="1024319"/>
                </a:lnTo>
                <a:lnTo>
                  <a:pt x="4585050" y="1034034"/>
                </a:lnTo>
                <a:lnTo>
                  <a:pt x="4591145" y="1040130"/>
                </a:lnTo>
                <a:lnTo>
                  <a:pt x="4593622" y="1053560"/>
                </a:lnTo>
                <a:lnTo>
                  <a:pt x="4582668" y="1073087"/>
                </a:lnTo>
                <a:lnTo>
                  <a:pt x="4577811" y="1093756"/>
                </a:lnTo>
                <a:lnTo>
                  <a:pt x="4580287" y="1110806"/>
                </a:lnTo>
                <a:lnTo>
                  <a:pt x="4582763" y="1129094"/>
                </a:lnTo>
                <a:lnTo>
                  <a:pt x="4580287" y="1146143"/>
                </a:lnTo>
                <a:lnTo>
                  <a:pt x="4577811" y="1148620"/>
                </a:lnTo>
                <a:lnTo>
                  <a:pt x="4574191" y="1153478"/>
                </a:lnTo>
                <a:lnTo>
                  <a:pt x="4569333" y="1157097"/>
                </a:lnTo>
                <a:lnTo>
                  <a:pt x="4565714" y="1159574"/>
                </a:lnTo>
                <a:lnTo>
                  <a:pt x="4563237" y="1164431"/>
                </a:lnTo>
                <a:lnTo>
                  <a:pt x="4560761" y="1166908"/>
                </a:lnTo>
                <a:lnTo>
                  <a:pt x="4560761" y="1219295"/>
                </a:lnTo>
                <a:lnTo>
                  <a:pt x="4558284" y="1242441"/>
                </a:lnTo>
                <a:lnTo>
                  <a:pt x="4558284" y="1270445"/>
                </a:lnTo>
                <a:lnTo>
                  <a:pt x="4555808" y="1302068"/>
                </a:lnTo>
                <a:lnTo>
                  <a:pt x="4552188" y="1326452"/>
                </a:lnTo>
                <a:lnTo>
                  <a:pt x="4549712" y="1343501"/>
                </a:lnTo>
                <a:lnTo>
                  <a:pt x="4553331" y="1350836"/>
                </a:lnTo>
                <a:lnTo>
                  <a:pt x="4558189" y="1356932"/>
                </a:lnTo>
                <a:lnTo>
                  <a:pt x="4565523" y="1364266"/>
                </a:lnTo>
                <a:lnTo>
                  <a:pt x="4569143" y="1370362"/>
                </a:lnTo>
                <a:lnTo>
                  <a:pt x="4574001" y="1376458"/>
                </a:lnTo>
                <a:lnTo>
                  <a:pt x="4569143" y="1416653"/>
                </a:lnTo>
                <a:lnTo>
                  <a:pt x="4574001" y="1445895"/>
                </a:lnTo>
                <a:lnTo>
                  <a:pt x="4580096" y="1476375"/>
                </a:lnTo>
                <a:lnTo>
                  <a:pt x="4591050" y="1505617"/>
                </a:lnTo>
                <a:lnTo>
                  <a:pt x="4602004" y="1532382"/>
                </a:lnTo>
                <a:lnTo>
                  <a:pt x="4617816" y="1549432"/>
                </a:lnTo>
                <a:lnTo>
                  <a:pt x="4625150" y="1554290"/>
                </a:lnTo>
                <a:lnTo>
                  <a:pt x="4631246" y="1556766"/>
                </a:lnTo>
                <a:lnTo>
                  <a:pt x="4636103" y="1556766"/>
                </a:lnTo>
                <a:lnTo>
                  <a:pt x="4642200" y="1554290"/>
                </a:lnTo>
                <a:lnTo>
                  <a:pt x="4664107" y="1546955"/>
                </a:lnTo>
                <a:lnTo>
                  <a:pt x="4687253" y="1536002"/>
                </a:lnTo>
                <a:lnTo>
                  <a:pt x="4701826" y="1525048"/>
                </a:lnTo>
                <a:lnTo>
                  <a:pt x="4709160" y="1511618"/>
                </a:lnTo>
                <a:lnTo>
                  <a:pt x="4717733" y="1489710"/>
                </a:lnTo>
                <a:lnTo>
                  <a:pt x="4728686" y="1461707"/>
                </a:lnTo>
                <a:lnTo>
                  <a:pt x="4737259" y="1432465"/>
                </a:lnTo>
                <a:lnTo>
                  <a:pt x="4744593" y="1400842"/>
                </a:lnTo>
                <a:lnTo>
                  <a:pt x="4748213" y="1375220"/>
                </a:lnTo>
                <a:lnTo>
                  <a:pt x="4746975" y="1352074"/>
                </a:lnTo>
                <a:lnTo>
                  <a:pt x="4733544" y="1313117"/>
                </a:lnTo>
                <a:lnTo>
                  <a:pt x="4717733" y="1275398"/>
                </a:lnTo>
                <a:lnTo>
                  <a:pt x="4698206" y="1240060"/>
                </a:lnTo>
                <a:lnTo>
                  <a:pt x="4688491" y="1240060"/>
                </a:lnTo>
                <a:lnTo>
                  <a:pt x="4684871" y="1224248"/>
                </a:lnTo>
                <a:lnTo>
                  <a:pt x="4688491" y="1213295"/>
                </a:lnTo>
                <a:lnTo>
                  <a:pt x="4693349" y="1199864"/>
                </a:lnTo>
                <a:lnTo>
                  <a:pt x="4699445" y="1186434"/>
                </a:lnTo>
                <a:lnTo>
                  <a:pt x="4698206" y="1170623"/>
                </a:lnTo>
                <a:lnTo>
                  <a:pt x="4695730" y="1170623"/>
                </a:lnTo>
                <a:lnTo>
                  <a:pt x="4693253" y="1169384"/>
                </a:lnTo>
                <a:lnTo>
                  <a:pt x="4690777" y="1166908"/>
                </a:lnTo>
                <a:lnTo>
                  <a:pt x="4687158" y="1164431"/>
                </a:lnTo>
                <a:lnTo>
                  <a:pt x="4684681" y="1161955"/>
                </a:lnTo>
                <a:lnTo>
                  <a:pt x="4682204" y="1161955"/>
                </a:lnTo>
                <a:lnTo>
                  <a:pt x="4682204" y="1144905"/>
                </a:lnTo>
                <a:lnTo>
                  <a:pt x="4690777" y="1129094"/>
                </a:lnTo>
                <a:lnTo>
                  <a:pt x="4699350" y="1115663"/>
                </a:lnTo>
                <a:lnTo>
                  <a:pt x="4709065" y="1102233"/>
                </a:lnTo>
                <a:lnTo>
                  <a:pt x="4704207" y="1029176"/>
                </a:lnTo>
                <a:lnTo>
                  <a:pt x="4722495" y="1020604"/>
                </a:lnTo>
                <a:lnTo>
                  <a:pt x="4726115" y="1009650"/>
                </a:lnTo>
                <a:lnTo>
                  <a:pt x="4726115" y="998696"/>
                </a:lnTo>
                <a:lnTo>
                  <a:pt x="4728591" y="988981"/>
                </a:lnTo>
                <a:lnTo>
                  <a:pt x="4733449" y="980408"/>
                </a:lnTo>
                <a:lnTo>
                  <a:pt x="4752975" y="980408"/>
                </a:lnTo>
                <a:lnTo>
                  <a:pt x="4761548" y="951167"/>
                </a:lnTo>
                <a:lnTo>
                  <a:pt x="4777359" y="936593"/>
                </a:lnTo>
                <a:lnTo>
                  <a:pt x="4796886" y="923163"/>
                </a:lnTo>
                <a:lnTo>
                  <a:pt x="4815174" y="909733"/>
                </a:lnTo>
                <a:lnTo>
                  <a:pt x="4833461" y="896303"/>
                </a:lnTo>
                <a:lnTo>
                  <a:pt x="4826127" y="880491"/>
                </a:lnTo>
                <a:lnTo>
                  <a:pt x="4828604" y="863441"/>
                </a:lnTo>
                <a:lnTo>
                  <a:pt x="4837176" y="850011"/>
                </a:lnTo>
                <a:lnTo>
                  <a:pt x="4848130" y="839057"/>
                </a:lnTo>
                <a:lnTo>
                  <a:pt x="4861560" y="834200"/>
                </a:lnTo>
                <a:lnTo>
                  <a:pt x="4861560" y="828104"/>
                </a:lnTo>
                <a:lnTo>
                  <a:pt x="4845749" y="823246"/>
                </a:lnTo>
                <a:lnTo>
                  <a:pt x="4831176" y="815912"/>
                </a:lnTo>
                <a:lnTo>
                  <a:pt x="4817745" y="809816"/>
                </a:lnTo>
                <a:lnTo>
                  <a:pt x="4797076" y="804958"/>
                </a:lnTo>
                <a:close/>
                <a:moveTo>
                  <a:pt x="359474" y="289751"/>
                </a:moveTo>
                <a:lnTo>
                  <a:pt x="359474" y="289846"/>
                </a:lnTo>
                <a:lnTo>
                  <a:pt x="361950" y="289846"/>
                </a:lnTo>
                <a:lnTo>
                  <a:pt x="363188" y="292322"/>
                </a:lnTo>
                <a:lnTo>
                  <a:pt x="365665" y="292322"/>
                </a:lnTo>
                <a:lnTo>
                  <a:pt x="370427" y="293465"/>
                </a:lnTo>
                <a:lnTo>
                  <a:pt x="367951" y="292227"/>
                </a:lnTo>
                <a:lnTo>
                  <a:pt x="365474" y="292227"/>
                </a:lnTo>
                <a:lnTo>
                  <a:pt x="362998" y="289751"/>
                </a:lnTo>
                <a:close/>
                <a:moveTo>
                  <a:pt x="558070" y="254508"/>
                </a:moveTo>
                <a:lnTo>
                  <a:pt x="558070" y="263081"/>
                </a:lnTo>
                <a:lnTo>
                  <a:pt x="556832" y="267938"/>
                </a:lnTo>
                <a:lnTo>
                  <a:pt x="554355" y="269177"/>
                </a:lnTo>
                <a:lnTo>
                  <a:pt x="551879" y="274034"/>
                </a:lnTo>
                <a:lnTo>
                  <a:pt x="549402" y="278892"/>
                </a:lnTo>
                <a:lnTo>
                  <a:pt x="557975" y="278892"/>
                </a:lnTo>
                <a:lnTo>
                  <a:pt x="557975" y="269177"/>
                </a:lnTo>
                <a:lnTo>
                  <a:pt x="560451" y="265462"/>
                </a:lnTo>
                <a:lnTo>
                  <a:pt x="562928" y="262985"/>
                </a:lnTo>
                <a:lnTo>
                  <a:pt x="562928" y="260509"/>
                </a:lnTo>
                <a:lnTo>
                  <a:pt x="560451" y="258032"/>
                </a:lnTo>
                <a:close/>
                <a:moveTo>
                  <a:pt x="567785" y="209455"/>
                </a:moveTo>
                <a:lnTo>
                  <a:pt x="565309" y="214312"/>
                </a:lnTo>
                <a:lnTo>
                  <a:pt x="562832" y="216789"/>
                </a:lnTo>
                <a:lnTo>
                  <a:pt x="560356" y="220409"/>
                </a:lnTo>
                <a:lnTo>
                  <a:pt x="560356" y="222885"/>
                </a:lnTo>
                <a:lnTo>
                  <a:pt x="560356" y="227743"/>
                </a:lnTo>
                <a:lnTo>
                  <a:pt x="557879" y="233839"/>
                </a:lnTo>
                <a:lnTo>
                  <a:pt x="570071" y="241173"/>
                </a:lnTo>
                <a:lnTo>
                  <a:pt x="567595" y="233839"/>
                </a:lnTo>
                <a:lnTo>
                  <a:pt x="567595" y="230219"/>
                </a:lnTo>
                <a:lnTo>
                  <a:pt x="567595" y="225362"/>
                </a:lnTo>
                <a:lnTo>
                  <a:pt x="567595" y="220504"/>
                </a:lnTo>
                <a:lnTo>
                  <a:pt x="570071" y="216884"/>
                </a:lnTo>
                <a:lnTo>
                  <a:pt x="570071" y="212027"/>
                </a:lnTo>
                <a:close/>
                <a:moveTo>
                  <a:pt x="625031" y="0"/>
                </a:moveTo>
                <a:lnTo>
                  <a:pt x="644557" y="12192"/>
                </a:lnTo>
                <a:lnTo>
                  <a:pt x="673799" y="24384"/>
                </a:lnTo>
                <a:lnTo>
                  <a:pt x="706660" y="30480"/>
                </a:lnTo>
                <a:lnTo>
                  <a:pt x="740759" y="35338"/>
                </a:lnTo>
                <a:lnTo>
                  <a:pt x="773621" y="41434"/>
                </a:lnTo>
                <a:lnTo>
                  <a:pt x="800386" y="48768"/>
                </a:lnTo>
                <a:lnTo>
                  <a:pt x="901446" y="79248"/>
                </a:lnTo>
                <a:lnTo>
                  <a:pt x="1003745" y="103632"/>
                </a:lnTo>
                <a:lnTo>
                  <a:pt x="1109758" y="123158"/>
                </a:lnTo>
                <a:lnTo>
                  <a:pt x="1215771" y="143828"/>
                </a:lnTo>
                <a:lnTo>
                  <a:pt x="1325404" y="168212"/>
                </a:lnTo>
                <a:lnTo>
                  <a:pt x="1410653" y="185261"/>
                </a:lnTo>
                <a:lnTo>
                  <a:pt x="1501997" y="201073"/>
                </a:lnTo>
                <a:lnTo>
                  <a:pt x="1594580" y="216884"/>
                </a:lnTo>
                <a:lnTo>
                  <a:pt x="1688402" y="233934"/>
                </a:lnTo>
                <a:lnTo>
                  <a:pt x="1774889" y="255842"/>
                </a:lnTo>
                <a:lnTo>
                  <a:pt x="1886998" y="265462"/>
                </a:lnTo>
                <a:lnTo>
                  <a:pt x="1951577" y="278892"/>
                </a:lnTo>
                <a:lnTo>
                  <a:pt x="2022253" y="287465"/>
                </a:lnTo>
                <a:lnTo>
                  <a:pt x="2091690" y="296037"/>
                </a:lnTo>
                <a:lnTo>
                  <a:pt x="2157508" y="309467"/>
                </a:lnTo>
                <a:lnTo>
                  <a:pt x="2319528" y="318040"/>
                </a:lnTo>
                <a:lnTo>
                  <a:pt x="2374297" y="328993"/>
                </a:lnTo>
                <a:lnTo>
                  <a:pt x="2436400" y="336328"/>
                </a:lnTo>
                <a:lnTo>
                  <a:pt x="2500979" y="341186"/>
                </a:lnTo>
                <a:lnTo>
                  <a:pt x="2563082" y="344805"/>
                </a:lnTo>
                <a:lnTo>
                  <a:pt x="2617851" y="353378"/>
                </a:lnTo>
                <a:lnTo>
                  <a:pt x="2714054" y="353378"/>
                </a:lnTo>
                <a:lnTo>
                  <a:pt x="2755487" y="360712"/>
                </a:lnTo>
                <a:lnTo>
                  <a:pt x="2801779" y="358235"/>
                </a:lnTo>
                <a:lnTo>
                  <a:pt x="2848070" y="358235"/>
                </a:lnTo>
                <a:lnTo>
                  <a:pt x="2896838" y="358235"/>
                </a:lnTo>
                <a:lnTo>
                  <a:pt x="2944368" y="365569"/>
                </a:lnTo>
                <a:lnTo>
                  <a:pt x="2968752" y="366808"/>
                </a:lnTo>
                <a:lnTo>
                  <a:pt x="2994374" y="366808"/>
                </a:lnTo>
                <a:lnTo>
                  <a:pt x="3026093" y="365569"/>
                </a:lnTo>
                <a:lnTo>
                  <a:pt x="3052858" y="369189"/>
                </a:lnTo>
                <a:lnTo>
                  <a:pt x="3104008" y="376523"/>
                </a:lnTo>
                <a:lnTo>
                  <a:pt x="3161252" y="377762"/>
                </a:lnTo>
                <a:lnTo>
                  <a:pt x="3218498" y="377762"/>
                </a:lnTo>
                <a:lnTo>
                  <a:pt x="3278219" y="377762"/>
                </a:lnTo>
                <a:lnTo>
                  <a:pt x="3364707" y="382619"/>
                </a:lnTo>
                <a:lnTo>
                  <a:pt x="3453670" y="380143"/>
                </a:lnTo>
                <a:lnTo>
                  <a:pt x="3542633" y="380143"/>
                </a:lnTo>
                <a:lnTo>
                  <a:pt x="3627882" y="380143"/>
                </a:lnTo>
                <a:lnTo>
                  <a:pt x="3627882" y="316802"/>
                </a:lnTo>
                <a:lnTo>
                  <a:pt x="3668078" y="320421"/>
                </a:lnTo>
                <a:lnTo>
                  <a:pt x="3670555" y="325279"/>
                </a:lnTo>
                <a:lnTo>
                  <a:pt x="3673031" y="327755"/>
                </a:lnTo>
                <a:lnTo>
                  <a:pt x="3673031" y="328993"/>
                </a:lnTo>
                <a:lnTo>
                  <a:pt x="3675507" y="331470"/>
                </a:lnTo>
                <a:lnTo>
                  <a:pt x="3679127" y="331470"/>
                </a:lnTo>
                <a:lnTo>
                  <a:pt x="3683984" y="336328"/>
                </a:lnTo>
                <a:lnTo>
                  <a:pt x="3686461" y="369189"/>
                </a:lnTo>
                <a:lnTo>
                  <a:pt x="3690080" y="400812"/>
                </a:lnTo>
                <a:lnTo>
                  <a:pt x="3697415" y="425196"/>
                </a:lnTo>
                <a:lnTo>
                  <a:pt x="3727895" y="431292"/>
                </a:lnTo>
                <a:lnTo>
                  <a:pt x="3757136" y="436150"/>
                </a:lnTo>
                <a:lnTo>
                  <a:pt x="3783902" y="444722"/>
                </a:lnTo>
                <a:lnTo>
                  <a:pt x="3805809" y="458153"/>
                </a:lnTo>
                <a:lnTo>
                  <a:pt x="3843528" y="447199"/>
                </a:lnTo>
                <a:lnTo>
                  <a:pt x="3876389" y="444722"/>
                </a:lnTo>
                <a:lnTo>
                  <a:pt x="3908108" y="450818"/>
                </a:lnTo>
                <a:lnTo>
                  <a:pt x="3933730" y="464249"/>
                </a:lnTo>
                <a:lnTo>
                  <a:pt x="3958114" y="488633"/>
                </a:lnTo>
                <a:lnTo>
                  <a:pt x="3971544" y="480060"/>
                </a:lnTo>
                <a:lnTo>
                  <a:pt x="3987356" y="480060"/>
                </a:lnTo>
                <a:lnTo>
                  <a:pt x="4003167" y="487394"/>
                </a:lnTo>
                <a:lnTo>
                  <a:pt x="4020217" y="495967"/>
                </a:lnTo>
                <a:lnTo>
                  <a:pt x="4038505" y="506921"/>
                </a:lnTo>
                <a:lnTo>
                  <a:pt x="4054316" y="517874"/>
                </a:lnTo>
                <a:lnTo>
                  <a:pt x="4066508" y="522732"/>
                </a:lnTo>
                <a:lnTo>
                  <a:pt x="4087178" y="506921"/>
                </a:lnTo>
                <a:lnTo>
                  <a:pt x="4109085" y="493490"/>
                </a:lnTo>
                <a:lnTo>
                  <a:pt x="4138327" y="488633"/>
                </a:lnTo>
                <a:lnTo>
                  <a:pt x="4138327" y="493490"/>
                </a:lnTo>
                <a:lnTo>
                  <a:pt x="4138327" y="495967"/>
                </a:lnTo>
                <a:lnTo>
                  <a:pt x="4139565" y="498443"/>
                </a:lnTo>
                <a:lnTo>
                  <a:pt x="4139565" y="499682"/>
                </a:lnTo>
                <a:lnTo>
                  <a:pt x="4142042" y="502158"/>
                </a:lnTo>
                <a:lnTo>
                  <a:pt x="4151757" y="504635"/>
                </a:lnTo>
                <a:lnTo>
                  <a:pt x="4173665" y="507111"/>
                </a:lnTo>
                <a:lnTo>
                  <a:pt x="4201668" y="509588"/>
                </a:lnTo>
                <a:lnTo>
                  <a:pt x="4233386" y="512064"/>
                </a:lnTo>
                <a:lnTo>
                  <a:pt x="4261390" y="512064"/>
                </a:lnTo>
                <a:lnTo>
                  <a:pt x="4288155" y="513302"/>
                </a:lnTo>
                <a:lnTo>
                  <a:pt x="4303967" y="513302"/>
                </a:lnTo>
                <a:lnTo>
                  <a:pt x="4308825" y="533972"/>
                </a:lnTo>
                <a:lnTo>
                  <a:pt x="4285679" y="540068"/>
                </a:lnTo>
                <a:lnTo>
                  <a:pt x="4261295" y="548640"/>
                </a:lnTo>
                <a:lnTo>
                  <a:pt x="4239387" y="562070"/>
                </a:lnTo>
                <a:lnTo>
                  <a:pt x="4219861" y="571786"/>
                </a:lnTo>
                <a:lnTo>
                  <a:pt x="4195477" y="582740"/>
                </a:lnTo>
                <a:lnTo>
                  <a:pt x="4168712" y="588836"/>
                </a:lnTo>
                <a:lnTo>
                  <a:pt x="4146804" y="602266"/>
                </a:lnTo>
                <a:lnTo>
                  <a:pt x="4117562" y="626650"/>
                </a:lnTo>
                <a:lnTo>
                  <a:pt x="4093178" y="655892"/>
                </a:lnTo>
                <a:lnTo>
                  <a:pt x="4068794" y="686372"/>
                </a:lnTo>
                <a:lnTo>
                  <a:pt x="4040791" y="717995"/>
                </a:lnTo>
                <a:lnTo>
                  <a:pt x="4006691" y="743617"/>
                </a:lnTo>
                <a:lnTo>
                  <a:pt x="4006691" y="748475"/>
                </a:lnTo>
                <a:lnTo>
                  <a:pt x="4014026" y="748475"/>
                </a:lnTo>
                <a:lnTo>
                  <a:pt x="4016502" y="750951"/>
                </a:lnTo>
                <a:lnTo>
                  <a:pt x="4017741" y="753428"/>
                </a:lnTo>
                <a:lnTo>
                  <a:pt x="4022598" y="753428"/>
                </a:lnTo>
                <a:lnTo>
                  <a:pt x="4033552" y="748570"/>
                </a:lnTo>
                <a:lnTo>
                  <a:pt x="4051840" y="739997"/>
                </a:lnTo>
                <a:lnTo>
                  <a:pt x="4073747" y="729044"/>
                </a:lnTo>
                <a:lnTo>
                  <a:pt x="4095655" y="719328"/>
                </a:lnTo>
                <a:lnTo>
                  <a:pt x="4117562" y="710756"/>
                </a:lnTo>
                <a:lnTo>
                  <a:pt x="4133374" y="707136"/>
                </a:lnTo>
                <a:lnTo>
                  <a:pt x="4141946" y="704660"/>
                </a:lnTo>
                <a:lnTo>
                  <a:pt x="4149281" y="708279"/>
                </a:lnTo>
                <a:lnTo>
                  <a:pt x="4152900" y="710756"/>
                </a:lnTo>
                <a:lnTo>
                  <a:pt x="4155377" y="713232"/>
                </a:lnTo>
                <a:lnTo>
                  <a:pt x="4155377" y="718090"/>
                </a:lnTo>
                <a:lnTo>
                  <a:pt x="4155377" y="724186"/>
                </a:lnTo>
                <a:lnTo>
                  <a:pt x="4155377" y="735140"/>
                </a:lnTo>
                <a:lnTo>
                  <a:pt x="4152900" y="739997"/>
                </a:lnTo>
                <a:lnTo>
                  <a:pt x="4149281" y="746093"/>
                </a:lnTo>
                <a:lnTo>
                  <a:pt x="4146804" y="753428"/>
                </a:lnTo>
                <a:lnTo>
                  <a:pt x="4151662" y="753428"/>
                </a:lnTo>
                <a:lnTo>
                  <a:pt x="4162616" y="753428"/>
                </a:lnTo>
                <a:lnTo>
                  <a:pt x="4173569" y="757047"/>
                </a:lnTo>
                <a:lnTo>
                  <a:pt x="4187000" y="759524"/>
                </a:lnTo>
                <a:lnTo>
                  <a:pt x="4200430" y="759524"/>
                </a:lnTo>
                <a:lnTo>
                  <a:pt x="4217480" y="748570"/>
                </a:lnTo>
                <a:lnTo>
                  <a:pt x="4230910" y="735140"/>
                </a:lnTo>
                <a:lnTo>
                  <a:pt x="4246721" y="719328"/>
                </a:lnTo>
                <a:lnTo>
                  <a:pt x="4260152" y="710756"/>
                </a:lnTo>
                <a:lnTo>
                  <a:pt x="4314920" y="704660"/>
                </a:lnTo>
                <a:lnTo>
                  <a:pt x="4334447" y="691229"/>
                </a:lnTo>
                <a:lnTo>
                  <a:pt x="4350258" y="670560"/>
                </a:lnTo>
                <a:lnTo>
                  <a:pt x="4368546" y="651034"/>
                </a:lnTo>
                <a:lnTo>
                  <a:pt x="4388072" y="635222"/>
                </a:lnTo>
                <a:lnTo>
                  <a:pt x="4431887" y="686372"/>
                </a:lnTo>
                <a:lnTo>
                  <a:pt x="4444079" y="680276"/>
                </a:lnTo>
                <a:lnTo>
                  <a:pt x="4458653" y="677799"/>
                </a:lnTo>
                <a:lnTo>
                  <a:pt x="4476941" y="680276"/>
                </a:lnTo>
                <a:lnTo>
                  <a:pt x="4496467" y="680276"/>
                </a:lnTo>
                <a:lnTo>
                  <a:pt x="4501325" y="683895"/>
                </a:lnTo>
                <a:lnTo>
                  <a:pt x="4507421" y="688753"/>
                </a:lnTo>
                <a:lnTo>
                  <a:pt x="4512278" y="688753"/>
                </a:lnTo>
                <a:lnTo>
                  <a:pt x="4517136" y="691229"/>
                </a:lnTo>
                <a:lnTo>
                  <a:pt x="4520756" y="694849"/>
                </a:lnTo>
                <a:lnTo>
                  <a:pt x="4531710" y="707041"/>
                </a:lnTo>
                <a:lnTo>
                  <a:pt x="4539044" y="717995"/>
                </a:lnTo>
                <a:lnTo>
                  <a:pt x="4545140" y="728948"/>
                </a:lnTo>
                <a:lnTo>
                  <a:pt x="4556094" y="735044"/>
                </a:lnTo>
                <a:lnTo>
                  <a:pt x="4576763" y="739902"/>
                </a:lnTo>
                <a:lnTo>
                  <a:pt x="4582859" y="737426"/>
                </a:lnTo>
                <a:lnTo>
                  <a:pt x="4587717" y="734949"/>
                </a:lnTo>
                <a:lnTo>
                  <a:pt x="4593812" y="734949"/>
                </a:lnTo>
                <a:lnTo>
                  <a:pt x="4598670" y="734949"/>
                </a:lnTo>
                <a:lnTo>
                  <a:pt x="4604766" y="737426"/>
                </a:lnTo>
                <a:lnTo>
                  <a:pt x="4612101" y="739902"/>
                </a:lnTo>
                <a:lnTo>
                  <a:pt x="4625531" y="719233"/>
                </a:lnTo>
                <a:lnTo>
                  <a:pt x="4640104" y="707041"/>
                </a:lnTo>
                <a:lnTo>
                  <a:pt x="4658392" y="699706"/>
                </a:lnTo>
                <a:lnTo>
                  <a:pt x="4677918" y="694849"/>
                </a:lnTo>
                <a:lnTo>
                  <a:pt x="4702302" y="691229"/>
                </a:lnTo>
                <a:lnTo>
                  <a:pt x="4729068" y="686372"/>
                </a:lnTo>
                <a:lnTo>
                  <a:pt x="4747355" y="680276"/>
                </a:lnTo>
                <a:lnTo>
                  <a:pt x="4761929" y="670560"/>
                </a:lnTo>
                <a:lnTo>
                  <a:pt x="4780217" y="664464"/>
                </a:lnTo>
                <a:lnTo>
                  <a:pt x="4804601" y="661988"/>
                </a:lnTo>
                <a:lnTo>
                  <a:pt x="4804601" y="710756"/>
                </a:lnTo>
                <a:lnTo>
                  <a:pt x="4828985" y="708279"/>
                </a:lnTo>
                <a:lnTo>
                  <a:pt x="4848511" y="707041"/>
                </a:lnTo>
                <a:lnTo>
                  <a:pt x="4866799" y="704564"/>
                </a:lnTo>
                <a:lnTo>
                  <a:pt x="4888706" y="702088"/>
                </a:lnTo>
                <a:lnTo>
                  <a:pt x="4893564" y="715518"/>
                </a:lnTo>
                <a:lnTo>
                  <a:pt x="4899660" y="735044"/>
                </a:lnTo>
                <a:lnTo>
                  <a:pt x="4908232" y="750856"/>
                </a:lnTo>
                <a:lnTo>
                  <a:pt x="4917948" y="756952"/>
                </a:lnTo>
                <a:lnTo>
                  <a:pt x="4931379" y="761810"/>
                </a:lnTo>
                <a:lnTo>
                  <a:pt x="4943570" y="767906"/>
                </a:lnTo>
                <a:lnTo>
                  <a:pt x="4957001" y="775240"/>
                </a:lnTo>
                <a:lnTo>
                  <a:pt x="4966716" y="783812"/>
                </a:lnTo>
                <a:lnTo>
                  <a:pt x="4972812" y="799624"/>
                </a:lnTo>
                <a:lnTo>
                  <a:pt x="4953286" y="804481"/>
                </a:lnTo>
                <a:lnTo>
                  <a:pt x="4928902" y="804481"/>
                </a:lnTo>
                <a:lnTo>
                  <a:pt x="4902137" y="804481"/>
                </a:lnTo>
                <a:lnTo>
                  <a:pt x="4877753" y="804481"/>
                </a:lnTo>
                <a:lnTo>
                  <a:pt x="4877753" y="828866"/>
                </a:lnTo>
                <a:lnTo>
                  <a:pt x="4931379" y="853250"/>
                </a:lnTo>
                <a:lnTo>
                  <a:pt x="4986148" y="872776"/>
                </a:lnTo>
                <a:lnTo>
                  <a:pt x="5045869" y="888587"/>
                </a:lnTo>
                <a:lnTo>
                  <a:pt x="5050727" y="902018"/>
                </a:lnTo>
                <a:lnTo>
                  <a:pt x="5054346" y="910590"/>
                </a:lnTo>
                <a:lnTo>
                  <a:pt x="5056823" y="921544"/>
                </a:lnTo>
                <a:lnTo>
                  <a:pt x="5061681" y="937355"/>
                </a:lnTo>
                <a:lnTo>
                  <a:pt x="5056823" y="938594"/>
                </a:lnTo>
                <a:lnTo>
                  <a:pt x="5054346" y="941070"/>
                </a:lnTo>
                <a:lnTo>
                  <a:pt x="5054346" y="943547"/>
                </a:lnTo>
                <a:lnTo>
                  <a:pt x="5053108" y="946023"/>
                </a:lnTo>
                <a:lnTo>
                  <a:pt x="5053108" y="948500"/>
                </a:lnTo>
                <a:lnTo>
                  <a:pt x="5050631" y="952119"/>
                </a:lnTo>
                <a:lnTo>
                  <a:pt x="5064062" y="967931"/>
                </a:lnTo>
                <a:lnTo>
                  <a:pt x="5072634" y="987457"/>
                </a:lnTo>
                <a:lnTo>
                  <a:pt x="5077492" y="1011841"/>
                </a:lnTo>
                <a:lnTo>
                  <a:pt x="5078730" y="1038606"/>
                </a:lnTo>
                <a:lnTo>
                  <a:pt x="5078730" y="1065371"/>
                </a:lnTo>
                <a:lnTo>
                  <a:pt x="5065300" y="1065371"/>
                </a:lnTo>
                <a:lnTo>
                  <a:pt x="5059204" y="1081183"/>
                </a:lnTo>
                <a:lnTo>
                  <a:pt x="5056728" y="1098233"/>
                </a:lnTo>
                <a:lnTo>
                  <a:pt x="5050631" y="1114044"/>
                </a:lnTo>
                <a:lnTo>
                  <a:pt x="5040916" y="1122617"/>
                </a:lnTo>
                <a:lnTo>
                  <a:pt x="5034820" y="1129951"/>
                </a:lnTo>
                <a:lnTo>
                  <a:pt x="5028724" y="1132427"/>
                </a:lnTo>
                <a:lnTo>
                  <a:pt x="5023866" y="1138523"/>
                </a:lnTo>
                <a:lnTo>
                  <a:pt x="5021390" y="1149477"/>
                </a:lnTo>
                <a:lnTo>
                  <a:pt x="5018914" y="1170146"/>
                </a:lnTo>
                <a:lnTo>
                  <a:pt x="5026247" y="1170146"/>
                </a:lnTo>
                <a:lnTo>
                  <a:pt x="5029867" y="1171385"/>
                </a:lnTo>
                <a:lnTo>
                  <a:pt x="5037201" y="1171385"/>
                </a:lnTo>
                <a:lnTo>
                  <a:pt x="5043298" y="1173861"/>
                </a:lnTo>
                <a:lnTo>
                  <a:pt x="5063967" y="1145858"/>
                </a:lnTo>
                <a:lnTo>
                  <a:pt x="5088351" y="1119092"/>
                </a:lnTo>
                <a:lnTo>
                  <a:pt x="5121212" y="1098423"/>
                </a:lnTo>
                <a:lnTo>
                  <a:pt x="5158931" y="1089851"/>
                </a:lnTo>
                <a:lnTo>
                  <a:pt x="5165027" y="1098423"/>
                </a:lnTo>
                <a:lnTo>
                  <a:pt x="5172361" y="1105757"/>
                </a:lnTo>
                <a:lnTo>
                  <a:pt x="5180933" y="1111853"/>
                </a:lnTo>
                <a:lnTo>
                  <a:pt x="5187029" y="1116711"/>
                </a:lnTo>
                <a:lnTo>
                  <a:pt x="5191887" y="1125284"/>
                </a:lnTo>
                <a:lnTo>
                  <a:pt x="5199222" y="1141095"/>
                </a:lnTo>
                <a:lnTo>
                  <a:pt x="5199222" y="1158145"/>
                </a:lnTo>
                <a:lnTo>
                  <a:pt x="5202841" y="1178814"/>
                </a:lnTo>
                <a:lnTo>
                  <a:pt x="5207699" y="1195864"/>
                </a:lnTo>
                <a:lnTo>
                  <a:pt x="5216271" y="1219010"/>
                </a:lnTo>
                <a:lnTo>
                  <a:pt x="5223606" y="1240917"/>
                </a:lnTo>
                <a:lnTo>
                  <a:pt x="5232178" y="1257967"/>
                </a:lnTo>
                <a:lnTo>
                  <a:pt x="5240751" y="1257967"/>
                </a:lnTo>
                <a:lnTo>
                  <a:pt x="5245608" y="1268921"/>
                </a:lnTo>
                <a:lnTo>
                  <a:pt x="5245608" y="1287209"/>
                </a:lnTo>
                <a:lnTo>
                  <a:pt x="5243132" y="1306735"/>
                </a:lnTo>
                <a:lnTo>
                  <a:pt x="5238274" y="1322546"/>
                </a:lnTo>
                <a:lnTo>
                  <a:pt x="5235797" y="1331119"/>
                </a:lnTo>
                <a:lnTo>
                  <a:pt x="5234559" y="1340834"/>
                </a:lnTo>
                <a:lnTo>
                  <a:pt x="5229701" y="1346930"/>
                </a:lnTo>
                <a:lnTo>
                  <a:pt x="5224844" y="1351788"/>
                </a:lnTo>
                <a:lnTo>
                  <a:pt x="5216271" y="1353026"/>
                </a:lnTo>
                <a:lnTo>
                  <a:pt x="5207699" y="1355503"/>
                </a:lnTo>
                <a:lnTo>
                  <a:pt x="5205223" y="1351883"/>
                </a:lnTo>
                <a:lnTo>
                  <a:pt x="5205223" y="1347026"/>
                </a:lnTo>
                <a:lnTo>
                  <a:pt x="5205223" y="1344549"/>
                </a:lnTo>
                <a:lnTo>
                  <a:pt x="5202746" y="1342073"/>
                </a:lnTo>
                <a:lnTo>
                  <a:pt x="5200269" y="1340834"/>
                </a:lnTo>
                <a:lnTo>
                  <a:pt x="5200269" y="1351788"/>
                </a:lnTo>
                <a:lnTo>
                  <a:pt x="5199031" y="1355407"/>
                </a:lnTo>
                <a:lnTo>
                  <a:pt x="5191697" y="1360265"/>
                </a:lnTo>
                <a:lnTo>
                  <a:pt x="5186839" y="1365123"/>
                </a:lnTo>
                <a:lnTo>
                  <a:pt x="5180743" y="1368743"/>
                </a:lnTo>
                <a:lnTo>
                  <a:pt x="5175885" y="1376077"/>
                </a:lnTo>
                <a:lnTo>
                  <a:pt x="5151501" y="1395603"/>
                </a:lnTo>
                <a:lnTo>
                  <a:pt x="5151501" y="1444371"/>
                </a:lnTo>
                <a:lnTo>
                  <a:pt x="5145405" y="1455325"/>
                </a:lnTo>
                <a:lnTo>
                  <a:pt x="5138071" y="1463897"/>
                </a:lnTo>
                <a:lnTo>
                  <a:pt x="5131975" y="1474851"/>
                </a:lnTo>
                <a:lnTo>
                  <a:pt x="5127117" y="1493139"/>
                </a:lnTo>
                <a:lnTo>
                  <a:pt x="5156359" y="1497997"/>
                </a:lnTo>
                <a:lnTo>
                  <a:pt x="5178267" y="1504093"/>
                </a:lnTo>
                <a:lnTo>
                  <a:pt x="5200174" y="1511427"/>
                </a:lnTo>
                <a:lnTo>
                  <a:pt x="5223320" y="1517523"/>
                </a:lnTo>
                <a:lnTo>
                  <a:pt x="5248942" y="1522381"/>
                </a:lnTo>
                <a:lnTo>
                  <a:pt x="5264754" y="1511427"/>
                </a:lnTo>
                <a:lnTo>
                  <a:pt x="5278184" y="1504093"/>
                </a:lnTo>
                <a:lnTo>
                  <a:pt x="5289138" y="1504093"/>
                </a:lnTo>
                <a:lnTo>
                  <a:pt x="5300091" y="1504093"/>
                </a:lnTo>
                <a:lnTo>
                  <a:pt x="5313522" y="1504093"/>
                </a:lnTo>
                <a:lnTo>
                  <a:pt x="5329333" y="1497997"/>
                </a:lnTo>
                <a:lnTo>
                  <a:pt x="5346382" y="1484567"/>
                </a:lnTo>
                <a:lnTo>
                  <a:pt x="5364671" y="1462659"/>
                </a:lnTo>
                <a:lnTo>
                  <a:pt x="5380482" y="1441990"/>
                </a:lnTo>
                <a:lnTo>
                  <a:pt x="5400008" y="1424940"/>
                </a:lnTo>
                <a:lnTo>
                  <a:pt x="5437728" y="1404271"/>
                </a:lnTo>
                <a:lnTo>
                  <a:pt x="5477923" y="1379887"/>
                </a:lnTo>
                <a:lnTo>
                  <a:pt x="5519357" y="1353122"/>
                </a:lnTo>
                <a:lnTo>
                  <a:pt x="5557076" y="1325118"/>
                </a:lnTo>
                <a:lnTo>
                  <a:pt x="5592413" y="1293495"/>
                </a:lnTo>
                <a:lnTo>
                  <a:pt x="5619179" y="1258157"/>
                </a:lnTo>
                <a:lnTo>
                  <a:pt x="5638705" y="1219200"/>
                </a:lnTo>
                <a:lnTo>
                  <a:pt x="5635085" y="1214342"/>
                </a:lnTo>
                <a:lnTo>
                  <a:pt x="5632609" y="1207008"/>
                </a:lnTo>
                <a:lnTo>
                  <a:pt x="5630133" y="1198436"/>
                </a:lnTo>
                <a:lnTo>
                  <a:pt x="5627656" y="1189863"/>
                </a:lnTo>
                <a:lnTo>
                  <a:pt x="5608130" y="1189863"/>
                </a:lnTo>
                <a:lnTo>
                  <a:pt x="5603272" y="1146048"/>
                </a:lnTo>
                <a:lnTo>
                  <a:pt x="5632514" y="1130237"/>
                </a:lnTo>
                <a:lnTo>
                  <a:pt x="5661756" y="1116806"/>
                </a:lnTo>
                <a:lnTo>
                  <a:pt x="5687378" y="1109472"/>
                </a:lnTo>
                <a:lnTo>
                  <a:pt x="5719096" y="1105853"/>
                </a:lnTo>
                <a:lnTo>
                  <a:pt x="5751957" y="1105853"/>
                </a:lnTo>
                <a:lnTo>
                  <a:pt x="5792153" y="1111949"/>
                </a:lnTo>
                <a:lnTo>
                  <a:pt x="5811679" y="1103376"/>
                </a:lnTo>
                <a:lnTo>
                  <a:pt x="5827490" y="1097280"/>
                </a:lnTo>
                <a:lnTo>
                  <a:pt x="5844540" y="1092422"/>
                </a:lnTo>
                <a:lnTo>
                  <a:pt x="5867686" y="1092422"/>
                </a:lnTo>
                <a:lnTo>
                  <a:pt x="5884736" y="1068038"/>
                </a:lnTo>
                <a:lnTo>
                  <a:pt x="5905405" y="1038797"/>
                </a:lnTo>
                <a:lnTo>
                  <a:pt x="5919978" y="1008317"/>
                </a:lnTo>
                <a:lnTo>
                  <a:pt x="5927313" y="975455"/>
                </a:lnTo>
                <a:lnTo>
                  <a:pt x="5917597" y="962025"/>
                </a:lnTo>
                <a:lnTo>
                  <a:pt x="5909024" y="946214"/>
                </a:lnTo>
                <a:lnTo>
                  <a:pt x="5902929" y="926687"/>
                </a:lnTo>
                <a:lnTo>
                  <a:pt x="5898071" y="906018"/>
                </a:lnTo>
                <a:lnTo>
                  <a:pt x="5922455" y="884111"/>
                </a:lnTo>
                <a:lnTo>
                  <a:pt x="5940743" y="859727"/>
                </a:lnTo>
                <a:lnTo>
                  <a:pt x="5955316" y="832961"/>
                </a:lnTo>
                <a:lnTo>
                  <a:pt x="5968746" y="804958"/>
                </a:lnTo>
                <a:lnTo>
                  <a:pt x="5984557" y="775716"/>
                </a:lnTo>
                <a:lnTo>
                  <a:pt x="6004084" y="748951"/>
                </a:lnTo>
                <a:lnTo>
                  <a:pt x="6028468" y="729425"/>
                </a:lnTo>
                <a:lnTo>
                  <a:pt x="6051614" y="718471"/>
                </a:lnTo>
                <a:lnTo>
                  <a:pt x="6077236" y="711137"/>
                </a:lnTo>
                <a:lnTo>
                  <a:pt x="6106478" y="708660"/>
                </a:lnTo>
                <a:lnTo>
                  <a:pt x="6135720" y="705041"/>
                </a:lnTo>
                <a:lnTo>
                  <a:pt x="6163723" y="697706"/>
                </a:lnTo>
                <a:lnTo>
                  <a:pt x="6244114" y="670941"/>
                </a:lnTo>
                <a:lnTo>
                  <a:pt x="6323266" y="649033"/>
                </a:lnTo>
                <a:lnTo>
                  <a:pt x="6409754" y="629507"/>
                </a:lnTo>
                <a:lnTo>
                  <a:pt x="6409754" y="585692"/>
                </a:lnTo>
                <a:lnTo>
                  <a:pt x="6425565" y="583216"/>
                </a:lnTo>
                <a:lnTo>
                  <a:pt x="6438995" y="578358"/>
                </a:lnTo>
                <a:lnTo>
                  <a:pt x="6449949" y="569786"/>
                </a:lnTo>
                <a:lnTo>
                  <a:pt x="6453569" y="556355"/>
                </a:lnTo>
                <a:lnTo>
                  <a:pt x="6458426" y="553879"/>
                </a:lnTo>
                <a:lnTo>
                  <a:pt x="6460903" y="553879"/>
                </a:lnTo>
                <a:lnTo>
                  <a:pt x="6465761" y="556355"/>
                </a:lnTo>
                <a:lnTo>
                  <a:pt x="6466999" y="556355"/>
                </a:lnTo>
                <a:lnTo>
                  <a:pt x="6469476" y="558832"/>
                </a:lnTo>
                <a:lnTo>
                  <a:pt x="6474333" y="556355"/>
                </a:lnTo>
                <a:lnTo>
                  <a:pt x="6471857" y="536829"/>
                </a:lnTo>
                <a:lnTo>
                  <a:pt x="6480429" y="516160"/>
                </a:lnTo>
                <a:lnTo>
                  <a:pt x="6491383" y="494252"/>
                </a:lnTo>
                <a:lnTo>
                  <a:pt x="6501099" y="472345"/>
                </a:lnTo>
                <a:lnTo>
                  <a:pt x="6498622" y="458915"/>
                </a:lnTo>
                <a:lnTo>
                  <a:pt x="6496145" y="440627"/>
                </a:lnTo>
                <a:lnTo>
                  <a:pt x="6493669" y="418719"/>
                </a:lnTo>
                <a:lnTo>
                  <a:pt x="6493669" y="396812"/>
                </a:lnTo>
                <a:lnTo>
                  <a:pt x="6496145" y="377285"/>
                </a:lnTo>
                <a:lnTo>
                  <a:pt x="6496145" y="374809"/>
                </a:lnTo>
                <a:lnTo>
                  <a:pt x="6501003" y="372332"/>
                </a:lnTo>
                <a:lnTo>
                  <a:pt x="6502242" y="367475"/>
                </a:lnTo>
                <a:lnTo>
                  <a:pt x="6507099" y="363855"/>
                </a:lnTo>
                <a:lnTo>
                  <a:pt x="6509576" y="361379"/>
                </a:lnTo>
                <a:lnTo>
                  <a:pt x="6512052" y="358902"/>
                </a:lnTo>
                <a:lnTo>
                  <a:pt x="6509576" y="343091"/>
                </a:lnTo>
                <a:lnTo>
                  <a:pt x="6502242" y="326041"/>
                </a:lnTo>
                <a:lnTo>
                  <a:pt x="6501003" y="307753"/>
                </a:lnTo>
                <a:lnTo>
                  <a:pt x="6509576" y="283369"/>
                </a:lnTo>
                <a:lnTo>
                  <a:pt x="6520529" y="258985"/>
                </a:lnTo>
                <a:lnTo>
                  <a:pt x="6531483" y="239459"/>
                </a:lnTo>
                <a:lnTo>
                  <a:pt x="6538817" y="221171"/>
                </a:lnTo>
                <a:lnTo>
                  <a:pt x="6540056" y="206597"/>
                </a:lnTo>
                <a:lnTo>
                  <a:pt x="6542532" y="190786"/>
                </a:lnTo>
                <a:lnTo>
                  <a:pt x="6549867" y="177356"/>
                </a:lnTo>
                <a:lnTo>
                  <a:pt x="6558439" y="166402"/>
                </a:lnTo>
                <a:lnTo>
                  <a:pt x="6571869" y="159068"/>
                </a:lnTo>
                <a:lnTo>
                  <a:pt x="6577965" y="157829"/>
                </a:lnTo>
                <a:lnTo>
                  <a:pt x="6585299" y="157829"/>
                </a:lnTo>
                <a:lnTo>
                  <a:pt x="6591395" y="157829"/>
                </a:lnTo>
                <a:lnTo>
                  <a:pt x="6599968" y="155353"/>
                </a:lnTo>
                <a:lnTo>
                  <a:pt x="6607302" y="155353"/>
                </a:lnTo>
                <a:lnTo>
                  <a:pt x="6609779" y="161449"/>
                </a:lnTo>
                <a:lnTo>
                  <a:pt x="6609779" y="166307"/>
                </a:lnTo>
                <a:lnTo>
                  <a:pt x="6607302" y="172403"/>
                </a:lnTo>
                <a:lnTo>
                  <a:pt x="6607302" y="177260"/>
                </a:lnTo>
                <a:lnTo>
                  <a:pt x="6607302" y="182118"/>
                </a:lnTo>
                <a:lnTo>
                  <a:pt x="6607302" y="183356"/>
                </a:lnTo>
                <a:lnTo>
                  <a:pt x="6612160" y="188214"/>
                </a:lnTo>
                <a:lnTo>
                  <a:pt x="6618256" y="190691"/>
                </a:lnTo>
                <a:lnTo>
                  <a:pt x="6640163" y="168783"/>
                </a:lnTo>
                <a:lnTo>
                  <a:pt x="6673025" y="152972"/>
                </a:lnTo>
                <a:lnTo>
                  <a:pt x="6710744" y="144399"/>
                </a:lnTo>
                <a:lnTo>
                  <a:pt x="6726555" y="152972"/>
                </a:lnTo>
                <a:lnTo>
                  <a:pt x="6744843" y="161544"/>
                </a:lnTo>
                <a:lnTo>
                  <a:pt x="6761893" y="171260"/>
                </a:lnTo>
                <a:lnTo>
                  <a:pt x="6770465" y="183452"/>
                </a:lnTo>
                <a:lnTo>
                  <a:pt x="6788754" y="217551"/>
                </a:lnTo>
                <a:lnTo>
                  <a:pt x="6802184" y="255270"/>
                </a:lnTo>
                <a:lnTo>
                  <a:pt x="6815614" y="294227"/>
                </a:lnTo>
                <a:lnTo>
                  <a:pt x="6826568" y="328327"/>
                </a:lnTo>
                <a:lnTo>
                  <a:pt x="6829044" y="345377"/>
                </a:lnTo>
                <a:lnTo>
                  <a:pt x="6831521" y="363665"/>
                </a:lnTo>
                <a:lnTo>
                  <a:pt x="6835140" y="380714"/>
                </a:lnTo>
                <a:lnTo>
                  <a:pt x="6843713" y="391668"/>
                </a:lnTo>
                <a:lnTo>
                  <a:pt x="6857143" y="396526"/>
                </a:lnTo>
                <a:lnTo>
                  <a:pt x="6872954" y="399002"/>
                </a:lnTo>
                <a:lnTo>
                  <a:pt x="6883908" y="402622"/>
                </a:lnTo>
                <a:lnTo>
                  <a:pt x="6892481" y="420910"/>
                </a:lnTo>
                <a:lnTo>
                  <a:pt x="6897338" y="442817"/>
                </a:lnTo>
                <a:lnTo>
                  <a:pt x="6904673" y="463487"/>
                </a:lnTo>
                <a:lnTo>
                  <a:pt x="6910769" y="461010"/>
                </a:lnTo>
                <a:lnTo>
                  <a:pt x="6916865" y="458534"/>
                </a:lnTo>
                <a:lnTo>
                  <a:pt x="6924199" y="458534"/>
                </a:lnTo>
                <a:lnTo>
                  <a:pt x="6935153" y="456057"/>
                </a:lnTo>
                <a:lnTo>
                  <a:pt x="6940010" y="464630"/>
                </a:lnTo>
                <a:lnTo>
                  <a:pt x="6946106" y="471964"/>
                </a:lnTo>
                <a:lnTo>
                  <a:pt x="6953441" y="478060"/>
                </a:lnTo>
                <a:lnTo>
                  <a:pt x="6964395" y="482918"/>
                </a:lnTo>
                <a:lnTo>
                  <a:pt x="6964395" y="498729"/>
                </a:lnTo>
                <a:lnTo>
                  <a:pt x="6965632" y="515779"/>
                </a:lnTo>
                <a:lnTo>
                  <a:pt x="6968109" y="540163"/>
                </a:lnTo>
                <a:lnTo>
                  <a:pt x="6948583" y="553593"/>
                </a:lnTo>
                <a:lnTo>
                  <a:pt x="6926676" y="571881"/>
                </a:lnTo>
                <a:lnTo>
                  <a:pt x="6904768" y="588931"/>
                </a:lnTo>
                <a:lnTo>
                  <a:pt x="6886480" y="610838"/>
                </a:lnTo>
                <a:lnTo>
                  <a:pt x="6877908" y="635222"/>
                </a:lnTo>
                <a:lnTo>
                  <a:pt x="6862096" y="633984"/>
                </a:lnTo>
                <a:lnTo>
                  <a:pt x="6851142" y="629126"/>
                </a:lnTo>
                <a:lnTo>
                  <a:pt x="6837712" y="624269"/>
                </a:lnTo>
                <a:lnTo>
                  <a:pt x="6832854" y="629126"/>
                </a:lnTo>
                <a:lnTo>
                  <a:pt x="6829235" y="633984"/>
                </a:lnTo>
                <a:lnTo>
                  <a:pt x="6821901" y="635222"/>
                </a:lnTo>
                <a:lnTo>
                  <a:pt x="6818281" y="640080"/>
                </a:lnTo>
                <a:lnTo>
                  <a:pt x="6821901" y="646176"/>
                </a:lnTo>
                <a:lnTo>
                  <a:pt x="6824377" y="653510"/>
                </a:lnTo>
                <a:lnTo>
                  <a:pt x="6826854" y="659606"/>
                </a:lnTo>
                <a:lnTo>
                  <a:pt x="6826854" y="669322"/>
                </a:lnTo>
                <a:lnTo>
                  <a:pt x="6773228" y="664464"/>
                </a:lnTo>
                <a:lnTo>
                  <a:pt x="6770751" y="683990"/>
                </a:lnTo>
                <a:lnTo>
                  <a:pt x="6770751" y="702278"/>
                </a:lnTo>
                <a:lnTo>
                  <a:pt x="6770751" y="724186"/>
                </a:lnTo>
                <a:lnTo>
                  <a:pt x="6767132" y="729044"/>
                </a:lnTo>
                <a:lnTo>
                  <a:pt x="6762274" y="731520"/>
                </a:lnTo>
                <a:lnTo>
                  <a:pt x="6758654" y="735140"/>
                </a:lnTo>
                <a:lnTo>
                  <a:pt x="6756178" y="737616"/>
                </a:lnTo>
                <a:lnTo>
                  <a:pt x="6748653" y="741712"/>
                </a:lnTo>
                <a:lnTo>
                  <a:pt x="6742557" y="742950"/>
                </a:lnTo>
                <a:lnTo>
                  <a:pt x="6740081" y="741712"/>
                </a:lnTo>
                <a:lnTo>
                  <a:pt x="6737604" y="741712"/>
                </a:lnTo>
                <a:lnTo>
                  <a:pt x="6737604" y="739235"/>
                </a:lnTo>
                <a:lnTo>
                  <a:pt x="6735128" y="739235"/>
                </a:lnTo>
                <a:lnTo>
                  <a:pt x="6731508" y="736759"/>
                </a:lnTo>
                <a:lnTo>
                  <a:pt x="6729032" y="756285"/>
                </a:lnTo>
                <a:lnTo>
                  <a:pt x="6720459" y="769715"/>
                </a:lnTo>
                <a:lnTo>
                  <a:pt x="6710744" y="779431"/>
                </a:lnTo>
                <a:lnTo>
                  <a:pt x="6702171" y="790385"/>
                </a:lnTo>
                <a:lnTo>
                  <a:pt x="6691217" y="801338"/>
                </a:lnTo>
                <a:lnTo>
                  <a:pt x="6680264" y="798862"/>
                </a:lnTo>
                <a:lnTo>
                  <a:pt x="6672929" y="798862"/>
                </a:lnTo>
                <a:lnTo>
                  <a:pt x="6664357" y="798862"/>
                </a:lnTo>
                <a:lnTo>
                  <a:pt x="6650927" y="796385"/>
                </a:lnTo>
                <a:lnTo>
                  <a:pt x="6650927" y="812197"/>
                </a:lnTo>
                <a:lnTo>
                  <a:pt x="6653403" y="825627"/>
                </a:lnTo>
                <a:lnTo>
                  <a:pt x="6648545" y="845153"/>
                </a:lnTo>
                <a:lnTo>
                  <a:pt x="6642449" y="869537"/>
                </a:lnTo>
                <a:lnTo>
                  <a:pt x="6633877" y="896303"/>
                </a:lnTo>
                <a:lnTo>
                  <a:pt x="6626543" y="926783"/>
                </a:lnTo>
                <a:lnTo>
                  <a:pt x="6622923" y="956024"/>
                </a:lnTo>
                <a:lnTo>
                  <a:pt x="6624161" y="985266"/>
                </a:lnTo>
                <a:lnTo>
                  <a:pt x="6653403" y="985266"/>
                </a:lnTo>
                <a:lnTo>
                  <a:pt x="6653403" y="1009650"/>
                </a:lnTo>
                <a:lnTo>
                  <a:pt x="6647307" y="1010888"/>
                </a:lnTo>
                <a:lnTo>
                  <a:pt x="6639973" y="1015746"/>
                </a:lnTo>
                <a:lnTo>
                  <a:pt x="6633877" y="1020604"/>
                </a:lnTo>
                <a:lnTo>
                  <a:pt x="6629019" y="1024223"/>
                </a:lnTo>
                <a:lnTo>
                  <a:pt x="6624161" y="1029081"/>
                </a:lnTo>
                <a:lnTo>
                  <a:pt x="6624161" y="1058323"/>
                </a:lnTo>
                <a:lnTo>
                  <a:pt x="6644831" y="1058323"/>
                </a:lnTo>
                <a:lnTo>
                  <a:pt x="6658261" y="1066895"/>
                </a:lnTo>
                <a:lnTo>
                  <a:pt x="6671691" y="1080326"/>
                </a:lnTo>
                <a:lnTo>
                  <a:pt x="6682645" y="1096137"/>
                </a:lnTo>
                <a:lnTo>
                  <a:pt x="6693599" y="1108329"/>
                </a:lnTo>
                <a:lnTo>
                  <a:pt x="6709410" y="1121759"/>
                </a:lnTo>
                <a:lnTo>
                  <a:pt x="6726460" y="1126617"/>
                </a:lnTo>
                <a:lnTo>
                  <a:pt x="6733794" y="1121759"/>
                </a:lnTo>
                <a:lnTo>
                  <a:pt x="6737414" y="1115663"/>
                </a:lnTo>
                <a:lnTo>
                  <a:pt x="6739890" y="1110806"/>
                </a:lnTo>
                <a:lnTo>
                  <a:pt x="6744748" y="1107186"/>
                </a:lnTo>
                <a:lnTo>
                  <a:pt x="6748367" y="1097471"/>
                </a:lnTo>
                <a:lnTo>
                  <a:pt x="6733794" y="1091375"/>
                </a:lnTo>
                <a:lnTo>
                  <a:pt x="6720364" y="1084040"/>
                </a:lnTo>
                <a:lnTo>
                  <a:pt x="6702076" y="1077944"/>
                </a:lnTo>
                <a:lnTo>
                  <a:pt x="6704553" y="1062133"/>
                </a:lnTo>
                <a:lnTo>
                  <a:pt x="6715506" y="1062133"/>
                </a:lnTo>
                <a:lnTo>
                  <a:pt x="6724079" y="1062133"/>
                </a:lnTo>
                <a:lnTo>
                  <a:pt x="6731413" y="1062133"/>
                </a:lnTo>
                <a:lnTo>
                  <a:pt x="6744843" y="1064609"/>
                </a:lnTo>
                <a:lnTo>
                  <a:pt x="6753416" y="1078040"/>
                </a:lnTo>
                <a:lnTo>
                  <a:pt x="6764370" y="1091470"/>
                </a:lnTo>
                <a:lnTo>
                  <a:pt x="6772942" y="1107281"/>
                </a:lnTo>
                <a:lnTo>
                  <a:pt x="6777800" y="1126808"/>
                </a:lnTo>
                <a:lnTo>
                  <a:pt x="6755892" y="1145096"/>
                </a:lnTo>
                <a:lnTo>
                  <a:pt x="6731508" y="1159669"/>
                </a:lnTo>
                <a:lnTo>
                  <a:pt x="6707124" y="1175480"/>
                </a:lnTo>
                <a:lnTo>
                  <a:pt x="6677883" y="1181576"/>
                </a:lnTo>
                <a:lnTo>
                  <a:pt x="6677883" y="1162050"/>
                </a:lnTo>
                <a:lnTo>
                  <a:pt x="6673025" y="1162050"/>
                </a:lnTo>
                <a:lnTo>
                  <a:pt x="6673025" y="1170623"/>
                </a:lnTo>
                <a:lnTo>
                  <a:pt x="6660832" y="1180338"/>
                </a:lnTo>
                <a:lnTo>
                  <a:pt x="6653499" y="1191292"/>
                </a:lnTo>
                <a:lnTo>
                  <a:pt x="6644926" y="1199864"/>
                </a:lnTo>
                <a:lnTo>
                  <a:pt x="6633973" y="1205960"/>
                </a:lnTo>
                <a:lnTo>
                  <a:pt x="6618161" y="1210818"/>
                </a:lnTo>
                <a:lnTo>
                  <a:pt x="6618161" y="1202246"/>
                </a:lnTo>
                <a:lnTo>
                  <a:pt x="6613303" y="1197388"/>
                </a:lnTo>
                <a:lnTo>
                  <a:pt x="6612065" y="1193768"/>
                </a:lnTo>
                <a:lnTo>
                  <a:pt x="6609589" y="1188911"/>
                </a:lnTo>
                <a:lnTo>
                  <a:pt x="6609589" y="1184053"/>
                </a:lnTo>
                <a:lnTo>
                  <a:pt x="6607112" y="1177957"/>
                </a:lnTo>
                <a:lnTo>
                  <a:pt x="6602254" y="1177957"/>
                </a:lnTo>
                <a:lnTo>
                  <a:pt x="6599778" y="1177957"/>
                </a:lnTo>
                <a:lnTo>
                  <a:pt x="6598539" y="1177957"/>
                </a:lnTo>
                <a:lnTo>
                  <a:pt x="6596063" y="1180433"/>
                </a:lnTo>
                <a:lnTo>
                  <a:pt x="6593586" y="1181672"/>
                </a:lnTo>
                <a:lnTo>
                  <a:pt x="6599682" y="1197483"/>
                </a:lnTo>
                <a:lnTo>
                  <a:pt x="6604540" y="1213295"/>
                </a:lnTo>
                <a:lnTo>
                  <a:pt x="6602063" y="1230344"/>
                </a:lnTo>
                <a:lnTo>
                  <a:pt x="6560630" y="1253490"/>
                </a:lnTo>
                <a:lnTo>
                  <a:pt x="6515576" y="1275398"/>
                </a:lnTo>
                <a:lnTo>
                  <a:pt x="6469285" y="1302163"/>
                </a:lnTo>
                <a:lnTo>
                  <a:pt x="6425470" y="1327785"/>
                </a:lnTo>
                <a:lnTo>
                  <a:pt x="6385274" y="1359408"/>
                </a:lnTo>
                <a:lnTo>
                  <a:pt x="6356032" y="1392269"/>
                </a:lnTo>
                <a:lnTo>
                  <a:pt x="6352414" y="1421511"/>
                </a:lnTo>
                <a:lnTo>
                  <a:pt x="6341460" y="1432465"/>
                </a:lnTo>
                <a:lnTo>
                  <a:pt x="6330506" y="1441037"/>
                </a:lnTo>
                <a:lnTo>
                  <a:pt x="6319552" y="1448372"/>
                </a:lnTo>
                <a:lnTo>
                  <a:pt x="6309836" y="1461802"/>
                </a:lnTo>
                <a:lnTo>
                  <a:pt x="6306217" y="1481328"/>
                </a:lnTo>
                <a:lnTo>
                  <a:pt x="6345174" y="1481328"/>
                </a:lnTo>
                <a:lnTo>
                  <a:pt x="6345174" y="1489901"/>
                </a:lnTo>
                <a:lnTo>
                  <a:pt x="6350032" y="1503331"/>
                </a:lnTo>
                <a:lnTo>
                  <a:pt x="6350032" y="1521619"/>
                </a:lnTo>
                <a:lnTo>
                  <a:pt x="6350032" y="1538669"/>
                </a:lnTo>
                <a:lnTo>
                  <a:pt x="6352508" y="1571530"/>
                </a:lnTo>
                <a:lnTo>
                  <a:pt x="6354985" y="1598295"/>
                </a:lnTo>
                <a:lnTo>
                  <a:pt x="6350127" y="1622679"/>
                </a:lnTo>
                <a:lnTo>
                  <a:pt x="6344031" y="1638491"/>
                </a:lnTo>
                <a:lnTo>
                  <a:pt x="6334316" y="1649444"/>
                </a:lnTo>
                <a:lnTo>
                  <a:pt x="6330696" y="1665256"/>
                </a:lnTo>
                <a:lnTo>
                  <a:pt x="6325838" y="1687163"/>
                </a:lnTo>
                <a:lnTo>
                  <a:pt x="6319742" y="1687163"/>
                </a:lnTo>
                <a:lnTo>
                  <a:pt x="6317266" y="1689640"/>
                </a:lnTo>
                <a:lnTo>
                  <a:pt x="6314790" y="1689640"/>
                </a:lnTo>
                <a:lnTo>
                  <a:pt x="6312313" y="1689640"/>
                </a:lnTo>
                <a:lnTo>
                  <a:pt x="6312313" y="1692116"/>
                </a:lnTo>
                <a:lnTo>
                  <a:pt x="6309836" y="1695736"/>
                </a:lnTo>
                <a:lnTo>
                  <a:pt x="6312313" y="1706690"/>
                </a:lnTo>
                <a:lnTo>
                  <a:pt x="6307455" y="1722501"/>
                </a:lnTo>
                <a:lnTo>
                  <a:pt x="6301359" y="1738313"/>
                </a:lnTo>
                <a:lnTo>
                  <a:pt x="6290406" y="1754124"/>
                </a:lnTo>
                <a:lnTo>
                  <a:pt x="6276975" y="1765078"/>
                </a:lnTo>
                <a:lnTo>
                  <a:pt x="6263545" y="1768697"/>
                </a:lnTo>
                <a:lnTo>
                  <a:pt x="6263545" y="1765078"/>
                </a:lnTo>
                <a:lnTo>
                  <a:pt x="6258687" y="1765078"/>
                </a:lnTo>
                <a:lnTo>
                  <a:pt x="6261164" y="1746790"/>
                </a:lnTo>
                <a:lnTo>
                  <a:pt x="6258687" y="1735836"/>
                </a:lnTo>
                <a:lnTo>
                  <a:pt x="6250115" y="1727264"/>
                </a:lnTo>
                <a:lnTo>
                  <a:pt x="6236685" y="1730883"/>
                </a:lnTo>
                <a:lnTo>
                  <a:pt x="6228112" y="1730883"/>
                </a:lnTo>
                <a:lnTo>
                  <a:pt x="6217158" y="1724787"/>
                </a:lnTo>
                <a:lnTo>
                  <a:pt x="6206204" y="1716215"/>
                </a:lnTo>
                <a:lnTo>
                  <a:pt x="6206204" y="1719834"/>
                </a:lnTo>
                <a:lnTo>
                  <a:pt x="6214777" y="1735646"/>
                </a:lnTo>
                <a:lnTo>
                  <a:pt x="6222111" y="1751457"/>
                </a:lnTo>
                <a:lnTo>
                  <a:pt x="6230684" y="1764887"/>
                </a:lnTo>
                <a:lnTo>
                  <a:pt x="6244114" y="1775841"/>
                </a:lnTo>
                <a:lnTo>
                  <a:pt x="6250210" y="1778318"/>
                </a:lnTo>
                <a:lnTo>
                  <a:pt x="6257544" y="1779556"/>
                </a:lnTo>
                <a:lnTo>
                  <a:pt x="6263640" y="1782032"/>
                </a:lnTo>
                <a:lnTo>
                  <a:pt x="6270974" y="1784509"/>
                </a:lnTo>
                <a:lnTo>
                  <a:pt x="6270974" y="1804035"/>
                </a:lnTo>
                <a:lnTo>
                  <a:pt x="6272213" y="1814989"/>
                </a:lnTo>
                <a:lnTo>
                  <a:pt x="6274689" y="1822323"/>
                </a:lnTo>
                <a:lnTo>
                  <a:pt x="6279547" y="1827181"/>
                </a:lnTo>
                <a:lnTo>
                  <a:pt x="6283167" y="1833277"/>
                </a:lnTo>
                <a:lnTo>
                  <a:pt x="6288024" y="1849088"/>
                </a:lnTo>
                <a:lnTo>
                  <a:pt x="6283167" y="1849088"/>
                </a:lnTo>
                <a:lnTo>
                  <a:pt x="6279547" y="1851565"/>
                </a:lnTo>
                <a:lnTo>
                  <a:pt x="6277070" y="1851565"/>
                </a:lnTo>
                <a:lnTo>
                  <a:pt x="6277070" y="1852803"/>
                </a:lnTo>
                <a:lnTo>
                  <a:pt x="6274594" y="1857661"/>
                </a:lnTo>
                <a:lnTo>
                  <a:pt x="6274594" y="1862519"/>
                </a:lnTo>
                <a:lnTo>
                  <a:pt x="6277070" y="1866138"/>
                </a:lnTo>
                <a:lnTo>
                  <a:pt x="6279547" y="1873472"/>
                </a:lnTo>
                <a:lnTo>
                  <a:pt x="6279547" y="1882045"/>
                </a:lnTo>
                <a:lnTo>
                  <a:pt x="6279547" y="1888141"/>
                </a:lnTo>
                <a:lnTo>
                  <a:pt x="6274689" y="1892999"/>
                </a:lnTo>
                <a:lnTo>
                  <a:pt x="6271070" y="1897856"/>
                </a:lnTo>
                <a:lnTo>
                  <a:pt x="6266212" y="1901476"/>
                </a:lnTo>
                <a:lnTo>
                  <a:pt x="6261354" y="1908810"/>
                </a:lnTo>
                <a:lnTo>
                  <a:pt x="6257735" y="1912430"/>
                </a:lnTo>
                <a:lnTo>
                  <a:pt x="6252877" y="1917287"/>
                </a:lnTo>
                <a:lnTo>
                  <a:pt x="6248019" y="1935575"/>
                </a:lnTo>
                <a:lnTo>
                  <a:pt x="6246781" y="1959959"/>
                </a:lnTo>
                <a:lnTo>
                  <a:pt x="6244304" y="1985582"/>
                </a:lnTo>
                <a:lnTo>
                  <a:pt x="6241828" y="2009966"/>
                </a:lnTo>
                <a:lnTo>
                  <a:pt x="6236970" y="2030635"/>
                </a:lnTo>
                <a:lnTo>
                  <a:pt x="6222397" y="2030635"/>
                </a:lnTo>
                <a:lnTo>
                  <a:pt x="6222397" y="2050161"/>
                </a:lnTo>
                <a:lnTo>
                  <a:pt x="6219920" y="2070830"/>
                </a:lnTo>
                <a:lnTo>
                  <a:pt x="6212586" y="2087880"/>
                </a:lnTo>
                <a:lnTo>
                  <a:pt x="6210110" y="2090357"/>
                </a:lnTo>
                <a:lnTo>
                  <a:pt x="6208872" y="2090357"/>
                </a:lnTo>
                <a:lnTo>
                  <a:pt x="6206395" y="2092833"/>
                </a:lnTo>
                <a:lnTo>
                  <a:pt x="6201537" y="2092833"/>
                </a:lnTo>
                <a:lnTo>
                  <a:pt x="6197918" y="2092833"/>
                </a:lnTo>
                <a:lnTo>
                  <a:pt x="6190583" y="2074545"/>
                </a:lnTo>
                <a:lnTo>
                  <a:pt x="6185726" y="2057495"/>
                </a:lnTo>
                <a:lnTo>
                  <a:pt x="6184488" y="2036826"/>
                </a:lnTo>
                <a:lnTo>
                  <a:pt x="6184488" y="2010061"/>
                </a:lnTo>
                <a:lnTo>
                  <a:pt x="6190583" y="1995488"/>
                </a:lnTo>
                <a:lnTo>
                  <a:pt x="6197918" y="1973580"/>
                </a:lnTo>
                <a:lnTo>
                  <a:pt x="6204014" y="1955292"/>
                </a:lnTo>
                <a:lnTo>
                  <a:pt x="6179630" y="1955292"/>
                </a:lnTo>
                <a:lnTo>
                  <a:pt x="6179630" y="1949196"/>
                </a:lnTo>
                <a:lnTo>
                  <a:pt x="6179630" y="1941862"/>
                </a:lnTo>
                <a:lnTo>
                  <a:pt x="6182106" y="1937004"/>
                </a:lnTo>
                <a:lnTo>
                  <a:pt x="6184582" y="1930908"/>
                </a:lnTo>
                <a:lnTo>
                  <a:pt x="6161437" y="1924812"/>
                </a:lnTo>
                <a:lnTo>
                  <a:pt x="6146864" y="1912620"/>
                </a:lnTo>
                <a:lnTo>
                  <a:pt x="6131052" y="1904048"/>
                </a:lnTo>
                <a:lnTo>
                  <a:pt x="6115241" y="1901571"/>
                </a:lnTo>
                <a:lnTo>
                  <a:pt x="6109145" y="1901571"/>
                </a:lnTo>
                <a:lnTo>
                  <a:pt x="6115241" y="1908905"/>
                </a:lnTo>
                <a:lnTo>
                  <a:pt x="6120099" y="1912525"/>
                </a:lnTo>
                <a:lnTo>
                  <a:pt x="6126195" y="1919859"/>
                </a:lnTo>
                <a:lnTo>
                  <a:pt x="6128671" y="1925955"/>
                </a:lnTo>
                <a:lnTo>
                  <a:pt x="6131147" y="1933289"/>
                </a:lnTo>
                <a:lnTo>
                  <a:pt x="6131147" y="1936909"/>
                </a:lnTo>
                <a:lnTo>
                  <a:pt x="6131147" y="1941767"/>
                </a:lnTo>
                <a:lnTo>
                  <a:pt x="6128671" y="1946624"/>
                </a:lnTo>
                <a:lnTo>
                  <a:pt x="6128671" y="1949101"/>
                </a:lnTo>
                <a:lnTo>
                  <a:pt x="6128671" y="1952720"/>
                </a:lnTo>
                <a:lnTo>
                  <a:pt x="6128671" y="1955197"/>
                </a:lnTo>
                <a:lnTo>
                  <a:pt x="6139625" y="1966151"/>
                </a:lnTo>
                <a:lnTo>
                  <a:pt x="6146959" y="1974723"/>
                </a:lnTo>
                <a:lnTo>
                  <a:pt x="6149435" y="1988153"/>
                </a:lnTo>
                <a:lnTo>
                  <a:pt x="6149435" y="2010061"/>
                </a:lnTo>
                <a:lnTo>
                  <a:pt x="6146959" y="2012537"/>
                </a:lnTo>
                <a:lnTo>
                  <a:pt x="6144483" y="2017395"/>
                </a:lnTo>
                <a:lnTo>
                  <a:pt x="6144483" y="2022253"/>
                </a:lnTo>
                <a:lnTo>
                  <a:pt x="6144483" y="2030825"/>
                </a:lnTo>
                <a:lnTo>
                  <a:pt x="6157913" y="2030825"/>
                </a:lnTo>
                <a:lnTo>
                  <a:pt x="6164009" y="2041779"/>
                </a:lnTo>
                <a:lnTo>
                  <a:pt x="6166485" y="2055209"/>
                </a:lnTo>
                <a:lnTo>
                  <a:pt x="6168962" y="2072259"/>
                </a:lnTo>
                <a:lnTo>
                  <a:pt x="6149435" y="2072259"/>
                </a:lnTo>
                <a:lnTo>
                  <a:pt x="6149435" y="2079593"/>
                </a:lnTo>
                <a:lnTo>
                  <a:pt x="6160389" y="2085689"/>
                </a:lnTo>
                <a:lnTo>
                  <a:pt x="6166485" y="2093024"/>
                </a:lnTo>
                <a:lnTo>
                  <a:pt x="6171343" y="2101596"/>
                </a:lnTo>
                <a:lnTo>
                  <a:pt x="6173820" y="2117408"/>
                </a:lnTo>
                <a:lnTo>
                  <a:pt x="6212777" y="2117408"/>
                </a:lnTo>
                <a:lnTo>
                  <a:pt x="6222492" y="2131981"/>
                </a:lnTo>
                <a:lnTo>
                  <a:pt x="6237065" y="2147792"/>
                </a:lnTo>
                <a:lnTo>
                  <a:pt x="6250496" y="2163604"/>
                </a:lnTo>
                <a:lnTo>
                  <a:pt x="6261449" y="2177034"/>
                </a:lnTo>
                <a:lnTo>
                  <a:pt x="6271165" y="2198942"/>
                </a:lnTo>
                <a:lnTo>
                  <a:pt x="6274785" y="2223326"/>
                </a:lnTo>
                <a:lnTo>
                  <a:pt x="6285739" y="2245233"/>
                </a:lnTo>
                <a:lnTo>
                  <a:pt x="6295454" y="2258663"/>
                </a:lnTo>
                <a:lnTo>
                  <a:pt x="6306408" y="2267236"/>
                </a:lnTo>
                <a:lnTo>
                  <a:pt x="6317361" y="2278190"/>
                </a:lnTo>
                <a:lnTo>
                  <a:pt x="6325934" y="2294001"/>
                </a:lnTo>
                <a:lnTo>
                  <a:pt x="6330792" y="2314670"/>
                </a:lnTo>
                <a:lnTo>
                  <a:pt x="6310123" y="2314670"/>
                </a:lnTo>
                <a:lnTo>
                  <a:pt x="6310123" y="2298859"/>
                </a:lnTo>
                <a:lnTo>
                  <a:pt x="6295549" y="2290286"/>
                </a:lnTo>
                <a:lnTo>
                  <a:pt x="6295549" y="2293906"/>
                </a:lnTo>
                <a:lnTo>
                  <a:pt x="6304122" y="2307336"/>
                </a:lnTo>
                <a:lnTo>
                  <a:pt x="6307741" y="2323148"/>
                </a:lnTo>
                <a:lnTo>
                  <a:pt x="6310217" y="2342674"/>
                </a:lnTo>
                <a:lnTo>
                  <a:pt x="6296787" y="2358485"/>
                </a:lnTo>
                <a:lnTo>
                  <a:pt x="6288215" y="2371916"/>
                </a:lnTo>
                <a:lnTo>
                  <a:pt x="6279642" y="2387727"/>
                </a:lnTo>
                <a:lnTo>
                  <a:pt x="6268688" y="2399919"/>
                </a:lnTo>
                <a:lnTo>
                  <a:pt x="6252877" y="2407253"/>
                </a:lnTo>
                <a:lnTo>
                  <a:pt x="6230970" y="2412111"/>
                </a:lnTo>
                <a:lnTo>
                  <a:pt x="6223635" y="2407253"/>
                </a:lnTo>
                <a:lnTo>
                  <a:pt x="6217539" y="2404777"/>
                </a:lnTo>
                <a:lnTo>
                  <a:pt x="6208966" y="2402300"/>
                </a:lnTo>
                <a:lnTo>
                  <a:pt x="6199251" y="2399824"/>
                </a:lnTo>
                <a:lnTo>
                  <a:pt x="6199251" y="2407158"/>
                </a:lnTo>
                <a:lnTo>
                  <a:pt x="6204109" y="2407158"/>
                </a:lnTo>
                <a:lnTo>
                  <a:pt x="6210205" y="2409635"/>
                </a:lnTo>
                <a:lnTo>
                  <a:pt x="6215063" y="2413254"/>
                </a:lnTo>
                <a:lnTo>
                  <a:pt x="6222397" y="2415731"/>
                </a:lnTo>
                <a:lnTo>
                  <a:pt x="6226017" y="2420588"/>
                </a:lnTo>
                <a:lnTo>
                  <a:pt x="6228493" y="2426684"/>
                </a:lnTo>
                <a:lnTo>
                  <a:pt x="6223635" y="2429161"/>
                </a:lnTo>
                <a:lnTo>
                  <a:pt x="6220016" y="2434019"/>
                </a:lnTo>
                <a:lnTo>
                  <a:pt x="6217539" y="2436495"/>
                </a:lnTo>
                <a:lnTo>
                  <a:pt x="6217539" y="2440115"/>
                </a:lnTo>
                <a:lnTo>
                  <a:pt x="6215063" y="2447449"/>
                </a:lnTo>
                <a:lnTo>
                  <a:pt x="6215063" y="2456021"/>
                </a:lnTo>
                <a:lnTo>
                  <a:pt x="6219920" y="2456021"/>
                </a:lnTo>
                <a:lnTo>
                  <a:pt x="6228493" y="2448687"/>
                </a:lnTo>
                <a:lnTo>
                  <a:pt x="6239447" y="2448687"/>
                </a:lnTo>
                <a:lnTo>
                  <a:pt x="6258973" y="2451164"/>
                </a:lnTo>
                <a:lnTo>
                  <a:pt x="6258973" y="2484787"/>
                </a:lnTo>
                <a:lnTo>
                  <a:pt x="6252877" y="2490883"/>
                </a:lnTo>
                <a:lnTo>
                  <a:pt x="6246781" y="2499455"/>
                </a:lnTo>
                <a:lnTo>
                  <a:pt x="6241923" y="2506790"/>
                </a:lnTo>
                <a:lnTo>
                  <a:pt x="6233351" y="2512886"/>
                </a:lnTo>
                <a:lnTo>
                  <a:pt x="6215063" y="2521458"/>
                </a:lnTo>
                <a:lnTo>
                  <a:pt x="6190679" y="2526316"/>
                </a:lnTo>
                <a:lnTo>
                  <a:pt x="6166295" y="2531174"/>
                </a:lnTo>
                <a:lnTo>
                  <a:pt x="6149245" y="2537270"/>
                </a:lnTo>
                <a:lnTo>
                  <a:pt x="6144387" y="2542127"/>
                </a:lnTo>
                <a:lnTo>
                  <a:pt x="6135815" y="2553081"/>
                </a:lnTo>
                <a:lnTo>
                  <a:pt x="6124861" y="2566511"/>
                </a:lnTo>
                <a:lnTo>
                  <a:pt x="6112669" y="2582323"/>
                </a:lnTo>
                <a:lnTo>
                  <a:pt x="6101715" y="2596896"/>
                </a:lnTo>
                <a:lnTo>
                  <a:pt x="6093143" y="2607850"/>
                </a:lnTo>
                <a:lnTo>
                  <a:pt x="6088285" y="2615184"/>
                </a:lnTo>
                <a:lnTo>
                  <a:pt x="6084665" y="2615184"/>
                </a:lnTo>
                <a:lnTo>
                  <a:pt x="6076093" y="2637092"/>
                </a:lnTo>
                <a:lnTo>
                  <a:pt x="6071235" y="2655380"/>
                </a:lnTo>
                <a:lnTo>
                  <a:pt x="6068759" y="2672429"/>
                </a:lnTo>
                <a:lnTo>
                  <a:pt x="6062663" y="2685859"/>
                </a:lnTo>
                <a:lnTo>
                  <a:pt x="6051709" y="2694432"/>
                </a:lnTo>
                <a:lnTo>
                  <a:pt x="6033421" y="2701766"/>
                </a:lnTo>
                <a:lnTo>
                  <a:pt x="6004179" y="2704243"/>
                </a:lnTo>
                <a:lnTo>
                  <a:pt x="5984653" y="2716435"/>
                </a:lnTo>
                <a:lnTo>
                  <a:pt x="5962745" y="2729865"/>
                </a:lnTo>
                <a:lnTo>
                  <a:pt x="5940838" y="2743296"/>
                </a:lnTo>
                <a:lnTo>
                  <a:pt x="5922550" y="2759107"/>
                </a:lnTo>
                <a:lnTo>
                  <a:pt x="5909120" y="2781014"/>
                </a:lnTo>
                <a:lnTo>
                  <a:pt x="5909120" y="2838259"/>
                </a:lnTo>
                <a:lnTo>
                  <a:pt x="5906643" y="2840736"/>
                </a:lnTo>
                <a:lnTo>
                  <a:pt x="5903024" y="2845594"/>
                </a:lnTo>
                <a:lnTo>
                  <a:pt x="5898166" y="2848071"/>
                </a:lnTo>
                <a:lnTo>
                  <a:pt x="5893308" y="2851690"/>
                </a:lnTo>
                <a:lnTo>
                  <a:pt x="5889689" y="2859024"/>
                </a:lnTo>
                <a:lnTo>
                  <a:pt x="5884831" y="2867597"/>
                </a:lnTo>
                <a:lnTo>
                  <a:pt x="5871401" y="2867597"/>
                </a:lnTo>
                <a:lnTo>
                  <a:pt x="5860447" y="2862739"/>
                </a:lnTo>
                <a:lnTo>
                  <a:pt x="5851874" y="2861501"/>
                </a:lnTo>
                <a:lnTo>
                  <a:pt x="5843302" y="2859024"/>
                </a:lnTo>
                <a:lnTo>
                  <a:pt x="5838444" y="2862644"/>
                </a:lnTo>
                <a:lnTo>
                  <a:pt x="5835968" y="2872359"/>
                </a:lnTo>
                <a:lnTo>
                  <a:pt x="5820156" y="2872359"/>
                </a:lnTo>
                <a:lnTo>
                  <a:pt x="5809203" y="2899124"/>
                </a:lnTo>
                <a:lnTo>
                  <a:pt x="5789676" y="2923508"/>
                </a:lnTo>
                <a:lnTo>
                  <a:pt x="5765292" y="2940558"/>
                </a:lnTo>
                <a:lnTo>
                  <a:pt x="5736051" y="2949131"/>
                </a:lnTo>
                <a:lnTo>
                  <a:pt x="5729954" y="2960084"/>
                </a:lnTo>
                <a:lnTo>
                  <a:pt x="5729954" y="2969800"/>
                </a:lnTo>
                <a:lnTo>
                  <a:pt x="5729954" y="2975896"/>
                </a:lnTo>
                <a:lnTo>
                  <a:pt x="5729954" y="2983230"/>
                </a:lnTo>
                <a:lnTo>
                  <a:pt x="5727478" y="2989326"/>
                </a:lnTo>
                <a:lnTo>
                  <a:pt x="5716524" y="2991803"/>
                </a:lnTo>
                <a:lnTo>
                  <a:pt x="5696998" y="2994279"/>
                </a:lnTo>
                <a:lnTo>
                  <a:pt x="5696998" y="2989421"/>
                </a:lnTo>
                <a:lnTo>
                  <a:pt x="5692140" y="2989421"/>
                </a:lnTo>
                <a:lnTo>
                  <a:pt x="5692140" y="2994279"/>
                </a:lnTo>
                <a:lnTo>
                  <a:pt x="5696998" y="2996756"/>
                </a:lnTo>
                <a:lnTo>
                  <a:pt x="5698236" y="2997994"/>
                </a:lnTo>
                <a:lnTo>
                  <a:pt x="5700713" y="3000471"/>
                </a:lnTo>
                <a:lnTo>
                  <a:pt x="5700713" y="3002947"/>
                </a:lnTo>
                <a:lnTo>
                  <a:pt x="5700713" y="3005423"/>
                </a:lnTo>
                <a:lnTo>
                  <a:pt x="5700713" y="3007900"/>
                </a:lnTo>
                <a:lnTo>
                  <a:pt x="5698236" y="3011519"/>
                </a:lnTo>
                <a:lnTo>
                  <a:pt x="5696998" y="3013996"/>
                </a:lnTo>
                <a:lnTo>
                  <a:pt x="5692140" y="3018854"/>
                </a:lnTo>
                <a:lnTo>
                  <a:pt x="5689664" y="3021330"/>
                </a:lnTo>
                <a:lnTo>
                  <a:pt x="5687187" y="3022568"/>
                </a:lnTo>
                <a:lnTo>
                  <a:pt x="5685949" y="3022568"/>
                </a:lnTo>
                <a:lnTo>
                  <a:pt x="5689569" y="3046952"/>
                </a:lnTo>
                <a:lnTo>
                  <a:pt x="5687092" y="3051810"/>
                </a:lnTo>
                <a:lnTo>
                  <a:pt x="5680996" y="3056668"/>
                </a:lnTo>
                <a:lnTo>
                  <a:pt x="5672424" y="3062764"/>
                </a:lnTo>
                <a:lnTo>
                  <a:pt x="5665089" y="3067622"/>
                </a:lnTo>
                <a:lnTo>
                  <a:pt x="5661470" y="3071241"/>
                </a:lnTo>
                <a:lnTo>
                  <a:pt x="5656612" y="3087053"/>
                </a:lnTo>
                <a:lnTo>
                  <a:pt x="5654135" y="3106579"/>
                </a:lnTo>
                <a:lnTo>
                  <a:pt x="5656612" y="3124867"/>
                </a:lnTo>
                <a:lnTo>
                  <a:pt x="5656612" y="3140678"/>
                </a:lnTo>
                <a:lnTo>
                  <a:pt x="5654135" y="3143155"/>
                </a:lnTo>
                <a:lnTo>
                  <a:pt x="5649278" y="3144393"/>
                </a:lnTo>
                <a:lnTo>
                  <a:pt x="5645658" y="3149251"/>
                </a:lnTo>
                <a:lnTo>
                  <a:pt x="5640801" y="3154109"/>
                </a:lnTo>
                <a:lnTo>
                  <a:pt x="5638324" y="3155347"/>
                </a:lnTo>
                <a:lnTo>
                  <a:pt x="5637086" y="3157823"/>
                </a:lnTo>
                <a:lnTo>
                  <a:pt x="5637086" y="3162681"/>
                </a:lnTo>
                <a:lnTo>
                  <a:pt x="5640705" y="3162681"/>
                </a:lnTo>
                <a:lnTo>
                  <a:pt x="5643182" y="3173635"/>
                </a:lnTo>
                <a:lnTo>
                  <a:pt x="5645658" y="3193161"/>
                </a:lnTo>
                <a:lnTo>
                  <a:pt x="5645658" y="3216307"/>
                </a:lnTo>
                <a:lnTo>
                  <a:pt x="5645658" y="3240691"/>
                </a:lnTo>
                <a:lnTo>
                  <a:pt x="5645658" y="3257741"/>
                </a:lnTo>
                <a:lnTo>
                  <a:pt x="5645658" y="3266313"/>
                </a:lnTo>
                <a:lnTo>
                  <a:pt x="5662708" y="3293078"/>
                </a:lnTo>
                <a:lnTo>
                  <a:pt x="5680996" y="3330797"/>
                </a:lnTo>
                <a:lnTo>
                  <a:pt x="5694426" y="3370993"/>
                </a:lnTo>
                <a:lnTo>
                  <a:pt x="5710238" y="3412427"/>
                </a:lnTo>
                <a:lnTo>
                  <a:pt x="5724811" y="3450146"/>
                </a:lnTo>
                <a:lnTo>
                  <a:pt x="5743099" y="3484245"/>
                </a:lnTo>
                <a:lnTo>
                  <a:pt x="5758910" y="3508629"/>
                </a:lnTo>
                <a:lnTo>
                  <a:pt x="5783295" y="3534251"/>
                </a:lnTo>
                <a:lnTo>
                  <a:pt x="5807679" y="3561017"/>
                </a:lnTo>
                <a:lnTo>
                  <a:pt x="5829586" y="3590258"/>
                </a:lnTo>
                <a:lnTo>
                  <a:pt x="5846636" y="3618262"/>
                </a:lnTo>
                <a:lnTo>
                  <a:pt x="5853970" y="3645027"/>
                </a:lnTo>
                <a:lnTo>
                  <a:pt x="5849112" y="3652361"/>
                </a:lnTo>
                <a:lnTo>
                  <a:pt x="5849112" y="3665792"/>
                </a:lnTo>
                <a:lnTo>
                  <a:pt x="5853970" y="3679222"/>
                </a:lnTo>
                <a:lnTo>
                  <a:pt x="5860066" y="3693795"/>
                </a:lnTo>
                <a:lnTo>
                  <a:pt x="5867400" y="3707225"/>
                </a:lnTo>
                <a:lnTo>
                  <a:pt x="5873496" y="3718179"/>
                </a:lnTo>
                <a:lnTo>
                  <a:pt x="5889307" y="3747421"/>
                </a:lnTo>
                <a:lnTo>
                  <a:pt x="5902738" y="3777901"/>
                </a:lnTo>
                <a:lnTo>
                  <a:pt x="5917311" y="3804666"/>
                </a:lnTo>
                <a:lnTo>
                  <a:pt x="5933123" y="3829050"/>
                </a:lnTo>
                <a:lnTo>
                  <a:pt x="5951411" y="3853434"/>
                </a:lnTo>
                <a:lnTo>
                  <a:pt x="5968460" y="3880199"/>
                </a:lnTo>
                <a:lnTo>
                  <a:pt x="5979414" y="3909441"/>
                </a:lnTo>
                <a:lnTo>
                  <a:pt x="5981891" y="3948398"/>
                </a:lnTo>
                <a:lnTo>
                  <a:pt x="5984367" y="3995928"/>
                </a:lnTo>
                <a:lnTo>
                  <a:pt x="5986844" y="4042220"/>
                </a:lnTo>
                <a:lnTo>
                  <a:pt x="5989320" y="4081177"/>
                </a:lnTo>
                <a:lnTo>
                  <a:pt x="5986844" y="4086034"/>
                </a:lnTo>
                <a:lnTo>
                  <a:pt x="5984367" y="4090892"/>
                </a:lnTo>
                <a:lnTo>
                  <a:pt x="5979510" y="4094512"/>
                </a:lnTo>
                <a:lnTo>
                  <a:pt x="5975890" y="4099370"/>
                </a:lnTo>
                <a:lnTo>
                  <a:pt x="5971032" y="4104227"/>
                </a:lnTo>
                <a:lnTo>
                  <a:pt x="5968556" y="4105466"/>
                </a:lnTo>
                <a:lnTo>
                  <a:pt x="5966079" y="4118896"/>
                </a:lnTo>
                <a:lnTo>
                  <a:pt x="5970937" y="4129850"/>
                </a:lnTo>
                <a:lnTo>
                  <a:pt x="5975795" y="4142042"/>
                </a:lnTo>
                <a:lnTo>
                  <a:pt x="5979414" y="4150614"/>
                </a:lnTo>
                <a:lnTo>
                  <a:pt x="5979414" y="4159187"/>
                </a:lnTo>
                <a:lnTo>
                  <a:pt x="5978176" y="4161663"/>
                </a:lnTo>
                <a:lnTo>
                  <a:pt x="5975699" y="4164140"/>
                </a:lnTo>
                <a:lnTo>
                  <a:pt x="5973223" y="4164140"/>
                </a:lnTo>
                <a:lnTo>
                  <a:pt x="5970747" y="4164140"/>
                </a:lnTo>
                <a:lnTo>
                  <a:pt x="5968270" y="4166616"/>
                </a:lnTo>
                <a:lnTo>
                  <a:pt x="5968270" y="4167854"/>
                </a:lnTo>
                <a:lnTo>
                  <a:pt x="5965794" y="4172712"/>
                </a:lnTo>
                <a:lnTo>
                  <a:pt x="5964555" y="4178808"/>
                </a:lnTo>
                <a:lnTo>
                  <a:pt x="5964555" y="4188524"/>
                </a:lnTo>
                <a:lnTo>
                  <a:pt x="5932837" y="4192143"/>
                </a:lnTo>
                <a:lnTo>
                  <a:pt x="5904833" y="4203097"/>
                </a:lnTo>
                <a:lnTo>
                  <a:pt x="5875591" y="4215289"/>
                </a:lnTo>
                <a:lnTo>
                  <a:pt x="5843874" y="4221385"/>
                </a:lnTo>
                <a:lnTo>
                  <a:pt x="5842635" y="4215289"/>
                </a:lnTo>
                <a:lnTo>
                  <a:pt x="5840159" y="4210431"/>
                </a:lnTo>
                <a:lnTo>
                  <a:pt x="5837682" y="4205574"/>
                </a:lnTo>
                <a:lnTo>
                  <a:pt x="5835206" y="4201954"/>
                </a:lnTo>
                <a:lnTo>
                  <a:pt x="5832729" y="4194620"/>
                </a:lnTo>
                <a:lnTo>
                  <a:pt x="5831491" y="4188524"/>
                </a:lnTo>
                <a:lnTo>
                  <a:pt x="5832729" y="4186047"/>
                </a:lnTo>
                <a:lnTo>
                  <a:pt x="5835206" y="4183571"/>
                </a:lnTo>
                <a:lnTo>
                  <a:pt x="5837682" y="4181094"/>
                </a:lnTo>
                <a:lnTo>
                  <a:pt x="5837682" y="4178617"/>
                </a:lnTo>
                <a:lnTo>
                  <a:pt x="5837682" y="4177379"/>
                </a:lnTo>
                <a:lnTo>
                  <a:pt x="5840159" y="4172522"/>
                </a:lnTo>
                <a:lnTo>
                  <a:pt x="5819490" y="4154234"/>
                </a:lnTo>
                <a:lnTo>
                  <a:pt x="5802440" y="4129850"/>
                </a:lnTo>
                <a:lnTo>
                  <a:pt x="5786628" y="4104227"/>
                </a:lnTo>
                <a:lnTo>
                  <a:pt x="5758625" y="4104227"/>
                </a:lnTo>
                <a:lnTo>
                  <a:pt x="5734241" y="4099370"/>
                </a:lnTo>
                <a:lnTo>
                  <a:pt x="5726906" y="4081082"/>
                </a:lnTo>
                <a:lnTo>
                  <a:pt x="5718334" y="4056698"/>
                </a:lnTo>
                <a:lnTo>
                  <a:pt x="5707380" y="4032314"/>
                </a:lnTo>
                <a:lnTo>
                  <a:pt x="5693950" y="4010406"/>
                </a:lnTo>
                <a:lnTo>
                  <a:pt x="5678138" y="3995833"/>
                </a:lnTo>
                <a:lnTo>
                  <a:pt x="5661089" y="3986117"/>
                </a:lnTo>
                <a:lnTo>
                  <a:pt x="5653754" y="3944684"/>
                </a:lnTo>
                <a:lnTo>
                  <a:pt x="5620893" y="3944684"/>
                </a:lnTo>
                <a:lnTo>
                  <a:pt x="5607463" y="3922776"/>
                </a:lnTo>
                <a:lnTo>
                  <a:pt x="5591651" y="3896011"/>
                </a:lnTo>
                <a:lnTo>
                  <a:pt x="5575840" y="3864388"/>
                </a:lnTo>
                <a:lnTo>
                  <a:pt x="5563648" y="3836384"/>
                </a:lnTo>
                <a:lnTo>
                  <a:pt x="5556314" y="3812000"/>
                </a:lnTo>
                <a:lnTo>
                  <a:pt x="5563648" y="3813239"/>
                </a:lnTo>
                <a:lnTo>
                  <a:pt x="5564886" y="3813239"/>
                </a:lnTo>
                <a:lnTo>
                  <a:pt x="5567363" y="3813239"/>
                </a:lnTo>
                <a:lnTo>
                  <a:pt x="5569839" y="3813239"/>
                </a:lnTo>
                <a:lnTo>
                  <a:pt x="5572316" y="3813239"/>
                </a:lnTo>
                <a:lnTo>
                  <a:pt x="5575935" y="3813239"/>
                </a:lnTo>
                <a:lnTo>
                  <a:pt x="5580793" y="3813239"/>
                </a:lnTo>
                <a:lnTo>
                  <a:pt x="5585651" y="3796189"/>
                </a:lnTo>
                <a:lnTo>
                  <a:pt x="5589270" y="3785235"/>
                </a:lnTo>
                <a:lnTo>
                  <a:pt x="5594128" y="3776663"/>
                </a:lnTo>
                <a:lnTo>
                  <a:pt x="5600224" y="3764471"/>
                </a:lnTo>
                <a:lnTo>
                  <a:pt x="5591651" y="3764471"/>
                </a:lnTo>
                <a:lnTo>
                  <a:pt x="5591651" y="3769328"/>
                </a:lnTo>
                <a:lnTo>
                  <a:pt x="5585556" y="3780282"/>
                </a:lnTo>
                <a:lnTo>
                  <a:pt x="5580698" y="3788855"/>
                </a:lnTo>
                <a:lnTo>
                  <a:pt x="5574602" y="3796189"/>
                </a:lnTo>
                <a:lnTo>
                  <a:pt x="5564886" y="3801047"/>
                </a:lnTo>
                <a:lnTo>
                  <a:pt x="5547836" y="3802285"/>
                </a:lnTo>
                <a:lnTo>
                  <a:pt x="5540502" y="3791331"/>
                </a:lnTo>
                <a:lnTo>
                  <a:pt x="5531930" y="3782759"/>
                </a:lnTo>
                <a:lnTo>
                  <a:pt x="5534406" y="3753517"/>
                </a:lnTo>
                <a:lnTo>
                  <a:pt x="5534406" y="3723037"/>
                </a:lnTo>
                <a:lnTo>
                  <a:pt x="5534406" y="3690176"/>
                </a:lnTo>
                <a:lnTo>
                  <a:pt x="5529549" y="3656076"/>
                </a:lnTo>
                <a:lnTo>
                  <a:pt x="5523453" y="3628073"/>
                </a:lnTo>
                <a:lnTo>
                  <a:pt x="5514880" y="3603689"/>
                </a:lnTo>
                <a:lnTo>
                  <a:pt x="5496592" y="3585401"/>
                </a:lnTo>
                <a:lnTo>
                  <a:pt x="5474685" y="3574447"/>
                </a:lnTo>
                <a:lnTo>
                  <a:pt x="5461254" y="3574447"/>
                </a:lnTo>
                <a:lnTo>
                  <a:pt x="5445443" y="3565874"/>
                </a:lnTo>
                <a:lnTo>
                  <a:pt x="5429631" y="3552444"/>
                </a:lnTo>
                <a:lnTo>
                  <a:pt x="5415058" y="3534156"/>
                </a:lnTo>
                <a:lnTo>
                  <a:pt x="5401628" y="3519583"/>
                </a:lnTo>
                <a:lnTo>
                  <a:pt x="5393055" y="3506153"/>
                </a:lnTo>
                <a:lnTo>
                  <a:pt x="5388197" y="3503676"/>
                </a:lnTo>
                <a:lnTo>
                  <a:pt x="5383340" y="3501200"/>
                </a:lnTo>
                <a:lnTo>
                  <a:pt x="5377244" y="3501200"/>
                </a:lnTo>
                <a:lnTo>
                  <a:pt x="5372386" y="3498723"/>
                </a:lnTo>
                <a:lnTo>
                  <a:pt x="5368767" y="3496247"/>
                </a:lnTo>
                <a:lnTo>
                  <a:pt x="5356574" y="3476721"/>
                </a:lnTo>
                <a:lnTo>
                  <a:pt x="5337048" y="3460909"/>
                </a:lnTo>
                <a:lnTo>
                  <a:pt x="5315141" y="3454813"/>
                </a:lnTo>
                <a:lnTo>
                  <a:pt x="5288376" y="3449955"/>
                </a:lnTo>
                <a:lnTo>
                  <a:pt x="5259134" y="3452432"/>
                </a:lnTo>
                <a:lnTo>
                  <a:pt x="5263992" y="3481673"/>
                </a:lnTo>
                <a:lnTo>
                  <a:pt x="5231130" y="3495104"/>
                </a:lnTo>
                <a:lnTo>
                  <a:pt x="5204365" y="3508534"/>
                </a:lnTo>
                <a:lnTo>
                  <a:pt x="5175123" y="3520726"/>
                </a:lnTo>
                <a:lnTo>
                  <a:pt x="5147120" y="3532918"/>
                </a:lnTo>
                <a:lnTo>
                  <a:pt x="5111782" y="3539014"/>
                </a:lnTo>
                <a:lnTo>
                  <a:pt x="5106924" y="3534156"/>
                </a:lnTo>
                <a:lnTo>
                  <a:pt x="5104448" y="3530537"/>
                </a:lnTo>
                <a:lnTo>
                  <a:pt x="5100828" y="3528060"/>
                </a:lnTo>
                <a:lnTo>
                  <a:pt x="5095970" y="3523202"/>
                </a:lnTo>
                <a:lnTo>
                  <a:pt x="5095970" y="3495199"/>
                </a:lnTo>
                <a:lnTo>
                  <a:pt x="5085016" y="3485483"/>
                </a:lnTo>
                <a:lnTo>
                  <a:pt x="5064347" y="3474530"/>
                </a:lnTo>
                <a:lnTo>
                  <a:pt x="5038725" y="3463576"/>
                </a:lnTo>
                <a:lnTo>
                  <a:pt x="5007007" y="3452622"/>
                </a:lnTo>
                <a:lnTo>
                  <a:pt x="4979004" y="3441668"/>
                </a:lnTo>
                <a:lnTo>
                  <a:pt x="4954620" y="3435572"/>
                </a:lnTo>
                <a:lnTo>
                  <a:pt x="4933950" y="3430715"/>
                </a:lnTo>
                <a:lnTo>
                  <a:pt x="4930331" y="3430715"/>
                </a:lnTo>
                <a:lnTo>
                  <a:pt x="4918139" y="3435572"/>
                </a:lnTo>
                <a:lnTo>
                  <a:pt x="4905947" y="3439192"/>
                </a:lnTo>
                <a:lnTo>
                  <a:pt x="4893755" y="3441668"/>
                </a:lnTo>
                <a:lnTo>
                  <a:pt x="4885182" y="3444145"/>
                </a:lnTo>
                <a:lnTo>
                  <a:pt x="4871752" y="3446621"/>
                </a:lnTo>
                <a:lnTo>
                  <a:pt x="4857179" y="3446621"/>
                </a:lnTo>
                <a:lnTo>
                  <a:pt x="4843749" y="3444145"/>
                </a:lnTo>
                <a:lnTo>
                  <a:pt x="4836414" y="3444145"/>
                </a:lnTo>
                <a:lnTo>
                  <a:pt x="4833938" y="3447764"/>
                </a:lnTo>
                <a:lnTo>
                  <a:pt x="4830318" y="3450241"/>
                </a:lnTo>
                <a:lnTo>
                  <a:pt x="4827842" y="3457575"/>
                </a:lnTo>
                <a:lnTo>
                  <a:pt x="4825365" y="3461195"/>
                </a:lnTo>
                <a:lnTo>
                  <a:pt x="4820508" y="3463671"/>
                </a:lnTo>
                <a:lnTo>
                  <a:pt x="4809554" y="3468529"/>
                </a:lnTo>
                <a:lnTo>
                  <a:pt x="4787646" y="3474625"/>
                </a:lnTo>
                <a:lnTo>
                  <a:pt x="4763262" y="3481959"/>
                </a:lnTo>
                <a:lnTo>
                  <a:pt x="4736497" y="3485579"/>
                </a:lnTo>
                <a:lnTo>
                  <a:pt x="4719447" y="3488055"/>
                </a:lnTo>
                <a:lnTo>
                  <a:pt x="4719447" y="3481959"/>
                </a:lnTo>
                <a:lnTo>
                  <a:pt x="4719447" y="3479483"/>
                </a:lnTo>
                <a:lnTo>
                  <a:pt x="4721924" y="3477006"/>
                </a:lnTo>
                <a:lnTo>
                  <a:pt x="4721924" y="3474530"/>
                </a:lnTo>
                <a:lnTo>
                  <a:pt x="4723162" y="3472053"/>
                </a:lnTo>
                <a:lnTo>
                  <a:pt x="4728020" y="3470815"/>
                </a:lnTo>
                <a:lnTo>
                  <a:pt x="4736592" y="3468338"/>
                </a:lnTo>
                <a:lnTo>
                  <a:pt x="4743927" y="3465862"/>
                </a:lnTo>
                <a:lnTo>
                  <a:pt x="4747546" y="3463385"/>
                </a:lnTo>
                <a:lnTo>
                  <a:pt x="4741450" y="3459766"/>
                </a:lnTo>
                <a:lnTo>
                  <a:pt x="4732878" y="3454908"/>
                </a:lnTo>
                <a:lnTo>
                  <a:pt x="4728020" y="3447574"/>
                </a:lnTo>
                <a:lnTo>
                  <a:pt x="4723162" y="3441478"/>
                </a:lnTo>
                <a:lnTo>
                  <a:pt x="4719543" y="3435382"/>
                </a:lnTo>
                <a:lnTo>
                  <a:pt x="4714685" y="3435382"/>
                </a:lnTo>
                <a:lnTo>
                  <a:pt x="4714685" y="3468243"/>
                </a:lnTo>
                <a:lnTo>
                  <a:pt x="4686681" y="3465767"/>
                </a:lnTo>
                <a:lnTo>
                  <a:pt x="4652582" y="3465767"/>
                </a:lnTo>
                <a:lnTo>
                  <a:pt x="4619720" y="3468243"/>
                </a:lnTo>
                <a:lnTo>
                  <a:pt x="4586859" y="3470720"/>
                </a:lnTo>
                <a:lnTo>
                  <a:pt x="4555141" y="3476816"/>
                </a:lnTo>
                <a:lnTo>
                  <a:pt x="4533234" y="3485388"/>
                </a:lnTo>
                <a:lnTo>
                  <a:pt x="4528376" y="3487865"/>
                </a:lnTo>
                <a:lnTo>
                  <a:pt x="4528376" y="3492722"/>
                </a:lnTo>
                <a:lnTo>
                  <a:pt x="4527137" y="3496342"/>
                </a:lnTo>
                <a:lnTo>
                  <a:pt x="4527137" y="3503676"/>
                </a:lnTo>
                <a:lnTo>
                  <a:pt x="4524661" y="3506153"/>
                </a:lnTo>
                <a:lnTo>
                  <a:pt x="4522185" y="3509772"/>
                </a:lnTo>
                <a:lnTo>
                  <a:pt x="4517327" y="3512249"/>
                </a:lnTo>
                <a:lnTo>
                  <a:pt x="4513707" y="3514725"/>
                </a:lnTo>
                <a:lnTo>
                  <a:pt x="4503992" y="3519583"/>
                </a:lnTo>
                <a:lnTo>
                  <a:pt x="4491800" y="3525679"/>
                </a:lnTo>
                <a:lnTo>
                  <a:pt x="4478369" y="3530537"/>
                </a:lnTo>
                <a:lnTo>
                  <a:pt x="4473512" y="3534156"/>
                </a:lnTo>
                <a:lnTo>
                  <a:pt x="4473512" y="3539014"/>
                </a:lnTo>
                <a:lnTo>
                  <a:pt x="4479608" y="3539014"/>
                </a:lnTo>
                <a:lnTo>
                  <a:pt x="4484466" y="3541490"/>
                </a:lnTo>
                <a:lnTo>
                  <a:pt x="4489323" y="3541490"/>
                </a:lnTo>
                <a:lnTo>
                  <a:pt x="4492943" y="3543967"/>
                </a:lnTo>
                <a:lnTo>
                  <a:pt x="4495419" y="3534251"/>
                </a:lnTo>
                <a:lnTo>
                  <a:pt x="4497896" y="3530632"/>
                </a:lnTo>
                <a:lnTo>
                  <a:pt x="4500372" y="3525774"/>
                </a:lnTo>
                <a:lnTo>
                  <a:pt x="4503992" y="3523298"/>
                </a:lnTo>
                <a:lnTo>
                  <a:pt x="4506468" y="3519678"/>
                </a:lnTo>
                <a:lnTo>
                  <a:pt x="4513803" y="3514821"/>
                </a:lnTo>
                <a:lnTo>
                  <a:pt x="4516279" y="3517297"/>
                </a:lnTo>
                <a:lnTo>
                  <a:pt x="4517517" y="3517297"/>
                </a:lnTo>
                <a:lnTo>
                  <a:pt x="4519994" y="3517297"/>
                </a:lnTo>
                <a:lnTo>
                  <a:pt x="4522470" y="3519773"/>
                </a:lnTo>
                <a:lnTo>
                  <a:pt x="4533424" y="3536823"/>
                </a:lnTo>
                <a:lnTo>
                  <a:pt x="4538282" y="3555111"/>
                </a:lnTo>
                <a:lnTo>
                  <a:pt x="4538282" y="3577019"/>
                </a:lnTo>
                <a:lnTo>
                  <a:pt x="4513898" y="3572161"/>
                </a:lnTo>
                <a:lnTo>
                  <a:pt x="4513898" y="3577019"/>
                </a:lnTo>
                <a:lnTo>
                  <a:pt x="4516374" y="3581876"/>
                </a:lnTo>
                <a:lnTo>
                  <a:pt x="4517612" y="3585496"/>
                </a:lnTo>
                <a:lnTo>
                  <a:pt x="4520089" y="3590354"/>
                </a:lnTo>
                <a:lnTo>
                  <a:pt x="4522566" y="3596450"/>
                </a:lnTo>
                <a:lnTo>
                  <a:pt x="4516469" y="3596450"/>
                </a:lnTo>
                <a:lnTo>
                  <a:pt x="4511612" y="3596450"/>
                </a:lnTo>
                <a:lnTo>
                  <a:pt x="4509135" y="3598926"/>
                </a:lnTo>
                <a:lnTo>
                  <a:pt x="4506659" y="3598926"/>
                </a:lnTo>
                <a:lnTo>
                  <a:pt x="4504182" y="3603784"/>
                </a:lnTo>
                <a:lnTo>
                  <a:pt x="4502944" y="3606260"/>
                </a:lnTo>
                <a:lnTo>
                  <a:pt x="4506563" y="3606260"/>
                </a:lnTo>
                <a:lnTo>
                  <a:pt x="4519994" y="3617214"/>
                </a:lnTo>
                <a:lnTo>
                  <a:pt x="4530947" y="3618452"/>
                </a:lnTo>
                <a:lnTo>
                  <a:pt x="4544378" y="3620929"/>
                </a:lnTo>
                <a:lnTo>
                  <a:pt x="4562666" y="3625787"/>
                </a:lnTo>
                <a:lnTo>
                  <a:pt x="4573619" y="3631883"/>
                </a:lnTo>
                <a:lnTo>
                  <a:pt x="4589431" y="3642836"/>
                </a:lnTo>
                <a:lnTo>
                  <a:pt x="4601623" y="3652552"/>
                </a:lnTo>
                <a:lnTo>
                  <a:pt x="4615053" y="3661124"/>
                </a:lnTo>
                <a:lnTo>
                  <a:pt x="4606481" y="3685508"/>
                </a:lnTo>
                <a:lnTo>
                  <a:pt x="4595527" y="3709892"/>
                </a:lnTo>
                <a:lnTo>
                  <a:pt x="4589431" y="3705034"/>
                </a:lnTo>
                <a:lnTo>
                  <a:pt x="4586954" y="3703796"/>
                </a:lnTo>
                <a:lnTo>
                  <a:pt x="4582097" y="3701320"/>
                </a:lnTo>
                <a:lnTo>
                  <a:pt x="4579620" y="3698843"/>
                </a:lnTo>
                <a:lnTo>
                  <a:pt x="4576001" y="3696367"/>
                </a:lnTo>
                <a:lnTo>
                  <a:pt x="4571143" y="3693890"/>
                </a:lnTo>
                <a:lnTo>
                  <a:pt x="4568667" y="3701225"/>
                </a:lnTo>
                <a:lnTo>
                  <a:pt x="4566190" y="3707321"/>
                </a:lnTo>
                <a:lnTo>
                  <a:pt x="4564952" y="3712178"/>
                </a:lnTo>
                <a:lnTo>
                  <a:pt x="4560094" y="3714655"/>
                </a:lnTo>
                <a:lnTo>
                  <a:pt x="4555236" y="3715893"/>
                </a:lnTo>
                <a:lnTo>
                  <a:pt x="4546664" y="3718370"/>
                </a:lnTo>
                <a:lnTo>
                  <a:pt x="4546664" y="3707416"/>
                </a:lnTo>
                <a:lnTo>
                  <a:pt x="4546664" y="3698843"/>
                </a:lnTo>
                <a:lnTo>
                  <a:pt x="4546664" y="3691509"/>
                </a:lnTo>
                <a:lnTo>
                  <a:pt x="4546664" y="3690271"/>
                </a:lnTo>
                <a:lnTo>
                  <a:pt x="4535710" y="3669602"/>
                </a:lnTo>
                <a:lnTo>
                  <a:pt x="4517422" y="3667125"/>
                </a:lnTo>
                <a:lnTo>
                  <a:pt x="4506468" y="3665887"/>
                </a:lnTo>
                <a:lnTo>
                  <a:pt x="4495514" y="3663410"/>
                </a:lnTo>
                <a:lnTo>
                  <a:pt x="4482084" y="3658553"/>
                </a:lnTo>
                <a:lnTo>
                  <a:pt x="4482084" y="3652457"/>
                </a:lnTo>
                <a:lnTo>
                  <a:pt x="4479608" y="3645122"/>
                </a:lnTo>
                <a:lnTo>
                  <a:pt x="4478369" y="3641503"/>
                </a:lnTo>
                <a:lnTo>
                  <a:pt x="4475893" y="3639026"/>
                </a:lnTo>
                <a:lnTo>
                  <a:pt x="4468559" y="3636550"/>
                </a:lnTo>
                <a:lnTo>
                  <a:pt x="4462463" y="3636550"/>
                </a:lnTo>
                <a:lnTo>
                  <a:pt x="4453890" y="3634073"/>
                </a:lnTo>
                <a:lnTo>
                  <a:pt x="4453890" y="3630454"/>
                </a:lnTo>
                <a:lnTo>
                  <a:pt x="4449033" y="3630454"/>
                </a:lnTo>
                <a:lnTo>
                  <a:pt x="4455128" y="3649980"/>
                </a:lnTo>
                <a:lnTo>
                  <a:pt x="4459986" y="3669506"/>
                </a:lnTo>
                <a:lnTo>
                  <a:pt x="4457510" y="3687794"/>
                </a:lnTo>
                <a:lnTo>
                  <a:pt x="4448937" y="3691414"/>
                </a:lnTo>
                <a:lnTo>
                  <a:pt x="4440365" y="3696272"/>
                </a:lnTo>
                <a:lnTo>
                  <a:pt x="4433030" y="3703606"/>
                </a:lnTo>
                <a:lnTo>
                  <a:pt x="4418457" y="3698748"/>
                </a:lnTo>
                <a:lnTo>
                  <a:pt x="4418457" y="3674364"/>
                </a:lnTo>
                <a:lnTo>
                  <a:pt x="4380738" y="3667030"/>
                </a:lnTo>
                <a:lnTo>
                  <a:pt x="4380738" y="3691414"/>
                </a:lnTo>
                <a:lnTo>
                  <a:pt x="4373404" y="3696272"/>
                </a:lnTo>
                <a:lnTo>
                  <a:pt x="4370928" y="3698748"/>
                </a:lnTo>
                <a:lnTo>
                  <a:pt x="4367308" y="3698748"/>
                </a:lnTo>
                <a:lnTo>
                  <a:pt x="4362450" y="3701225"/>
                </a:lnTo>
                <a:lnTo>
                  <a:pt x="4356354" y="3703701"/>
                </a:lnTo>
                <a:lnTo>
                  <a:pt x="4335685" y="3693986"/>
                </a:lnTo>
                <a:lnTo>
                  <a:pt x="4313778" y="3690366"/>
                </a:lnTo>
                <a:lnTo>
                  <a:pt x="4291870" y="3687890"/>
                </a:lnTo>
                <a:lnTo>
                  <a:pt x="4280916" y="3665982"/>
                </a:lnTo>
                <a:lnTo>
                  <a:pt x="4265105" y="3647694"/>
                </a:lnTo>
                <a:lnTo>
                  <a:pt x="4243197" y="3634264"/>
                </a:lnTo>
                <a:lnTo>
                  <a:pt x="4218813" y="3634264"/>
                </a:lnTo>
                <a:lnTo>
                  <a:pt x="4194429" y="3598926"/>
                </a:lnTo>
                <a:lnTo>
                  <a:pt x="4187095" y="3601403"/>
                </a:lnTo>
                <a:lnTo>
                  <a:pt x="4180999" y="3603879"/>
                </a:lnTo>
                <a:lnTo>
                  <a:pt x="4174903" y="3603879"/>
                </a:lnTo>
                <a:lnTo>
                  <a:pt x="4162711" y="3603879"/>
                </a:lnTo>
                <a:lnTo>
                  <a:pt x="4162711" y="3599021"/>
                </a:lnTo>
                <a:lnTo>
                  <a:pt x="4162711" y="3596545"/>
                </a:lnTo>
                <a:lnTo>
                  <a:pt x="4162711" y="3594068"/>
                </a:lnTo>
                <a:lnTo>
                  <a:pt x="4161473" y="3592830"/>
                </a:lnTo>
                <a:lnTo>
                  <a:pt x="4158996" y="3590354"/>
                </a:lnTo>
                <a:lnTo>
                  <a:pt x="4158876" y="3590415"/>
                </a:lnTo>
                <a:lnTo>
                  <a:pt x="4154921" y="3563286"/>
                </a:lnTo>
                <a:cubicBezTo>
                  <a:pt x="4154921" y="3544785"/>
                  <a:pt x="4152145" y="3524431"/>
                  <a:pt x="4150295" y="3505929"/>
                </a:cubicBezTo>
                <a:cubicBezTo>
                  <a:pt x="4149369" y="3489276"/>
                  <a:pt x="4154921" y="3472625"/>
                  <a:pt x="4151220" y="3455972"/>
                </a:cubicBezTo>
                <a:cubicBezTo>
                  <a:pt x="4163246" y="3455972"/>
                  <a:pt x="4173423" y="3460598"/>
                  <a:pt x="4183600" y="3458748"/>
                </a:cubicBezTo>
                <a:cubicBezTo>
                  <a:pt x="4191001" y="3456897"/>
                  <a:pt x="4196552" y="3444871"/>
                  <a:pt x="4189150" y="3441170"/>
                </a:cubicBezTo>
                <a:cubicBezTo>
                  <a:pt x="4205803" y="3435620"/>
                  <a:pt x="4202102" y="3408791"/>
                  <a:pt x="4203953" y="3391213"/>
                </a:cubicBezTo>
                <a:cubicBezTo>
                  <a:pt x="4204878" y="3385663"/>
                  <a:pt x="4204878" y="3381036"/>
                  <a:pt x="4204878" y="3375487"/>
                </a:cubicBezTo>
                <a:cubicBezTo>
                  <a:pt x="4204878" y="3369935"/>
                  <a:pt x="4200252" y="3372711"/>
                  <a:pt x="4198403" y="3367159"/>
                </a:cubicBezTo>
                <a:cubicBezTo>
                  <a:pt x="4193776" y="3353284"/>
                  <a:pt x="4189150" y="3356983"/>
                  <a:pt x="4179899" y="3347732"/>
                </a:cubicBezTo>
                <a:cubicBezTo>
                  <a:pt x="4194702" y="3344957"/>
                  <a:pt x="4196552" y="3347732"/>
                  <a:pt x="4198403" y="3332005"/>
                </a:cubicBezTo>
                <a:cubicBezTo>
                  <a:pt x="4199326" y="3320903"/>
                  <a:pt x="4209504" y="3325529"/>
                  <a:pt x="4208577" y="3316279"/>
                </a:cubicBezTo>
                <a:cubicBezTo>
                  <a:pt x="4224305" y="3319053"/>
                  <a:pt x="4240958" y="3318129"/>
                  <a:pt x="4256684" y="3319053"/>
                </a:cubicBezTo>
                <a:cubicBezTo>
                  <a:pt x="4254835" y="3302401"/>
                  <a:pt x="4270563" y="3286674"/>
                  <a:pt x="4267787" y="3270946"/>
                </a:cubicBezTo>
                <a:cubicBezTo>
                  <a:pt x="4265011" y="3255220"/>
                  <a:pt x="4264086" y="3240418"/>
                  <a:pt x="4264086" y="3223765"/>
                </a:cubicBezTo>
                <a:cubicBezTo>
                  <a:pt x="4278888" y="3229316"/>
                  <a:pt x="4309417" y="3250594"/>
                  <a:pt x="4321443" y="3230240"/>
                </a:cubicBezTo>
                <a:cubicBezTo>
                  <a:pt x="4343646" y="3252444"/>
                  <a:pt x="4370475" y="3263546"/>
                  <a:pt x="4398229" y="3278348"/>
                </a:cubicBezTo>
                <a:cubicBezTo>
                  <a:pt x="4413032" y="3285749"/>
                  <a:pt x="4438935" y="3306101"/>
                  <a:pt x="4454661" y="3295925"/>
                </a:cubicBezTo>
                <a:cubicBezTo>
                  <a:pt x="4472240" y="3283898"/>
                  <a:pt x="4452811" y="3278348"/>
                  <a:pt x="4446336" y="3271871"/>
                </a:cubicBezTo>
                <a:cubicBezTo>
                  <a:pt x="4461138" y="3260770"/>
                  <a:pt x="4502768" y="3295925"/>
                  <a:pt x="4519421" y="3282048"/>
                </a:cubicBezTo>
                <a:cubicBezTo>
                  <a:pt x="4527748" y="3275572"/>
                  <a:pt x="4542549" y="3266322"/>
                  <a:pt x="4526821" y="3260770"/>
                </a:cubicBezTo>
                <a:cubicBezTo>
                  <a:pt x="4511095" y="3255220"/>
                  <a:pt x="4495368" y="3249669"/>
                  <a:pt x="4479642" y="3244119"/>
                </a:cubicBezTo>
                <a:cubicBezTo>
                  <a:pt x="4499994" y="3246893"/>
                  <a:pt x="4543474" y="3256144"/>
                  <a:pt x="4561052" y="3242268"/>
                </a:cubicBezTo>
                <a:cubicBezTo>
                  <a:pt x="4574004" y="3233017"/>
                  <a:pt x="4570303" y="3224690"/>
                  <a:pt x="4559202" y="3219139"/>
                </a:cubicBezTo>
                <a:cubicBezTo>
                  <a:pt x="4552725" y="3215439"/>
                  <a:pt x="4544399" y="3219139"/>
                  <a:pt x="4537924" y="3216365"/>
                </a:cubicBezTo>
                <a:cubicBezTo>
                  <a:pt x="4531447" y="3213589"/>
                  <a:pt x="4525898" y="3206187"/>
                  <a:pt x="4521271" y="3202487"/>
                </a:cubicBezTo>
                <a:cubicBezTo>
                  <a:pt x="4538849" y="3204338"/>
                  <a:pt x="4570303" y="3197861"/>
                  <a:pt x="4577705" y="3181210"/>
                </a:cubicBezTo>
                <a:cubicBezTo>
                  <a:pt x="4590657" y="3156230"/>
                  <a:pt x="4544399" y="3151605"/>
                  <a:pt x="4529597" y="3146979"/>
                </a:cubicBezTo>
                <a:cubicBezTo>
                  <a:pt x="4524047" y="3145128"/>
                  <a:pt x="4492593" y="3138653"/>
                  <a:pt x="4492593" y="3133103"/>
                </a:cubicBezTo>
                <a:cubicBezTo>
                  <a:pt x="4492593" y="3124776"/>
                  <a:pt x="4512020" y="3130328"/>
                  <a:pt x="4517570" y="3132177"/>
                </a:cubicBezTo>
                <a:cubicBezTo>
                  <a:pt x="4534223" y="3135878"/>
                  <a:pt x="4550874" y="3139579"/>
                  <a:pt x="4567527" y="3143280"/>
                </a:cubicBezTo>
                <a:cubicBezTo>
                  <a:pt x="4577705" y="3145128"/>
                  <a:pt x="4579554" y="3157157"/>
                  <a:pt x="4588806" y="3146979"/>
                </a:cubicBezTo>
                <a:cubicBezTo>
                  <a:pt x="4589730" y="3164557"/>
                  <a:pt x="4584180" y="3182134"/>
                  <a:pt x="4583255" y="3199712"/>
                </a:cubicBezTo>
                <a:cubicBezTo>
                  <a:pt x="4581404" y="3227466"/>
                  <a:pt x="4580479" y="3254293"/>
                  <a:pt x="4581404" y="3282048"/>
                </a:cubicBezTo>
                <a:cubicBezTo>
                  <a:pt x="4582330" y="3300551"/>
                  <a:pt x="4583255" y="3319053"/>
                  <a:pt x="4584180" y="3336631"/>
                </a:cubicBezTo>
                <a:cubicBezTo>
                  <a:pt x="4584180" y="3345882"/>
                  <a:pt x="4595282" y="3341256"/>
                  <a:pt x="4603607" y="3341256"/>
                </a:cubicBezTo>
                <a:cubicBezTo>
                  <a:pt x="4635062" y="3340332"/>
                  <a:pt x="4666516" y="3339407"/>
                  <a:pt x="4698895" y="3338481"/>
                </a:cubicBezTo>
                <a:cubicBezTo>
                  <a:pt x="4697971" y="3304250"/>
                  <a:pt x="4689644" y="3262621"/>
                  <a:pt x="4696121" y="3229316"/>
                </a:cubicBezTo>
                <a:cubicBezTo>
                  <a:pt x="4699822" y="3207114"/>
                  <a:pt x="4704447" y="3184909"/>
                  <a:pt x="4708148" y="3163632"/>
                </a:cubicBezTo>
                <a:cubicBezTo>
                  <a:pt x="4709996" y="3151605"/>
                  <a:pt x="4722025" y="3193235"/>
                  <a:pt x="4722948" y="3197861"/>
                </a:cubicBezTo>
                <a:cubicBezTo>
                  <a:pt x="4722948" y="3188610"/>
                  <a:pt x="4718324" y="3179359"/>
                  <a:pt x="4718324" y="3170109"/>
                </a:cubicBezTo>
                <a:cubicBezTo>
                  <a:pt x="4718324" y="3157157"/>
                  <a:pt x="4724799" y="3165482"/>
                  <a:pt x="4726649" y="3159006"/>
                </a:cubicBezTo>
                <a:cubicBezTo>
                  <a:pt x="4729425" y="3152530"/>
                  <a:pt x="4727575" y="3145128"/>
                  <a:pt x="4729425" y="3136803"/>
                </a:cubicBezTo>
                <a:cubicBezTo>
                  <a:pt x="4732201" y="3122926"/>
                  <a:pt x="4734977" y="3109050"/>
                  <a:pt x="4738676" y="3095171"/>
                </a:cubicBezTo>
                <a:cubicBezTo>
                  <a:pt x="4765505" y="3094246"/>
                  <a:pt x="4738676" y="3134954"/>
                  <a:pt x="4742377" y="3149755"/>
                </a:cubicBezTo>
                <a:cubicBezTo>
                  <a:pt x="4746078" y="3165482"/>
                  <a:pt x="4747002" y="3173808"/>
                  <a:pt x="4745153" y="3190461"/>
                </a:cubicBezTo>
                <a:cubicBezTo>
                  <a:pt x="4743302" y="3200637"/>
                  <a:pt x="4744227" y="3214514"/>
                  <a:pt x="4758105" y="3208037"/>
                </a:cubicBezTo>
                <a:cubicBezTo>
                  <a:pt x="4750703" y="3199712"/>
                  <a:pt x="4756254" y="3191386"/>
                  <a:pt x="4759030" y="3182134"/>
                </a:cubicBezTo>
                <a:cubicBezTo>
                  <a:pt x="4762729" y="3171957"/>
                  <a:pt x="4774756" y="3181210"/>
                  <a:pt x="4784007" y="3183984"/>
                </a:cubicBezTo>
                <a:cubicBezTo>
                  <a:pt x="4798809" y="3188610"/>
                  <a:pt x="4826563" y="3193235"/>
                  <a:pt x="4817312" y="3216365"/>
                </a:cubicBezTo>
                <a:cubicBezTo>
                  <a:pt x="4810837" y="3233017"/>
                  <a:pt x="4789558" y="3230240"/>
                  <a:pt x="4775681" y="3226541"/>
                </a:cubicBezTo>
                <a:cubicBezTo>
                  <a:pt x="4747928" y="3220066"/>
                  <a:pt x="4738676" y="3221914"/>
                  <a:pt x="4723875" y="3197861"/>
                </a:cubicBezTo>
                <a:cubicBezTo>
                  <a:pt x="4727575" y="3233017"/>
                  <a:pt x="4767355" y="3235792"/>
                  <a:pt x="4796035" y="3233941"/>
                </a:cubicBezTo>
                <a:cubicBezTo>
                  <a:pt x="4807136" y="3233017"/>
                  <a:pt x="4808060" y="3232091"/>
                  <a:pt x="4817312" y="3223765"/>
                </a:cubicBezTo>
                <a:cubicBezTo>
                  <a:pt x="4822862" y="3218215"/>
                  <a:pt x="4827489" y="3230240"/>
                  <a:pt x="4834891" y="3221914"/>
                </a:cubicBezTo>
                <a:cubicBezTo>
                  <a:pt x="4842291" y="3212664"/>
                  <a:pt x="4841366" y="3212664"/>
                  <a:pt x="4853392" y="3214514"/>
                </a:cubicBezTo>
                <a:cubicBezTo>
                  <a:pt x="4858017" y="3215439"/>
                  <a:pt x="4863568" y="3216365"/>
                  <a:pt x="4868195" y="3217288"/>
                </a:cubicBezTo>
                <a:cubicBezTo>
                  <a:pt x="4871896" y="3218215"/>
                  <a:pt x="4869118" y="3221914"/>
                  <a:pt x="4871896" y="3223765"/>
                </a:cubicBezTo>
                <a:cubicBezTo>
                  <a:pt x="4880221" y="3227466"/>
                  <a:pt x="4888547" y="3231167"/>
                  <a:pt x="4896873" y="3234866"/>
                </a:cubicBezTo>
                <a:cubicBezTo>
                  <a:pt x="4902424" y="3237642"/>
                  <a:pt x="4909824" y="3233017"/>
                  <a:pt x="4915376" y="3233941"/>
                </a:cubicBezTo>
                <a:cubicBezTo>
                  <a:pt x="4923702" y="3235792"/>
                  <a:pt x="4924627" y="3241343"/>
                  <a:pt x="4934803" y="3240418"/>
                </a:cubicBezTo>
                <a:cubicBezTo>
                  <a:pt x="4944979" y="3239493"/>
                  <a:pt x="4946830" y="3248743"/>
                  <a:pt x="4955157" y="3248743"/>
                </a:cubicBezTo>
                <a:cubicBezTo>
                  <a:pt x="4965333" y="3248743"/>
                  <a:pt x="4970883" y="3246893"/>
                  <a:pt x="4979210" y="3253370"/>
                </a:cubicBezTo>
                <a:cubicBezTo>
                  <a:pt x="4984760" y="3257994"/>
                  <a:pt x="4993086" y="3252444"/>
                  <a:pt x="4999562" y="3254293"/>
                </a:cubicBezTo>
                <a:cubicBezTo>
                  <a:pt x="5001413" y="3262621"/>
                  <a:pt x="5019915" y="3263546"/>
                  <a:pt x="5025466" y="3264471"/>
                </a:cubicBezTo>
                <a:cubicBezTo>
                  <a:pt x="5035642" y="3266322"/>
                  <a:pt x="5044893" y="3266322"/>
                  <a:pt x="5055071" y="3267245"/>
                </a:cubicBezTo>
                <a:cubicBezTo>
                  <a:pt x="5058770" y="3269096"/>
                  <a:pt x="5062471" y="3275572"/>
                  <a:pt x="5066172" y="3275572"/>
                </a:cubicBezTo>
                <a:cubicBezTo>
                  <a:pt x="5071722" y="3276498"/>
                  <a:pt x="5080048" y="3271871"/>
                  <a:pt x="5084674" y="3275572"/>
                </a:cubicBezTo>
                <a:cubicBezTo>
                  <a:pt x="5093925" y="3282048"/>
                  <a:pt x="5094850" y="3282973"/>
                  <a:pt x="5105952" y="3282048"/>
                </a:cubicBezTo>
                <a:cubicBezTo>
                  <a:pt x="5115202" y="3281124"/>
                  <a:pt x="5115202" y="3287599"/>
                  <a:pt x="5123530" y="3290375"/>
                </a:cubicBezTo>
                <a:cubicBezTo>
                  <a:pt x="5133706" y="3293149"/>
                  <a:pt x="5137407" y="3286674"/>
                  <a:pt x="5146658" y="3294076"/>
                </a:cubicBezTo>
                <a:cubicBezTo>
                  <a:pt x="5152208" y="3298700"/>
                  <a:pt x="5164236" y="3296850"/>
                  <a:pt x="5171636" y="3296850"/>
                </a:cubicBezTo>
                <a:cubicBezTo>
                  <a:pt x="5181812" y="3297775"/>
                  <a:pt x="5181812" y="3290375"/>
                  <a:pt x="5187362" y="3290375"/>
                </a:cubicBezTo>
                <a:cubicBezTo>
                  <a:pt x="5195690" y="3289450"/>
                  <a:pt x="5208641" y="3294999"/>
                  <a:pt x="5216967" y="3297775"/>
                </a:cubicBezTo>
                <a:cubicBezTo>
                  <a:pt x="5264150" y="3308877"/>
                  <a:pt x="5311330" y="3319978"/>
                  <a:pt x="5358512" y="3331081"/>
                </a:cubicBezTo>
                <a:cubicBezTo>
                  <a:pt x="5370539" y="3333855"/>
                  <a:pt x="5434373" y="3356983"/>
                  <a:pt x="5440848" y="3345882"/>
                </a:cubicBezTo>
                <a:cubicBezTo>
                  <a:pt x="5452875" y="3324604"/>
                  <a:pt x="5455651" y="3310727"/>
                  <a:pt x="5458427" y="3285749"/>
                </a:cubicBezTo>
                <a:cubicBezTo>
                  <a:pt x="5460275" y="3268172"/>
                  <a:pt x="5450099" y="3269096"/>
                  <a:pt x="5435297" y="3265396"/>
                </a:cubicBezTo>
                <a:cubicBezTo>
                  <a:pt x="5390891" y="3255220"/>
                  <a:pt x="5347411" y="3245042"/>
                  <a:pt x="5303004" y="3234866"/>
                </a:cubicBezTo>
                <a:cubicBezTo>
                  <a:pt x="5304854" y="3229316"/>
                  <a:pt x="5315956" y="3191386"/>
                  <a:pt x="5318732" y="3192311"/>
                </a:cubicBezTo>
                <a:cubicBezTo>
                  <a:pt x="5336310" y="3196012"/>
                  <a:pt x="5352961" y="3200637"/>
                  <a:pt x="5370539" y="3204338"/>
                </a:cubicBezTo>
                <a:cubicBezTo>
                  <a:pt x="5414019" y="3214514"/>
                  <a:pt x="5456576" y="3224690"/>
                  <a:pt x="5500056" y="3234866"/>
                </a:cubicBezTo>
                <a:cubicBezTo>
                  <a:pt x="5502832" y="3235792"/>
                  <a:pt x="5514859" y="3200637"/>
                  <a:pt x="5507457" y="3198786"/>
                </a:cubicBezTo>
                <a:cubicBezTo>
                  <a:pt x="5489880" y="3194162"/>
                  <a:pt x="5472302" y="3190461"/>
                  <a:pt x="5454726" y="3185835"/>
                </a:cubicBezTo>
                <a:cubicBezTo>
                  <a:pt x="5408469" y="3175658"/>
                  <a:pt x="5366838" y="3165482"/>
                  <a:pt x="5324281" y="3155306"/>
                </a:cubicBezTo>
                <a:cubicBezTo>
                  <a:pt x="5326132" y="3142354"/>
                  <a:pt x="5316881" y="3141429"/>
                  <a:pt x="5307630" y="3139579"/>
                </a:cubicBezTo>
                <a:cubicBezTo>
                  <a:pt x="5301155" y="3137728"/>
                  <a:pt x="5294678" y="3136803"/>
                  <a:pt x="5289127" y="3134954"/>
                </a:cubicBezTo>
                <a:cubicBezTo>
                  <a:pt x="5285426" y="3134027"/>
                  <a:pt x="5285426" y="3143280"/>
                  <a:pt x="5282652" y="3144205"/>
                </a:cubicBezTo>
                <a:cubicBezTo>
                  <a:pt x="5273401" y="3146055"/>
                  <a:pt x="5254897" y="3137728"/>
                  <a:pt x="5245647" y="3134954"/>
                </a:cubicBezTo>
                <a:cubicBezTo>
                  <a:pt x="5233620" y="3132177"/>
                  <a:pt x="5220668" y="3128477"/>
                  <a:pt x="5208641" y="3125701"/>
                </a:cubicBezTo>
                <a:cubicBezTo>
                  <a:pt x="5215117" y="3111824"/>
                  <a:pt x="5216967" y="3087771"/>
                  <a:pt x="5221593" y="3072045"/>
                </a:cubicBezTo>
                <a:cubicBezTo>
                  <a:pt x="5226218" y="3054467"/>
                  <a:pt x="5246572" y="3023012"/>
                  <a:pt x="5221593" y="3019312"/>
                </a:cubicBezTo>
                <a:cubicBezTo>
                  <a:pt x="5179962" y="3013761"/>
                  <a:pt x="5150359" y="3065568"/>
                  <a:pt x="5117978" y="3080371"/>
                </a:cubicBezTo>
                <a:cubicBezTo>
                  <a:pt x="5121679" y="3059093"/>
                  <a:pt x="5122604" y="3052616"/>
                  <a:pt x="5100402" y="3047990"/>
                </a:cubicBezTo>
                <a:cubicBezTo>
                  <a:pt x="5087450" y="3045216"/>
                  <a:pt x="5075423" y="3041515"/>
                  <a:pt x="5062471" y="3038739"/>
                </a:cubicBezTo>
                <a:cubicBezTo>
                  <a:pt x="5016215" y="3027638"/>
                  <a:pt x="4969959" y="3016537"/>
                  <a:pt x="4923702" y="3005435"/>
                </a:cubicBezTo>
                <a:cubicBezTo>
                  <a:pt x="4912600" y="3002659"/>
                  <a:pt x="4835814" y="2974905"/>
                  <a:pt x="4829339" y="2988782"/>
                </a:cubicBezTo>
                <a:cubicBezTo>
                  <a:pt x="4825638" y="2996184"/>
                  <a:pt x="4824713" y="3004510"/>
                  <a:pt x="4816387" y="3003585"/>
                </a:cubicBezTo>
                <a:cubicBezTo>
                  <a:pt x="4811761" y="3002659"/>
                  <a:pt x="4789558" y="3001734"/>
                  <a:pt x="4787708" y="2997108"/>
                </a:cubicBezTo>
                <a:cubicBezTo>
                  <a:pt x="4785857" y="2992483"/>
                  <a:pt x="4786784" y="2976756"/>
                  <a:pt x="4783083" y="2975830"/>
                </a:cubicBezTo>
                <a:cubicBezTo>
                  <a:pt x="4772905" y="2973980"/>
                  <a:pt x="4761804" y="2971206"/>
                  <a:pt x="4751628" y="2969355"/>
                </a:cubicBezTo>
                <a:cubicBezTo>
                  <a:pt x="4761804" y="2945302"/>
                  <a:pt x="4716473" y="2957329"/>
                  <a:pt x="4716473" y="2931425"/>
                </a:cubicBezTo>
                <a:cubicBezTo>
                  <a:pt x="4716473" y="2928649"/>
                  <a:pt x="4758105" y="2896270"/>
                  <a:pt x="4762729" y="2890719"/>
                </a:cubicBezTo>
                <a:cubicBezTo>
                  <a:pt x="4768281" y="2882393"/>
                  <a:pt x="4771982" y="2873142"/>
                  <a:pt x="4776606" y="2863890"/>
                </a:cubicBezTo>
                <a:cubicBezTo>
                  <a:pt x="4754404" y="2859265"/>
                  <a:pt x="4732201" y="2855564"/>
                  <a:pt x="4710923" y="2850938"/>
                </a:cubicBezTo>
                <a:cubicBezTo>
                  <a:pt x="4699822" y="2849089"/>
                  <a:pt x="4688720" y="2853714"/>
                  <a:pt x="4676692" y="2853714"/>
                </a:cubicBezTo>
                <a:cubicBezTo>
                  <a:pt x="4663740" y="2852788"/>
                  <a:pt x="4650788" y="2850938"/>
                  <a:pt x="4638763" y="2847238"/>
                </a:cubicBezTo>
                <a:cubicBezTo>
                  <a:pt x="4620260" y="2842612"/>
                  <a:pt x="4633212" y="2839836"/>
                  <a:pt x="4623036" y="2835210"/>
                </a:cubicBezTo>
                <a:cubicBezTo>
                  <a:pt x="4586031" y="2819484"/>
                  <a:pt x="4537924" y="2816708"/>
                  <a:pt x="4498143" y="2808383"/>
                </a:cubicBezTo>
                <a:cubicBezTo>
                  <a:pt x="4491667" y="2806532"/>
                  <a:pt x="4480565" y="2849089"/>
                  <a:pt x="4479642" y="2858340"/>
                </a:cubicBezTo>
                <a:cubicBezTo>
                  <a:pt x="4478715" y="2876842"/>
                  <a:pt x="4492593" y="2875918"/>
                  <a:pt x="4509245" y="2879617"/>
                </a:cubicBezTo>
                <a:cubicBezTo>
                  <a:pt x="4532373" y="2885169"/>
                  <a:pt x="4554575" y="2890719"/>
                  <a:pt x="4577705" y="2895345"/>
                </a:cubicBezTo>
                <a:cubicBezTo>
                  <a:pt x="4575855" y="2901822"/>
                  <a:pt x="4573079" y="2925875"/>
                  <a:pt x="4568453" y="2929574"/>
                </a:cubicBezTo>
                <a:cubicBezTo>
                  <a:pt x="4561052" y="2934201"/>
                  <a:pt x="4517570" y="2917548"/>
                  <a:pt x="4508319" y="2915697"/>
                </a:cubicBezTo>
                <a:cubicBezTo>
                  <a:pt x="4490743" y="2911996"/>
                  <a:pt x="4473165" y="2905521"/>
                  <a:pt x="4455587" y="2903671"/>
                </a:cubicBezTo>
                <a:cubicBezTo>
                  <a:pt x="4450037" y="2902745"/>
                  <a:pt x="4444485" y="2902745"/>
                  <a:pt x="4439861" y="2901822"/>
                </a:cubicBezTo>
                <a:cubicBezTo>
                  <a:pt x="4430608" y="2900895"/>
                  <a:pt x="4437085" y="2902745"/>
                  <a:pt x="4432459" y="2908297"/>
                </a:cubicBezTo>
                <a:cubicBezTo>
                  <a:pt x="4430608" y="2910147"/>
                  <a:pt x="4426909" y="2925875"/>
                  <a:pt x="4423208" y="2924948"/>
                </a:cubicBezTo>
                <a:cubicBezTo>
                  <a:pt x="4380651" y="2914772"/>
                  <a:pt x="4337171" y="2903671"/>
                  <a:pt x="4294616" y="2893494"/>
                </a:cubicBezTo>
                <a:cubicBezTo>
                  <a:pt x="4275187" y="2888870"/>
                  <a:pt x="4255760" y="2884244"/>
                  <a:pt x="4235406" y="2879617"/>
                </a:cubicBezTo>
                <a:cubicBezTo>
                  <a:pt x="4228931" y="2877767"/>
                  <a:pt x="4230782" y="2873142"/>
                  <a:pt x="4228931" y="2866665"/>
                </a:cubicBezTo>
                <a:cubicBezTo>
                  <a:pt x="4226155" y="2852788"/>
                  <a:pt x="4218755" y="2856489"/>
                  <a:pt x="4215054" y="2846313"/>
                </a:cubicBezTo>
                <a:cubicBezTo>
                  <a:pt x="4231707" y="2848164"/>
                  <a:pt x="4220605" y="2780629"/>
                  <a:pt x="4217830" y="2767677"/>
                </a:cubicBezTo>
                <a:cubicBezTo>
                  <a:pt x="4215979" y="2759351"/>
                  <a:pt x="4215054" y="2750100"/>
                  <a:pt x="4206728" y="2747324"/>
                </a:cubicBezTo>
                <a:cubicBezTo>
                  <a:pt x="4200252" y="2745474"/>
                  <a:pt x="4187300" y="2743623"/>
                  <a:pt x="4186374" y="2737148"/>
                </a:cubicBezTo>
                <a:cubicBezTo>
                  <a:pt x="4185451" y="2731597"/>
                  <a:pt x="4186374" y="2729748"/>
                  <a:pt x="4188225" y="2724196"/>
                </a:cubicBezTo>
                <a:cubicBezTo>
                  <a:pt x="4190075" y="2718645"/>
                  <a:pt x="4179899" y="2714020"/>
                  <a:pt x="4177124" y="2709394"/>
                </a:cubicBezTo>
                <a:cubicBezTo>
                  <a:pt x="4173423" y="2701068"/>
                  <a:pt x="4177124" y="2698293"/>
                  <a:pt x="4173423" y="2689965"/>
                </a:cubicBezTo>
                <a:cubicBezTo>
                  <a:pt x="4165097" y="2673314"/>
                  <a:pt x="4156771" y="2655738"/>
                  <a:pt x="4147519" y="2639085"/>
                </a:cubicBezTo>
                <a:cubicBezTo>
                  <a:pt x="4139193" y="2621507"/>
                  <a:pt x="4134567" y="2631683"/>
                  <a:pt x="4119766" y="2622432"/>
                </a:cubicBezTo>
                <a:cubicBezTo>
                  <a:pt x="4112364" y="2617806"/>
                  <a:pt x="4109590" y="2617806"/>
                  <a:pt x="4108665" y="2610405"/>
                </a:cubicBezTo>
                <a:cubicBezTo>
                  <a:pt x="4107740" y="2599304"/>
                  <a:pt x="4110514" y="2592829"/>
                  <a:pt x="4099412" y="2592829"/>
                </a:cubicBezTo>
                <a:cubicBezTo>
                  <a:pt x="4092937" y="2592829"/>
                  <a:pt x="4084610" y="2579875"/>
                  <a:pt x="4081836" y="2571550"/>
                </a:cubicBezTo>
                <a:cubicBezTo>
                  <a:pt x="4095713" y="2573400"/>
                  <a:pt x="4108665" y="2566925"/>
                  <a:pt x="4122542" y="2567849"/>
                </a:cubicBezTo>
                <a:cubicBezTo>
                  <a:pt x="4133643" y="2568775"/>
                  <a:pt x="4137343" y="2572475"/>
                  <a:pt x="4145670" y="2578950"/>
                </a:cubicBezTo>
                <a:cubicBezTo>
                  <a:pt x="4154921" y="2585427"/>
                  <a:pt x="4154921" y="2607629"/>
                  <a:pt x="4168798" y="2606704"/>
                </a:cubicBezTo>
                <a:cubicBezTo>
                  <a:pt x="4195625" y="2604854"/>
                  <a:pt x="4180825" y="2565074"/>
                  <a:pt x="4170648" y="2568775"/>
                </a:cubicBezTo>
                <a:cubicBezTo>
                  <a:pt x="4162321" y="2572475"/>
                  <a:pt x="4156771" y="2578026"/>
                  <a:pt x="4149369" y="2571550"/>
                </a:cubicBezTo>
                <a:cubicBezTo>
                  <a:pt x="4145670" y="2567849"/>
                  <a:pt x="4141969" y="2564149"/>
                  <a:pt x="4138268" y="2561373"/>
                </a:cubicBezTo>
                <a:cubicBezTo>
                  <a:pt x="4134567" y="2558598"/>
                  <a:pt x="4139193" y="2552121"/>
                  <a:pt x="4137343" y="2548422"/>
                </a:cubicBezTo>
                <a:cubicBezTo>
                  <a:pt x="4135494" y="2544722"/>
                  <a:pt x="4128092" y="2545646"/>
                  <a:pt x="4126241" y="2541946"/>
                </a:cubicBezTo>
                <a:cubicBezTo>
                  <a:pt x="4125316" y="2539171"/>
                  <a:pt x="4124392" y="2529920"/>
                  <a:pt x="4123466" y="2527144"/>
                </a:cubicBezTo>
                <a:cubicBezTo>
                  <a:pt x="4120691" y="2516043"/>
                  <a:pt x="4127167" y="2513267"/>
                  <a:pt x="4126241" y="2504941"/>
                </a:cubicBezTo>
                <a:cubicBezTo>
                  <a:pt x="4125316" y="2494765"/>
                  <a:pt x="4116065" y="2492915"/>
                  <a:pt x="4123466" y="2483664"/>
                </a:cubicBezTo>
                <a:cubicBezTo>
                  <a:pt x="4135494" y="2468860"/>
                  <a:pt x="4109590" y="2454059"/>
                  <a:pt x="4135494" y="2449433"/>
                </a:cubicBezTo>
                <a:cubicBezTo>
                  <a:pt x="4166022" y="2442958"/>
                  <a:pt x="4138268" y="2422605"/>
                  <a:pt x="4143819" y="2411502"/>
                </a:cubicBezTo>
                <a:cubicBezTo>
                  <a:pt x="4150295" y="2397625"/>
                  <a:pt x="4161398" y="2380974"/>
                  <a:pt x="4163246" y="2366172"/>
                </a:cubicBezTo>
                <a:cubicBezTo>
                  <a:pt x="4166022" y="2348595"/>
                  <a:pt x="4161398" y="2327316"/>
                  <a:pt x="4160471" y="2309738"/>
                </a:cubicBezTo>
                <a:cubicBezTo>
                  <a:pt x="4159547" y="2299562"/>
                  <a:pt x="4179899" y="2299562"/>
                  <a:pt x="4177124" y="2284759"/>
                </a:cubicBezTo>
                <a:cubicBezTo>
                  <a:pt x="4174348" y="2269959"/>
                  <a:pt x="4168798" y="2244978"/>
                  <a:pt x="4149369" y="2247756"/>
                </a:cubicBezTo>
                <a:cubicBezTo>
                  <a:pt x="4134567" y="2249605"/>
                  <a:pt x="4120691" y="2224626"/>
                  <a:pt x="4111441" y="2214450"/>
                </a:cubicBezTo>
                <a:cubicBezTo>
                  <a:pt x="4098489" y="2201498"/>
                  <a:pt x="4085537" y="2188546"/>
                  <a:pt x="4071660" y="2177445"/>
                </a:cubicBezTo>
                <a:cubicBezTo>
                  <a:pt x="4056857" y="2166344"/>
                  <a:pt x="4031879" y="2147842"/>
                  <a:pt x="4012450" y="2159867"/>
                </a:cubicBezTo>
                <a:cubicBezTo>
                  <a:pt x="4001349" y="2166344"/>
                  <a:pt x="3968970" y="2158018"/>
                  <a:pt x="3955093" y="2157093"/>
                </a:cubicBezTo>
                <a:cubicBezTo>
                  <a:pt x="3936591" y="2157093"/>
                  <a:pt x="3917162" y="2158018"/>
                  <a:pt x="3899586" y="2160794"/>
                </a:cubicBezTo>
                <a:cubicBezTo>
                  <a:pt x="3867207" y="2166344"/>
                  <a:pt x="3835752" y="2178370"/>
                  <a:pt x="3812624" y="2202423"/>
                </a:cubicBezTo>
                <a:cubicBezTo>
                  <a:pt x="3758966" y="2257007"/>
                  <a:pt x="3743240" y="2333793"/>
                  <a:pt x="3762667" y="2406878"/>
                </a:cubicBezTo>
                <a:cubicBezTo>
                  <a:pt x="3769143" y="2433707"/>
                  <a:pt x="3776544" y="2417054"/>
                  <a:pt x="3792270" y="2431856"/>
                </a:cubicBezTo>
                <a:cubicBezTo>
                  <a:pt x="3788570" y="2442032"/>
                  <a:pt x="3800597" y="2456833"/>
                  <a:pt x="3806149" y="2464235"/>
                </a:cubicBezTo>
                <a:cubicBezTo>
                  <a:pt x="3809848" y="2468860"/>
                  <a:pt x="3826501" y="2479963"/>
                  <a:pt x="3828351" y="2483664"/>
                </a:cubicBezTo>
                <a:cubicBezTo>
                  <a:pt x="3833901" y="2501240"/>
                  <a:pt x="3809848" y="2508641"/>
                  <a:pt x="3799672" y="2513267"/>
                </a:cubicBezTo>
                <a:cubicBezTo>
                  <a:pt x="3792270" y="2516968"/>
                  <a:pt x="3799672" y="2541021"/>
                  <a:pt x="3791346" y="2547496"/>
                </a:cubicBezTo>
                <a:cubicBezTo>
                  <a:pt x="3780245" y="2555824"/>
                  <a:pt x="3757115" y="2566925"/>
                  <a:pt x="3757115" y="2581727"/>
                </a:cubicBezTo>
                <a:cubicBezTo>
                  <a:pt x="3757115" y="2603930"/>
                  <a:pt x="3739539" y="2590978"/>
                  <a:pt x="3730288" y="2603005"/>
                </a:cubicBezTo>
                <a:cubicBezTo>
                  <a:pt x="3721035" y="2615955"/>
                  <a:pt x="3709934" y="2626131"/>
                  <a:pt x="3700683" y="2639085"/>
                </a:cubicBezTo>
                <a:cubicBezTo>
                  <a:pt x="3690507" y="2652960"/>
                  <a:pt x="3691432" y="2669613"/>
                  <a:pt x="3682181" y="2685341"/>
                </a:cubicBezTo>
                <a:cubicBezTo>
                  <a:pt x="3656277" y="2729748"/>
                  <a:pt x="3645176" y="2781554"/>
                  <a:pt x="3639625" y="2832436"/>
                </a:cubicBezTo>
                <a:cubicBezTo>
                  <a:pt x="3623897" y="2986007"/>
                  <a:pt x="3658128" y="3145128"/>
                  <a:pt x="3696982" y="3293149"/>
                </a:cubicBezTo>
                <a:cubicBezTo>
                  <a:pt x="3686806" y="3280197"/>
                  <a:pt x="3660902" y="3307026"/>
                  <a:pt x="3657201" y="3313503"/>
                </a:cubicBezTo>
                <a:cubicBezTo>
                  <a:pt x="3639625" y="3339407"/>
                  <a:pt x="3640550" y="3361609"/>
                  <a:pt x="3639625" y="3392138"/>
                </a:cubicBezTo>
                <a:cubicBezTo>
                  <a:pt x="3638699" y="3421743"/>
                  <a:pt x="3632224" y="3455047"/>
                  <a:pt x="3643326" y="3482801"/>
                </a:cubicBezTo>
                <a:cubicBezTo>
                  <a:pt x="3647950" y="3494828"/>
                  <a:pt x="3672003" y="3499454"/>
                  <a:pt x="3684030" y="3504078"/>
                </a:cubicBezTo>
                <a:cubicBezTo>
                  <a:pt x="3700683" y="3510555"/>
                  <a:pt x="3705308" y="3509630"/>
                  <a:pt x="3722886" y="3505004"/>
                </a:cubicBezTo>
                <a:cubicBezTo>
                  <a:pt x="3718260" y="3536459"/>
                  <a:pt x="3714560" y="3559587"/>
                  <a:pt x="3719186" y="3591041"/>
                </a:cubicBezTo>
                <a:cubicBezTo>
                  <a:pt x="3724736" y="3624345"/>
                  <a:pt x="3727512" y="3659499"/>
                  <a:pt x="3734912" y="3691880"/>
                </a:cubicBezTo>
                <a:lnTo>
                  <a:pt x="3734998" y="3692282"/>
                </a:lnTo>
                <a:lnTo>
                  <a:pt x="3716655" y="3702844"/>
                </a:lnTo>
                <a:lnTo>
                  <a:pt x="3686175" y="3727228"/>
                </a:lnTo>
                <a:lnTo>
                  <a:pt x="3678841" y="3735800"/>
                </a:lnTo>
                <a:lnTo>
                  <a:pt x="3675221" y="3749231"/>
                </a:lnTo>
                <a:lnTo>
                  <a:pt x="3667887" y="3763804"/>
                </a:lnTo>
                <a:lnTo>
                  <a:pt x="3661791" y="3773519"/>
                </a:lnTo>
                <a:lnTo>
                  <a:pt x="3645980" y="3784473"/>
                </a:lnTo>
                <a:lnTo>
                  <a:pt x="3627692" y="3790569"/>
                </a:lnTo>
                <a:lnTo>
                  <a:pt x="3613118" y="3801523"/>
                </a:lnTo>
                <a:lnTo>
                  <a:pt x="3592449" y="3801523"/>
                </a:lnTo>
                <a:lnTo>
                  <a:pt x="3592449" y="3817334"/>
                </a:lnTo>
                <a:lnTo>
                  <a:pt x="3572923" y="3824669"/>
                </a:lnTo>
                <a:lnTo>
                  <a:pt x="3554635" y="3833241"/>
                </a:lnTo>
                <a:lnTo>
                  <a:pt x="3537585" y="3839337"/>
                </a:lnTo>
                <a:lnTo>
                  <a:pt x="3515678" y="3844195"/>
                </a:lnTo>
                <a:lnTo>
                  <a:pt x="3515678" y="3839337"/>
                </a:lnTo>
                <a:lnTo>
                  <a:pt x="3515678" y="3835717"/>
                </a:lnTo>
                <a:lnTo>
                  <a:pt x="3518154" y="3833241"/>
                </a:lnTo>
                <a:lnTo>
                  <a:pt x="3518154" y="3830765"/>
                </a:lnTo>
                <a:lnTo>
                  <a:pt x="3518154" y="3828288"/>
                </a:lnTo>
                <a:lnTo>
                  <a:pt x="3515678" y="3825812"/>
                </a:lnTo>
                <a:lnTo>
                  <a:pt x="3513201" y="3824573"/>
                </a:lnTo>
                <a:lnTo>
                  <a:pt x="3515678" y="3824573"/>
                </a:lnTo>
                <a:lnTo>
                  <a:pt x="3518154" y="3817239"/>
                </a:lnTo>
                <a:lnTo>
                  <a:pt x="3515678" y="3811143"/>
                </a:lnTo>
                <a:lnTo>
                  <a:pt x="3515678" y="3803809"/>
                </a:lnTo>
                <a:lnTo>
                  <a:pt x="3513201" y="3808667"/>
                </a:lnTo>
                <a:lnTo>
                  <a:pt x="3508343" y="3811143"/>
                </a:lnTo>
                <a:lnTo>
                  <a:pt x="3505867" y="3814763"/>
                </a:lnTo>
                <a:lnTo>
                  <a:pt x="3502247" y="3817239"/>
                </a:lnTo>
                <a:lnTo>
                  <a:pt x="3499771" y="3819716"/>
                </a:lnTo>
                <a:lnTo>
                  <a:pt x="3499771" y="3822192"/>
                </a:lnTo>
                <a:lnTo>
                  <a:pt x="3505867" y="3822192"/>
                </a:lnTo>
                <a:lnTo>
                  <a:pt x="3508343" y="3822192"/>
                </a:lnTo>
                <a:lnTo>
                  <a:pt x="3510820" y="3824669"/>
                </a:lnTo>
                <a:lnTo>
                  <a:pt x="3513296" y="3824669"/>
                </a:lnTo>
                <a:lnTo>
                  <a:pt x="3508440" y="3833241"/>
                </a:lnTo>
                <a:lnTo>
                  <a:pt x="3502343" y="3844195"/>
                </a:lnTo>
                <a:lnTo>
                  <a:pt x="3499866" y="3855149"/>
                </a:lnTo>
                <a:lnTo>
                  <a:pt x="3495008" y="3857625"/>
                </a:lnTo>
                <a:lnTo>
                  <a:pt x="3491389" y="3860102"/>
                </a:lnTo>
                <a:lnTo>
                  <a:pt x="3488912" y="3857625"/>
                </a:lnTo>
                <a:lnTo>
                  <a:pt x="3486436" y="3857625"/>
                </a:lnTo>
                <a:lnTo>
                  <a:pt x="3483959" y="3855149"/>
                </a:lnTo>
                <a:lnTo>
                  <a:pt x="3483959" y="3852672"/>
                </a:lnTo>
                <a:lnTo>
                  <a:pt x="3481483" y="3850196"/>
                </a:lnTo>
                <a:lnTo>
                  <a:pt x="3477863" y="3848957"/>
                </a:lnTo>
                <a:lnTo>
                  <a:pt x="3473006" y="3846481"/>
                </a:lnTo>
                <a:lnTo>
                  <a:pt x="3466910" y="3844004"/>
                </a:lnTo>
                <a:lnTo>
                  <a:pt x="3464433" y="3854958"/>
                </a:lnTo>
                <a:lnTo>
                  <a:pt x="3461957" y="3863531"/>
                </a:lnTo>
                <a:lnTo>
                  <a:pt x="3457099" y="3870865"/>
                </a:lnTo>
                <a:lnTo>
                  <a:pt x="3453479" y="3874484"/>
                </a:lnTo>
                <a:lnTo>
                  <a:pt x="3444907" y="3876961"/>
                </a:lnTo>
                <a:lnTo>
                  <a:pt x="3439265" y="3876961"/>
                </a:lnTo>
                <a:lnTo>
                  <a:pt x="3449847" y="3845009"/>
                </a:lnTo>
                <a:cubicBezTo>
                  <a:pt x="3452848" y="3836339"/>
                  <a:pt x="3457183" y="3827670"/>
                  <a:pt x="3462518" y="3820335"/>
                </a:cubicBezTo>
                <a:cubicBezTo>
                  <a:pt x="3493528" y="3778654"/>
                  <a:pt x="3517869" y="3735307"/>
                  <a:pt x="3507532" y="3680623"/>
                </a:cubicBezTo>
                <a:cubicBezTo>
                  <a:pt x="3507198" y="3678955"/>
                  <a:pt x="3507532" y="3677288"/>
                  <a:pt x="3507198" y="3675621"/>
                </a:cubicBezTo>
                <a:cubicBezTo>
                  <a:pt x="3505198" y="3665950"/>
                  <a:pt x="3510535" y="3662283"/>
                  <a:pt x="3518870" y="3658948"/>
                </a:cubicBezTo>
                <a:cubicBezTo>
                  <a:pt x="3527205" y="3655615"/>
                  <a:pt x="3534874" y="3650279"/>
                  <a:pt x="3541211" y="3643944"/>
                </a:cubicBezTo>
                <a:cubicBezTo>
                  <a:pt x="3556216" y="3628939"/>
                  <a:pt x="3546545" y="3611268"/>
                  <a:pt x="3544878" y="3594928"/>
                </a:cubicBezTo>
                <a:cubicBezTo>
                  <a:pt x="3541877" y="3567921"/>
                  <a:pt x="3535542" y="3541244"/>
                  <a:pt x="3532874" y="3514237"/>
                </a:cubicBezTo>
                <a:cubicBezTo>
                  <a:pt x="3530874" y="3494563"/>
                  <a:pt x="3536209" y="3489895"/>
                  <a:pt x="3555549" y="3493563"/>
                </a:cubicBezTo>
                <a:cubicBezTo>
                  <a:pt x="3565218" y="3495229"/>
                  <a:pt x="3569886" y="3492229"/>
                  <a:pt x="3573887" y="3484560"/>
                </a:cubicBezTo>
                <a:cubicBezTo>
                  <a:pt x="3591227" y="3450549"/>
                  <a:pt x="3612233" y="3418205"/>
                  <a:pt x="3606230" y="3376858"/>
                </a:cubicBezTo>
                <a:cubicBezTo>
                  <a:pt x="3604231" y="3362188"/>
                  <a:pt x="3611567" y="3350184"/>
                  <a:pt x="3625571" y="3342847"/>
                </a:cubicBezTo>
                <a:cubicBezTo>
                  <a:pt x="3628906" y="3341180"/>
                  <a:pt x="3632573" y="3336845"/>
                  <a:pt x="3632907" y="3333511"/>
                </a:cubicBezTo>
                <a:cubicBezTo>
                  <a:pt x="3636574" y="3299833"/>
                  <a:pt x="3640241" y="3266156"/>
                  <a:pt x="3642243" y="3232478"/>
                </a:cubicBezTo>
                <a:cubicBezTo>
                  <a:pt x="3642577" y="3225810"/>
                  <a:pt x="3637241" y="3215806"/>
                  <a:pt x="3631572" y="3212472"/>
                </a:cubicBezTo>
                <a:cubicBezTo>
                  <a:pt x="3602563" y="3194800"/>
                  <a:pt x="3573887" y="3176460"/>
                  <a:pt x="3538209" y="3175793"/>
                </a:cubicBezTo>
                <a:cubicBezTo>
                  <a:pt x="3535208" y="3175793"/>
                  <a:pt x="3532207" y="3173792"/>
                  <a:pt x="3529541" y="3172793"/>
                </a:cubicBezTo>
                <a:cubicBezTo>
                  <a:pt x="3554548" y="3076761"/>
                  <a:pt x="3580224" y="2948720"/>
                  <a:pt x="3572554" y="2848021"/>
                </a:cubicBezTo>
                <a:cubicBezTo>
                  <a:pt x="3571220" y="2831683"/>
                  <a:pt x="3569553" y="2815011"/>
                  <a:pt x="3569219" y="2798338"/>
                </a:cubicBezTo>
                <a:cubicBezTo>
                  <a:pt x="3567552" y="2734985"/>
                  <a:pt x="3554548" y="2673965"/>
                  <a:pt x="3531207" y="2615279"/>
                </a:cubicBezTo>
                <a:cubicBezTo>
                  <a:pt x="3512535" y="2568265"/>
                  <a:pt x="3490860" y="2522250"/>
                  <a:pt x="3443512" y="2497242"/>
                </a:cubicBezTo>
                <a:cubicBezTo>
                  <a:pt x="3447513" y="2484571"/>
                  <a:pt x="3451515" y="2470567"/>
                  <a:pt x="3455182" y="2458229"/>
                </a:cubicBezTo>
                <a:cubicBezTo>
                  <a:pt x="3440844" y="2446892"/>
                  <a:pt x="3430507" y="2434221"/>
                  <a:pt x="3417171" y="2429553"/>
                </a:cubicBezTo>
                <a:cubicBezTo>
                  <a:pt x="3398163" y="2422885"/>
                  <a:pt x="3395163" y="2410212"/>
                  <a:pt x="3395829" y="2394209"/>
                </a:cubicBezTo>
                <a:cubicBezTo>
                  <a:pt x="3396164" y="2378203"/>
                  <a:pt x="3397497" y="2362532"/>
                  <a:pt x="3398163" y="2346860"/>
                </a:cubicBezTo>
                <a:cubicBezTo>
                  <a:pt x="3418837" y="2342192"/>
                  <a:pt x="3436844" y="2338523"/>
                  <a:pt x="3456183" y="2334189"/>
                </a:cubicBezTo>
                <a:cubicBezTo>
                  <a:pt x="3446847" y="2298511"/>
                  <a:pt x="3437509" y="2265167"/>
                  <a:pt x="3429508" y="2231156"/>
                </a:cubicBezTo>
                <a:cubicBezTo>
                  <a:pt x="3419504" y="2188808"/>
                  <a:pt x="3412169" y="2145129"/>
                  <a:pt x="3380158" y="2111784"/>
                </a:cubicBezTo>
                <a:cubicBezTo>
                  <a:pt x="3372489" y="2103782"/>
                  <a:pt x="3366488" y="2094111"/>
                  <a:pt x="3358818" y="2086109"/>
                </a:cubicBezTo>
                <a:cubicBezTo>
                  <a:pt x="3354150" y="2081441"/>
                  <a:pt x="3348147" y="2076773"/>
                  <a:pt x="3341813" y="2074439"/>
                </a:cubicBezTo>
                <a:cubicBezTo>
                  <a:pt x="3258120" y="2043428"/>
                  <a:pt x="3178092" y="2057767"/>
                  <a:pt x="3100068" y="2094111"/>
                </a:cubicBezTo>
                <a:cubicBezTo>
                  <a:pt x="3073726" y="2106450"/>
                  <a:pt x="3055388" y="2127122"/>
                  <a:pt x="3048718" y="2156132"/>
                </a:cubicBezTo>
                <a:cubicBezTo>
                  <a:pt x="3038715" y="2200812"/>
                  <a:pt x="3029046" y="2245828"/>
                  <a:pt x="3019709" y="2290841"/>
                </a:cubicBezTo>
                <a:cubicBezTo>
                  <a:pt x="3019041" y="2294176"/>
                  <a:pt x="3019375" y="2298844"/>
                  <a:pt x="3021043" y="2301512"/>
                </a:cubicBezTo>
                <a:cubicBezTo>
                  <a:pt x="3035715" y="2324852"/>
                  <a:pt x="3050718" y="2347859"/>
                  <a:pt x="3066391" y="2371534"/>
                </a:cubicBezTo>
                <a:cubicBezTo>
                  <a:pt x="3059389" y="2374534"/>
                  <a:pt x="3054719" y="2376536"/>
                  <a:pt x="3045049" y="2380871"/>
                </a:cubicBezTo>
                <a:cubicBezTo>
                  <a:pt x="3056387" y="2389541"/>
                  <a:pt x="3064057" y="2399543"/>
                  <a:pt x="3074060" y="2402544"/>
                </a:cubicBezTo>
                <a:cubicBezTo>
                  <a:pt x="3086731" y="2406213"/>
                  <a:pt x="3090065" y="2413881"/>
                  <a:pt x="3090065" y="2423884"/>
                </a:cubicBezTo>
                <a:cubicBezTo>
                  <a:pt x="3090065" y="2450226"/>
                  <a:pt x="3088064" y="2476901"/>
                  <a:pt x="3088064" y="2503243"/>
                </a:cubicBezTo>
                <a:cubicBezTo>
                  <a:pt x="3088064" y="2512579"/>
                  <a:pt x="3080061" y="2526918"/>
                  <a:pt x="3094399" y="2530585"/>
                </a:cubicBezTo>
                <a:cubicBezTo>
                  <a:pt x="3107736" y="2533920"/>
                  <a:pt x="3112404" y="2521249"/>
                  <a:pt x="3116740" y="2510580"/>
                </a:cubicBezTo>
                <a:cubicBezTo>
                  <a:pt x="3117074" y="2509579"/>
                  <a:pt x="3118407" y="2509246"/>
                  <a:pt x="3118407" y="2509246"/>
                </a:cubicBezTo>
                <a:cubicBezTo>
                  <a:pt x="3130744" y="2518581"/>
                  <a:pt x="3142748" y="2527918"/>
                  <a:pt x="3154753" y="2537254"/>
                </a:cubicBezTo>
                <a:cubicBezTo>
                  <a:pt x="3153752" y="2537921"/>
                  <a:pt x="3152084" y="2539256"/>
                  <a:pt x="3150084" y="2540589"/>
                </a:cubicBezTo>
                <a:cubicBezTo>
                  <a:pt x="3115073" y="2563262"/>
                  <a:pt x="3106071" y="2587271"/>
                  <a:pt x="3116406" y="2627617"/>
                </a:cubicBezTo>
                <a:cubicBezTo>
                  <a:pt x="3117407" y="2631284"/>
                  <a:pt x="3116406" y="2636286"/>
                  <a:pt x="3115073" y="2639954"/>
                </a:cubicBezTo>
                <a:cubicBezTo>
                  <a:pt x="3105070" y="2667297"/>
                  <a:pt x="3094399" y="2694306"/>
                  <a:pt x="3084396" y="2721647"/>
                </a:cubicBezTo>
                <a:cubicBezTo>
                  <a:pt x="3081062" y="2731317"/>
                  <a:pt x="3078728" y="2741654"/>
                  <a:pt x="3075394" y="2752657"/>
                </a:cubicBezTo>
                <a:cubicBezTo>
                  <a:pt x="3067724" y="2750323"/>
                  <a:pt x="3061721" y="2748322"/>
                  <a:pt x="3054719" y="2746322"/>
                </a:cubicBezTo>
                <a:cubicBezTo>
                  <a:pt x="3060388" y="2728317"/>
                  <a:pt x="3067058" y="2711643"/>
                  <a:pt x="3070058" y="2694306"/>
                </a:cubicBezTo>
                <a:cubicBezTo>
                  <a:pt x="3071726" y="2682968"/>
                  <a:pt x="3071726" y="2668964"/>
                  <a:pt x="3066391" y="2659627"/>
                </a:cubicBezTo>
                <a:cubicBezTo>
                  <a:pt x="3045049" y="2622949"/>
                  <a:pt x="3021377" y="2587271"/>
                  <a:pt x="2997703" y="2551592"/>
                </a:cubicBezTo>
                <a:cubicBezTo>
                  <a:pt x="2994034" y="2545924"/>
                  <a:pt x="2987032" y="2539922"/>
                  <a:pt x="2981363" y="2539256"/>
                </a:cubicBezTo>
                <a:cubicBezTo>
                  <a:pt x="2960357" y="2536922"/>
                  <a:pt x="2949353" y="2524918"/>
                  <a:pt x="2941683" y="2506911"/>
                </a:cubicBezTo>
                <a:cubicBezTo>
                  <a:pt x="2937682" y="2497242"/>
                  <a:pt x="2931680" y="2488239"/>
                  <a:pt x="2926679" y="2478903"/>
                </a:cubicBezTo>
                <a:cubicBezTo>
                  <a:pt x="2904672" y="2436889"/>
                  <a:pt x="2882665" y="2394875"/>
                  <a:pt x="2860324" y="2352527"/>
                </a:cubicBezTo>
                <a:cubicBezTo>
                  <a:pt x="2879664" y="2345193"/>
                  <a:pt x="2885332" y="2324519"/>
                  <a:pt x="2874328" y="2307181"/>
                </a:cubicBezTo>
                <a:cubicBezTo>
                  <a:pt x="2862992" y="2289508"/>
                  <a:pt x="2852321" y="2271502"/>
                  <a:pt x="2840317" y="2254496"/>
                </a:cubicBezTo>
                <a:cubicBezTo>
                  <a:pt x="2836650" y="2248829"/>
                  <a:pt x="2829314" y="2245494"/>
                  <a:pt x="2822978" y="2242492"/>
                </a:cubicBezTo>
                <a:cubicBezTo>
                  <a:pt x="2814643" y="2238492"/>
                  <a:pt x="2808308" y="2235490"/>
                  <a:pt x="2809641" y="2223820"/>
                </a:cubicBezTo>
                <a:cubicBezTo>
                  <a:pt x="2811975" y="2200480"/>
                  <a:pt x="2812309" y="2177472"/>
                  <a:pt x="2813642" y="2154465"/>
                </a:cubicBezTo>
                <a:cubicBezTo>
                  <a:pt x="2789634" y="2145461"/>
                  <a:pt x="2786967" y="2146462"/>
                  <a:pt x="2773628" y="2166135"/>
                </a:cubicBezTo>
                <a:cubicBezTo>
                  <a:pt x="2766960" y="2176139"/>
                  <a:pt x="2759958" y="2186142"/>
                  <a:pt x="2752290" y="2197478"/>
                </a:cubicBezTo>
                <a:cubicBezTo>
                  <a:pt x="2731949" y="2153796"/>
                  <a:pt x="2711610" y="2112117"/>
                  <a:pt x="2692937" y="2069437"/>
                </a:cubicBezTo>
                <a:cubicBezTo>
                  <a:pt x="2689770" y="2062267"/>
                  <a:pt x="2685852" y="2059016"/>
                  <a:pt x="2681307" y="2057808"/>
                </a:cubicBezTo>
                <a:cubicBezTo>
                  <a:pt x="2676765" y="2056599"/>
                  <a:pt x="2671597" y="2057432"/>
                  <a:pt x="2665929" y="2058433"/>
                </a:cubicBezTo>
                <a:cubicBezTo>
                  <a:pt x="2652924" y="2061101"/>
                  <a:pt x="2652590" y="2070437"/>
                  <a:pt x="2656258" y="2081775"/>
                </a:cubicBezTo>
                <a:cubicBezTo>
                  <a:pt x="2657259" y="2087776"/>
                  <a:pt x="2659927" y="2093445"/>
                  <a:pt x="2662594" y="2098779"/>
                </a:cubicBezTo>
                <a:cubicBezTo>
                  <a:pt x="2680933" y="2136125"/>
                  <a:pt x="2698272" y="2173803"/>
                  <a:pt x="2718611" y="2210150"/>
                </a:cubicBezTo>
                <a:cubicBezTo>
                  <a:pt x="2730616" y="2231488"/>
                  <a:pt x="2727615" y="2251829"/>
                  <a:pt x="2724280" y="2273502"/>
                </a:cubicBezTo>
                <a:cubicBezTo>
                  <a:pt x="2665262" y="2277838"/>
                  <a:pt x="2664261" y="2305513"/>
                  <a:pt x="2682266" y="2343525"/>
                </a:cubicBezTo>
                <a:cubicBezTo>
                  <a:pt x="2691602" y="2363198"/>
                  <a:pt x="2702273" y="2384206"/>
                  <a:pt x="2704940" y="2405544"/>
                </a:cubicBezTo>
                <a:cubicBezTo>
                  <a:pt x="2710276" y="2446892"/>
                  <a:pt x="2710610" y="2489239"/>
                  <a:pt x="2713277" y="2531253"/>
                </a:cubicBezTo>
                <a:cubicBezTo>
                  <a:pt x="2713943" y="2538588"/>
                  <a:pt x="2716611" y="2545590"/>
                  <a:pt x="2718277" y="2552926"/>
                </a:cubicBezTo>
                <a:cubicBezTo>
                  <a:pt x="2724947" y="2550592"/>
                  <a:pt x="2731616" y="2548258"/>
                  <a:pt x="2739619" y="2545590"/>
                </a:cubicBezTo>
                <a:cubicBezTo>
                  <a:pt x="2740952" y="2564930"/>
                  <a:pt x="2742286" y="2584937"/>
                  <a:pt x="2744620" y="2604610"/>
                </a:cubicBezTo>
                <a:cubicBezTo>
                  <a:pt x="2745288" y="2612612"/>
                  <a:pt x="2745953" y="2621616"/>
                  <a:pt x="2750289" y="2627617"/>
                </a:cubicBezTo>
                <a:cubicBezTo>
                  <a:pt x="2778965" y="2669631"/>
                  <a:pt x="2805639" y="2713644"/>
                  <a:pt x="2849655" y="2744321"/>
                </a:cubicBezTo>
                <a:cubicBezTo>
                  <a:pt x="2840985" y="2756659"/>
                  <a:pt x="2834982" y="2769330"/>
                  <a:pt x="2825312" y="2777999"/>
                </a:cubicBezTo>
                <a:cubicBezTo>
                  <a:pt x="2792969" y="2807342"/>
                  <a:pt x="2784966" y="2841685"/>
                  <a:pt x="2799638" y="2882366"/>
                </a:cubicBezTo>
                <a:cubicBezTo>
                  <a:pt x="2800971" y="2885701"/>
                  <a:pt x="2800638" y="2890369"/>
                  <a:pt x="2802639" y="2893369"/>
                </a:cubicBezTo>
                <a:cubicBezTo>
                  <a:pt x="2807307" y="2900039"/>
                  <a:pt x="2811975" y="2908708"/>
                  <a:pt x="2818645" y="2911375"/>
                </a:cubicBezTo>
                <a:cubicBezTo>
                  <a:pt x="2828313" y="2915710"/>
                  <a:pt x="2839984" y="2917043"/>
                  <a:pt x="2848320" y="2905373"/>
                </a:cubicBezTo>
                <a:cubicBezTo>
                  <a:pt x="2855656" y="2895369"/>
                  <a:pt x="2864659" y="2886367"/>
                  <a:pt x="2874995" y="2874363"/>
                </a:cubicBezTo>
                <a:cubicBezTo>
                  <a:pt x="2875329" y="2880364"/>
                  <a:pt x="2875329" y="2882698"/>
                  <a:pt x="2875663" y="2885366"/>
                </a:cubicBezTo>
                <a:cubicBezTo>
                  <a:pt x="2878996" y="2918711"/>
                  <a:pt x="2875995" y="2953388"/>
                  <a:pt x="2893334" y="2984399"/>
                </a:cubicBezTo>
                <a:cubicBezTo>
                  <a:pt x="2895001" y="2987399"/>
                  <a:pt x="2893668" y="2992734"/>
                  <a:pt x="2892667" y="2996735"/>
                </a:cubicBezTo>
                <a:cubicBezTo>
                  <a:pt x="2889334" y="3013075"/>
                  <a:pt x="2882997" y="3029080"/>
                  <a:pt x="2882665" y="3045418"/>
                </a:cubicBezTo>
                <a:cubicBezTo>
                  <a:pt x="2881664" y="3085431"/>
                  <a:pt x="2898002" y="3120776"/>
                  <a:pt x="2916342" y="3155454"/>
                </a:cubicBezTo>
                <a:cubicBezTo>
                  <a:pt x="2923678" y="3169458"/>
                  <a:pt x="2934681" y="3173125"/>
                  <a:pt x="2949353" y="3171125"/>
                </a:cubicBezTo>
                <a:cubicBezTo>
                  <a:pt x="2963025" y="3169458"/>
                  <a:pt x="2977029" y="3168459"/>
                  <a:pt x="2990699" y="3168125"/>
                </a:cubicBezTo>
                <a:cubicBezTo>
                  <a:pt x="2995034" y="3168125"/>
                  <a:pt x="2999702" y="3171792"/>
                  <a:pt x="3004370" y="3173792"/>
                </a:cubicBezTo>
                <a:cubicBezTo>
                  <a:pt x="3000703" y="3176794"/>
                  <a:pt x="2997034" y="3182129"/>
                  <a:pt x="2993035" y="3182795"/>
                </a:cubicBezTo>
                <a:cubicBezTo>
                  <a:pt x="2983030" y="3184463"/>
                  <a:pt x="2976695" y="3187131"/>
                  <a:pt x="2975694" y="3198467"/>
                </a:cubicBezTo>
                <a:cubicBezTo>
                  <a:pt x="2972027" y="3236813"/>
                  <a:pt x="2967025" y="3275492"/>
                  <a:pt x="2963690" y="3314171"/>
                </a:cubicBezTo>
                <a:cubicBezTo>
                  <a:pt x="2960357" y="3350850"/>
                  <a:pt x="2964358" y="3385195"/>
                  <a:pt x="3000703" y="3406201"/>
                </a:cubicBezTo>
                <a:cubicBezTo>
                  <a:pt x="3007371" y="3409869"/>
                  <a:pt x="3013706" y="3413870"/>
                  <a:pt x="3021377" y="3418538"/>
                </a:cubicBezTo>
                <a:cubicBezTo>
                  <a:pt x="3016040" y="3427876"/>
                  <a:pt x="3011707" y="3437878"/>
                  <a:pt x="3005705" y="3446213"/>
                </a:cubicBezTo>
                <a:cubicBezTo>
                  <a:pt x="2982696" y="3478224"/>
                  <a:pt x="2969693" y="3513569"/>
                  <a:pt x="2963357" y="3551915"/>
                </a:cubicBezTo>
                <a:cubicBezTo>
                  <a:pt x="2954021" y="3609933"/>
                  <a:pt x="2956021" y="3666619"/>
                  <a:pt x="2985364" y="3719968"/>
                </a:cubicBezTo>
                <a:cubicBezTo>
                  <a:pt x="2989366" y="3727637"/>
                  <a:pt x="2993701" y="3735974"/>
                  <a:pt x="2994366" y="3744309"/>
                </a:cubicBezTo>
                <a:cubicBezTo>
                  <a:pt x="2996368" y="3771318"/>
                  <a:pt x="2997703" y="3798661"/>
                  <a:pt x="2998035" y="3825670"/>
                </a:cubicBezTo>
                <a:lnTo>
                  <a:pt x="2998333" y="3911044"/>
                </a:lnTo>
                <a:lnTo>
                  <a:pt x="2974467" y="3879533"/>
                </a:lnTo>
                <a:lnTo>
                  <a:pt x="2950083" y="3839337"/>
                </a:lnTo>
                <a:lnTo>
                  <a:pt x="2928176" y="3800380"/>
                </a:lnTo>
                <a:lnTo>
                  <a:pt x="2909887" y="3763804"/>
                </a:lnTo>
                <a:lnTo>
                  <a:pt x="2895314" y="3733324"/>
                </a:lnTo>
                <a:lnTo>
                  <a:pt x="2879503" y="3704082"/>
                </a:lnTo>
                <a:lnTo>
                  <a:pt x="2859977" y="3671221"/>
                </a:lnTo>
                <a:lnTo>
                  <a:pt x="2830735" y="3641979"/>
                </a:lnTo>
                <a:lnTo>
                  <a:pt x="2809191" y="3625839"/>
                </a:lnTo>
                <a:lnTo>
                  <a:pt x="2821378" y="3626187"/>
                </a:lnTo>
                <a:cubicBezTo>
                  <a:pt x="2829349" y="3626187"/>
                  <a:pt x="2837318" y="3626187"/>
                  <a:pt x="2837318" y="3626187"/>
                </a:cubicBezTo>
                <a:cubicBezTo>
                  <a:pt x="2837318" y="3626187"/>
                  <a:pt x="2845287" y="3626187"/>
                  <a:pt x="2853258" y="3626187"/>
                </a:cubicBezTo>
                <a:cubicBezTo>
                  <a:pt x="2861227" y="3626187"/>
                  <a:pt x="2869196" y="3618217"/>
                  <a:pt x="2869196" y="3610248"/>
                </a:cubicBezTo>
                <a:cubicBezTo>
                  <a:pt x="2877167" y="3594308"/>
                  <a:pt x="2877167" y="3514611"/>
                  <a:pt x="2877167" y="3466794"/>
                </a:cubicBezTo>
                <a:cubicBezTo>
                  <a:pt x="2877167" y="3426945"/>
                  <a:pt x="2877167" y="3403037"/>
                  <a:pt x="2861227" y="3363188"/>
                </a:cubicBezTo>
                <a:lnTo>
                  <a:pt x="2853258" y="3347249"/>
                </a:lnTo>
                <a:lnTo>
                  <a:pt x="2853258" y="3331309"/>
                </a:lnTo>
                <a:cubicBezTo>
                  <a:pt x="2853258" y="3323340"/>
                  <a:pt x="2861227" y="3315371"/>
                  <a:pt x="2861227" y="3307400"/>
                </a:cubicBezTo>
                <a:cubicBezTo>
                  <a:pt x="2861227" y="3283492"/>
                  <a:pt x="2853258" y="3259583"/>
                  <a:pt x="2837318" y="3235673"/>
                </a:cubicBezTo>
                <a:cubicBezTo>
                  <a:pt x="2829349" y="3219735"/>
                  <a:pt x="2821378" y="3219735"/>
                  <a:pt x="2805439" y="3211764"/>
                </a:cubicBezTo>
                <a:cubicBezTo>
                  <a:pt x="2813409" y="3163947"/>
                  <a:pt x="2813409" y="3163947"/>
                  <a:pt x="2813409" y="3155976"/>
                </a:cubicBezTo>
                <a:cubicBezTo>
                  <a:pt x="2813409" y="3155976"/>
                  <a:pt x="2813409" y="3140038"/>
                  <a:pt x="2805439" y="3124098"/>
                </a:cubicBezTo>
                <a:cubicBezTo>
                  <a:pt x="2805439" y="3108159"/>
                  <a:pt x="2797470" y="3092219"/>
                  <a:pt x="2797470" y="3084250"/>
                </a:cubicBezTo>
                <a:cubicBezTo>
                  <a:pt x="2797470" y="3076279"/>
                  <a:pt x="2789501" y="3060340"/>
                  <a:pt x="2789501" y="3052371"/>
                </a:cubicBezTo>
                <a:cubicBezTo>
                  <a:pt x="2789501" y="3036433"/>
                  <a:pt x="2781532" y="3028462"/>
                  <a:pt x="2781532" y="3020493"/>
                </a:cubicBezTo>
                <a:cubicBezTo>
                  <a:pt x="2781532" y="3012522"/>
                  <a:pt x="2781532" y="3004553"/>
                  <a:pt x="2773561" y="2996583"/>
                </a:cubicBezTo>
                <a:cubicBezTo>
                  <a:pt x="2765590" y="2956734"/>
                  <a:pt x="2741682" y="2869069"/>
                  <a:pt x="2725744" y="2829220"/>
                </a:cubicBezTo>
                <a:cubicBezTo>
                  <a:pt x="2725744" y="2829220"/>
                  <a:pt x="2717773" y="2813280"/>
                  <a:pt x="2717773" y="2805311"/>
                </a:cubicBezTo>
                <a:cubicBezTo>
                  <a:pt x="2717773" y="2797341"/>
                  <a:pt x="2709804" y="2789372"/>
                  <a:pt x="2709804" y="2781403"/>
                </a:cubicBezTo>
                <a:cubicBezTo>
                  <a:pt x="2709804" y="2773432"/>
                  <a:pt x="2701833" y="2773432"/>
                  <a:pt x="2701833" y="2773432"/>
                </a:cubicBezTo>
                <a:cubicBezTo>
                  <a:pt x="2693864" y="2765463"/>
                  <a:pt x="2677925" y="2741554"/>
                  <a:pt x="2669955" y="2725615"/>
                </a:cubicBezTo>
                <a:cubicBezTo>
                  <a:pt x="2661985" y="2717646"/>
                  <a:pt x="2661985" y="2709675"/>
                  <a:pt x="2661985" y="2709675"/>
                </a:cubicBezTo>
                <a:cubicBezTo>
                  <a:pt x="2661985" y="2709675"/>
                  <a:pt x="2638076" y="2685766"/>
                  <a:pt x="2638076" y="2685766"/>
                </a:cubicBezTo>
                <a:cubicBezTo>
                  <a:pt x="2638076" y="2685766"/>
                  <a:pt x="2630107" y="2685766"/>
                  <a:pt x="2622137" y="2677796"/>
                </a:cubicBezTo>
                <a:cubicBezTo>
                  <a:pt x="2590259" y="2677796"/>
                  <a:pt x="2590259" y="2669827"/>
                  <a:pt x="2566350" y="2653887"/>
                </a:cubicBezTo>
                <a:cubicBezTo>
                  <a:pt x="2550410" y="2637947"/>
                  <a:pt x="2526500" y="2622009"/>
                  <a:pt x="2494622" y="2606070"/>
                </a:cubicBezTo>
                <a:cubicBezTo>
                  <a:pt x="2478683" y="2598101"/>
                  <a:pt x="2478683" y="2598101"/>
                  <a:pt x="2446805" y="2590130"/>
                </a:cubicBezTo>
                <a:cubicBezTo>
                  <a:pt x="2398986" y="2582161"/>
                  <a:pt x="2391017" y="2582161"/>
                  <a:pt x="2367107" y="2566221"/>
                </a:cubicBezTo>
                <a:cubicBezTo>
                  <a:pt x="2359138" y="2558252"/>
                  <a:pt x="2359138" y="2558252"/>
                  <a:pt x="2359138" y="2542313"/>
                </a:cubicBezTo>
                <a:cubicBezTo>
                  <a:pt x="2359138" y="2534342"/>
                  <a:pt x="2359138" y="2518402"/>
                  <a:pt x="2351169" y="2518402"/>
                </a:cubicBezTo>
                <a:cubicBezTo>
                  <a:pt x="2343200" y="2502464"/>
                  <a:pt x="2343200" y="2478556"/>
                  <a:pt x="2343200" y="2478556"/>
                </a:cubicBezTo>
                <a:cubicBezTo>
                  <a:pt x="2351169" y="2478556"/>
                  <a:pt x="2351169" y="2470585"/>
                  <a:pt x="2351169" y="2462616"/>
                </a:cubicBezTo>
                <a:cubicBezTo>
                  <a:pt x="2351169" y="2454645"/>
                  <a:pt x="2351169" y="2446676"/>
                  <a:pt x="2343200" y="2446676"/>
                </a:cubicBezTo>
                <a:cubicBezTo>
                  <a:pt x="2335229" y="2446676"/>
                  <a:pt x="2335229" y="2446676"/>
                  <a:pt x="2335229" y="2438707"/>
                </a:cubicBezTo>
                <a:cubicBezTo>
                  <a:pt x="2335229" y="2422768"/>
                  <a:pt x="2327260" y="2406828"/>
                  <a:pt x="2311320" y="2390888"/>
                </a:cubicBezTo>
                <a:cubicBezTo>
                  <a:pt x="2295381" y="2359009"/>
                  <a:pt x="2287412" y="2351040"/>
                  <a:pt x="2255532" y="2335100"/>
                </a:cubicBezTo>
                <a:cubicBezTo>
                  <a:pt x="2239593" y="2327131"/>
                  <a:pt x="2223655" y="2319162"/>
                  <a:pt x="2223655" y="2319162"/>
                </a:cubicBezTo>
                <a:cubicBezTo>
                  <a:pt x="2223655" y="2319162"/>
                  <a:pt x="2215684" y="2319162"/>
                  <a:pt x="2215684" y="2319162"/>
                </a:cubicBezTo>
                <a:cubicBezTo>
                  <a:pt x="2215684" y="2327131"/>
                  <a:pt x="2191775" y="2327131"/>
                  <a:pt x="2167867" y="2327131"/>
                </a:cubicBezTo>
                <a:cubicBezTo>
                  <a:pt x="2151927" y="2327131"/>
                  <a:pt x="2135987" y="2327131"/>
                  <a:pt x="2128018" y="2327131"/>
                </a:cubicBezTo>
                <a:cubicBezTo>
                  <a:pt x="2088170" y="2335100"/>
                  <a:pt x="2064261" y="2343071"/>
                  <a:pt x="2040351" y="2359009"/>
                </a:cubicBezTo>
                <a:cubicBezTo>
                  <a:pt x="2016442" y="2374949"/>
                  <a:pt x="2016442" y="2382919"/>
                  <a:pt x="2000503" y="2414797"/>
                </a:cubicBezTo>
                <a:cubicBezTo>
                  <a:pt x="1992533" y="2438707"/>
                  <a:pt x="1976594" y="2486525"/>
                  <a:pt x="1976594" y="2486525"/>
                </a:cubicBezTo>
                <a:cubicBezTo>
                  <a:pt x="1976594" y="2486525"/>
                  <a:pt x="1976594" y="2494494"/>
                  <a:pt x="1968625" y="2494494"/>
                </a:cubicBezTo>
                <a:cubicBezTo>
                  <a:pt x="1944716" y="2510433"/>
                  <a:pt x="1936745" y="2526373"/>
                  <a:pt x="1936745" y="2542313"/>
                </a:cubicBezTo>
                <a:cubicBezTo>
                  <a:pt x="1944716" y="2558252"/>
                  <a:pt x="1968625" y="2566221"/>
                  <a:pt x="2000503" y="2566221"/>
                </a:cubicBezTo>
                <a:lnTo>
                  <a:pt x="2016442" y="2566221"/>
                </a:lnTo>
                <a:lnTo>
                  <a:pt x="2024413" y="2582161"/>
                </a:lnTo>
                <a:cubicBezTo>
                  <a:pt x="2032382" y="2590130"/>
                  <a:pt x="2032382" y="2598101"/>
                  <a:pt x="2032382" y="2598101"/>
                </a:cubicBezTo>
                <a:cubicBezTo>
                  <a:pt x="2032382" y="2606070"/>
                  <a:pt x="2024413" y="2614039"/>
                  <a:pt x="2024413" y="2622009"/>
                </a:cubicBezTo>
                <a:cubicBezTo>
                  <a:pt x="2016442" y="2645918"/>
                  <a:pt x="2016442" y="2653887"/>
                  <a:pt x="2024413" y="2661858"/>
                </a:cubicBezTo>
                <a:lnTo>
                  <a:pt x="2032382" y="2669827"/>
                </a:lnTo>
                <a:lnTo>
                  <a:pt x="2024413" y="2677796"/>
                </a:lnTo>
                <a:cubicBezTo>
                  <a:pt x="2024413" y="2685766"/>
                  <a:pt x="2016442" y="2693735"/>
                  <a:pt x="2016442" y="2693735"/>
                </a:cubicBezTo>
                <a:cubicBezTo>
                  <a:pt x="2016442" y="2701706"/>
                  <a:pt x="2016442" y="2701706"/>
                  <a:pt x="2000503" y="2701706"/>
                </a:cubicBezTo>
                <a:cubicBezTo>
                  <a:pt x="1984563" y="2701706"/>
                  <a:pt x="1976594" y="2701706"/>
                  <a:pt x="1976594" y="2693735"/>
                </a:cubicBezTo>
                <a:cubicBezTo>
                  <a:pt x="1976594" y="2685766"/>
                  <a:pt x="1968625" y="2685766"/>
                  <a:pt x="1968625" y="2685766"/>
                </a:cubicBezTo>
                <a:cubicBezTo>
                  <a:pt x="1960654" y="2685766"/>
                  <a:pt x="1960654" y="2677796"/>
                  <a:pt x="1952685" y="2677796"/>
                </a:cubicBezTo>
                <a:cubicBezTo>
                  <a:pt x="1944716" y="2669827"/>
                  <a:pt x="1936745" y="2653887"/>
                  <a:pt x="1936745" y="2645918"/>
                </a:cubicBezTo>
                <a:cubicBezTo>
                  <a:pt x="1936745" y="2637947"/>
                  <a:pt x="1928777" y="2629978"/>
                  <a:pt x="1920806" y="2622009"/>
                </a:cubicBezTo>
                <a:lnTo>
                  <a:pt x="1911841" y="2622009"/>
                </a:lnTo>
                <a:lnTo>
                  <a:pt x="1904868" y="2622009"/>
                </a:lnTo>
                <a:lnTo>
                  <a:pt x="1896897" y="2622009"/>
                </a:lnTo>
                <a:cubicBezTo>
                  <a:pt x="1896897" y="2622009"/>
                  <a:pt x="1888928" y="2622009"/>
                  <a:pt x="1888928" y="2622009"/>
                </a:cubicBezTo>
                <a:lnTo>
                  <a:pt x="1880958" y="2622009"/>
                </a:lnTo>
                <a:lnTo>
                  <a:pt x="1849080" y="2622009"/>
                </a:lnTo>
                <a:cubicBezTo>
                  <a:pt x="1841111" y="2622009"/>
                  <a:pt x="1817200" y="2622009"/>
                  <a:pt x="1793292" y="2629978"/>
                </a:cubicBezTo>
                <a:cubicBezTo>
                  <a:pt x="1713595" y="2637947"/>
                  <a:pt x="1689686" y="2637947"/>
                  <a:pt x="1681717" y="2653887"/>
                </a:cubicBezTo>
                <a:cubicBezTo>
                  <a:pt x="1673747" y="2661858"/>
                  <a:pt x="1673747" y="2669827"/>
                  <a:pt x="1673747" y="2669827"/>
                </a:cubicBezTo>
                <a:lnTo>
                  <a:pt x="1673747" y="2677796"/>
                </a:lnTo>
                <a:lnTo>
                  <a:pt x="1657807" y="2677796"/>
                </a:lnTo>
                <a:cubicBezTo>
                  <a:pt x="1641867" y="2677796"/>
                  <a:pt x="1625929" y="2677796"/>
                  <a:pt x="1625929" y="2685766"/>
                </a:cubicBezTo>
                <a:cubicBezTo>
                  <a:pt x="1625929" y="2685766"/>
                  <a:pt x="1617960" y="2685766"/>
                  <a:pt x="1602019" y="2685766"/>
                </a:cubicBezTo>
                <a:cubicBezTo>
                  <a:pt x="1586081" y="2685766"/>
                  <a:pt x="1570141" y="2685766"/>
                  <a:pt x="1562172" y="2685766"/>
                </a:cubicBezTo>
                <a:lnTo>
                  <a:pt x="1554202" y="2685766"/>
                </a:lnTo>
                <a:lnTo>
                  <a:pt x="1546233" y="2685766"/>
                </a:lnTo>
                <a:cubicBezTo>
                  <a:pt x="1538262" y="2685766"/>
                  <a:pt x="1530293" y="2685766"/>
                  <a:pt x="1530293" y="2685766"/>
                </a:cubicBezTo>
                <a:lnTo>
                  <a:pt x="1522324" y="2685766"/>
                </a:lnTo>
                <a:lnTo>
                  <a:pt x="1514353" y="2685766"/>
                </a:lnTo>
                <a:cubicBezTo>
                  <a:pt x="1506384" y="2685766"/>
                  <a:pt x="1506384" y="2685766"/>
                  <a:pt x="1498414" y="2685766"/>
                </a:cubicBezTo>
                <a:cubicBezTo>
                  <a:pt x="1490445" y="2685766"/>
                  <a:pt x="1482474" y="2685766"/>
                  <a:pt x="1466536" y="2685766"/>
                </a:cubicBezTo>
                <a:cubicBezTo>
                  <a:pt x="1458567" y="2685766"/>
                  <a:pt x="1426687" y="2685766"/>
                  <a:pt x="1402779" y="2685766"/>
                </a:cubicBezTo>
                <a:cubicBezTo>
                  <a:pt x="1378868" y="2685766"/>
                  <a:pt x="1331051" y="2685766"/>
                  <a:pt x="1299173" y="2685766"/>
                </a:cubicBezTo>
                <a:cubicBezTo>
                  <a:pt x="1267294" y="2685766"/>
                  <a:pt x="1219477" y="2685766"/>
                  <a:pt x="1195566" y="2685766"/>
                </a:cubicBezTo>
                <a:cubicBezTo>
                  <a:pt x="1179628" y="2685766"/>
                  <a:pt x="1163689" y="2685766"/>
                  <a:pt x="1155718" y="2685766"/>
                </a:cubicBezTo>
                <a:cubicBezTo>
                  <a:pt x="1163689" y="2685766"/>
                  <a:pt x="1131809" y="2645918"/>
                  <a:pt x="1123840" y="2637947"/>
                </a:cubicBezTo>
                <a:lnTo>
                  <a:pt x="1115870" y="2622009"/>
                </a:lnTo>
                <a:lnTo>
                  <a:pt x="1107901" y="2622009"/>
                </a:lnTo>
                <a:cubicBezTo>
                  <a:pt x="1099930" y="2622009"/>
                  <a:pt x="1099930" y="2622009"/>
                  <a:pt x="1099930" y="2622009"/>
                </a:cubicBezTo>
                <a:cubicBezTo>
                  <a:pt x="1099930" y="2622009"/>
                  <a:pt x="1099930" y="2627987"/>
                  <a:pt x="1099930" y="2636952"/>
                </a:cubicBezTo>
                <a:lnTo>
                  <a:pt x="1099930" y="2641934"/>
                </a:lnTo>
                <a:lnTo>
                  <a:pt x="1091961" y="2653887"/>
                </a:lnTo>
                <a:lnTo>
                  <a:pt x="1091961" y="2661858"/>
                </a:lnTo>
                <a:lnTo>
                  <a:pt x="1099930" y="2661858"/>
                </a:lnTo>
                <a:lnTo>
                  <a:pt x="1099930" y="2669827"/>
                </a:lnTo>
                <a:cubicBezTo>
                  <a:pt x="1099930" y="2693735"/>
                  <a:pt x="1099930" y="2717646"/>
                  <a:pt x="1099930" y="2717646"/>
                </a:cubicBezTo>
                <a:cubicBezTo>
                  <a:pt x="1099930" y="2717646"/>
                  <a:pt x="1044142" y="2725615"/>
                  <a:pt x="996325" y="2725615"/>
                </a:cubicBezTo>
                <a:cubicBezTo>
                  <a:pt x="956476" y="2725615"/>
                  <a:pt x="916628" y="2725615"/>
                  <a:pt x="916628" y="2725615"/>
                </a:cubicBezTo>
                <a:cubicBezTo>
                  <a:pt x="916628" y="2725615"/>
                  <a:pt x="908659" y="2725615"/>
                  <a:pt x="892719" y="2725615"/>
                </a:cubicBezTo>
                <a:cubicBezTo>
                  <a:pt x="892719" y="2725615"/>
                  <a:pt x="884749" y="2725615"/>
                  <a:pt x="884749" y="2725615"/>
                </a:cubicBezTo>
                <a:lnTo>
                  <a:pt x="876780" y="2725615"/>
                </a:lnTo>
                <a:lnTo>
                  <a:pt x="868811" y="2725615"/>
                </a:lnTo>
                <a:lnTo>
                  <a:pt x="847890" y="2725615"/>
                </a:lnTo>
                <a:cubicBezTo>
                  <a:pt x="840917" y="2725615"/>
                  <a:pt x="836931" y="2725615"/>
                  <a:pt x="836931" y="2725615"/>
                </a:cubicBezTo>
                <a:cubicBezTo>
                  <a:pt x="836931" y="2725615"/>
                  <a:pt x="836931" y="2733584"/>
                  <a:pt x="836931" y="2741554"/>
                </a:cubicBezTo>
                <a:lnTo>
                  <a:pt x="836931" y="2757494"/>
                </a:lnTo>
                <a:lnTo>
                  <a:pt x="844902" y="2757494"/>
                </a:lnTo>
                <a:cubicBezTo>
                  <a:pt x="852871" y="2757494"/>
                  <a:pt x="868811" y="2757494"/>
                  <a:pt x="884749" y="2757494"/>
                </a:cubicBezTo>
                <a:lnTo>
                  <a:pt x="916628" y="2757494"/>
                </a:lnTo>
                <a:lnTo>
                  <a:pt x="916628" y="2749523"/>
                </a:lnTo>
                <a:lnTo>
                  <a:pt x="916628" y="2741554"/>
                </a:lnTo>
                <a:lnTo>
                  <a:pt x="937549" y="2741554"/>
                </a:lnTo>
                <a:cubicBezTo>
                  <a:pt x="936553" y="2741554"/>
                  <a:pt x="936553" y="2741554"/>
                  <a:pt x="940537" y="2741554"/>
                </a:cubicBezTo>
                <a:lnTo>
                  <a:pt x="948507" y="2741554"/>
                </a:lnTo>
                <a:cubicBezTo>
                  <a:pt x="948507" y="2741554"/>
                  <a:pt x="956476" y="2741554"/>
                  <a:pt x="964447" y="2741554"/>
                </a:cubicBezTo>
                <a:cubicBezTo>
                  <a:pt x="980385" y="2741554"/>
                  <a:pt x="1012264" y="2741554"/>
                  <a:pt x="1044142" y="2741554"/>
                </a:cubicBezTo>
                <a:lnTo>
                  <a:pt x="1060082" y="2741554"/>
                </a:lnTo>
                <a:lnTo>
                  <a:pt x="1071040" y="2741554"/>
                </a:lnTo>
                <a:lnTo>
                  <a:pt x="1076021" y="2741554"/>
                </a:lnTo>
                <a:cubicBezTo>
                  <a:pt x="1083992" y="2741554"/>
                  <a:pt x="1083992" y="2741554"/>
                  <a:pt x="1083992" y="2741554"/>
                </a:cubicBezTo>
                <a:lnTo>
                  <a:pt x="1091961" y="2741554"/>
                </a:lnTo>
                <a:cubicBezTo>
                  <a:pt x="1107901" y="2741554"/>
                  <a:pt x="1107901" y="2741554"/>
                  <a:pt x="1107901" y="2741554"/>
                </a:cubicBezTo>
                <a:cubicBezTo>
                  <a:pt x="1107901" y="2741554"/>
                  <a:pt x="1107901" y="2749523"/>
                  <a:pt x="1107901" y="2749523"/>
                </a:cubicBezTo>
                <a:cubicBezTo>
                  <a:pt x="1107901" y="2757494"/>
                  <a:pt x="1107901" y="2757494"/>
                  <a:pt x="1115870" y="2757494"/>
                </a:cubicBezTo>
                <a:cubicBezTo>
                  <a:pt x="1115870" y="2757494"/>
                  <a:pt x="1123840" y="2757494"/>
                  <a:pt x="1123840" y="2757494"/>
                </a:cubicBezTo>
                <a:cubicBezTo>
                  <a:pt x="1123840" y="2757494"/>
                  <a:pt x="1131809" y="2757494"/>
                  <a:pt x="1139778" y="2757494"/>
                </a:cubicBezTo>
                <a:cubicBezTo>
                  <a:pt x="1139778" y="2757494"/>
                  <a:pt x="1139778" y="2749523"/>
                  <a:pt x="1139778" y="2741554"/>
                </a:cubicBezTo>
                <a:lnTo>
                  <a:pt x="1139778" y="2725615"/>
                </a:lnTo>
                <a:lnTo>
                  <a:pt x="1155718" y="2725615"/>
                </a:lnTo>
                <a:cubicBezTo>
                  <a:pt x="1163689" y="2725615"/>
                  <a:pt x="1171658" y="2725615"/>
                  <a:pt x="1171658" y="2725615"/>
                </a:cubicBezTo>
                <a:cubicBezTo>
                  <a:pt x="1171658" y="2725615"/>
                  <a:pt x="1179628" y="2749523"/>
                  <a:pt x="1179628" y="2765463"/>
                </a:cubicBezTo>
                <a:cubicBezTo>
                  <a:pt x="1171658" y="2757494"/>
                  <a:pt x="1171658" y="2757494"/>
                  <a:pt x="1171658" y="2757494"/>
                </a:cubicBezTo>
                <a:cubicBezTo>
                  <a:pt x="1171658" y="2757494"/>
                  <a:pt x="1171658" y="2765463"/>
                  <a:pt x="1171658" y="2773432"/>
                </a:cubicBezTo>
                <a:lnTo>
                  <a:pt x="1171658" y="2778868"/>
                </a:lnTo>
                <a:lnTo>
                  <a:pt x="1165930" y="2788500"/>
                </a:lnTo>
                <a:cubicBezTo>
                  <a:pt x="1156216" y="2805311"/>
                  <a:pt x="1157712" y="2805311"/>
                  <a:pt x="1163689" y="2805311"/>
                </a:cubicBezTo>
                <a:cubicBezTo>
                  <a:pt x="1171658" y="2805311"/>
                  <a:pt x="1171658" y="2805311"/>
                  <a:pt x="1171658" y="2797341"/>
                </a:cubicBezTo>
                <a:cubicBezTo>
                  <a:pt x="1171658" y="2797341"/>
                  <a:pt x="1171658" y="2793357"/>
                  <a:pt x="1171658" y="2788376"/>
                </a:cubicBezTo>
                <a:lnTo>
                  <a:pt x="1171658" y="2778868"/>
                </a:lnTo>
                <a:lnTo>
                  <a:pt x="1179628" y="2765463"/>
                </a:lnTo>
                <a:cubicBezTo>
                  <a:pt x="1187597" y="2765463"/>
                  <a:pt x="1195566" y="2765463"/>
                  <a:pt x="1283234" y="2773432"/>
                </a:cubicBezTo>
                <a:cubicBezTo>
                  <a:pt x="1339022" y="2773432"/>
                  <a:pt x="1394808" y="2773432"/>
                  <a:pt x="1418717" y="2773432"/>
                </a:cubicBezTo>
                <a:lnTo>
                  <a:pt x="1450596" y="2773432"/>
                </a:lnTo>
                <a:lnTo>
                  <a:pt x="1458567" y="2781403"/>
                </a:lnTo>
                <a:cubicBezTo>
                  <a:pt x="1474505" y="2797341"/>
                  <a:pt x="1498414" y="2813280"/>
                  <a:pt x="1506384" y="2813280"/>
                </a:cubicBezTo>
                <a:cubicBezTo>
                  <a:pt x="1506384" y="2813280"/>
                  <a:pt x="1514353" y="2813280"/>
                  <a:pt x="1514353" y="2821251"/>
                </a:cubicBezTo>
                <a:cubicBezTo>
                  <a:pt x="1522324" y="2829220"/>
                  <a:pt x="1530293" y="2829220"/>
                  <a:pt x="1546233" y="2837189"/>
                </a:cubicBezTo>
                <a:cubicBezTo>
                  <a:pt x="1570141" y="2837189"/>
                  <a:pt x="1578110" y="2845160"/>
                  <a:pt x="1586081" y="2845160"/>
                </a:cubicBezTo>
                <a:cubicBezTo>
                  <a:pt x="1594050" y="2853129"/>
                  <a:pt x="1594050" y="2853129"/>
                  <a:pt x="1594050" y="2861099"/>
                </a:cubicBezTo>
                <a:cubicBezTo>
                  <a:pt x="1594050" y="2869069"/>
                  <a:pt x="1594050" y="2885008"/>
                  <a:pt x="1594050" y="2908917"/>
                </a:cubicBezTo>
                <a:cubicBezTo>
                  <a:pt x="1594050" y="2932826"/>
                  <a:pt x="1594050" y="2956734"/>
                  <a:pt x="1594050" y="2956734"/>
                </a:cubicBezTo>
                <a:cubicBezTo>
                  <a:pt x="1594050" y="2972674"/>
                  <a:pt x="1602019" y="3012522"/>
                  <a:pt x="1602019" y="3036433"/>
                </a:cubicBezTo>
                <a:cubicBezTo>
                  <a:pt x="1602019" y="3044402"/>
                  <a:pt x="1602019" y="3052371"/>
                  <a:pt x="1602019" y="3068310"/>
                </a:cubicBezTo>
                <a:cubicBezTo>
                  <a:pt x="1602019" y="3084250"/>
                  <a:pt x="1602019" y="3084250"/>
                  <a:pt x="1602019" y="3092219"/>
                </a:cubicBezTo>
                <a:cubicBezTo>
                  <a:pt x="1602019" y="3100190"/>
                  <a:pt x="1609990" y="3108159"/>
                  <a:pt x="1609990" y="3116128"/>
                </a:cubicBezTo>
                <a:cubicBezTo>
                  <a:pt x="1617960" y="3140038"/>
                  <a:pt x="1617960" y="3155976"/>
                  <a:pt x="1625929" y="3171916"/>
                </a:cubicBezTo>
                <a:cubicBezTo>
                  <a:pt x="1633898" y="3187855"/>
                  <a:pt x="1665778" y="3211764"/>
                  <a:pt x="1689686" y="3227704"/>
                </a:cubicBezTo>
                <a:cubicBezTo>
                  <a:pt x="1693671" y="3227704"/>
                  <a:pt x="1697655" y="3229696"/>
                  <a:pt x="1701640" y="3231688"/>
                </a:cubicBezTo>
                <a:lnTo>
                  <a:pt x="1702125" y="3231850"/>
                </a:lnTo>
                <a:lnTo>
                  <a:pt x="1678305" y="3229832"/>
                </a:lnTo>
                <a:lnTo>
                  <a:pt x="1623536" y="3218879"/>
                </a:lnTo>
                <a:lnTo>
                  <a:pt x="1566291" y="3215259"/>
                </a:lnTo>
                <a:lnTo>
                  <a:pt x="1507808" y="3210401"/>
                </a:lnTo>
                <a:lnTo>
                  <a:pt x="1450562" y="3199448"/>
                </a:lnTo>
                <a:lnTo>
                  <a:pt x="1417701" y="3188494"/>
                </a:lnTo>
                <a:lnTo>
                  <a:pt x="1388459" y="3170206"/>
                </a:lnTo>
                <a:lnTo>
                  <a:pt x="1360456" y="3153156"/>
                </a:lnTo>
                <a:lnTo>
                  <a:pt x="1333691" y="3134868"/>
                </a:lnTo>
                <a:lnTo>
                  <a:pt x="1271588" y="3097149"/>
                </a:lnTo>
                <a:lnTo>
                  <a:pt x="1214342" y="3061811"/>
                </a:lnTo>
                <a:lnTo>
                  <a:pt x="1155859" y="3028950"/>
                </a:lnTo>
                <a:lnTo>
                  <a:pt x="1096137" y="2988755"/>
                </a:lnTo>
                <a:lnTo>
                  <a:pt x="1076611" y="2980182"/>
                </a:lnTo>
                <a:lnTo>
                  <a:pt x="1057085" y="2972848"/>
                </a:lnTo>
                <a:lnTo>
                  <a:pt x="1036415" y="2964275"/>
                </a:lnTo>
                <a:lnTo>
                  <a:pt x="1019366" y="2958179"/>
                </a:lnTo>
                <a:lnTo>
                  <a:pt x="1001078" y="2947226"/>
                </a:lnTo>
                <a:lnTo>
                  <a:pt x="990124" y="2931414"/>
                </a:lnTo>
                <a:lnTo>
                  <a:pt x="984028" y="2910745"/>
                </a:lnTo>
                <a:lnTo>
                  <a:pt x="987647" y="2909507"/>
                </a:lnTo>
                <a:lnTo>
                  <a:pt x="987647" y="2907030"/>
                </a:lnTo>
                <a:lnTo>
                  <a:pt x="990124" y="2904554"/>
                </a:lnTo>
                <a:lnTo>
                  <a:pt x="992600" y="2902077"/>
                </a:lnTo>
                <a:lnTo>
                  <a:pt x="949928" y="2902077"/>
                </a:lnTo>
                <a:lnTo>
                  <a:pt x="932879" y="2895981"/>
                </a:lnTo>
                <a:lnTo>
                  <a:pt x="901160" y="2888647"/>
                </a:lnTo>
                <a:lnTo>
                  <a:pt x="863441" y="2885027"/>
                </a:lnTo>
                <a:lnTo>
                  <a:pt x="822008" y="2880170"/>
                </a:lnTo>
                <a:lnTo>
                  <a:pt x="776954" y="2877693"/>
                </a:lnTo>
                <a:lnTo>
                  <a:pt x="737997" y="2874074"/>
                </a:lnTo>
                <a:lnTo>
                  <a:pt x="702659" y="2871597"/>
                </a:lnTo>
                <a:lnTo>
                  <a:pt x="678275" y="2871597"/>
                </a:lnTo>
                <a:lnTo>
                  <a:pt x="673418" y="2864263"/>
                </a:lnTo>
                <a:lnTo>
                  <a:pt x="670941" y="2861786"/>
                </a:lnTo>
                <a:lnTo>
                  <a:pt x="668465" y="2858167"/>
                </a:lnTo>
                <a:lnTo>
                  <a:pt x="667226" y="2853309"/>
                </a:lnTo>
                <a:lnTo>
                  <a:pt x="664750" y="2847213"/>
                </a:lnTo>
                <a:lnTo>
                  <a:pt x="664750" y="2837498"/>
                </a:lnTo>
                <a:lnTo>
                  <a:pt x="657416" y="2822924"/>
                </a:lnTo>
                <a:lnTo>
                  <a:pt x="657416" y="2804636"/>
                </a:lnTo>
                <a:lnTo>
                  <a:pt x="659892" y="2785110"/>
                </a:lnTo>
                <a:lnTo>
                  <a:pt x="659892" y="2764441"/>
                </a:lnTo>
                <a:lnTo>
                  <a:pt x="657416" y="2744915"/>
                </a:lnTo>
                <a:lnTo>
                  <a:pt x="651320" y="2731484"/>
                </a:lnTo>
                <a:lnTo>
                  <a:pt x="635508" y="2711958"/>
                </a:lnTo>
                <a:lnTo>
                  <a:pt x="618458" y="2690051"/>
                </a:lnTo>
                <a:lnTo>
                  <a:pt x="597789" y="2665667"/>
                </a:lnTo>
                <a:lnTo>
                  <a:pt x="578263" y="2644997"/>
                </a:lnTo>
                <a:lnTo>
                  <a:pt x="562451" y="2630424"/>
                </a:lnTo>
                <a:lnTo>
                  <a:pt x="549021" y="2618232"/>
                </a:lnTo>
                <a:lnTo>
                  <a:pt x="545402" y="2618232"/>
                </a:lnTo>
                <a:lnTo>
                  <a:pt x="535686" y="2616994"/>
                </a:lnTo>
                <a:lnTo>
                  <a:pt x="527114" y="2616994"/>
                </a:lnTo>
                <a:lnTo>
                  <a:pt x="516160" y="2614517"/>
                </a:lnTo>
                <a:lnTo>
                  <a:pt x="516160" y="2593848"/>
                </a:lnTo>
                <a:lnTo>
                  <a:pt x="513683" y="2571941"/>
                </a:lnTo>
                <a:lnTo>
                  <a:pt x="513683" y="2547557"/>
                </a:lnTo>
                <a:lnTo>
                  <a:pt x="511207" y="2532983"/>
                </a:lnTo>
                <a:lnTo>
                  <a:pt x="486823" y="2525649"/>
                </a:lnTo>
                <a:lnTo>
                  <a:pt x="460058" y="2517077"/>
                </a:lnTo>
                <a:lnTo>
                  <a:pt x="435674" y="2506123"/>
                </a:lnTo>
                <a:lnTo>
                  <a:pt x="418624" y="2492692"/>
                </a:lnTo>
                <a:lnTo>
                  <a:pt x="411290" y="2481739"/>
                </a:lnTo>
                <a:lnTo>
                  <a:pt x="407670" y="2468309"/>
                </a:lnTo>
                <a:lnTo>
                  <a:pt x="402812" y="2457355"/>
                </a:lnTo>
                <a:lnTo>
                  <a:pt x="396716" y="2443925"/>
                </a:lnTo>
                <a:lnTo>
                  <a:pt x="385763" y="2435352"/>
                </a:lnTo>
                <a:lnTo>
                  <a:pt x="361379" y="2428018"/>
                </a:lnTo>
                <a:lnTo>
                  <a:pt x="336995" y="2421922"/>
                </a:lnTo>
                <a:lnTo>
                  <a:pt x="312611" y="2414588"/>
                </a:lnTo>
                <a:lnTo>
                  <a:pt x="288227" y="2406015"/>
                </a:lnTo>
                <a:lnTo>
                  <a:pt x="267557" y="2392585"/>
                </a:lnTo>
                <a:lnTo>
                  <a:pt x="254127" y="2374297"/>
                </a:lnTo>
                <a:lnTo>
                  <a:pt x="248031" y="2352389"/>
                </a:lnTo>
                <a:lnTo>
                  <a:pt x="254127" y="2341436"/>
                </a:lnTo>
                <a:lnTo>
                  <a:pt x="261461" y="2321909"/>
                </a:lnTo>
                <a:lnTo>
                  <a:pt x="267557" y="2300002"/>
                </a:lnTo>
                <a:lnTo>
                  <a:pt x="272415" y="2279333"/>
                </a:lnTo>
                <a:lnTo>
                  <a:pt x="254127" y="2270760"/>
                </a:lnTo>
                <a:lnTo>
                  <a:pt x="248031" y="2262188"/>
                </a:lnTo>
                <a:lnTo>
                  <a:pt x="245555" y="2254853"/>
                </a:lnTo>
                <a:lnTo>
                  <a:pt x="245555" y="2248757"/>
                </a:lnTo>
                <a:lnTo>
                  <a:pt x="250412" y="2241423"/>
                </a:lnTo>
                <a:lnTo>
                  <a:pt x="250412" y="2232851"/>
                </a:lnTo>
                <a:lnTo>
                  <a:pt x="245555" y="2221897"/>
                </a:lnTo>
                <a:lnTo>
                  <a:pt x="234601" y="2203609"/>
                </a:lnTo>
                <a:lnTo>
                  <a:pt x="218789" y="2186559"/>
                </a:lnTo>
                <a:lnTo>
                  <a:pt x="207836" y="2168271"/>
                </a:lnTo>
                <a:lnTo>
                  <a:pt x="190786" y="2142649"/>
                </a:lnTo>
                <a:lnTo>
                  <a:pt x="170117" y="2118265"/>
                </a:lnTo>
                <a:lnTo>
                  <a:pt x="153067" y="2091500"/>
                </a:lnTo>
                <a:lnTo>
                  <a:pt x="143351" y="2080546"/>
                </a:lnTo>
                <a:lnTo>
                  <a:pt x="134779" y="2069592"/>
                </a:lnTo>
                <a:lnTo>
                  <a:pt x="128683" y="2051304"/>
                </a:lnTo>
                <a:lnTo>
                  <a:pt x="132302" y="2040350"/>
                </a:lnTo>
                <a:lnTo>
                  <a:pt x="132302" y="2024539"/>
                </a:lnTo>
                <a:lnTo>
                  <a:pt x="137160" y="2008727"/>
                </a:lnTo>
                <a:lnTo>
                  <a:pt x="142018" y="2005108"/>
                </a:lnTo>
                <a:lnTo>
                  <a:pt x="143256" y="2002631"/>
                </a:lnTo>
                <a:lnTo>
                  <a:pt x="150590" y="2000155"/>
                </a:lnTo>
                <a:lnTo>
                  <a:pt x="155448" y="1997678"/>
                </a:lnTo>
                <a:lnTo>
                  <a:pt x="159068" y="1994059"/>
                </a:lnTo>
                <a:lnTo>
                  <a:pt x="161544" y="1994059"/>
                </a:lnTo>
                <a:lnTo>
                  <a:pt x="161544" y="1997678"/>
                </a:lnTo>
                <a:lnTo>
                  <a:pt x="161544" y="2000155"/>
                </a:lnTo>
                <a:lnTo>
                  <a:pt x="164021" y="1997678"/>
                </a:lnTo>
                <a:lnTo>
                  <a:pt x="164021" y="1996440"/>
                </a:lnTo>
                <a:lnTo>
                  <a:pt x="164021" y="1993964"/>
                </a:lnTo>
                <a:lnTo>
                  <a:pt x="164021" y="1991487"/>
                </a:lnTo>
                <a:lnTo>
                  <a:pt x="161544" y="1989011"/>
                </a:lnTo>
                <a:lnTo>
                  <a:pt x="159068" y="1993868"/>
                </a:lnTo>
                <a:lnTo>
                  <a:pt x="137160" y="1989011"/>
                </a:lnTo>
                <a:lnTo>
                  <a:pt x="128588" y="1975580"/>
                </a:lnTo>
                <a:lnTo>
                  <a:pt x="118872" y="1962150"/>
                </a:lnTo>
                <a:lnTo>
                  <a:pt x="112776" y="1948720"/>
                </a:lnTo>
                <a:lnTo>
                  <a:pt x="106680" y="1934147"/>
                </a:lnTo>
                <a:lnTo>
                  <a:pt x="101822" y="1911001"/>
                </a:lnTo>
                <a:lnTo>
                  <a:pt x="110395" y="1900047"/>
                </a:lnTo>
                <a:lnTo>
                  <a:pt x="110395" y="1893951"/>
                </a:lnTo>
                <a:lnTo>
                  <a:pt x="106775" y="1885379"/>
                </a:lnTo>
                <a:lnTo>
                  <a:pt x="101918" y="1875663"/>
                </a:lnTo>
                <a:lnTo>
                  <a:pt x="101918" y="1862233"/>
                </a:lnTo>
                <a:lnTo>
                  <a:pt x="106775" y="1853660"/>
                </a:lnTo>
                <a:lnTo>
                  <a:pt x="112871" y="1840230"/>
                </a:lnTo>
                <a:lnTo>
                  <a:pt x="117729" y="1825657"/>
                </a:lnTo>
                <a:lnTo>
                  <a:pt x="97060" y="1809845"/>
                </a:lnTo>
                <a:lnTo>
                  <a:pt x="86106" y="1785461"/>
                </a:lnTo>
                <a:lnTo>
                  <a:pt x="80582" y="1785461"/>
                </a:lnTo>
                <a:lnTo>
                  <a:pt x="75724" y="1787938"/>
                </a:lnTo>
                <a:lnTo>
                  <a:pt x="73247" y="1787938"/>
                </a:lnTo>
                <a:lnTo>
                  <a:pt x="70771" y="1787938"/>
                </a:lnTo>
                <a:lnTo>
                  <a:pt x="69533" y="1785461"/>
                </a:lnTo>
                <a:lnTo>
                  <a:pt x="69533" y="1780604"/>
                </a:lnTo>
                <a:lnTo>
                  <a:pt x="69533" y="1774507"/>
                </a:lnTo>
                <a:lnTo>
                  <a:pt x="67056" y="1764792"/>
                </a:lnTo>
                <a:lnTo>
                  <a:pt x="73152" y="1747742"/>
                </a:lnTo>
                <a:lnTo>
                  <a:pt x="70676" y="1723358"/>
                </a:lnTo>
                <a:lnTo>
                  <a:pt x="62103" y="1698974"/>
                </a:lnTo>
                <a:lnTo>
                  <a:pt x="46291" y="1674590"/>
                </a:lnTo>
                <a:lnTo>
                  <a:pt x="34100" y="1650206"/>
                </a:lnTo>
                <a:lnTo>
                  <a:pt x="20669" y="1630680"/>
                </a:lnTo>
                <a:lnTo>
                  <a:pt x="13335" y="1610011"/>
                </a:lnTo>
                <a:lnTo>
                  <a:pt x="13335" y="1601438"/>
                </a:lnTo>
                <a:lnTo>
                  <a:pt x="13335" y="1596581"/>
                </a:lnTo>
                <a:lnTo>
                  <a:pt x="15812" y="1592961"/>
                </a:lnTo>
                <a:lnTo>
                  <a:pt x="18288" y="1590485"/>
                </a:lnTo>
                <a:lnTo>
                  <a:pt x="20765" y="1588008"/>
                </a:lnTo>
                <a:lnTo>
                  <a:pt x="22003" y="1585532"/>
                </a:lnTo>
                <a:lnTo>
                  <a:pt x="15907" y="1523429"/>
                </a:lnTo>
                <a:lnTo>
                  <a:pt x="22003" y="1514856"/>
                </a:lnTo>
                <a:lnTo>
                  <a:pt x="31718" y="1503902"/>
                </a:lnTo>
                <a:lnTo>
                  <a:pt x="37814" y="1490472"/>
                </a:lnTo>
                <a:lnTo>
                  <a:pt x="40291" y="1474661"/>
                </a:lnTo>
                <a:lnTo>
                  <a:pt x="35433" y="1452753"/>
                </a:lnTo>
                <a:lnTo>
                  <a:pt x="29337" y="1430846"/>
                </a:lnTo>
                <a:lnTo>
                  <a:pt x="20765" y="1411319"/>
                </a:lnTo>
                <a:lnTo>
                  <a:pt x="11049" y="1388174"/>
                </a:lnTo>
                <a:lnTo>
                  <a:pt x="2477" y="1362551"/>
                </a:lnTo>
                <a:lnTo>
                  <a:pt x="0" y="1328452"/>
                </a:lnTo>
                <a:lnTo>
                  <a:pt x="18288" y="1308926"/>
                </a:lnTo>
                <a:lnTo>
                  <a:pt x="40196" y="1279684"/>
                </a:lnTo>
                <a:lnTo>
                  <a:pt x="59722" y="1249204"/>
                </a:lnTo>
                <a:lnTo>
                  <a:pt x="75629" y="1217962"/>
                </a:lnTo>
                <a:lnTo>
                  <a:pt x="86582" y="1191197"/>
                </a:lnTo>
                <a:lnTo>
                  <a:pt x="91440" y="1175385"/>
                </a:lnTo>
                <a:lnTo>
                  <a:pt x="97536" y="1161955"/>
                </a:lnTo>
                <a:lnTo>
                  <a:pt x="100013" y="1151001"/>
                </a:lnTo>
                <a:lnTo>
                  <a:pt x="100013" y="1144905"/>
                </a:lnTo>
                <a:lnTo>
                  <a:pt x="100013" y="1137571"/>
                </a:lnTo>
                <a:lnTo>
                  <a:pt x="102489" y="1131475"/>
                </a:lnTo>
                <a:lnTo>
                  <a:pt x="107347" y="1126617"/>
                </a:lnTo>
                <a:lnTo>
                  <a:pt x="108585" y="1121759"/>
                </a:lnTo>
                <a:lnTo>
                  <a:pt x="108585" y="1118140"/>
                </a:lnTo>
                <a:lnTo>
                  <a:pt x="111062" y="1110806"/>
                </a:lnTo>
                <a:lnTo>
                  <a:pt x="108585" y="1104710"/>
                </a:lnTo>
                <a:lnTo>
                  <a:pt x="108585" y="1102233"/>
                </a:lnTo>
                <a:lnTo>
                  <a:pt x="107347" y="1097375"/>
                </a:lnTo>
                <a:lnTo>
                  <a:pt x="102489" y="1096137"/>
                </a:lnTo>
                <a:lnTo>
                  <a:pt x="100013" y="1091279"/>
                </a:lnTo>
                <a:lnTo>
                  <a:pt x="100013" y="1088803"/>
                </a:lnTo>
                <a:lnTo>
                  <a:pt x="100013" y="1066895"/>
                </a:lnTo>
                <a:lnTo>
                  <a:pt x="107347" y="1047369"/>
                </a:lnTo>
                <a:lnTo>
                  <a:pt x="119539" y="1024223"/>
                </a:lnTo>
                <a:lnTo>
                  <a:pt x="131731" y="1009650"/>
                </a:lnTo>
                <a:lnTo>
                  <a:pt x="137827" y="996220"/>
                </a:lnTo>
                <a:lnTo>
                  <a:pt x="132969" y="931640"/>
                </a:lnTo>
                <a:lnTo>
                  <a:pt x="135446" y="931640"/>
                </a:lnTo>
                <a:lnTo>
                  <a:pt x="140303" y="929164"/>
                </a:lnTo>
                <a:lnTo>
                  <a:pt x="143923" y="926687"/>
                </a:lnTo>
                <a:lnTo>
                  <a:pt x="148781" y="925449"/>
                </a:lnTo>
                <a:lnTo>
                  <a:pt x="151257" y="922973"/>
                </a:lnTo>
                <a:lnTo>
                  <a:pt x="167069" y="893731"/>
                </a:lnTo>
                <a:lnTo>
                  <a:pt x="175641" y="858393"/>
                </a:lnTo>
                <a:lnTo>
                  <a:pt x="191452" y="858393"/>
                </a:lnTo>
                <a:lnTo>
                  <a:pt x="204883" y="825532"/>
                </a:lnTo>
                <a:lnTo>
                  <a:pt x="224409" y="790194"/>
                </a:lnTo>
                <a:lnTo>
                  <a:pt x="241459" y="756095"/>
                </a:lnTo>
                <a:lnTo>
                  <a:pt x="251174" y="707327"/>
                </a:lnTo>
                <a:lnTo>
                  <a:pt x="265652" y="703993"/>
                </a:lnTo>
                <a:lnTo>
                  <a:pt x="270510" y="682085"/>
                </a:lnTo>
                <a:lnTo>
                  <a:pt x="270510" y="657701"/>
                </a:lnTo>
                <a:lnTo>
                  <a:pt x="275368" y="634556"/>
                </a:lnTo>
                <a:lnTo>
                  <a:pt x="286322" y="615029"/>
                </a:lnTo>
                <a:lnTo>
                  <a:pt x="302133" y="590645"/>
                </a:lnTo>
                <a:lnTo>
                  <a:pt x="313087" y="566261"/>
                </a:lnTo>
                <a:lnTo>
                  <a:pt x="321659" y="533400"/>
                </a:lnTo>
                <a:lnTo>
                  <a:pt x="321659" y="499301"/>
                </a:lnTo>
                <a:lnTo>
                  <a:pt x="324136" y="466439"/>
                </a:lnTo>
                <a:lnTo>
                  <a:pt x="327755" y="435959"/>
                </a:lnTo>
                <a:lnTo>
                  <a:pt x="341186" y="406718"/>
                </a:lnTo>
                <a:lnTo>
                  <a:pt x="326612" y="406718"/>
                </a:lnTo>
                <a:lnTo>
                  <a:pt x="327851" y="379952"/>
                </a:lnTo>
                <a:lnTo>
                  <a:pt x="332708" y="358045"/>
                </a:lnTo>
                <a:lnTo>
                  <a:pt x="341281" y="338518"/>
                </a:lnTo>
                <a:lnTo>
                  <a:pt x="354711" y="342138"/>
                </a:lnTo>
                <a:lnTo>
                  <a:pt x="348615" y="320231"/>
                </a:lnTo>
                <a:lnTo>
                  <a:pt x="346139" y="293465"/>
                </a:lnTo>
                <a:lnTo>
                  <a:pt x="346139" y="265462"/>
                </a:lnTo>
                <a:lnTo>
                  <a:pt x="348615" y="236220"/>
                </a:lnTo>
                <a:lnTo>
                  <a:pt x="343757" y="209455"/>
                </a:lnTo>
                <a:lnTo>
                  <a:pt x="343757" y="185071"/>
                </a:lnTo>
                <a:lnTo>
                  <a:pt x="346234" y="158306"/>
                </a:lnTo>
                <a:lnTo>
                  <a:pt x="343757" y="132683"/>
                </a:lnTo>
                <a:lnTo>
                  <a:pt x="337661" y="119253"/>
                </a:lnTo>
                <a:lnTo>
                  <a:pt x="330327" y="108299"/>
                </a:lnTo>
                <a:lnTo>
                  <a:pt x="324231" y="94869"/>
                </a:lnTo>
                <a:lnTo>
                  <a:pt x="324231" y="79153"/>
                </a:lnTo>
                <a:lnTo>
                  <a:pt x="330327" y="59627"/>
                </a:lnTo>
                <a:lnTo>
                  <a:pt x="337661" y="38957"/>
                </a:lnTo>
                <a:lnTo>
                  <a:pt x="341281" y="14573"/>
                </a:lnTo>
                <a:lnTo>
                  <a:pt x="348615" y="14573"/>
                </a:lnTo>
                <a:lnTo>
                  <a:pt x="351092" y="17050"/>
                </a:lnTo>
                <a:lnTo>
                  <a:pt x="352330" y="17050"/>
                </a:lnTo>
                <a:lnTo>
                  <a:pt x="354806" y="17050"/>
                </a:lnTo>
                <a:lnTo>
                  <a:pt x="357283" y="19526"/>
                </a:lnTo>
                <a:lnTo>
                  <a:pt x="375571" y="32957"/>
                </a:lnTo>
                <a:lnTo>
                  <a:pt x="390144" y="52483"/>
                </a:lnTo>
                <a:lnTo>
                  <a:pt x="403574" y="73152"/>
                </a:lnTo>
                <a:lnTo>
                  <a:pt x="417005" y="87725"/>
                </a:lnTo>
                <a:lnTo>
                  <a:pt x="438912" y="101156"/>
                </a:lnTo>
                <a:lnTo>
                  <a:pt x="468154" y="109728"/>
                </a:lnTo>
                <a:lnTo>
                  <a:pt x="498634" y="114586"/>
                </a:lnTo>
                <a:lnTo>
                  <a:pt x="527876" y="123158"/>
                </a:lnTo>
                <a:lnTo>
                  <a:pt x="527876" y="128016"/>
                </a:lnTo>
                <a:lnTo>
                  <a:pt x="527876" y="130493"/>
                </a:lnTo>
                <a:lnTo>
                  <a:pt x="527876" y="132969"/>
                </a:lnTo>
                <a:lnTo>
                  <a:pt x="527876" y="134207"/>
                </a:lnTo>
                <a:lnTo>
                  <a:pt x="527876" y="136684"/>
                </a:lnTo>
                <a:lnTo>
                  <a:pt x="533972" y="134207"/>
                </a:lnTo>
                <a:lnTo>
                  <a:pt x="538829" y="134207"/>
                </a:lnTo>
                <a:lnTo>
                  <a:pt x="546164" y="132969"/>
                </a:lnTo>
                <a:lnTo>
                  <a:pt x="552260" y="132969"/>
                </a:lnTo>
                <a:lnTo>
                  <a:pt x="563213" y="132969"/>
                </a:lnTo>
                <a:lnTo>
                  <a:pt x="563213" y="154877"/>
                </a:lnTo>
                <a:lnTo>
                  <a:pt x="568071" y="168307"/>
                </a:lnTo>
                <a:lnTo>
                  <a:pt x="571691" y="181737"/>
                </a:lnTo>
                <a:lnTo>
                  <a:pt x="579025" y="196310"/>
                </a:lnTo>
                <a:lnTo>
                  <a:pt x="579025" y="195072"/>
                </a:lnTo>
                <a:lnTo>
                  <a:pt x="581501" y="192596"/>
                </a:lnTo>
                <a:lnTo>
                  <a:pt x="581501" y="190119"/>
                </a:lnTo>
                <a:lnTo>
                  <a:pt x="582740" y="185261"/>
                </a:lnTo>
                <a:lnTo>
                  <a:pt x="587597" y="182785"/>
                </a:lnTo>
                <a:lnTo>
                  <a:pt x="590074" y="182785"/>
                </a:lnTo>
                <a:lnTo>
                  <a:pt x="592550" y="181547"/>
                </a:lnTo>
                <a:lnTo>
                  <a:pt x="592550" y="179070"/>
                </a:lnTo>
                <a:lnTo>
                  <a:pt x="592550" y="176594"/>
                </a:lnTo>
                <a:lnTo>
                  <a:pt x="592550" y="171736"/>
                </a:lnTo>
                <a:lnTo>
                  <a:pt x="592550" y="165640"/>
                </a:lnTo>
                <a:lnTo>
                  <a:pt x="590074" y="157067"/>
                </a:lnTo>
                <a:lnTo>
                  <a:pt x="587597" y="143637"/>
                </a:lnTo>
                <a:lnTo>
                  <a:pt x="587597" y="133922"/>
                </a:lnTo>
                <a:lnTo>
                  <a:pt x="587597" y="127826"/>
                </a:lnTo>
                <a:lnTo>
                  <a:pt x="582740" y="112014"/>
                </a:lnTo>
                <a:lnTo>
                  <a:pt x="568166" y="112014"/>
                </a:lnTo>
                <a:lnTo>
                  <a:pt x="568166" y="87630"/>
                </a:lnTo>
                <a:lnTo>
                  <a:pt x="587693" y="87630"/>
                </a:lnTo>
                <a:lnTo>
                  <a:pt x="587693" y="84011"/>
                </a:lnTo>
                <a:lnTo>
                  <a:pt x="590169" y="79153"/>
                </a:lnTo>
                <a:lnTo>
                  <a:pt x="590169" y="76676"/>
                </a:lnTo>
                <a:lnTo>
                  <a:pt x="592646" y="73057"/>
                </a:lnTo>
                <a:lnTo>
                  <a:pt x="596265" y="73057"/>
                </a:lnTo>
                <a:lnTo>
                  <a:pt x="596265" y="59627"/>
                </a:lnTo>
                <a:lnTo>
                  <a:pt x="587693" y="43815"/>
                </a:lnTo>
                <a:lnTo>
                  <a:pt x="576739" y="28004"/>
                </a:lnTo>
                <a:lnTo>
                  <a:pt x="571405" y="10954"/>
                </a:lnTo>
                <a:lnTo>
                  <a:pt x="584835" y="3620"/>
                </a:lnTo>
                <a:lnTo>
                  <a:pt x="603123" y="1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0" y="2966650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743950" y="558509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569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CD641321-1E1C-493E-9499-4D967A03A31F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70E34777-F980-4814-938F-BC0CC7F8926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ED59E279-9BA3-49CF-9D5B-6397D7C10D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5962C1F2-244E-4EFB-8DAA-BC8688537F1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35DDB8F4-8856-4AEC-B80F-F337DA499EF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F20F5567-338A-4E93-95C7-8C1E5A6F59E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CD55A3A1-4CE4-46C4-94F2-D1F63032F18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72709" y="2197176"/>
            <a:ext cx="2164115" cy="36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0C550CF-161D-490F-9913-9AE667190D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294" y="339509"/>
            <a:ext cx="1104790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A0AC9A-0F83-42ED-9F4C-CF5A068EDBBB}"/>
              </a:ext>
            </a:extLst>
          </p:cNvPr>
          <p:cNvSpPr/>
          <p:nvPr userDrawn="1"/>
        </p:nvSpPr>
        <p:spPr>
          <a:xfrm>
            <a:off x="-1" y="5708021"/>
            <a:ext cx="4067951" cy="1149978"/>
          </a:xfrm>
          <a:custGeom>
            <a:avLst/>
            <a:gdLst>
              <a:gd name="connsiteX0" fmla="*/ 0 w 4067951"/>
              <a:gd name="connsiteY0" fmla="*/ 787338 h 1149978"/>
              <a:gd name="connsiteX1" fmla="*/ 1282808 w 4067951"/>
              <a:gd name="connsiteY1" fmla="*/ 1149978 h 1149978"/>
              <a:gd name="connsiteX2" fmla="*/ 450473 w 4067951"/>
              <a:gd name="connsiteY2" fmla="*/ 1149978 h 1149978"/>
              <a:gd name="connsiteX3" fmla="*/ 0 w 4067951"/>
              <a:gd name="connsiteY3" fmla="*/ 1022633 h 1149978"/>
              <a:gd name="connsiteX4" fmla="*/ 1 w 4067951"/>
              <a:gd name="connsiteY4" fmla="*/ 393669 h 1149978"/>
              <a:gd name="connsiteX5" fmla="*/ 2675381 w 4067951"/>
              <a:gd name="connsiteY5" fmla="*/ 1149978 h 1149978"/>
              <a:gd name="connsiteX6" fmla="*/ 1843046 w 4067951"/>
              <a:gd name="connsiteY6" fmla="*/ 1149978 h 1149978"/>
              <a:gd name="connsiteX7" fmla="*/ 1 w 4067951"/>
              <a:gd name="connsiteY7" fmla="*/ 628964 h 1149978"/>
              <a:gd name="connsiteX8" fmla="*/ 1 w 4067951"/>
              <a:gd name="connsiteY8" fmla="*/ 0 h 1149978"/>
              <a:gd name="connsiteX9" fmla="*/ 4067951 w 4067951"/>
              <a:gd name="connsiteY9" fmla="*/ 1149978 h 1149978"/>
              <a:gd name="connsiteX10" fmla="*/ 3235612 w 4067951"/>
              <a:gd name="connsiteY10" fmla="*/ 1149978 h 1149978"/>
              <a:gd name="connsiteX11" fmla="*/ 2 w 4067951"/>
              <a:gd name="connsiteY11" fmla="*/ 235295 h 11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7951" h="1149978">
                <a:moveTo>
                  <a:pt x="0" y="787338"/>
                </a:moveTo>
                <a:lnTo>
                  <a:pt x="1282808" y="1149978"/>
                </a:lnTo>
                <a:lnTo>
                  <a:pt x="450473" y="1149978"/>
                </a:lnTo>
                <a:lnTo>
                  <a:pt x="0" y="1022633"/>
                </a:lnTo>
                <a:close/>
                <a:moveTo>
                  <a:pt x="1" y="393669"/>
                </a:moveTo>
                <a:lnTo>
                  <a:pt x="2675381" y="1149978"/>
                </a:lnTo>
                <a:lnTo>
                  <a:pt x="1843046" y="1149978"/>
                </a:lnTo>
                <a:lnTo>
                  <a:pt x="1" y="628964"/>
                </a:lnTo>
                <a:close/>
                <a:moveTo>
                  <a:pt x="1" y="0"/>
                </a:moveTo>
                <a:lnTo>
                  <a:pt x="4067951" y="1149978"/>
                </a:lnTo>
                <a:lnTo>
                  <a:pt x="3235612" y="1149978"/>
                </a:lnTo>
                <a:lnTo>
                  <a:pt x="2" y="235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2A7C66-D31A-4E88-9008-51CCA5883519}"/>
              </a:ext>
            </a:extLst>
          </p:cNvPr>
          <p:cNvSpPr/>
          <p:nvPr userDrawn="1"/>
        </p:nvSpPr>
        <p:spPr>
          <a:xfrm rot="10800000">
            <a:off x="8124049" y="0"/>
            <a:ext cx="4067951" cy="1149978"/>
          </a:xfrm>
          <a:custGeom>
            <a:avLst/>
            <a:gdLst>
              <a:gd name="connsiteX0" fmla="*/ 0 w 4067951"/>
              <a:gd name="connsiteY0" fmla="*/ 787338 h 1149978"/>
              <a:gd name="connsiteX1" fmla="*/ 1282808 w 4067951"/>
              <a:gd name="connsiteY1" fmla="*/ 1149978 h 1149978"/>
              <a:gd name="connsiteX2" fmla="*/ 450473 w 4067951"/>
              <a:gd name="connsiteY2" fmla="*/ 1149978 h 1149978"/>
              <a:gd name="connsiteX3" fmla="*/ 0 w 4067951"/>
              <a:gd name="connsiteY3" fmla="*/ 1022633 h 1149978"/>
              <a:gd name="connsiteX4" fmla="*/ 1 w 4067951"/>
              <a:gd name="connsiteY4" fmla="*/ 393669 h 1149978"/>
              <a:gd name="connsiteX5" fmla="*/ 2675381 w 4067951"/>
              <a:gd name="connsiteY5" fmla="*/ 1149978 h 1149978"/>
              <a:gd name="connsiteX6" fmla="*/ 1843046 w 4067951"/>
              <a:gd name="connsiteY6" fmla="*/ 1149978 h 1149978"/>
              <a:gd name="connsiteX7" fmla="*/ 1 w 4067951"/>
              <a:gd name="connsiteY7" fmla="*/ 628964 h 1149978"/>
              <a:gd name="connsiteX8" fmla="*/ 1 w 4067951"/>
              <a:gd name="connsiteY8" fmla="*/ 0 h 1149978"/>
              <a:gd name="connsiteX9" fmla="*/ 4067951 w 4067951"/>
              <a:gd name="connsiteY9" fmla="*/ 1149978 h 1149978"/>
              <a:gd name="connsiteX10" fmla="*/ 3235612 w 4067951"/>
              <a:gd name="connsiteY10" fmla="*/ 1149978 h 1149978"/>
              <a:gd name="connsiteX11" fmla="*/ 2 w 4067951"/>
              <a:gd name="connsiteY11" fmla="*/ 235295 h 11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7951" h="1149978">
                <a:moveTo>
                  <a:pt x="0" y="787338"/>
                </a:moveTo>
                <a:lnTo>
                  <a:pt x="1282808" y="1149978"/>
                </a:lnTo>
                <a:lnTo>
                  <a:pt x="450473" y="1149978"/>
                </a:lnTo>
                <a:lnTo>
                  <a:pt x="0" y="1022633"/>
                </a:lnTo>
                <a:close/>
                <a:moveTo>
                  <a:pt x="1" y="393669"/>
                </a:moveTo>
                <a:lnTo>
                  <a:pt x="2675381" y="1149978"/>
                </a:lnTo>
                <a:lnTo>
                  <a:pt x="1843046" y="1149978"/>
                </a:lnTo>
                <a:lnTo>
                  <a:pt x="1" y="628964"/>
                </a:lnTo>
                <a:close/>
                <a:moveTo>
                  <a:pt x="1" y="0"/>
                </a:moveTo>
                <a:lnTo>
                  <a:pt x="4067951" y="1149978"/>
                </a:lnTo>
                <a:lnTo>
                  <a:pt x="3235612" y="1149978"/>
                </a:lnTo>
                <a:lnTo>
                  <a:pt x="2" y="235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59CA546-F81E-465C-92B0-E675E7DFB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294" y="339509"/>
            <a:ext cx="1104790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295" y="339509"/>
            <a:ext cx="113714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4D13D43-AF28-43D6-AC1B-157002BF6709}"/>
              </a:ext>
            </a:extLst>
          </p:cNvPr>
          <p:cNvSpPr/>
          <p:nvPr userDrawn="1"/>
        </p:nvSpPr>
        <p:spPr>
          <a:xfrm>
            <a:off x="-1" y="5708021"/>
            <a:ext cx="4067951" cy="1149978"/>
          </a:xfrm>
          <a:custGeom>
            <a:avLst/>
            <a:gdLst>
              <a:gd name="connsiteX0" fmla="*/ 0 w 4067951"/>
              <a:gd name="connsiteY0" fmla="*/ 787338 h 1149978"/>
              <a:gd name="connsiteX1" fmla="*/ 1282808 w 4067951"/>
              <a:gd name="connsiteY1" fmla="*/ 1149978 h 1149978"/>
              <a:gd name="connsiteX2" fmla="*/ 450473 w 4067951"/>
              <a:gd name="connsiteY2" fmla="*/ 1149978 h 1149978"/>
              <a:gd name="connsiteX3" fmla="*/ 0 w 4067951"/>
              <a:gd name="connsiteY3" fmla="*/ 1022633 h 1149978"/>
              <a:gd name="connsiteX4" fmla="*/ 1 w 4067951"/>
              <a:gd name="connsiteY4" fmla="*/ 393669 h 1149978"/>
              <a:gd name="connsiteX5" fmla="*/ 2675381 w 4067951"/>
              <a:gd name="connsiteY5" fmla="*/ 1149978 h 1149978"/>
              <a:gd name="connsiteX6" fmla="*/ 1843046 w 4067951"/>
              <a:gd name="connsiteY6" fmla="*/ 1149978 h 1149978"/>
              <a:gd name="connsiteX7" fmla="*/ 1 w 4067951"/>
              <a:gd name="connsiteY7" fmla="*/ 628964 h 1149978"/>
              <a:gd name="connsiteX8" fmla="*/ 1 w 4067951"/>
              <a:gd name="connsiteY8" fmla="*/ 0 h 1149978"/>
              <a:gd name="connsiteX9" fmla="*/ 4067951 w 4067951"/>
              <a:gd name="connsiteY9" fmla="*/ 1149978 h 1149978"/>
              <a:gd name="connsiteX10" fmla="*/ 3235612 w 4067951"/>
              <a:gd name="connsiteY10" fmla="*/ 1149978 h 1149978"/>
              <a:gd name="connsiteX11" fmla="*/ 2 w 4067951"/>
              <a:gd name="connsiteY11" fmla="*/ 235295 h 11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7951" h="1149978">
                <a:moveTo>
                  <a:pt x="0" y="787338"/>
                </a:moveTo>
                <a:lnTo>
                  <a:pt x="1282808" y="1149978"/>
                </a:lnTo>
                <a:lnTo>
                  <a:pt x="450473" y="1149978"/>
                </a:lnTo>
                <a:lnTo>
                  <a:pt x="0" y="1022633"/>
                </a:lnTo>
                <a:close/>
                <a:moveTo>
                  <a:pt x="1" y="393669"/>
                </a:moveTo>
                <a:lnTo>
                  <a:pt x="2675381" y="1149978"/>
                </a:lnTo>
                <a:lnTo>
                  <a:pt x="1843046" y="1149978"/>
                </a:lnTo>
                <a:lnTo>
                  <a:pt x="1" y="628964"/>
                </a:lnTo>
                <a:close/>
                <a:moveTo>
                  <a:pt x="1" y="0"/>
                </a:moveTo>
                <a:lnTo>
                  <a:pt x="4067951" y="1149978"/>
                </a:lnTo>
                <a:lnTo>
                  <a:pt x="3235612" y="1149978"/>
                </a:lnTo>
                <a:lnTo>
                  <a:pt x="2" y="235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4785A16-90E0-42E9-9DD9-A33BE23CEC65}"/>
              </a:ext>
            </a:extLst>
          </p:cNvPr>
          <p:cNvSpPr/>
          <p:nvPr userDrawn="1"/>
        </p:nvSpPr>
        <p:spPr>
          <a:xfrm rot="10800000">
            <a:off x="8124049" y="0"/>
            <a:ext cx="4067951" cy="1149978"/>
          </a:xfrm>
          <a:custGeom>
            <a:avLst/>
            <a:gdLst>
              <a:gd name="connsiteX0" fmla="*/ 0 w 4067951"/>
              <a:gd name="connsiteY0" fmla="*/ 787338 h 1149978"/>
              <a:gd name="connsiteX1" fmla="*/ 1282808 w 4067951"/>
              <a:gd name="connsiteY1" fmla="*/ 1149978 h 1149978"/>
              <a:gd name="connsiteX2" fmla="*/ 450473 w 4067951"/>
              <a:gd name="connsiteY2" fmla="*/ 1149978 h 1149978"/>
              <a:gd name="connsiteX3" fmla="*/ 0 w 4067951"/>
              <a:gd name="connsiteY3" fmla="*/ 1022633 h 1149978"/>
              <a:gd name="connsiteX4" fmla="*/ 1 w 4067951"/>
              <a:gd name="connsiteY4" fmla="*/ 393669 h 1149978"/>
              <a:gd name="connsiteX5" fmla="*/ 2675381 w 4067951"/>
              <a:gd name="connsiteY5" fmla="*/ 1149978 h 1149978"/>
              <a:gd name="connsiteX6" fmla="*/ 1843046 w 4067951"/>
              <a:gd name="connsiteY6" fmla="*/ 1149978 h 1149978"/>
              <a:gd name="connsiteX7" fmla="*/ 1 w 4067951"/>
              <a:gd name="connsiteY7" fmla="*/ 628964 h 1149978"/>
              <a:gd name="connsiteX8" fmla="*/ 1 w 4067951"/>
              <a:gd name="connsiteY8" fmla="*/ 0 h 1149978"/>
              <a:gd name="connsiteX9" fmla="*/ 4067951 w 4067951"/>
              <a:gd name="connsiteY9" fmla="*/ 1149978 h 1149978"/>
              <a:gd name="connsiteX10" fmla="*/ 3235612 w 4067951"/>
              <a:gd name="connsiteY10" fmla="*/ 1149978 h 1149978"/>
              <a:gd name="connsiteX11" fmla="*/ 2 w 4067951"/>
              <a:gd name="connsiteY11" fmla="*/ 235295 h 11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7951" h="1149978">
                <a:moveTo>
                  <a:pt x="0" y="787338"/>
                </a:moveTo>
                <a:lnTo>
                  <a:pt x="1282808" y="1149978"/>
                </a:lnTo>
                <a:lnTo>
                  <a:pt x="450473" y="1149978"/>
                </a:lnTo>
                <a:lnTo>
                  <a:pt x="0" y="1022633"/>
                </a:lnTo>
                <a:close/>
                <a:moveTo>
                  <a:pt x="1" y="393669"/>
                </a:moveTo>
                <a:lnTo>
                  <a:pt x="2675381" y="1149978"/>
                </a:lnTo>
                <a:lnTo>
                  <a:pt x="1843046" y="1149978"/>
                </a:lnTo>
                <a:lnTo>
                  <a:pt x="1" y="628964"/>
                </a:lnTo>
                <a:close/>
                <a:moveTo>
                  <a:pt x="1" y="0"/>
                </a:moveTo>
                <a:lnTo>
                  <a:pt x="4067951" y="1149978"/>
                </a:lnTo>
                <a:lnTo>
                  <a:pt x="3235612" y="1149978"/>
                </a:lnTo>
                <a:lnTo>
                  <a:pt x="2" y="235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A846DC9-310C-48CD-9598-65DBEC2A2F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6120" y="1637707"/>
            <a:ext cx="1700963" cy="1979269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B9720356-F9BC-4193-8D55-42185093705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354213" y="1637707"/>
            <a:ext cx="1700963" cy="1979269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5F84C03B-B2DF-40B5-B398-66C8001996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343346" y="4059581"/>
            <a:ext cx="1700963" cy="1979269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786424C-46C6-40DA-AD12-F88081D93BE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881439" y="4059581"/>
            <a:ext cx="1700963" cy="1979269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EFD1D3-FB72-4EA7-BA1C-AE6E1ED4E5A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0" y="2034785"/>
            <a:ext cx="7110196" cy="4823215"/>
          </a:xfrm>
          <a:custGeom>
            <a:avLst/>
            <a:gdLst>
              <a:gd name="connsiteX0" fmla="*/ 3465739 w 7110196"/>
              <a:gd name="connsiteY0" fmla="*/ 1363912 h 4823215"/>
              <a:gd name="connsiteX1" fmla="*/ 3439423 w 7110196"/>
              <a:gd name="connsiteY1" fmla="*/ 1381455 h 4823215"/>
              <a:gd name="connsiteX2" fmla="*/ 3444687 w 7110196"/>
              <a:gd name="connsiteY2" fmla="*/ 1435841 h 4823215"/>
              <a:gd name="connsiteX3" fmla="*/ 3188548 w 7110196"/>
              <a:gd name="connsiteY3" fmla="*/ 1891977 h 4823215"/>
              <a:gd name="connsiteX4" fmla="*/ 3095566 w 7110196"/>
              <a:gd name="connsiteY4" fmla="*/ 2039345 h 4823215"/>
              <a:gd name="connsiteX5" fmla="*/ 2988550 w 7110196"/>
              <a:gd name="connsiteY5" fmla="*/ 2165659 h 4823215"/>
              <a:gd name="connsiteX6" fmla="*/ 2932410 w 7110196"/>
              <a:gd name="connsiteY6" fmla="*/ 2449868 h 4823215"/>
              <a:gd name="connsiteX7" fmla="*/ 3063988 w 7110196"/>
              <a:gd name="connsiteY7" fmla="*/ 2586709 h 4823215"/>
              <a:gd name="connsiteX8" fmla="*/ 3221881 w 7110196"/>
              <a:gd name="connsiteY8" fmla="*/ 2897233 h 4823215"/>
              <a:gd name="connsiteX9" fmla="*/ 3674509 w 7110196"/>
              <a:gd name="connsiteY9" fmla="*/ 2921794 h 4823215"/>
              <a:gd name="connsiteX10" fmla="*/ 3878016 w 7110196"/>
              <a:gd name="connsiteY10" fmla="*/ 2886707 h 4823215"/>
              <a:gd name="connsiteX11" fmla="*/ 4018366 w 7110196"/>
              <a:gd name="connsiteY11" fmla="*/ 3018285 h 4823215"/>
              <a:gd name="connsiteX12" fmla="*/ 4249943 w 7110196"/>
              <a:gd name="connsiteY12" fmla="*/ 3218283 h 4823215"/>
              <a:gd name="connsiteX13" fmla="*/ 4649940 w 7110196"/>
              <a:gd name="connsiteY13" fmla="*/ 3258634 h 4823215"/>
              <a:gd name="connsiteX14" fmla="*/ 5049937 w 7110196"/>
              <a:gd name="connsiteY14" fmla="*/ 3190212 h 4823215"/>
              <a:gd name="connsiteX15" fmla="*/ 5448180 w 7110196"/>
              <a:gd name="connsiteY15" fmla="*/ 3130564 h 4823215"/>
              <a:gd name="connsiteX16" fmla="*/ 5306075 w 7110196"/>
              <a:gd name="connsiteY16" fmla="*/ 2993723 h 4823215"/>
              <a:gd name="connsiteX17" fmla="*/ 5070990 w 7110196"/>
              <a:gd name="connsiteY17" fmla="*/ 2841092 h 4823215"/>
              <a:gd name="connsiteX18" fmla="*/ 4860465 w 7110196"/>
              <a:gd name="connsiteY18" fmla="*/ 2663902 h 4823215"/>
              <a:gd name="connsiteX19" fmla="*/ 4592046 w 7110196"/>
              <a:gd name="connsiteY19" fmla="*/ 2420044 h 4823215"/>
              <a:gd name="connsiteX20" fmla="*/ 4227136 w 7110196"/>
              <a:gd name="connsiteY20" fmla="*/ 2130572 h 4823215"/>
              <a:gd name="connsiteX21" fmla="*/ 3974507 w 7110196"/>
              <a:gd name="connsiteY21" fmla="*/ 1983205 h 4823215"/>
              <a:gd name="connsiteX22" fmla="*/ 3558721 w 7110196"/>
              <a:gd name="connsiteY22" fmla="*/ 1549875 h 4823215"/>
              <a:gd name="connsiteX23" fmla="*/ 3465739 w 7110196"/>
              <a:gd name="connsiteY23" fmla="*/ 1363912 h 4823215"/>
              <a:gd name="connsiteX24" fmla="*/ 2351713 w 7110196"/>
              <a:gd name="connsiteY24" fmla="*/ 765 h 4823215"/>
              <a:gd name="connsiteX25" fmla="*/ 3004339 w 7110196"/>
              <a:gd name="connsiteY25" fmla="*/ 170939 h 4823215"/>
              <a:gd name="connsiteX26" fmla="*/ 3316617 w 7110196"/>
              <a:gd name="connsiteY26" fmla="*/ 481463 h 4823215"/>
              <a:gd name="connsiteX27" fmla="*/ 3453458 w 7110196"/>
              <a:gd name="connsiteY27" fmla="*/ 877951 h 4823215"/>
              <a:gd name="connsiteX28" fmla="*/ 3439423 w 7110196"/>
              <a:gd name="connsiteY28" fmla="*/ 1013037 h 4823215"/>
              <a:gd name="connsiteX29" fmla="*/ 3565738 w 7110196"/>
              <a:gd name="connsiteY29" fmla="*/ 1084967 h 4823215"/>
              <a:gd name="connsiteX30" fmla="*/ 3821877 w 7110196"/>
              <a:gd name="connsiteY30" fmla="*/ 1230579 h 4823215"/>
              <a:gd name="connsiteX31" fmla="*/ 3972752 w 7110196"/>
              <a:gd name="connsiteY31" fmla="*/ 1284965 h 4823215"/>
              <a:gd name="connsiteX32" fmla="*/ 4292048 w 7110196"/>
              <a:gd name="connsiteY32" fmla="*/ 1502508 h 4823215"/>
              <a:gd name="connsiteX33" fmla="*/ 4400819 w 7110196"/>
              <a:gd name="connsiteY33" fmla="*/ 1565664 h 4823215"/>
              <a:gd name="connsiteX34" fmla="*/ 4828886 w 7110196"/>
              <a:gd name="connsiteY34" fmla="*/ 1846364 h 4823215"/>
              <a:gd name="connsiteX35" fmla="*/ 5285023 w 7110196"/>
              <a:gd name="connsiteY35" fmla="*/ 1798996 h 4823215"/>
              <a:gd name="connsiteX36" fmla="*/ 5593792 w 7110196"/>
              <a:gd name="connsiteY36" fmla="*/ 1946363 h 4823215"/>
              <a:gd name="connsiteX37" fmla="*/ 5900808 w 7110196"/>
              <a:gd name="connsiteY37" fmla="*/ 2216537 h 4823215"/>
              <a:gd name="connsiteX38" fmla="*/ 6185016 w 7110196"/>
              <a:gd name="connsiteY38" fmla="*/ 2313027 h 4823215"/>
              <a:gd name="connsiteX39" fmla="*/ 6346418 w 7110196"/>
              <a:gd name="connsiteY39" fmla="*/ 2509517 h 4823215"/>
              <a:gd name="connsiteX40" fmla="*/ 6676240 w 7110196"/>
              <a:gd name="connsiteY40" fmla="*/ 2793725 h 4823215"/>
              <a:gd name="connsiteX41" fmla="*/ 7107816 w 7110196"/>
              <a:gd name="connsiteY41" fmla="*/ 3414772 h 4823215"/>
              <a:gd name="connsiteX42" fmla="*/ 7037641 w 7110196"/>
              <a:gd name="connsiteY42" fmla="*/ 3727051 h 4823215"/>
              <a:gd name="connsiteX43" fmla="*/ 6883256 w 7110196"/>
              <a:gd name="connsiteY43" fmla="*/ 3911259 h 4823215"/>
              <a:gd name="connsiteX44" fmla="*/ 6349927 w 7110196"/>
              <a:gd name="connsiteY44" fmla="*/ 4162134 h 4823215"/>
              <a:gd name="connsiteX45" fmla="*/ 6028877 w 7110196"/>
              <a:gd name="connsiteY45" fmla="*/ 4263887 h 4823215"/>
              <a:gd name="connsiteX46" fmla="*/ 5497302 w 7110196"/>
              <a:gd name="connsiteY46" fmla="*/ 4381431 h 4823215"/>
              <a:gd name="connsiteX47" fmla="*/ 5032393 w 7110196"/>
              <a:gd name="connsiteY47" fmla="*/ 4576166 h 4823215"/>
              <a:gd name="connsiteX48" fmla="*/ 4672747 w 7110196"/>
              <a:gd name="connsiteY48" fmla="*/ 4544588 h 4823215"/>
              <a:gd name="connsiteX49" fmla="*/ 4342925 w 7110196"/>
              <a:gd name="connsiteY49" fmla="*/ 4795463 h 4823215"/>
              <a:gd name="connsiteX50" fmla="*/ 4328514 w 7110196"/>
              <a:gd name="connsiteY50" fmla="*/ 4812329 h 4823215"/>
              <a:gd name="connsiteX51" fmla="*/ 0 w 7110196"/>
              <a:gd name="connsiteY51" fmla="*/ 4823215 h 4823215"/>
              <a:gd name="connsiteX52" fmla="*/ 0 w 7110196"/>
              <a:gd name="connsiteY52" fmla="*/ 3759084 h 4823215"/>
              <a:gd name="connsiteX53" fmla="*/ 18179 w 7110196"/>
              <a:gd name="connsiteY53" fmla="*/ 3704901 h 4823215"/>
              <a:gd name="connsiteX54" fmla="*/ 146467 w 7110196"/>
              <a:gd name="connsiteY54" fmla="*/ 3355124 h 4823215"/>
              <a:gd name="connsiteX55" fmla="*/ 262255 w 7110196"/>
              <a:gd name="connsiteY55" fmla="*/ 3172669 h 4823215"/>
              <a:gd name="connsiteX56" fmla="*/ 555236 w 7110196"/>
              <a:gd name="connsiteY56" fmla="*/ 3091968 h 4823215"/>
              <a:gd name="connsiteX57" fmla="*/ 992074 w 7110196"/>
              <a:gd name="connsiteY57" fmla="*/ 2953372 h 4823215"/>
              <a:gd name="connsiteX58" fmla="*/ 1414878 w 7110196"/>
              <a:gd name="connsiteY58" fmla="*/ 2849865 h 4823215"/>
              <a:gd name="connsiteX59" fmla="*/ 1653473 w 7110196"/>
              <a:gd name="connsiteY59" fmla="*/ 2553375 h 4823215"/>
              <a:gd name="connsiteX60" fmla="*/ 1758735 w 7110196"/>
              <a:gd name="connsiteY60" fmla="*/ 2442850 h 4823215"/>
              <a:gd name="connsiteX61" fmla="*/ 1793823 w 7110196"/>
              <a:gd name="connsiteY61" fmla="*/ 2306010 h 4823215"/>
              <a:gd name="connsiteX62" fmla="*/ 1753472 w 7110196"/>
              <a:gd name="connsiteY62" fmla="*/ 2172677 h 4823215"/>
              <a:gd name="connsiteX63" fmla="*/ 1623648 w 7110196"/>
              <a:gd name="connsiteY63" fmla="*/ 2037590 h 4823215"/>
              <a:gd name="connsiteX64" fmla="*/ 1530667 w 7110196"/>
              <a:gd name="connsiteY64" fmla="*/ 1890223 h 4823215"/>
              <a:gd name="connsiteX65" fmla="*/ 1274528 w 7110196"/>
              <a:gd name="connsiteY65" fmla="*/ 1434087 h 4823215"/>
              <a:gd name="connsiteX66" fmla="*/ 1306107 w 7110196"/>
              <a:gd name="connsiteY66" fmla="*/ 1163913 h 4823215"/>
              <a:gd name="connsiteX67" fmla="*/ 1267511 w 7110196"/>
              <a:gd name="connsiteY67" fmla="*/ 874442 h 4823215"/>
              <a:gd name="connsiteX68" fmla="*/ 1434176 w 7110196"/>
              <a:gd name="connsiteY68" fmla="*/ 411288 h 4823215"/>
              <a:gd name="connsiteX69" fmla="*/ 1749963 w 7110196"/>
              <a:gd name="connsiteY69" fmla="*/ 120062 h 4823215"/>
              <a:gd name="connsiteX70" fmla="*/ 2351713 w 7110196"/>
              <a:gd name="connsiteY70" fmla="*/ 765 h 482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110196" h="4823215">
                <a:moveTo>
                  <a:pt x="3465739" y="1363912"/>
                </a:moveTo>
                <a:cubicBezTo>
                  <a:pt x="3456967" y="1370930"/>
                  <a:pt x="3448195" y="1376193"/>
                  <a:pt x="3439423" y="1381455"/>
                </a:cubicBezTo>
                <a:cubicBezTo>
                  <a:pt x="3441178" y="1400753"/>
                  <a:pt x="3442932" y="1418297"/>
                  <a:pt x="3444687" y="1435841"/>
                </a:cubicBezTo>
                <a:cubicBezTo>
                  <a:pt x="3460476" y="1642857"/>
                  <a:pt x="3483283" y="2058643"/>
                  <a:pt x="3188548" y="1891977"/>
                </a:cubicBezTo>
                <a:cubicBezTo>
                  <a:pt x="3158724" y="1876189"/>
                  <a:pt x="3135917" y="1986714"/>
                  <a:pt x="3095566" y="2039345"/>
                </a:cubicBezTo>
                <a:cubicBezTo>
                  <a:pt x="3072760" y="2072678"/>
                  <a:pt x="3039427" y="2137590"/>
                  <a:pt x="2988550" y="2165659"/>
                </a:cubicBezTo>
                <a:cubicBezTo>
                  <a:pt x="2921884" y="2228818"/>
                  <a:pt x="2895568" y="2437588"/>
                  <a:pt x="2932410" y="2449868"/>
                </a:cubicBezTo>
                <a:cubicBezTo>
                  <a:pt x="2997322" y="2472675"/>
                  <a:pt x="3032409" y="2530570"/>
                  <a:pt x="3063988" y="2586709"/>
                </a:cubicBezTo>
                <a:cubicBezTo>
                  <a:pt x="3121882" y="2686708"/>
                  <a:pt x="3160478" y="2797233"/>
                  <a:pt x="3221881" y="2897233"/>
                </a:cubicBezTo>
                <a:cubicBezTo>
                  <a:pt x="3265741" y="2969162"/>
                  <a:pt x="3595562" y="2962145"/>
                  <a:pt x="3674509" y="2921794"/>
                </a:cubicBezTo>
                <a:cubicBezTo>
                  <a:pt x="3730649" y="2893723"/>
                  <a:pt x="3814859" y="2865654"/>
                  <a:pt x="3878016" y="2886707"/>
                </a:cubicBezTo>
                <a:cubicBezTo>
                  <a:pt x="3935911" y="2907758"/>
                  <a:pt x="3981524" y="2972670"/>
                  <a:pt x="4018366" y="3018285"/>
                </a:cubicBezTo>
                <a:cubicBezTo>
                  <a:pt x="4085032" y="3100740"/>
                  <a:pt x="4160470" y="3158634"/>
                  <a:pt x="4249943" y="3218283"/>
                </a:cubicBezTo>
                <a:cubicBezTo>
                  <a:pt x="4309592" y="3258634"/>
                  <a:pt x="4576257" y="3237581"/>
                  <a:pt x="4649940" y="3258634"/>
                </a:cubicBezTo>
                <a:cubicBezTo>
                  <a:pt x="4800816" y="3302492"/>
                  <a:pt x="4941166" y="3328808"/>
                  <a:pt x="5049937" y="3190212"/>
                </a:cubicBezTo>
                <a:cubicBezTo>
                  <a:pt x="5146428" y="3030564"/>
                  <a:pt x="5293795" y="3190212"/>
                  <a:pt x="5448180" y="3130564"/>
                </a:cubicBezTo>
                <a:cubicBezTo>
                  <a:pt x="5439408" y="3134073"/>
                  <a:pt x="5320110" y="3006003"/>
                  <a:pt x="5306075" y="2993723"/>
                </a:cubicBezTo>
                <a:cubicBezTo>
                  <a:pt x="5260462" y="2953372"/>
                  <a:pt x="5104323" y="2835829"/>
                  <a:pt x="5070990" y="2841092"/>
                </a:cubicBezTo>
                <a:cubicBezTo>
                  <a:pt x="5049937" y="2844602"/>
                  <a:pt x="4923622" y="2737585"/>
                  <a:pt x="4860465" y="2663902"/>
                </a:cubicBezTo>
                <a:cubicBezTo>
                  <a:pt x="4786781" y="2576183"/>
                  <a:pt x="4618361" y="2546358"/>
                  <a:pt x="4592046" y="2420044"/>
                </a:cubicBezTo>
                <a:cubicBezTo>
                  <a:pt x="4534152" y="2198992"/>
                  <a:pt x="4351697" y="2262151"/>
                  <a:pt x="4227136" y="2130572"/>
                </a:cubicBezTo>
                <a:cubicBezTo>
                  <a:pt x="4221874" y="2130572"/>
                  <a:pt x="3972752" y="1988469"/>
                  <a:pt x="3974507" y="1983205"/>
                </a:cubicBezTo>
                <a:cubicBezTo>
                  <a:pt x="3809596" y="1860399"/>
                  <a:pt x="3662229" y="1774434"/>
                  <a:pt x="3558721" y="1549875"/>
                </a:cubicBezTo>
                <a:cubicBezTo>
                  <a:pt x="3553458" y="1507770"/>
                  <a:pt x="3469248" y="1413034"/>
                  <a:pt x="3465739" y="1363912"/>
                </a:cubicBezTo>
                <a:close/>
                <a:moveTo>
                  <a:pt x="2351713" y="765"/>
                </a:moveTo>
                <a:cubicBezTo>
                  <a:pt x="2685043" y="13046"/>
                  <a:pt x="2916621" y="127080"/>
                  <a:pt x="3004339" y="170939"/>
                </a:cubicBezTo>
                <a:cubicBezTo>
                  <a:pt x="3114865" y="216554"/>
                  <a:pt x="3265741" y="358657"/>
                  <a:pt x="3316617" y="481463"/>
                </a:cubicBezTo>
                <a:cubicBezTo>
                  <a:pt x="3342933" y="560410"/>
                  <a:pt x="3453458" y="695496"/>
                  <a:pt x="3453458" y="877951"/>
                </a:cubicBezTo>
                <a:cubicBezTo>
                  <a:pt x="3449950" y="923565"/>
                  <a:pt x="3444687" y="969178"/>
                  <a:pt x="3439423" y="1013037"/>
                </a:cubicBezTo>
                <a:cubicBezTo>
                  <a:pt x="3481528" y="1037600"/>
                  <a:pt x="3523633" y="1060405"/>
                  <a:pt x="3565738" y="1084967"/>
                </a:cubicBezTo>
                <a:cubicBezTo>
                  <a:pt x="3665737" y="1114791"/>
                  <a:pt x="3727140" y="1134089"/>
                  <a:pt x="3821877" y="1230579"/>
                </a:cubicBezTo>
                <a:cubicBezTo>
                  <a:pt x="3856964" y="1262158"/>
                  <a:pt x="3934156" y="1281456"/>
                  <a:pt x="3972752" y="1284965"/>
                </a:cubicBezTo>
                <a:cubicBezTo>
                  <a:pt x="4107839" y="1309526"/>
                  <a:pt x="4151699" y="1414788"/>
                  <a:pt x="4292048" y="1502508"/>
                </a:cubicBezTo>
                <a:cubicBezTo>
                  <a:pt x="4328890" y="1521806"/>
                  <a:pt x="4363977" y="1544612"/>
                  <a:pt x="4400819" y="1565664"/>
                </a:cubicBezTo>
                <a:cubicBezTo>
                  <a:pt x="4555204" y="1616541"/>
                  <a:pt x="4778009" y="1828820"/>
                  <a:pt x="4828886" y="1846364"/>
                </a:cubicBezTo>
                <a:cubicBezTo>
                  <a:pt x="4988534" y="1891977"/>
                  <a:pt x="5142919" y="1918293"/>
                  <a:pt x="5285023" y="1798996"/>
                </a:cubicBezTo>
                <a:cubicBezTo>
                  <a:pt x="5451688" y="1679698"/>
                  <a:pt x="5574494" y="1939345"/>
                  <a:pt x="5593792" y="1946363"/>
                </a:cubicBezTo>
                <a:cubicBezTo>
                  <a:pt x="5732388" y="1998994"/>
                  <a:pt x="5793791" y="2125309"/>
                  <a:pt x="5900808" y="2216537"/>
                </a:cubicBezTo>
                <a:cubicBezTo>
                  <a:pt x="5981509" y="2284957"/>
                  <a:pt x="6090280" y="2276186"/>
                  <a:pt x="6185016" y="2313027"/>
                </a:cubicBezTo>
                <a:cubicBezTo>
                  <a:pt x="6274489" y="2348115"/>
                  <a:pt x="6316594" y="2425307"/>
                  <a:pt x="6346418" y="2509517"/>
                </a:cubicBezTo>
                <a:cubicBezTo>
                  <a:pt x="6406067" y="2677936"/>
                  <a:pt x="6541153" y="2706006"/>
                  <a:pt x="6676240" y="2793725"/>
                </a:cubicBezTo>
                <a:cubicBezTo>
                  <a:pt x="6876238" y="2925303"/>
                  <a:pt x="7083254" y="3167406"/>
                  <a:pt x="7107816" y="3414772"/>
                </a:cubicBezTo>
                <a:cubicBezTo>
                  <a:pt x="7118342" y="3523543"/>
                  <a:pt x="7093781" y="3634069"/>
                  <a:pt x="7037641" y="3727051"/>
                </a:cubicBezTo>
                <a:cubicBezTo>
                  <a:pt x="6997290" y="3795471"/>
                  <a:pt x="6946413" y="3863892"/>
                  <a:pt x="6883256" y="3911259"/>
                </a:cubicBezTo>
                <a:cubicBezTo>
                  <a:pt x="6807818" y="3965645"/>
                  <a:pt x="6449926" y="4125293"/>
                  <a:pt x="6349927" y="4162134"/>
                </a:cubicBezTo>
                <a:cubicBezTo>
                  <a:pt x="6244665" y="4200730"/>
                  <a:pt x="6135893" y="4230554"/>
                  <a:pt x="6028877" y="4263887"/>
                </a:cubicBezTo>
                <a:cubicBezTo>
                  <a:pt x="5965719" y="4283185"/>
                  <a:pt x="5567477" y="4365642"/>
                  <a:pt x="5497302" y="4381431"/>
                </a:cubicBezTo>
                <a:cubicBezTo>
                  <a:pt x="5427127" y="4397220"/>
                  <a:pt x="5132393" y="4553360"/>
                  <a:pt x="5032393" y="4576166"/>
                </a:cubicBezTo>
                <a:cubicBezTo>
                  <a:pt x="4949938" y="4595464"/>
                  <a:pt x="4713098" y="4534061"/>
                  <a:pt x="4672747" y="4544588"/>
                </a:cubicBezTo>
                <a:cubicBezTo>
                  <a:pt x="4528889" y="4583184"/>
                  <a:pt x="4444679" y="4697217"/>
                  <a:pt x="4342925" y="4795463"/>
                </a:cubicBezTo>
                <a:lnTo>
                  <a:pt x="4328514" y="4812329"/>
                </a:lnTo>
                <a:lnTo>
                  <a:pt x="0" y="4823215"/>
                </a:lnTo>
                <a:lnTo>
                  <a:pt x="0" y="3759084"/>
                </a:lnTo>
                <a:lnTo>
                  <a:pt x="18179" y="3704901"/>
                </a:lnTo>
                <a:cubicBezTo>
                  <a:pt x="65328" y="3565648"/>
                  <a:pt x="119275" y="3412141"/>
                  <a:pt x="146467" y="3355124"/>
                </a:cubicBezTo>
                <a:cubicBezTo>
                  <a:pt x="169274" y="3307755"/>
                  <a:pt x="197344" y="3220036"/>
                  <a:pt x="262255" y="3172669"/>
                </a:cubicBezTo>
                <a:cubicBezTo>
                  <a:pt x="307869" y="3141091"/>
                  <a:pt x="509622" y="3120038"/>
                  <a:pt x="555236" y="3091968"/>
                </a:cubicBezTo>
                <a:cubicBezTo>
                  <a:pt x="674533" y="3020039"/>
                  <a:pt x="939443" y="2981443"/>
                  <a:pt x="992074" y="2953372"/>
                </a:cubicBezTo>
                <a:cubicBezTo>
                  <a:pt x="1079793" y="2904251"/>
                  <a:pt x="1337686" y="2913023"/>
                  <a:pt x="1414878" y="2849865"/>
                </a:cubicBezTo>
                <a:cubicBezTo>
                  <a:pt x="1521895" y="2763900"/>
                  <a:pt x="1576280" y="2581446"/>
                  <a:pt x="1653473" y="2553375"/>
                </a:cubicBezTo>
                <a:cubicBezTo>
                  <a:pt x="1693823" y="2539340"/>
                  <a:pt x="1695578" y="2477938"/>
                  <a:pt x="1758735" y="2442850"/>
                </a:cubicBezTo>
                <a:cubicBezTo>
                  <a:pt x="1799085" y="2400746"/>
                  <a:pt x="1786805" y="2393729"/>
                  <a:pt x="1793823" y="2306010"/>
                </a:cubicBezTo>
                <a:cubicBezTo>
                  <a:pt x="1795576" y="2246361"/>
                  <a:pt x="1767507" y="2197239"/>
                  <a:pt x="1753472" y="2172677"/>
                </a:cubicBezTo>
                <a:cubicBezTo>
                  <a:pt x="1725402" y="2130572"/>
                  <a:pt x="1720139" y="2132326"/>
                  <a:pt x="1623648" y="2037590"/>
                </a:cubicBezTo>
                <a:cubicBezTo>
                  <a:pt x="1583298" y="1984959"/>
                  <a:pt x="1560491" y="1874434"/>
                  <a:pt x="1530667" y="1890223"/>
                </a:cubicBezTo>
                <a:cubicBezTo>
                  <a:pt x="1235932" y="2058643"/>
                  <a:pt x="1258739" y="1641102"/>
                  <a:pt x="1274528" y="1434087"/>
                </a:cubicBezTo>
                <a:cubicBezTo>
                  <a:pt x="1279791" y="1363912"/>
                  <a:pt x="1304352" y="1181457"/>
                  <a:pt x="1306107" y="1163913"/>
                </a:cubicBezTo>
                <a:cubicBezTo>
                  <a:pt x="1286809" y="1070933"/>
                  <a:pt x="1274528" y="972687"/>
                  <a:pt x="1267511" y="874442"/>
                </a:cubicBezTo>
                <a:cubicBezTo>
                  <a:pt x="1267511" y="674444"/>
                  <a:pt x="1393825" y="483217"/>
                  <a:pt x="1434176" y="411288"/>
                </a:cubicBezTo>
                <a:cubicBezTo>
                  <a:pt x="1492070" y="313043"/>
                  <a:pt x="1679788" y="165676"/>
                  <a:pt x="1749963" y="120062"/>
                </a:cubicBezTo>
                <a:cubicBezTo>
                  <a:pt x="1839436" y="60414"/>
                  <a:pt x="2141188" y="-8007"/>
                  <a:pt x="2351713" y="76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8AB1E1-8148-49E9-95FD-6804674767E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8235" y="635634"/>
            <a:ext cx="6379790" cy="5586731"/>
          </a:xfrm>
          <a:custGeom>
            <a:avLst/>
            <a:gdLst>
              <a:gd name="connsiteX0" fmla="*/ 5582316 w 6379790"/>
              <a:gd name="connsiteY0" fmla="*/ 4788536 h 5586731"/>
              <a:gd name="connsiteX1" fmla="*/ 6379790 w 6379790"/>
              <a:gd name="connsiteY1" fmla="*/ 4788536 h 5586731"/>
              <a:gd name="connsiteX2" fmla="*/ 6379790 w 6379790"/>
              <a:gd name="connsiteY2" fmla="*/ 5586731 h 5586731"/>
              <a:gd name="connsiteX3" fmla="*/ 5582316 w 6379790"/>
              <a:gd name="connsiteY3" fmla="*/ 5586731 h 5586731"/>
              <a:gd name="connsiteX4" fmla="*/ 3189895 w 6379790"/>
              <a:gd name="connsiteY4" fmla="*/ 3990341 h 5586731"/>
              <a:gd name="connsiteX5" fmla="*/ 3189895 w 6379790"/>
              <a:gd name="connsiteY5" fmla="*/ 4788536 h 5586731"/>
              <a:gd name="connsiteX6" fmla="*/ 3987368 w 6379790"/>
              <a:gd name="connsiteY6" fmla="*/ 4788536 h 5586731"/>
              <a:gd name="connsiteX7" fmla="*/ 3987368 w 6379790"/>
              <a:gd name="connsiteY7" fmla="*/ 3990341 h 5586731"/>
              <a:gd name="connsiteX8" fmla="*/ 5582316 w 6379790"/>
              <a:gd name="connsiteY8" fmla="*/ 3192146 h 5586731"/>
              <a:gd name="connsiteX9" fmla="*/ 6379790 w 6379790"/>
              <a:gd name="connsiteY9" fmla="*/ 3192146 h 5586731"/>
              <a:gd name="connsiteX10" fmla="*/ 6379790 w 6379790"/>
              <a:gd name="connsiteY10" fmla="*/ 3990341 h 5586731"/>
              <a:gd name="connsiteX11" fmla="*/ 5582316 w 6379790"/>
              <a:gd name="connsiteY11" fmla="*/ 3990341 h 5586731"/>
              <a:gd name="connsiteX12" fmla="*/ 5582316 w 6379790"/>
              <a:gd name="connsiteY12" fmla="*/ 0 h 5586731"/>
              <a:gd name="connsiteX13" fmla="*/ 6379790 w 6379790"/>
              <a:gd name="connsiteY13" fmla="*/ 0 h 5586731"/>
              <a:gd name="connsiteX14" fmla="*/ 6379790 w 6379790"/>
              <a:gd name="connsiteY14" fmla="*/ 797565 h 5586731"/>
              <a:gd name="connsiteX15" fmla="*/ 5582316 w 6379790"/>
              <a:gd name="connsiteY15" fmla="*/ 797565 h 5586731"/>
              <a:gd name="connsiteX16" fmla="*/ 0 w 6379790"/>
              <a:gd name="connsiteY16" fmla="*/ 0 h 5586731"/>
              <a:gd name="connsiteX17" fmla="*/ 2392421 w 6379790"/>
              <a:gd name="connsiteY17" fmla="*/ 0 h 5586731"/>
              <a:gd name="connsiteX18" fmla="*/ 2392421 w 6379790"/>
              <a:gd name="connsiteY18" fmla="*/ 797563 h 5586731"/>
              <a:gd name="connsiteX19" fmla="*/ 3189895 w 6379790"/>
              <a:gd name="connsiteY19" fmla="*/ 797563 h 5586731"/>
              <a:gd name="connsiteX20" fmla="*/ 3189895 w 6379790"/>
              <a:gd name="connsiteY20" fmla="*/ 0 h 5586731"/>
              <a:gd name="connsiteX21" fmla="*/ 4784842 w 6379790"/>
              <a:gd name="connsiteY21" fmla="*/ 0 h 5586731"/>
              <a:gd name="connsiteX22" fmla="*/ 4784842 w 6379790"/>
              <a:gd name="connsiteY22" fmla="*/ 797565 h 5586731"/>
              <a:gd name="connsiteX23" fmla="*/ 3987369 w 6379790"/>
              <a:gd name="connsiteY23" fmla="*/ 797565 h 5586731"/>
              <a:gd name="connsiteX24" fmla="*/ 3987369 w 6379790"/>
              <a:gd name="connsiteY24" fmla="*/ 1595756 h 5586731"/>
              <a:gd name="connsiteX25" fmla="*/ 4784842 w 6379790"/>
              <a:gd name="connsiteY25" fmla="*/ 1595756 h 5586731"/>
              <a:gd name="connsiteX26" fmla="*/ 4784842 w 6379790"/>
              <a:gd name="connsiteY26" fmla="*/ 797565 h 5586731"/>
              <a:gd name="connsiteX27" fmla="*/ 5582316 w 6379790"/>
              <a:gd name="connsiteY27" fmla="*/ 797565 h 5586731"/>
              <a:gd name="connsiteX28" fmla="*/ 5582316 w 6379790"/>
              <a:gd name="connsiteY28" fmla="*/ 1595756 h 5586731"/>
              <a:gd name="connsiteX29" fmla="*/ 6379790 w 6379790"/>
              <a:gd name="connsiteY29" fmla="*/ 1595756 h 5586731"/>
              <a:gd name="connsiteX30" fmla="*/ 6379790 w 6379790"/>
              <a:gd name="connsiteY30" fmla="*/ 2393951 h 5586731"/>
              <a:gd name="connsiteX31" fmla="*/ 5582316 w 6379790"/>
              <a:gd name="connsiteY31" fmla="*/ 2393951 h 5586731"/>
              <a:gd name="connsiteX32" fmla="*/ 5582316 w 6379790"/>
              <a:gd name="connsiteY32" fmla="*/ 3192146 h 5586731"/>
              <a:gd name="connsiteX33" fmla="*/ 4784842 w 6379790"/>
              <a:gd name="connsiteY33" fmla="*/ 3192146 h 5586731"/>
              <a:gd name="connsiteX34" fmla="*/ 4784842 w 6379790"/>
              <a:gd name="connsiteY34" fmla="*/ 2393951 h 5586731"/>
              <a:gd name="connsiteX35" fmla="*/ 3987369 w 6379790"/>
              <a:gd name="connsiteY35" fmla="*/ 2393951 h 5586731"/>
              <a:gd name="connsiteX36" fmla="*/ 3987369 w 6379790"/>
              <a:gd name="connsiteY36" fmla="*/ 3192146 h 5586731"/>
              <a:gd name="connsiteX37" fmla="*/ 4784842 w 6379790"/>
              <a:gd name="connsiteY37" fmla="*/ 3192146 h 5586731"/>
              <a:gd name="connsiteX38" fmla="*/ 4784842 w 6379790"/>
              <a:gd name="connsiteY38" fmla="*/ 3990341 h 5586731"/>
              <a:gd name="connsiteX39" fmla="*/ 5582316 w 6379790"/>
              <a:gd name="connsiteY39" fmla="*/ 3990341 h 5586731"/>
              <a:gd name="connsiteX40" fmla="*/ 5582316 w 6379790"/>
              <a:gd name="connsiteY40" fmla="*/ 4788536 h 5586731"/>
              <a:gd name="connsiteX41" fmla="*/ 4784842 w 6379790"/>
              <a:gd name="connsiteY41" fmla="*/ 4788536 h 5586731"/>
              <a:gd name="connsiteX42" fmla="*/ 4784842 w 6379790"/>
              <a:gd name="connsiteY42" fmla="*/ 5586731 h 5586731"/>
              <a:gd name="connsiteX43" fmla="*/ 3987369 w 6379790"/>
              <a:gd name="connsiteY43" fmla="*/ 5586731 h 5586731"/>
              <a:gd name="connsiteX44" fmla="*/ 3987368 w 6379790"/>
              <a:gd name="connsiteY44" fmla="*/ 5586731 h 5586731"/>
              <a:gd name="connsiteX45" fmla="*/ 3189895 w 6379790"/>
              <a:gd name="connsiteY45" fmla="*/ 5586731 h 5586731"/>
              <a:gd name="connsiteX46" fmla="*/ 2392421 w 6379790"/>
              <a:gd name="connsiteY46" fmla="*/ 5586731 h 5586731"/>
              <a:gd name="connsiteX47" fmla="*/ 1594947 w 6379790"/>
              <a:gd name="connsiteY47" fmla="*/ 5586731 h 5586731"/>
              <a:gd name="connsiteX48" fmla="*/ 1594947 w 6379790"/>
              <a:gd name="connsiteY48" fmla="*/ 4788536 h 5586731"/>
              <a:gd name="connsiteX49" fmla="*/ 797474 w 6379790"/>
              <a:gd name="connsiteY49" fmla="*/ 4788536 h 5586731"/>
              <a:gd name="connsiteX50" fmla="*/ 797474 w 6379790"/>
              <a:gd name="connsiteY50" fmla="*/ 5586731 h 5586731"/>
              <a:gd name="connsiteX51" fmla="*/ 0 w 6379790"/>
              <a:gd name="connsiteY51" fmla="*/ 5586731 h 5586731"/>
              <a:gd name="connsiteX52" fmla="*/ 0 w 6379790"/>
              <a:gd name="connsiteY52" fmla="*/ 4788536 h 5586731"/>
              <a:gd name="connsiteX53" fmla="*/ 0 w 6379790"/>
              <a:gd name="connsiteY53" fmla="*/ 3990341 h 5586731"/>
              <a:gd name="connsiteX54" fmla="*/ 0 w 6379790"/>
              <a:gd name="connsiteY54" fmla="*/ 3192146 h 5586731"/>
              <a:gd name="connsiteX55" fmla="*/ 0 w 6379790"/>
              <a:gd name="connsiteY55" fmla="*/ 2393951 h 5586731"/>
              <a:gd name="connsiteX56" fmla="*/ 797473 w 6379790"/>
              <a:gd name="connsiteY56" fmla="*/ 2393951 h 5586731"/>
              <a:gd name="connsiteX57" fmla="*/ 797473 w 6379790"/>
              <a:gd name="connsiteY57" fmla="*/ 1595756 h 5586731"/>
              <a:gd name="connsiteX58" fmla="*/ 0 w 6379790"/>
              <a:gd name="connsiteY58" fmla="*/ 1595756 h 5586731"/>
              <a:gd name="connsiteX59" fmla="*/ 0 w 6379790"/>
              <a:gd name="connsiteY59" fmla="*/ 797562 h 5586731"/>
              <a:gd name="connsiteX60" fmla="*/ 0 w 6379790"/>
              <a:gd name="connsiteY60" fmla="*/ 797561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5582316" y="4788536"/>
                </a:move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close/>
                <a:moveTo>
                  <a:pt x="3189895" y="3990341"/>
                </a:moveTo>
                <a:lnTo>
                  <a:pt x="3189895" y="4788536"/>
                </a:lnTo>
                <a:lnTo>
                  <a:pt x="3987368" y="4788536"/>
                </a:lnTo>
                <a:lnTo>
                  <a:pt x="3987368" y="3990341"/>
                </a:lnTo>
                <a:close/>
                <a:moveTo>
                  <a:pt x="5582316" y="3192146"/>
                </a:moveTo>
                <a:lnTo>
                  <a:pt x="6379790" y="3192146"/>
                </a:lnTo>
                <a:lnTo>
                  <a:pt x="6379790" y="3990341"/>
                </a:lnTo>
                <a:lnTo>
                  <a:pt x="5582316" y="3990341"/>
                </a:lnTo>
                <a:close/>
                <a:moveTo>
                  <a:pt x="5582316" y="0"/>
                </a:moveTo>
                <a:lnTo>
                  <a:pt x="6379790" y="0"/>
                </a:lnTo>
                <a:lnTo>
                  <a:pt x="6379790" y="797565"/>
                </a:lnTo>
                <a:lnTo>
                  <a:pt x="5582316" y="797565"/>
                </a:lnTo>
                <a:close/>
                <a:moveTo>
                  <a:pt x="0" y="0"/>
                </a:moveTo>
                <a:lnTo>
                  <a:pt x="2392421" y="0"/>
                </a:lnTo>
                <a:lnTo>
                  <a:pt x="2392421" y="797563"/>
                </a:lnTo>
                <a:lnTo>
                  <a:pt x="3189895" y="797563"/>
                </a:lnTo>
                <a:lnTo>
                  <a:pt x="3189895" y="0"/>
                </a:lnTo>
                <a:lnTo>
                  <a:pt x="4784842" y="0"/>
                </a:lnTo>
                <a:lnTo>
                  <a:pt x="4784842" y="797565"/>
                </a:lnTo>
                <a:lnTo>
                  <a:pt x="3987369" y="797565"/>
                </a:lnTo>
                <a:lnTo>
                  <a:pt x="3987369" y="1595756"/>
                </a:lnTo>
                <a:lnTo>
                  <a:pt x="4784842" y="1595756"/>
                </a:lnTo>
                <a:lnTo>
                  <a:pt x="4784842" y="797565"/>
                </a:lnTo>
                <a:lnTo>
                  <a:pt x="5582316" y="797565"/>
                </a:lnTo>
                <a:lnTo>
                  <a:pt x="5582316" y="1595756"/>
                </a:lnTo>
                <a:lnTo>
                  <a:pt x="6379790" y="1595756"/>
                </a:lnTo>
                <a:lnTo>
                  <a:pt x="6379790" y="2393951"/>
                </a:lnTo>
                <a:lnTo>
                  <a:pt x="5582316" y="2393951"/>
                </a:lnTo>
                <a:lnTo>
                  <a:pt x="5582316" y="3192146"/>
                </a:lnTo>
                <a:lnTo>
                  <a:pt x="4784842" y="3192146"/>
                </a:lnTo>
                <a:lnTo>
                  <a:pt x="4784842" y="2393951"/>
                </a:lnTo>
                <a:lnTo>
                  <a:pt x="3987369" y="2393951"/>
                </a:lnTo>
                <a:lnTo>
                  <a:pt x="3987369" y="3192146"/>
                </a:lnTo>
                <a:lnTo>
                  <a:pt x="4784842" y="3192146"/>
                </a:lnTo>
                <a:lnTo>
                  <a:pt x="4784842" y="3990341"/>
                </a:lnTo>
                <a:lnTo>
                  <a:pt x="5582316" y="3990341"/>
                </a:lnTo>
                <a:lnTo>
                  <a:pt x="5582316" y="4788536"/>
                </a:lnTo>
                <a:lnTo>
                  <a:pt x="4784842" y="4788536"/>
                </a:lnTo>
                <a:lnTo>
                  <a:pt x="4784842" y="5586731"/>
                </a:lnTo>
                <a:lnTo>
                  <a:pt x="3987369" y="5586731"/>
                </a:lnTo>
                <a:lnTo>
                  <a:pt x="3987368" y="5586731"/>
                </a:lnTo>
                <a:lnTo>
                  <a:pt x="3189895" y="5586731"/>
                </a:lnTo>
                <a:lnTo>
                  <a:pt x="2392421" y="5586731"/>
                </a:lnTo>
                <a:lnTo>
                  <a:pt x="1594947" y="5586731"/>
                </a:lnTo>
                <a:lnTo>
                  <a:pt x="1594947" y="4788536"/>
                </a:ln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lnTo>
                  <a:pt x="0" y="4788536"/>
                </a:lnTo>
                <a:lnTo>
                  <a:pt x="0" y="3990341"/>
                </a:lnTo>
                <a:lnTo>
                  <a:pt x="0" y="3192146"/>
                </a:lnTo>
                <a:lnTo>
                  <a:pt x="0" y="2393951"/>
                </a:lnTo>
                <a:lnTo>
                  <a:pt x="797473" y="2393951"/>
                </a:lnTo>
                <a:lnTo>
                  <a:pt x="797473" y="1595756"/>
                </a:lnTo>
                <a:lnTo>
                  <a:pt x="0" y="1595756"/>
                </a:lnTo>
                <a:lnTo>
                  <a:pt x="0" y="797562"/>
                </a:lnTo>
                <a:lnTo>
                  <a:pt x="0" y="79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0687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90" r:id="rId8"/>
    <p:sldLayoutId id="2147483680" r:id="rId9"/>
    <p:sldLayoutId id="2147483692" r:id="rId10"/>
    <p:sldLayoutId id="2147483682" r:id="rId11"/>
    <p:sldLayoutId id="2147483683" r:id="rId12"/>
    <p:sldLayoutId id="2147483684" r:id="rId13"/>
    <p:sldLayoutId id="2147483691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C441E-CF89-5725-BABA-6CE7FD5C1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5FE9DE-4753-5789-D781-B40E9357A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29" y="0"/>
            <a:ext cx="8657303" cy="34591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ADA1A29-3AF9-AE60-E030-B89FD7AA6AB4}"/>
              </a:ext>
            </a:extLst>
          </p:cNvPr>
          <p:cNvSpPr txBox="1"/>
          <p:nvPr/>
        </p:nvSpPr>
        <p:spPr>
          <a:xfrm>
            <a:off x="3403191" y="3459183"/>
            <a:ext cx="6098458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err="1"/>
              <a:t>Milliy</a:t>
            </a:r>
            <a:r>
              <a:rPr lang="ru-RU" sz="2400" dirty="0"/>
              <a:t> </a:t>
            </a:r>
            <a:r>
              <a:rPr lang="ru-RU" sz="2400" dirty="0" err="1"/>
              <a:t>xavfsizlikni</a:t>
            </a:r>
            <a:r>
              <a:rPr lang="ru-RU" sz="2400" dirty="0"/>
              <a:t> </a:t>
            </a:r>
            <a:r>
              <a:rPr lang="ru-RU" sz="2400" dirty="0" err="1"/>
              <a:t>ta’minlash</a:t>
            </a:r>
            <a:r>
              <a:rPr lang="ru-RU" sz="2400" dirty="0"/>
              <a:t> </a:t>
            </a:r>
            <a:r>
              <a:rPr lang="ru-RU" sz="2400" dirty="0" err="1"/>
              <a:t>borasida</a:t>
            </a:r>
            <a:r>
              <a:rPr lang="ru-RU" sz="2400" dirty="0"/>
              <a:t> </a:t>
            </a:r>
            <a:r>
              <a:rPr lang="ru-RU" sz="2400" dirty="0" err="1"/>
              <a:t>amalga</a:t>
            </a:r>
            <a:endParaRPr lang="ru-RU" sz="2400" dirty="0"/>
          </a:p>
          <a:p>
            <a:pPr algn="ctr">
              <a:lnSpc>
                <a:spcPct val="150000"/>
              </a:lnSpc>
            </a:pPr>
            <a:r>
              <a:rPr lang="ru-RU" sz="2400" dirty="0" err="1"/>
              <a:t>oshirilayotgan</a:t>
            </a:r>
            <a:r>
              <a:rPr lang="ru-RU" sz="2400" dirty="0"/>
              <a:t> </a:t>
            </a:r>
            <a:r>
              <a:rPr lang="ru-RU" sz="2400" dirty="0" err="1"/>
              <a:t>ishlar</a:t>
            </a:r>
            <a:endParaRPr lang="ru-RU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D1EBEC-948C-A91E-007C-C5238D53D489}"/>
              </a:ext>
            </a:extLst>
          </p:cNvPr>
          <p:cNvSpPr txBox="1"/>
          <p:nvPr/>
        </p:nvSpPr>
        <p:spPr>
          <a:xfrm>
            <a:off x="4966520" y="5716314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/>
              <a:t>Akramov</a:t>
            </a:r>
            <a:r>
              <a:rPr lang="ru-RU" sz="2400" dirty="0"/>
              <a:t> </a:t>
            </a:r>
            <a:r>
              <a:rPr lang="ru-RU" sz="2400" dirty="0" err="1"/>
              <a:t>Abdurahmon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684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err="1"/>
              <a:t>Jinoyatga</a:t>
            </a:r>
            <a:r>
              <a:rPr lang="en-US" sz="3200" dirty="0"/>
              <a:t> </a:t>
            </a:r>
            <a:r>
              <a:rPr lang="en-US" sz="3200" dirty="0" err="1"/>
              <a:t>qarshi</a:t>
            </a:r>
            <a:r>
              <a:rPr lang="en-US" sz="3200" dirty="0"/>
              <a:t> </a:t>
            </a:r>
            <a:r>
              <a:rPr lang="en-US" sz="3200" dirty="0" err="1"/>
              <a:t>kurashish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DFAE86-80E2-4799-AA8D-5723FBD9093A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F189D90-1BE9-4AA3-AC3A-0F929B41E9D8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8F0A1F12-EEC9-46C6-8C6E-A4AE83DC05F1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C88131D4-1E2E-4357-948F-3843842C371C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745ABF-9975-4ABC-A205-CA6D9432408C}"/>
              </a:ext>
            </a:extLst>
          </p:cNvPr>
          <p:cNvSpPr txBox="1"/>
          <p:nvPr/>
        </p:nvSpPr>
        <p:spPr>
          <a:xfrm>
            <a:off x="2559500" y="170402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EE340-4B3A-4699-8E9C-670F0BC6ED1D}"/>
              </a:ext>
            </a:extLst>
          </p:cNvPr>
          <p:cNvSpPr txBox="1"/>
          <p:nvPr/>
        </p:nvSpPr>
        <p:spPr>
          <a:xfrm>
            <a:off x="9010230" y="519155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D15825EB-ED26-43C7-919C-EABD86AC7E16}"/>
              </a:ext>
            </a:extLst>
          </p:cNvPr>
          <p:cNvSpPr/>
          <p:nvPr/>
        </p:nvSpPr>
        <p:spPr>
          <a:xfrm rot="9991109">
            <a:off x="1264394" y="4036720"/>
            <a:ext cx="9720769" cy="929663"/>
          </a:xfrm>
          <a:custGeom>
            <a:avLst/>
            <a:gdLst>
              <a:gd name="connsiteX0" fmla="*/ 0 w 7693003"/>
              <a:gd name="connsiteY0" fmla="*/ 0 h 792000"/>
              <a:gd name="connsiteX1" fmla="*/ 7693003 w 7693003"/>
              <a:gd name="connsiteY1" fmla="*/ 0 h 792000"/>
              <a:gd name="connsiteX2" fmla="*/ 7693003 w 7693003"/>
              <a:gd name="connsiteY2" fmla="*/ 792000 h 792000"/>
              <a:gd name="connsiteX3" fmla="*/ 0 w 7693003"/>
              <a:gd name="connsiteY3" fmla="*/ 792000 h 792000"/>
              <a:gd name="connsiteX4" fmla="*/ 0 w 7693003"/>
              <a:gd name="connsiteY4" fmla="*/ 0 h 792000"/>
              <a:gd name="connsiteX0" fmla="*/ 0 w 7704142"/>
              <a:gd name="connsiteY0" fmla="*/ 36436 h 792000"/>
              <a:gd name="connsiteX1" fmla="*/ 7704142 w 7704142"/>
              <a:gd name="connsiteY1" fmla="*/ 0 h 792000"/>
              <a:gd name="connsiteX2" fmla="*/ 7704142 w 7704142"/>
              <a:gd name="connsiteY2" fmla="*/ 792000 h 792000"/>
              <a:gd name="connsiteX3" fmla="*/ 11139 w 7704142"/>
              <a:gd name="connsiteY3" fmla="*/ 792000 h 792000"/>
              <a:gd name="connsiteX4" fmla="*/ 0 w 7704142"/>
              <a:gd name="connsiteY4" fmla="*/ 36436 h 792000"/>
              <a:gd name="connsiteX0" fmla="*/ 0 w 7704142"/>
              <a:gd name="connsiteY0" fmla="*/ 36436 h 858546"/>
              <a:gd name="connsiteX1" fmla="*/ 7704142 w 7704142"/>
              <a:gd name="connsiteY1" fmla="*/ 0 h 858546"/>
              <a:gd name="connsiteX2" fmla="*/ 7704142 w 7704142"/>
              <a:gd name="connsiteY2" fmla="*/ 792000 h 858546"/>
              <a:gd name="connsiteX3" fmla="*/ 754 w 7704142"/>
              <a:gd name="connsiteY3" fmla="*/ 858546 h 858546"/>
              <a:gd name="connsiteX4" fmla="*/ 0 w 7704142"/>
              <a:gd name="connsiteY4" fmla="*/ 36436 h 858546"/>
              <a:gd name="connsiteX0" fmla="*/ 0 w 7715281"/>
              <a:gd name="connsiteY0" fmla="*/ 72871 h 858546"/>
              <a:gd name="connsiteX1" fmla="*/ 7715281 w 7715281"/>
              <a:gd name="connsiteY1" fmla="*/ 0 h 858546"/>
              <a:gd name="connsiteX2" fmla="*/ 7715281 w 7715281"/>
              <a:gd name="connsiteY2" fmla="*/ 792000 h 858546"/>
              <a:gd name="connsiteX3" fmla="*/ 11893 w 7715281"/>
              <a:gd name="connsiteY3" fmla="*/ 858546 h 858546"/>
              <a:gd name="connsiteX4" fmla="*/ 0 w 7715281"/>
              <a:gd name="connsiteY4" fmla="*/ 72871 h 858546"/>
              <a:gd name="connsiteX0" fmla="*/ 0 w 7831077"/>
              <a:gd name="connsiteY0" fmla="*/ 72871 h 858546"/>
              <a:gd name="connsiteX1" fmla="*/ 7715281 w 7831077"/>
              <a:gd name="connsiteY1" fmla="*/ 0 h 858546"/>
              <a:gd name="connsiteX2" fmla="*/ 7831077 w 7831077"/>
              <a:gd name="connsiteY2" fmla="*/ 788371 h 858546"/>
              <a:gd name="connsiteX3" fmla="*/ 11893 w 7831077"/>
              <a:gd name="connsiteY3" fmla="*/ 858546 h 858546"/>
              <a:gd name="connsiteX4" fmla="*/ 0 w 7831077"/>
              <a:gd name="connsiteY4" fmla="*/ 72871 h 858546"/>
              <a:gd name="connsiteX0" fmla="*/ 0 w 7809309"/>
              <a:gd name="connsiteY0" fmla="*/ 72871 h 858546"/>
              <a:gd name="connsiteX1" fmla="*/ 7715281 w 7809309"/>
              <a:gd name="connsiteY1" fmla="*/ 0 h 858546"/>
              <a:gd name="connsiteX2" fmla="*/ 7809309 w 7809309"/>
              <a:gd name="connsiteY2" fmla="*/ 781911 h 858546"/>
              <a:gd name="connsiteX3" fmla="*/ 11893 w 7809309"/>
              <a:gd name="connsiteY3" fmla="*/ 858546 h 858546"/>
              <a:gd name="connsiteX4" fmla="*/ 0 w 7809309"/>
              <a:gd name="connsiteY4" fmla="*/ 72871 h 858546"/>
              <a:gd name="connsiteX0" fmla="*/ 0 w 7809309"/>
              <a:gd name="connsiteY0" fmla="*/ 130700 h 916375"/>
              <a:gd name="connsiteX1" fmla="*/ 7680444 w 7809309"/>
              <a:gd name="connsiteY1" fmla="*/ 0 h 916375"/>
              <a:gd name="connsiteX2" fmla="*/ 7809309 w 7809309"/>
              <a:gd name="connsiteY2" fmla="*/ 839740 h 916375"/>
              <a:gd name="connsiteX3" fmla="*/ 11893 w 7809309"/>
              <a:gd name="connsiteY3" fmla="*/ 916375 h 916375"/>
              <a:gd name="connsiteX4" fmla="*/ 0 w 7809309"/>
              <a:gd name="connsiteY4" fmla="*/ 130700 h 916375"/>
              <a:gd name="connsiteX0" fmla="*/ 0 w 7796536"/>
              <a:gd name="connsiteY0" fmla="*/ 130700 h 916375"/>
              <a:gd name="connsiteX1" fmla="*/ 7680444 w 7796536"/>
              <a:gd name="connsiteY1" fmla="*/ 0 h 916375"/>
              <a:gd name="connsiteX2" fmla="*/ 7796536 w 7796536"/>
              <a:gd name="connsiteY2" fmla="*/ 826451 h 916375"/>
              <a:gd name="connsiteX3" fmla="*/ 11893 w 7796536"/>
              <a:gd name="connsiteY3" fmla="*/ 916375 h 916375"/>
              <a:gd name="connsiteX4" fmla="*/ 0 w 7796536"/>
              <a:gd name="connsiteY4" fmla="*/ 130700 h 916375"/>
              <a:gd name="connsiteX0" fmla="*/ 0 w 7802350"/>
              <a:gd name="connsiteY0" fmla="*/ 130700 h 916375"/>
              <a:gd name="connsiteX1" fmla="*/ 7680444 w 7802350"/>
              <a:gd name="connsiteY1" fmla="*/ 0 h 916375"/>
              <a:gd name="connsiteX2" fmla="*/ 7802350 w 7802350"/>
              <a:gd name="connsiteY2" fmla="*/ 875666 h 916375"/>
              <a:gd name="connsiteX3" fmla="*/ 11893 w 7802350"/>
              <a:gd name="connsiteY3" fmla="*/ 916375 h 916375"/>
              <a:gd name="connsiteX4" fmla="*/ 0 w 7802350"/>
              <a:gd name="connsiteY4" fmla="*/ 130700 h 916375"/>
              <a:gd name="connsiteX0" fmla="*/ 0 w 7802350"/>
              <a:gd name="connsiteY0" fmla="*/ 130700 h 952302"/>
              <a:gd name="connsiteX1" fmla="*/ 7680444 w 7802350"/>
              <a:gd name="connsiteY1" fmla="*/ 0 h 952302"/>
              <a:gd name="connsiteX2" fmla="*/ 7802350 w 7802350"/>
              <a:gd name="connsiteY2" fmla="*/ 875666 h 952302"/>
              <a:gd name="connsiteX3" fmla="*/ 4935 w 7802350"/>
              <a:gd name="connsiteY3" fmla="*/ 952302 h 952302"/>
              <a:gd name="connsiteX4" fmla="*/ 0 w 7802350"/>
              <a:gd name="connsiteY4" fmla="*/ 130700 h 952302"/>
              <a:gd name="connsiteX0" fmla="*/ 0 w 7882165"/>
              <a:gd name="connsiteY0" fmla="*/ 107014 h 952302"/>
              <a:gd name="connsiteX1" fmla="*/ 7760259 w 7882165"/>
              <a:gd name="connsiteY1" fmla="*/ 0 h 952302"/>
              <a:gd name="connsiteX2" fmla="*/ 7882165 w 7882165"/>
              <a:gd name="connsiteY2" fmla="*/ 875666 h 952302"/>
              <a:gd name="connsiteX3" fmla="*/ 84750 w 7882165"/>
              <a:gd name="connsiteY3" fmla="*/ 952302 h 952302"/>
              <a:gd name="connsiteX4" fmla="*/ 0 w 7882165"/>
              <a:gd name="connsiteY4" fmla="*/ 107014 h 952302"/>
              <a:gd name="connsiteX0" fmla="*/ 0 w 7871132"/>
              <a:gd name="connsiteY0" fmla="*/ 129285 h 952302"/>
              <a:gd name="connsiteX1" fmla="*/ 7749226 w 7871132"/>
              <a:gd name="connsiteY1" fmla="*/ 0 h 952302"/>
              <a:gd name="connsiteX2" fmla="*/ 7871132 w 7871132"/>
              <a:gd name="connsiteY2" fmla="*/ 875666 h 952302"/>
              <a:gd name="connsiteX3" fmla="*/ 73717 w 7871132"/>
              <a:gd name="connsiteY3" fmla="*/ 952302 h 952302"/>
              <a:gd name="connsiteX4" fmla="*/ 0 w 7871132"/>
              <a:gd name="connsiteY4" fmla="*/ 129285 h 952302"/>
              <a:gd name="connsiteX0" fmla="*/ 0 w 7871132"/>
              <a:gd name="connsiteY0" fmla="*/ 129285 h 952302"/>
              <a:gd name="connsiteX1" fmla="*/ 7749226 w 7871132"/>
              <a:gd name="connsiteY1" fmla="*/ 0 h 952302"/>
              <a:gd name="connsiteX2" fmla="*/ 7871132 w 7871132"/>
              <a:gd name="connsiteY2" fmla="*/ 875666 h 952302"/>
              <a:gd name="connsiteX3" fmla="*/ 73717 w 7871132"/>
              <a:gd name="connsiteY3" fmla="*/ 952302 h 952302"/>
              <a:gd name="connsiteX4" fmla="*/ 0 w 7871132"/>
              <a:gd name="connsiteY4" fmla="*/ 129285 h 952302"/>
              <a:gd name="connsiteX0" fmla="*/ 0 w 7871132"/>
              <a:gd name="connsiteY0" fmla="*/ 129285 h 947627"/>
              <a:gd name="connsiteX1" fmla="*/ 7749226 w 7871132"/>
              <a:gd name="connsiteY1" fmla="*/ 0 h 947627"/>
              <a:gd name="connsiteX2" fmla="*/ 7871132 w 7871132"/>
              <a:gd name="connsiteY2" fmla="*/ 875666 h 947627"/>
              <a:gd name="connsiteX3" fmla="*/ 89968 w 7871132"/>
              <a:gd name="connsiteY3" fmla="*/ 947627 h 947627"/>
              <a:gd name="connsiteX4" fmla="*/ 0 w 7871132"/>
              <a:gd name="connsiteY4" fmla="*/ 129285 h 947627"/>
              <a:gd name="connsiteX0" fmla="*/ 0 w 7871132"/>
              <a:gd name="connsiteY0" fmla="*/ 129285 h 947627"/>
              <a:gd name="connsiteX1" fmla="*/ 7749226 w 7871132"/>
              <a:gd name="connsiteY1" fmla="*/ 0 h 947627"/>
              <a:gd name="connsiteX2" fmla="*/ 7871132 w 7871132"/>
              <a:gd name="connsiteY2" fmla="*/ 875666 h 947627"/>
              <a:gd name="connsiteX3" fmla="*/ 89968 w 7871132"/>
              <a:gd name="connsiteY3" fmla="*/ 947627 h 947627"/>
              <a:gd name="connsiteX4" fmla="*/ 0 w 7871132"/>
              <a:gd name="connsiteY4" fmla="*/ 129285 h 947627"/>
              <a:gd name="connsiteX0" fmla="*/ 0 w 7852843"/>
              <a:gd name="connsiteY0" fmla="*/ 129285 h 947627"/>
              <a:gd name="connsiteX1" fmla="*/ 7749226 w 7852843"/>
              <a:gd name="connsiteY1" fmla="*/ 0 h 947627"/>
              <a:gd name="connsiteX2" fmla="*/ 7852843 w 7852843"/>
              <a:gd name="connsiteY2" fmla="*/ 851242 h 947627"/>
              <a:gd name="connsiteX3" fmla="*/ 89968 w 7852843"/>
              <a:gd name="connsiteY3" fmla="*/ 947627 h 947627"/>
              <a:gd name="connsiteX4" fmla="*/ 0 w 7852843"/>
              <a:gd name="connsiteY4" fmla="*/ 129285 h 947627"/>
              <a:gd name="connsiteX0" fmla="*/ 0 w 7852843"/>
              <a:gd name="connsiteY0" fmla="*/ 129285 h 929663"/>
              <a:gd name="connsiteX1" fmla="*/ 7749226 w 7852843"/>
              <a:gd name="connsiteY1" fmla="*/ 0 h 929663"/>
              <a:gd name="connsiteX2" fmla="*/ 7852843 w 7852843"/>
              <a:gd name="connsiteY2" fmla="*/ 851242 h 929663"/>
              <a:gd name="connsiteX3" fmla="*/ 93447 w 7852843"/>
              <a:gd name="connsiteY3" fmla="*/ 929663 h 929663"/>
              <a:gd name="connsiteX4" fmla="*/ 0 w 7852843"/>
              <a:gd name="connsiteY4" fmla="*/ 129285 h 92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2843" h="929663">
                <a:moveTo>
                  <a:pt x="0" y="129285"/>
                </a:moveTo>
                <a:lnTo>
                  <a:pt x="7749226" y="0"/>
                </a:lnTo>
                <a:lnTo>
                  <a:pt x="7852843" y="851242"/>
                </a:lnTo>
                <a:lnTo>
                  <a:pt x="93447" y="929663"/>
                </a:lnTo>
                <a:cubicBezTo>
                  <a:pt x="51400" y="633724"/>
                  <a:pt x="25498" y="391817"/>
                  <a:pt x="0" y="12928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AC83E5E5-2FE3-43A5-8587-C3F71020E217}"/>
              </a:ext>
            </a:extLst>
          </p:cNvPr>
          <p:cNvSpPr/>
          <p:nvPr/>
        </p:nvSpPr>
        <p:spPr>
          <a:xfrm rot="20783557">
            <a:off x="1230164" y="2871143"/>
            <a:ext cx="9712847" cy="910129"/>
          </a:xfrm>
          <a:custGeom>
            <a:avLst/>
            <a:gdLst>
              <a:gd name="connsiteX0" fmla="*/ 0 w 7693003"/>
              <a:gd name="connsiteY0" fmla="*/ 0 h 792000"/>
              <a:gd name="connsiteX1" fmla="*/ 7693003 w 7693003"/>
              <a:gd name="connsiteY1" fmla="*/ 0 h 792000"/>
              <a:gd name="connsiteX2" fmla="*/ 7693003 w 7693003"/>
              <a:gd name="connsiteY2" fmla="*/ 792000 h 792000"/>
              <a:gd name="connsiteX3" fmla="*/ 0 w 7693003"/>
              <a:gd name="connsiteY3" fmla="*/ 792000 h 792000"/>
              <a:gd name="connsiteX4" fmla="*/ 0 w 7693003"/>
              <a:gd name="connsiteY4" fmla="*/ 0 h 792000"/>
              <a:gd name="connsiteX0" fmla="*/ 0 w 7704142"/>
              <a:gd name="connsiteY0" fmla="*/ 36436 h 792000"/>
              <a:gd name="connsiteX1" fmla="*/ 7704142 w 7704142"/>
              <a:gd name="connsiteY1" fmla="*/ 0 h 792000"/>
              <a:gd name="connsiteX2" fmla="*/ 7704142 w 7704142"/>
              <a:gd name="connsiteY2" fmla="*/ 792000 h 792000"/>
              <a:gd name="connsiteX3" fmla="*/ 11139 w 7704142"/>
              <a:gd name="connsiteY3" fmla="*/ 792000 h 792000"/>
              <a:gd name="connsiteX4" fmla="*/ 0 w 7704142"/>
              <a:gd name="connsiteY4" fmla="*/ 36436 h 792000"/>
              <a:gd name="connsiteX0" fmla="*/ 0 w 7704142"/>
              <a:gd name="connsiteY0" fmla="*/ 36436 h 858546"/>
              <a:gd name="connsiteX1" fmla="*/ 7704142 w 7704142"/>
              <a:gd name="connsiteY1" fmla="*/ 0 h 858546"/>
              <a:gd name="connsiteX2" fmla="*/ 7704142 w 7704142"/>
              <a:gd name="connsiteY2" fmla="*/ 792000 h 858546"/>
              <a:gd name="connsiteX3" fmla="*/ 754 w 7704142"/>
              <a:gd name="connsiteY3" fmla="*/ 858546 h 858546"/>
              <a:gd name="connsiteX4" fmla="*/ 0 w 7704142"/>
              <a:gd name="connsiteY4" fmla="*/ 36436 h 858546"/>
              <a:gd name="connsiteX0" fmla="*/ 0 w 7715281"/>
              <a:gd name="connsiteY0" fmla="*/ 72871 h 858546"/>
              <a:gd name="connsiteX1" fmla="*/ 7715281 w 7715281"/>
              <a:gd name="connsiteY1" fmla="*/ 0 h 858546"/>
              <a:gd name="connsiteX2" fmla="*/ 7715281 w 7715281"/>
              <a:gd name="connsiteY2" fmla="*/ 792000 h 858546"/>
              <a:gd name="connsiteX3" fmla="*/ 11893 w 7715281"/>
              <a:gd name="connsiteY3" fmla="*/ 858546 h 858546"/>
              <a:gd name="connsiteX4" fmla="*/ 0 w 7715281"/>
              <a:gd name="connsiteY4" fmla="*/ 72871 h 858546"/>
              <a:gd name="connsiteX0" fmla="*/ 0 w 7715281"/>
              <a:gd name="connsiteY0" fmla="*/ 105468 h 891143"/>
              <a:gd name="connsiteX1" fmla="*/ 7609272 w 7715281"/>
              <a:gd name="connsiteY1" fmla="*/ 0 h 891143"/>
              <a:gd name="connsiteX2" fmla="*/ 7715281 w 7715281"/>
              <a:gd name="connsiteY2" fmla="*/ 824597 h 891143"/>
              <a:gd name="connsiteX3" fmla="*/ 11893 w 7715281"/>
              <a:gd name="connsiteY3" fmla="*/ 891143 h 891143"/>
              <a:gd name="connsiteX4" fmla="*/ 0 w 7715281"/>
              <a:gd name="connsiteY4" fmla="*/ 105468 h 891143"/>
              <a:gd name="connsiteX0" fmla="*/ 0 w 7708213"/>
              <a:gd name="connsiteY0" fmla="*/ 105468 h 891143"/>
              <a:gd name="connsiteX1" fmla="*/ 7609272 w 7708213"/>
              <a:gd name="connsiteY1" fmla="*/ 0 h 891143"/>
              <a:gd name="connsiteX2" fmla="*/ 7708213 w 7708213"/>
              <a:gd name="connsiteY2" fmla="*/ 822425 h 891143"/>
              <a:gd name="connsiteX3" fmla="*/ 11893 w 7708213"/>
              <a:gd name="connsiteY3" fmla="*/ 891143 h 891143"/>
              <a:gd name="connsiteX4" fmla="*/ 0 w 7708213"/>
              <a:gd name="connsiteY4" fmla="*/ 105468 h 891143"/>
              <a:gd name="connsiteX0" fmla="*/ 0 w 7708213"/>
              <a:gd name="connsiteY0" fmla="*/ 105468 h 921850"/>
              <a:gd name="connsiteX1" fmla="*/ 7609272 w 7708213"/>
              <a:gd name="connsiteY1" fmla="*/ 0 h 921850"/>
              <a:gd name="connsiteX2" fmla="*/ 7708213 w 7708213"/>
              <a:gd name="connsiteY2" fmla="*/ 822425 h 921850"/>
              <a:gd name="connsiteX3" fmla="*/ 80857 w 7708213"/>
              <a:gd name="connsiteY3" fmla="*/ 921850 h 921850"/>
              <a:gd name="connsiteX4" fmla="*/ 0 w 7708213"/>
              <a:gd name="connsiteY4" fmla="*/ 105468 h 921850"/>
              <a:gd name="connsiteX0" fmla="*/ 0 w 7694078"/>
              <a:gd name="connsiteY0" fmla="*/ 109814 h 921850"/>
              <a:gd name="connsiteX1" fmla="*/ 7595137 w 7694078"/>
              <a:gd name="connsiteY1" fmla="*/ 0 h 921850"/>
              <a:gd name="connsiteX2" fmla="*/ 7694078 w 7694078"/>
              <a:gd name="connsiteY2" fmla="*/ 822425 h 921850"/>
              <a:gd name="connsiteX3" fmla="*/ 66722 w 7694078"/>
              <a:gd name="connsiteY3" fmla="*/ 921850 h 921850"/>
              <a:gd name="connsiteX4" fmla="*/ 0 w 7694078"/>
              <a:gd name="connsiteY4" fmla="*/ 109814 h 921850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0432"/>
              <a:gd name="connsiteY0" fmla="*/ 129940 h 908241"/>
              <a:gd name="connsiteX1" fmla="*/ 7591491 w 7690432"/>
              <a:gd name="connsiteY1" fmla="*/ 0 h 908241"/>
              <a:gd name="connsiteX2" fmla="*/ 7690432 w 7690432"/>
              <a:gd name="connsiteY2" fmla="*/ 822425 h 908241"/>
              <a:gd name="connsiteX3" fmla="*/ 80632 w 7690432"/>
              <a:gd name="connsiteY3" fmla="*/ 908241 h 908241"/>
              <a:gd name="connsiteX4" fmla="*/ 0 w 7690432"/>
              <a:gd name="connsiteY4" fmla="*/ 129940 h 908241"/>
              <a:gd name="connsiteX0" fmla="*/ 0 w 7690657"/>
              <a:gd name="connsiteY0" fmla="*/ 91859 h 908241"/>
              <a:gd name="connsiteX1" fmla="*/ 7591716 w 7690657"/>
              <a:gd name="connsiteY1" fmla="*/ 0 h 908241"/>
              <a:gd name="connsiteX2" fmla="*/ 7690657 w 7690657"/>
              <a:gd name="connsiteY2" fmla="*/ 822425 h 908241"/>
              <a:gd name="connsiteX3" fmla="*/ 80857 w 7690657"/>
              <a:gd name="connsiteY3" fmla="*/ 908241 h 908241"/>
              <a:gd name="connsiteX4" fmla="*/ 0 w 7690657"/>
              <a:gd name="connsiteY4" fmla="*/ 91859 h 908241"/>
              <a:gd name="connsiteX0" fmla="*/ 0 w 7690657"/>
              <a:gd name="connsiteY0" fmla="*/ 96205 h 912587"/>
              <a:gd name="connsiteX1" fmla="*/ 7577581 w 7690657"/>
              <a:gd name="connsiteY1" fmla="*/ 0 h 912587"/>
              <a:gd name="connsiteX2" fmla="*/ 7690657 w 7690657"/>
              <a:gd name="connsiteY2" fmla="*/ 826771 h 912587"/>
              <a:gd name="connsiteX3" fmla="*/ 80857 w 7690657"/>
              <a:gd name="connsiteY3" fmla="*/ 912587 h 912587"/>
              <a:gd name="connsiteX4" fmla="*/ 0 w 7690657"/>
              <a:gd name="connsiteY4" fmla="*/ 96205 h 912587"/>
              <a:gd name="connsiteX0" fmla="*/ 0 w 7669454"/>
              <a:gd name="connsiteY0" fmla="*/ 102724 h 912587"/>
              <a:gd name="connsiteX1" fmla="*/ 7556378 w 7669454"/>
              <a:gd name="connsiteY1" fmla="*/ 0 h 912587"/>
              <a:gd name="connsiteX2" fmla="*/ 7669454 w 7669454"/>
              <a:gd name="connsiteY2" fmla="*/ 826771 h 912587"/>
              <a:gd name="connsiteX3" fmla="*/ 59654 w 7669454"/>
              <a:gd name="connsiteY3" fmla="*/ 912587 h 912587"/>
              <a:gd name="connsiteX4" fmla="*/ 0 w 7669454"/>
              <a:gd name="connsiteY4" fmla="*/ 102724 h 912587"/>
              <a:gd name="connsiteX0" fmla="*/ 0 w 7669454"/>
              <a:gd name="connsiteY0" fmla="*/ 102724 h 912587"/>
              <a:gd name="connsiteX1" fmla="*/ 7556378 w 7669454"/>
              <a:gd name="connsiteY1" fmla="*/ 0 h 912587"/>
              <a:gd name="connsiteX2" fmla="*/ 7669454 w 7669454"/>
              <a:gd name="connsiteY2" fmla="*/ 826771 h 912587"/>
              <a:gd name="connsiteX3" fmla="*/ 59654 w 7669454"/>
              <a:gd name="connsiteY3" fmla="*/ 912587 h 912587"/>
              <a:gd name="connsiteX4" fmla="*/ 0 w 7669454"/>
              <a:gd name="connsiteY4" fmla="*/ 102724 h 912587"/>
              <a:gd name="connsiteX0" fmla="*/ 0 w 7669454"/>
              <a:gd name="connsiteY0" fmla="*/ 102724 h 910129"/>
              <a:gd name="connsiteX1" fmla="*/ 7556378 w 7669454"/>
              <a:gd name="connsiteY1" fmla="*/ 0 h 910129"/>
              <a:gd name="connsiteX2" fmla="*/ 7669454 w 7669454"/>
              <a:gd name="connsiteY2" fmla="*/ 826771 h 910129"/>
              <a:gd name="connsiteX3" fmla="*/ 82567 w 7669454"/>
              <a:gd name="connsiteY3" fmla="*/ 910129 h 910129"/>
              <a:gd name="connsiteX4" fmla="*/ 0 w 7669454"/>
              <a:gd name="connsiteY4" fmla="*/ 102724 h 910129"/>
              <a:gd name="connsiteX0" fmla="*/ 0 w 7646542"/>
              <a:gd name="connsiteY0" fmla="*/ 102724 h 910129"/>
              <a:gd name="connsiteX1" fmla="*/ 7556378 w 7646542"/>
              <a:gd name="connsiteY1" fmla="*/ 0 h 910129"/>
              <a:gd name="connsiteX2" fmla="*/ 7646542 w 7646542"/>
              <a:gd name="connsiteY2" fmla="*/ 829229 h 910129"/>
              <a:gd name="connsiteX3" fmla="*/ 82567 w 7646542"/>
              <a:gd name="connsiteY3" fmla="*/ 910129 h 910129"/>
              <a:gd name="connsiteX4" fmla="*/ 0 w 7646542"/>
              <a:gd name="connsiteY4" fmla="*/ 102724 h 9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6542" h="910129">
                <a:moveTo>
                  <a:pt x="0" y="102724"/>
                </a:moveTo>
                <a:lnTo>
                  <a:pt x="7556378" y="0"/>
                </a:lnTo>
                <a:lnTo>
                  <a:pt x="7646542" y="829229"/>
                </a:lnTo>
                <a:lnTo>
                  <a:pt x="82567" y="910129"/>
                </a:lnTo>
                <a:cubicBezTo>
                  <a:pt x="61114" y="629573"/>
                  <a:pt x="19967" y="430339"/>
                  <a:pt x="0" y="102724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184C42D-1502-4904-8076-CE224781C6C6}"/>
              </a:ext>
            </a:extLst>
          </p:cNvPr>
          <p:cNvSpPr/>
          <p:nvPr/>
        </p:nvSpPr>
        <p:spPr>
          <a:xfrm>
            <a:off x="1263244" y="4128802"/>
            <a:ext cx="9611246" cy="792000"/>
          </a:xfrm>
          <a:custGeom>
            <a:avLst/>
            <a:gdLst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0 w 7717018"/>
              <a:gd name="connsiteY3" fmla="*/ 792000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342900 w 7717018"/>
              <a:gd name="connsiteY3" fmla="*/ 763425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238125 w 7717018"/>
              <a:gd name="connsiteY3" fmla="*/ 763425 h 792000"/>
              <a:gd name="connsiteX4" fmla="*/ 0 w 7717018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18" h="792000">
                <a:moveTo>
                  <a:pt x="0" y="0"/>
                </a:moveTo>
                <a:lnTo>
                  <a:pt x="7717018" y="0"/>
                </a:lnTo>
                <a:lnTo>
                  <a:pt x="7717018" y="792000"/>
                </a:lnTo>
                <a:lnTo>
                  <a:pt x="238125" y="763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Pentagon 1">
            <a:extLst>
              <a:ext uri="{FF2B5EF4-FFF2-40B4-BE49-F238E27FC236}">
                <a16:creationId xmlns:a16="http://schemas.microsoft.com/office/drawing/2014/main" id="{E1BCBF41-28C2-4A39-B294-1552666A9C06}"/>
              </a:ext>
            </a:extLst>
          </p:cNvPr>
          <p:cNvSpPr/>
          <p:nvPr/>
        </p:nvSpPr>
        <p:spPr>
          <a:xfrm rot="10800000">
            <a:off x="1099128" y="1769688"/>
            <a:ext cx="9811609" cy="792000"/>
          </a:xfrm>
          <a:custGeom>
            <a:avLst/>
            <a:gdLst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0 w 7687474"/>
              <a:gd name="connsiteY4" fmla="*/ 792000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352425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66700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38125 w 7687474"/>
              <a:gd name="connsiteY4" fmla="*/ 792000 h 792000"/>
              <a:gd name="connsiteX5" fmla="*/ 0 w 7687474"/>
              <a:gd name="connsiteY5" fmla="*/ 0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85750 w 7735099"/>
              <a:gd name="connsiteY4" fmla="*/ 792000 h 792000"/>
              <a:gd name="connsiteX5" fmla="*/ 0 w 7735099"/>
              <a:gd name="connsiteY5" fmla="*/ 9525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57175 w 7735099"/>
              <a:gd name="connsiteY4" fmla="*/ 792000 h 792000"/>
              <a:gd name="connsiteX5" fmla="*/ 0 w 7735099"/>
              <a:gd name="connsiteY5" fmla="*/ 9525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5099" h="792000">
                <a:moveTo>
                  <a:pt x="0" y="9525"/>
                </a:moveTo>
                <a:lnTo>
                  <a:pt x="7339099" y="0"/>
                </a:lnTo>
                <a:lnTo>
                  <a:pt x="7735099" y="396000"/>
                </a:lnTo>
                <a:lnTo>
                  <a:pt x="7339099" y="792000"/>
                </a:lnTo>
                <a:lnTo>
                  <a:pt x="257175" y="79200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3C0514C-DBC7-4FD6-89A4-13DA06F33522}"/>
              </a:ext>
            </a:extLst>
          </p:cNvPr>
          <p:cNvSpPr/>
          <p:nvPr/>
        </p:nvSpPr>
        <p:spPr>
          <a:xfrm rot="10800000">
            <a:off x="1326746" y="2898104"/>
            <a:ext cx="9611246" cy="792000"/>
          </a:xfrm>
          <a:custGeom>
            <a:avLst/>
            <a:gdLst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0 w 7717018"/>
              <a:gd name="connsiteY3" fmla="*/ 792000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342900 w 7717018"/>
              <a:gd name="connsiteY3" fmla="*/ 763425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238125 w 7717018"/>
              <a:gd name="connsiteY3" fmla="*/ 763425 h 792000"/>
              <a:gd name="connsiteX4" fmla="*/ 0 w 7717018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18" h="792000">
                <a:moveTo>
                  <a:pt x="0" y="0"/>
                </a:moveTo>
                <a:lnTo>
                  <a:pt x="7717018" y="0"/>
                </a:lnTo>
                <a:lnTo>
                  <a:pt x="7717018" y="792000"/>
                </a:lnTo>
                <a:lnTo>
                  <a:pt x="238125" y="763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Pentagon 1">
            <a:extLst>
              <a:ext uri="{FF2B5EF4-FFF2-40B4-BE49-F238E27FC236}">
                <a16:creationId xmlns:a16="http://schemas.microsoft.com/office/drawing/2014/main" id="{334D690A-F4D7-429D-BFA2-9770409A51E3}"/>
              </a:ext>
            </a:extLst>
          </p:cNvPr>
          <p:cNvSpPr/>
          <p:nvPr/>
        </p:nvSpPr>
        <p:spPr>
          <a:xfrm>
            <a:off x="1290501" y="5257218"/>
            <a:ext cx="9811609" cy="792000"/>
          </a:xfrm>
          <a:custGeom>
            <a:avLst/>
            <a:gdLst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0 w 7687474"/>
              <a:gd name="connsiteY4" fmla="*/ 792000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352425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66700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38125 w 7687474"/>
              <a:gd name="connsiteY4" fmla="*/ 792000 h 792000"/>
              <a:gd name="connsiteX5" fmla="*/ 0 w 7687474"/>
              <a:gd name="connsiteY5" fmla="*/ 0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85750 w 7735099"/>
              <a:gd name="connsiteY4" fmla="*/ 792000 h 792000"/>
              <a:gd name="connsiteX5" fmla="*/ 0 w 7735099"/>
              <a:gd name="connsiteY5" fmla="*/ 9525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57175 w 7735099"/>
              <a:gd name="connsiteY4" fmla="*/ 792000 h 792000"/>
              <a:gd name="connsiteX5" fmla="*/ 0 w 7735099"/>
              <a:gd name="connsiteY5" fmla="*/ 9525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5099" h="792000">
                <a:moveTo>
                  <a:pt x="0" y="9525"/>
                </a:moveTo>
                <a:lnTo>
                  <a:pt x="7339099" y="0"/>
                </a:lnTo>
                <a:lnTo>
                  <a:pt x="7735099" y="396000"/>
                </a:lnTo>
                <a:lnTo>
                  <a:pt x="7339099" y="792000"/>
                </a:lnTo>
                <a:lnTo>
                  <a:pt x="257175" y="79200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410A4E-6903-E5E1-3D34-8DFD470ABCD4}"/>
              </a:ext>
            </a:extLst>
          </p:cNvPr>
          <p:cNvSpPr txBox="1"/>
          <p:nvPr/>
        </p:nvSpPr>
        <p:spPr>
          <a:xfrm>
            <a:off x="1764559" y="1842522"/>
            <a:ext cx="8013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Jinoyatchilikka</a:t>
            </a:r>
            <a:r>
              <a:rPr lang="en-US" dirty="0"/>
              <a:t> </a:t>
            </a:r>
            <a:r>
              <a:rPr lang="en-US" dirty="0" err="1"/>
              <a:t>qarshi</a:t>
            </a:r>
            <a:r>
              <a:rPr lang="en-US" dirty="0"/>
              <a:t> </a:t>
            </a:r>
            <a:r>
              <a:rPr lang="en-US" dirty="0" err="1"/>
              <a:t>samarali</a:t>
            </a:r>
            <a:r>
              <a:rPr lang="en-US" dirty="0"/>
              <a:t> </a:t>
            </a:r>
            <a:r>
              <a:rPr lang="en-US" dirty="0" err="1"/>
              <a:t>kurashish</a:t>
            </a:r>
            <a:r>
              <a:rPr lang="en-US" dirty="0"/>
              <a:t> </a:t>
            </a:r>
            <a:r>
              <a:rPr lang="en-US" dirty="0" err="1"/>
              <a:t>fuqarolarning</a:t>
            </a:r>
            <a:r>
              <a:rPr lang="en-US" dirty="0"/>
              <a:t> </a:t>
            </a:r>
            <a:r>
              <a:rPr lang="en-US" dirty="0" err="1"/>
              <a:t>xavfsizligini</a:t>
            </a:r>
            <a:r>
              <a:rPr lang="en-US" dirty="0"/>
              <a:t> </a:t>
            </a:r>
            <a:r>
              <a:rPr lang="en-US" dirty="0" err="1"/>
              <a:t>ta'minlashda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yo‘nalishlardan</a:t>
            </a:r>
            <a:r>
              <a:rPr lang="en-US" dirty="0"/>
              <a:t> </a:t>
            </a:r>
            <a:r>
              <a:rPr lang="en-US" dirty="0" err="1"/>
              <a:t>biridir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30993D-DB39-FE4E-B321-56ABAE2DDD61}"/>
              </a:ext>
            </a:extLst>
          </p:cNvPr>
          <p:cNvSpPr txBox="1"/>
          <p:nvPr/>
        </p:nvSpPr>
        <p:spPr>
          <a:xfrm>
            <a:off x="1764559" y="2956663"/>
            <a:ext cx="6981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Buning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qonunlarni</a:t>
            </a:r>
            <a:r>
              <a:rPr lang="en-US" dirty="0"/>
              <a:t> </a:t>
            </a:r>
            <a:r>
              <a:rPr lang="en-US" dirty="0" err="1"/>
              <a:t>mustahkamlash</a:t>
            </a:r>
            <a:r>
              <a:rPr lang="en-US" dirty="0"/>
              <a:t>, </a:t>
            </a:r>
            <a:r>
              <a:rPr lang="en-US" dirty="0" err="1"/>
              <a:t>jinoyatlarni</a:t>
            </a:r>
            <a:r>
              <a:rPr lang="en-US" dirty="0"/>
              <a:t> </a:t>
            </a:r>
            <a:r>
              <a:rPr lang="en-US" dirty="0" err="1"/>
              <a:t>oldini</a:t>
            </a:r>
            <a:r>
              <a:rPr lang="en-US" dirty="0"/>
              <a:t>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profilaktik</a:t>
            </a:r>
            <a:r>
              <a:rPr lang="en-US" dirty="0"/>
              <a:t> </a:t>
            </a:r>
            <a:r>
              <a:rPr lang="en-US" dirty="0" err="1"/>
              <a:t>tadbirlarni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oshirish</a:t>
            </a:r>
            <a:r>
              <a:rPr lang="en-US" dirty="0"/>
              <a:t> </a:t>
            </a:r>
            <a:r>
              <a:rPr lang="en-US" dirty="0" err="1"/>
              <a:t>zarur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D90B80-63B6-A9A2-4DB6-096A03F08B6C}"/>
              </a:ext>
            </a:extLst>
          </p:cNvPr>
          <p:cNvSpPr txBox="1"/>
          <p:nvPr/>
        </p:nvSpPr>
        <p:spPr>
          <a:xfrm>
            <a:off x="1723233" y="4178385"/>
            <a:ext cx="894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Favqulodda</a:t>
            </a:r>
            <a:r>
              <a:rPr lang="en-US" b="1" dirty="0"/>
              <a:t> </a:t>
            </a:r>
            <a:r>
              <a:rPr lang="en-US" b="1" dirty="0" err="1"/>
              <a:t>vaziyatlarga</a:t>
            </a:r>
            <a:r>
              <a:rPr lang="en-US" b="1" dirty="0"/>
              <a:t> </a:t>
            </a:r>
            <a:r>
              <a:rPr lang="en-US" b="1" dirty="0" err="1"/>
              <a:t>tayyorgarlik</a:t>
            </a:r>
            <a:r>
              <a:rPr lang="en-US" dirty="0"/>
              <a:t>: </a:t>
            </a:r>
            <a:r>
              <a:rPr lang="en-US" dirty="0" err="1"/>
              <a:t>Tabiiy</a:t>
            </a:r>
            <a:r>
              <a:rPr lang="en-US" dirty="0"/>
              <a:t> </a:t>
            </a:r>
            <a:r>
              <a:rPr lang="en-US" dirty="0" err="1"/>
              <a:t>ofatlar</a:t>
            </a:r>
            <a:r>
              <a:rPr lang="en-US" dirty="0"/>
              <a:t>, </a:t>
            </a:r>
            <a:r>
              <a:rPr lang="en-US" dirty="0" err="1"/>
              <a:t>texnogen</a:t>
            </a:r>
            <a:r>
              <a:rPr lang="en-US" dirty="0"/>
              <a:t> </a:t>
            </a:r>
            <a:r>
              <a:rPr lang="en-US" dirty="0" err="1"/>
              <a:t>falokatlar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favqulodda</a:t>
            </a:r>
            <a:r>
              <a:rPr lang="en-US" dirty="0"/>
              <a:t> </a:t>
            </a:r>
            <a:r>
              <a:rPr lang="en-US" dirty="0" err="1"/>
              <a:t>holatlar</a:t>
            </a:r>
            <a:r>
              <a:rPr lang="en-US" dirty="0"/>
              <a:t> </a:t>
            </a:r>
            <a:r>
              <a:rPr lang="en-US" dirty="0" err="1"/>
              <a:t>fuqarolarga</a:t>
            </a:r>
            <a:r>
              <a:rPr lang="en-US" dirty="0"/>
              <a:t> </a:t>
            </a:r>
            <a:r>
              <a:rPr lang="en-US" dirty="0" err="1"/>
              <a:t>tahdid</a:t>
            </a:r>
            <a:r>
              <a:rPr lang="en-US" dirty="0"/>
              <a:t> </a:t>
            </a:r>
            <a:r>
              <a:rPr lang="en-US" dirty="0" err="1"/>
              <a:t>solishi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479256-D528-CCB4-D89D-E1A3BA4F6D74}"/>
              </a:ext>
            </a:extLst>
          </p:cNvPr>
          <p:cNvSpPr txBox="1"/>
          <p:nvPr/>
        </p:nvSpPr>
        <p:spPr>
          <a:xfrm>
            <a:off x="1723232" y="5247471"/>
            <a:ext cx="9151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Shu </a:t>
            </a:r>
            <a:r>
              <a:rPr lang="en-US" dirty="0" err="1"/>
              <a:t>sababli</a:t>
            </a:r>
            <a:r>
              <a:rPr lang="en-US" dirty="0"/>
              <a:t>, </a:t>
            </a:r>
            <a:r>
              <a:rPr lang="en-US" dirty="0" err="1"/>
              <a:t>favqulodda</a:t>
            </a:r>
            <a:r>
              <a:rPr lang="en-US" dirty="0"/>
              <a:t> </a:t>
            </a:r>
            <a:r>
              <a:rPr lang="en-US" dirty="0" err="1"/>
              <a:t>vaziyatlarga</a:t>
            </a:r>
            <a:r>
              <a:rPr lang="en-US" dirty="0"/>
              <a:t> </a:t>
            </a:r>
            <a:r>
              <a:rPr lang="en-US" dirty="0" err="1"/>
              <a:t>tayyorgarlik</a:t>
            </a:r>
            <a:r>
              <a:rPr lang="en-US" dirty="0"/>
              <a:t> </a:t>
            </a:r>
            <a:r>
              <a:rPr lang="en-US" dirty="0" err="1"/>
              <a:t>ko‘rish</a:t>
            </a:r>
            <a:r>
              <a:rPr lang="en-US" dirty="0"/>
              <a:t>, </a:t>
            </a:r>
            <a:r>
              <a:rPr lang="en-US" dirty="0" err="1"/>
              <a:t>zarur</a:t>
            </a:r>
            <a:r>
              <a:rPr lang="en-US" dirty="0"/>
              <a:t> </a:t>
            </a:r>
            <a:r>
              <a:rPr lang="en-US" dirty="0" err="1"/>
              <a:t>resurslarni</a:t>
            </a:r>
            <a:r>
              <a:rPr lang="en-US" dirty="0"/>
              <a:t> </a:t>
            </a:r>
            <a:r>
              <a:rPr lang="en-US" dirty="0" err="1"/>
              <a:t>tayyorlash</a:t>
            </a:r>
            <a:r>
              <a:rPr lang="en-US" dirty="0"/>
              <a:t>, </a:t>
            </a:r>
            <a:r>
              <a:rPr lang="en-US" dirty="0" err="1"/>
              <a:t>odamlarni</a:t>
            </a:r>
            <a:r>
              <a:rPr lang="en-US" dirty="0"/>
              <a:t> </a:t>
            </a:r>
            <a:r>
              <a:rPr lang="en-US" dirty="0" err="1"/>
              <a:t>evakuatsiya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axborotni</a:t>
            </a:r>
            <a:r>
              <a:rPr lang="en-US" dirty="0"/>
              <a:t> </a:t>
            </a:r>
            <a:r>
              <a:rPr lang="en-US" dirty="0" err="1"/>
              <a:t>tez</a:t>
            </a:r>
            <a:r>
              <a:rPr lang="en-US" dirty="0"/>
              <a:t> </a:t>
            </a:r>
            <a:r>
              <a:rPr lang="en-US" dirty="0" err="1"/>
              <a:t>tarqatish</a:t>
            </a:r>
            <a:r>
              <a:rPr lang="en-US" dirty="0"/>
              <a:t> </a:t>
            </a:r>
            <a:r>
              <a:rPr lang="en-US" dirty="0" err="1"/>
              <a:t>tizimini</a:t>
            </a:r>
            <a:r>
              <a:rPr lang="en-US" dirty="0"/>
              <a:t> </a:t>
            </a:r>
            <a:r>
              <a:rPr lang="en-US" dirty="0" err="1"/>
              <a:t>yaratish</a:t>
            </a:r>
            <a:r>
              <a:rPr lang="en-US" dirty="0"/>
              <a:t> </a:t>
            </a:r>
            <a:r>
              <a:rPr lang="en-US" dirty="0" err="1"/>
              <a:t>muhimdir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D76E6D-F202-4D51-AFB5-7668B78C8A1A}"/>
              </a:ext>
            </a:extLst>
          </p:cNvPr>
          <p:cNvSpPr/>
          <p:nvPr/>
        </p:nvSpPr>
        <p:spPr>
          <a:xfrm>
            <a:off x="0" y="3226156"/>
            <a:ext cx="12192000" cy="31075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9E402-119D-B2FF-F38E-D78FE5129232}"/>
              </a:ext>
            </a:extLst>
          </p:cNvPr>
          <p:cNvSpPr txBox="1"/>
          <p:nvPr/>
        </p:nvSpPr>
        <p:spPr>
          <a:xfrm>
            <a:off x="4633812" y="3339419"/>
            <a:ext cx="7558188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barqarorlik</a:t>
            </a:r>
            <a:r>
              <a:rPr lang="en-US" dirty="0"/>
              <a:t> </a:t>
            </a:r>
            <a:r>
              <a:rPr lang="en-US" dirty="0" err="1"/>
              <a:t>davlatning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tizimini</a:t>
            </a:r>
            <a:r>
              <a:rPr lang="en-US" dirty="0"/>
              <a:t> </a:t>
            </a:r>
            <a:r>
              <a:rPr lang="en-US" dirty="0" err="1"/>
              <a:t>izchil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samarali</a:t>
            </a:r>
            <a:r>
              <a:rPr lang="en-US" dirty="0"/>
              <a:t> </a:t>
            </a:r>
            <a:r>
              <a:rPr lang="en-US" dirty="0" err="1"/>
              <a:t>boshqarishiga</a:t>
            </a:r>
            <a:r>
              <a:rPr lang="en-US" dirty="0"/>
              <a:t>, </a:t>
            </a:r>
            <a:r>
              <a:rPr lang="en-US" dirty="0" err="1"/>
              <a:t>fuqarolarining</a:t>
            </a:r>
            <a:r>
              <a:rPr lang="en-US" dirty="0"/>
              <a:t> </a:t>
            </a:r>
            <a:r>
              <a:rPr lang="en-US" dirty="0" err="1"/>
              <a:t>farovonligini</a:t>
            </a:r>
            <a:r>
              <a:rPr lang="en-US" dirty="0"/>
              <a:t> </a:t>
            </a:r>
            <a:r>
              <a:rPr lang="en-US" dirty="0" err="1"/>
              <a:t>oshirishga</a:t>
            </a:r>
            <a:r>
              <a:rPr lang="en-US" dirty="0"/>
              <a:t>, </a:t>
            </a:r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xalqaro</a:t>
            </a:r>
            <a:r>
              <a:rPr lang="en-US" dirty="0"/>
              <a:t> </a:t>
            </a:r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aloqalarni</a:t>
            </a:r>
            <a:r>
              <a:rPr lang="en-US" dirty="0"/>
              <a:t> </a:t>
            </a:r>
            <a:r>
              <a:rPr lang="en-US" dirty="0" err="1"/>
              <a:t>mustahkamlashga</a:t>
            </a:r>
            <a:r>
              <a:rPr lang="en-US" dirty="0"/>
              <a:t> </a:t>
            </a:r>
            <a:r>
              <a:rPr lang="en-US" dirty="0" err="1"/>
              <a:t>qaratilgan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omildir</a:t>
            </a:r>
            <a:r>
              <a:rPr lang="en-US" dirty="0"/>
              <a:t>. </a:t>
            </a:r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barqarorlikni</a:t>
            </a:r>
            <a:r>
              <a:rPr lang="en-US" dirty="0"/>
              <a:t> </a:t>
            </a:r>
            <a:r>
              <a:rPr lang="en-US" dirty="0" err="1"/>
              <a:t>ta’minlash</a:t>
            </a:r>
            <a:r>
              <a:rPr lang="en-US" dirty="0"/>
              <a:t> </a:t>
            </a:r>
            <a:r>
              <a:rPr lang="en-US" dirty="0" err="1"/>
              <a:t>davlatning</a:t>
            </a:r>
            <a:r>
              <a:rPr lang="en-US" dirty="0"/>
              <a:t> </a:t>
            </a:r>
            <a:r>
              <a:rPr lang="en-US" dirty="0" err="1"/>
              <a:t>ijtimoiy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siyosiy</a:t>
            </a:r>
            <a:r>
              <a:rPr lang="en-US" dirty="0"/>
              <a:t> </a:t>
            </a:r>
            <a:r>
              <a:rPr lang="en-US" dirty="0" err="1"/>
              <a:t>barqarorligini</a:t>
            </a:r>
            <a:r>
              <a:rPr lang="en-US" dirty="0"/>
              <a:t> ham </a:t>
            </a:r>
            <a:r>
              <a:rPr lang="en-US" dirty="0" err="1"/>
              <a:t>qo‘llab-quvvatlaydi</a:t>
            </a:r>
            <a:r>
              <a:rPr lang="en-US" dirty="0"/>
              <a:t>. </a:t>
            </a:r>
            <a:r>
              <a:rPr lang="en-US" dirty="0" err="1"/>
              <a:t>Barqaror</a:t>
            </a:r>
            <a:r>
              <a:rPr lang="en-US" dirty="0"/>
              <a:t> </a:t>
            </a:r>
            <a:r>
              <a:rPr lang="en-US" dirty="0" err="1"/>
              <a:t>iqtisodiyot</a:t>
            </a:r>
            <a:r>
              <a:rPr lang="en-US" dirty="0"/>
              <a:t> </a:t>
            </a:r>
            <a:r>
              <a:rPr lang="en-US" dirty="0" err="1"/>
              <a:t>nafaqat</a:t>
            </a:r>
            <a:r>
              <a:rPr lang="en-US" dirty="0"/>
              <a:t> </a:t>
            </a:r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o‘sish</a:t>
            </a:r>
            <a:r>
              <a:rPr lang="en-US" dirty="0"/>
              <a:t>, </a:t>
            </a:r>
            <a:r>
              <a:rPr lang="en-US" dirty="0" err="1"/>
              <a:t>balki</a:t>
            </a:r>
            <a:r>
              <a:rPr lang="en-US" dirty="0"/>
              <a:t> </a:t>
            </a:r>
            <a:r>
              <a:rPr lang="en-US" dirty="0" err="1"/>
              <a:t>inflyatsiya</a:t>
            </a:r>
            <a:r>
              <a:rPr lang="en-US" dirty="0"/>
              <a:t>, </a:t>
            </a:r>
            <a:r>
              <a:rPr lang="en-US" dirty="0" err="1"/>
              <a:t>ishsizlik</a:t>
            </a:r>
            <a:r>
              <a:rPr lang="en-US" dirty="0"/>
              <a:t>, </a:t>
            </a:r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qarzi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ko‘rsatkichlarni</a:t>
            </a:r>
            <a:r>
              <a:rPr lang="en-US" dirty="0"/>
              <a:t> </a:t>
            </a:r>
            <a:r>
              <a:rPr lang="en-US" dirty="0" err="1"/>
              <a:t>boshqarishni</a:t>
            </a:r>
            <a:r>
              <a:rPr lang="en-US" dirty="0"/>
              <a:t>, </a:t>
            </a:r>
            <a:r>
              <a:rPr lang="en-US" dirty="0" err="1"/>
              <a:t>muammolarni</a:t>
            </a:r>
            <a:r>
              <a:rPr lang="en-US" dirty="0"/>
              <a:t> </a:t>
            </a:r>
            <a:r>
              <a:rPr lang="en-US" dirty="0" err="1"/>
              <a:t>samarali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qilishni</a:t>
            </a:r>
            <a:r>
              <a:rPr lang="en-US" dirty="0"/>
              <a:t> ham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ichiga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D2A84-F2F7-C34E-98F1-E5120D19F9FE}"/>
              </a:ext>
            </a:extLst>
          </p:cNvPr>
          <p:cNvSpPr txBox="1"/>
          <p:nvPr/>
        </p:nvSpPr>
        <p:spPr>
          <a:xfrm>
            <a:off x="5334588" y="1315465"/>
            <a:ext cx="6098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/>
              <a:t>Iqtisodiy</a:t>
            </a:r>
            <a:r>
              <a:rPr lang="en-US" sz="4400" b="1" dirty="0"/>
              <a:t> </a:t>
            </a:r>
            <a:r>
              <a:rPr lang="en-US" sz="4400" b="1" dirty="0" err="1"/>
              <a:t>barqarorlik</a:t>
            </a:r>
            <a:endParaRPr lang="en-US" sz="4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BA5D3B-C071-2470-F5C8-ED17E28C6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9" y="1482673"/>
            <a:ext cx="3917574" cy="29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barqarorlik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2F1214-5A16-451A-8D16-AD3084DBADC2}"/>
              </a:ext>
            </a:extLst>
          </p:cNvPr>
          <p:cNvGrpSpPr/>
          <p:nvPr/>
        </p:nvGrpSpPr>
        <p:grpSpPr>
          <a:xfrm>
            <a:off x="6899650" y="478681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3910A728-E9E8-432D-9D9E-782A32DA06F2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C7E24C31-693A-46C6-9419-07EC8BC5F977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0B285068-DDA2-40F9-BA6F-841F1F032D54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CB5361-CAFA-4100-A131-5FE848151728}"/>
              </a:ext>
            </a:extLst>
          </p:cNvPr>
          <p:cNvGrpSpPr/>
          <p:nvPr/>
        </p:nvGrpSpPr>
        <p:grpSpPr>
          <a:xfrm>
            <a:off x="5272136" y="2916118"/>
            <a:ext cx="1627514" cy="2579391"/>
            <a:chOff x="2267743" y="2067694"/>
            <a:chExt cx="1296144" cy="2068083"/>
          </a:xfrm>
          <a:solidFill>
            <a:schemeClr val="accent4"/>
          </a:solidFill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E0A2E5D5-8E3D-43D7-876F-53D7EEC3E938}"/>
                </a:ext>
              </a:extLst>
            </p:cNvPr>
            <p:cNvSpPr/>
            <p:nvPr/>
          </p:nvSpPr>
          <p:spPr>
            <a:xfrm>
              <a:off x="2267743" y="2067694"/>
              <a:ext cx="1296144" cy="1512168"/>
            </a:xfrm>
            <a:custGeom>
              <a:avLst/>
              <a:gdLst/>
              <a:ahLst/>
              <a:cxnLst/>
              <a:rect l="l" t="t" r="r" b="b"/>
              <a:pathLst>
                <a:path w="1296144" h="1512168">
                  <a:moveTo>
                    <a:pt x="648072" y="0"/>
                  </a:moveTo>
                  <a:cubicBezTo>
                    <a:pt x="1005992" y="0"/>
                    <a:pt x="1296144" y="290152"/>
                    <a:pt x="1296144" y="648072"/>
                  </a:cubicBezTo>
                  <a:cubicBezTo>
                    <a:pt x="1296144" y="789887"/>
                    <a:pt x="1250593" y="921063"/>
                    <a:pt x="1171961" y="1026780"/>
                  </a:cubicBezTo>
                  <a:lnTo>
                    <a:pt x="1173960" y="1026780"/>
                  </a:lnTo>
                  <a:cubicBezTo>
                    <a:pt x="1071256" y="1150055"/>
                    <a:pt x="991158" y="1317624"/>
                    <a:pt x="945903" y="1512168"/>
                  </a:cubicBezTo>
                  <a:lnTo>
                    <a:pt x="350240" y="1512168"/>
                  </a:lnTo>
                  <a:cubicBezTo>
                    <a:pt x="304986" y="1317624"/>
                    <a:pt x="224888" y="1150055"/>
                    <a:pt x="122183" y="1026780"/>
                  </a:cubicBezTo>
                  <a:lnTo>
                    <a:pt x="124183" y="1026780"/>
                  </a:lnTo>
                  <a:cubicBezTo>
                    <a:pt x="45551" y="921063"/>
                    <a:pt x="0" y="789887"/>
                    <a:pt x="0" y="648072"/>
                  </a:cubicBezTo>
                  <a:cubicBezTo>
                    <a:pt x="0" y="290152"/>
                    <a:pt x="290152" y="0"/>
                    <a:pt x="64807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glow rad="495300">
                <a:schemeClr val="accent4">
                  <a:alpha val="2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8D0974-5388-4C7A-B1AC-413D6DF22939}"/>
                </a:ext>
              </a:extLst>
            </p:cNvPr>
            <p:cNvGrpSpPr/>
            <p:nvPr/>
          </p:nvGrpSpPr>
          <p:grpSpPr>
            <a:xfrm>
              <a:off x="2591815" y="3645376"/>
              <a:ext cx="648000" cy="490401"/>
              <a:chOff x="2591815" y="3645376"/>
              <a:chExt cx="648000" cy="490401"/>
            </a:xfrm>
            <a:grpFill/>
          </p:grpSpPr>
          <p:sp>
            <p:nvSpPr>
              <p:cNvPr id="10" name="Rounded Rectangle 10">
                <a:extLst>
                  <a:ext uri="{FF2B5EF4-FFF2-40B4-BE49-F238E27FC236}">
                    <a16:creationId xmlns:a16="http://schemas.microsoft.com/office/drawing/2014/main" id="{EAD7308B-0648-4A8D-B2F5-D9CDE5CEF886}"/>
                  </a:ext>
                </a:extLst>
              </p:cNvPr>
              <p:cNvSpPr/>
              <p:nvPr/>
            </p:nvSpPr>
            <p:spPr>
              <a:xfrm>
                <a:off x="2591815" y="3645376"/>
                <a:ext cx="648000" cy="144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34">
                <a:extLst>
                  <a:ext uri="{FF2B5EF4-FFF2-40B4-BE49-F238E27FC236}">
                    <a16:creationId xmlns:a16="http://schemas.microsoft.com/office/drawing/2014/main" id="{B6FFD466-34FE-4F1A-BB92-1879813FA729}"/>
                  </a:ext>
                </a:extLst>
              </p:cNvPr>
              <p:cNvSpPr/>
              <p:nvPr/>
            </p:nvSpPr>
            <p:spPr>
              <a:xfrm>
                <a:off x="2591815" y="3841787"/>
                <a:ext cx="648000" cy="144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F7FBA68-0018-414E-AF40-96C1BC3914A0}"/>
                  </a:ext>
                </a:extLst>
              </p:cNvPr>
              <p:cNvSpPr/>
              <p:nvPr/>
            </p:nvSpPr>
            <p:spPr>
              <a:xfrm>
                <a:off x="2651523" y="4038198"/>
                <a:ext cx="528585" cy="97579"/>
              </a:xfrm>
              <a:custGeom>
                <a:avLst/>
                <a:gdLst/>
                <a:ahLst/>
                <a:cxnLst/>
                <a:rect l="l" t="t" r="r" b="b"/>
                <a:pathLst>
                  <a:path w="780137" h="144016">
                    <a:moveTo>
                      <a:pt x="0" y="0"/>
                    </a:moveTo>
                    <a:lnTo>
                      <a:pt x="780137" y="0"/>
                    </a:lnTo>
                    <a:cubicBezTo>
                      <a:pt x="675766" y="90723"/>
                      <a:pt x="539141" y="144016"/>
                      <a:pt x="390068" y="144016"/>
                    </a:cubicBezTo>
                    <a:cubicBezTo>
                      <a:pt x="240996" y="144016"/>
                      <a:pt x="104371" y="907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3" name="Hexagon 12">
            <a:extLst>
              <a:ext uri="{FF2B5EF4-FFF2-40B4-BE49-F238E27FC236}">
                <a16:creationId xmlns:a16="http://schemas.microsoft.com/office/drawing/2014/main" id="{9E713AC9-985B-4DBC-89A6-9EB8A88A3F17}"/>
              </a:ext>
            </a:extLst>
          </p:cNvPr>
          <p:cNvSpPr/>
          <p:nvPr/>
        </p:nvSpPr>
        <p:spPr>
          <a:xfrm>
            <a:off x="6841600" y="1877231"/>
            <a:ext cx="1258611" cy="1077733"/>
          </a:xfrm>
          <a:prstGeom prst="hexagon">
            <a:avLst/>
          </a:prstGeom>
          <a:solidFill>
            <a:schemeClr val="bg1">
              <a:alpha val="3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3CC1F0B7-CDA5-490D-BFF5-4C4A5E13076D}"/>
              </a:ext>
            </a:extLst>
          </p:cNvPr>
          <p:cNvSpPr/>
          <p:nvPr/>
        </p:nvSpPr>
        <p:spPr>
          <a:xfrm>
            <a:off x="7392146" y="3386741"/>
            <a:ext cx="1258611" cy="1077733"/>
          </a:xfrm>
          <a:prstGeom prst="hexagon">
            <a:avLst/>
          </a:prstGeom>
          <a:solidFill>
            <a:schemeClr val="bg1">
              <a:alpha val="1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494FFDB-7EB1-4DEB-8496-F398279882ED}"/>
              </a:ext>
            </a:extLst>
          </p:cNvPr>
          <p:cNvSpPr/>
          <p:nvPr/>
        </p:nvSpPr>
        <p:spPr>
          <a:xfrm>
            <a:off x="6841600" y="4896250"/>
            <a:ext cx="1258611" cy="1077733"/>
          </a:xfrm>
          <a:prstGeom prst="hexagon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60AEC3B-4B4C-4C38-B131-90868AD18450}"/>
              </a:ext>
            </a:extLst>
          </p:cNvPr>
          <p:cNvSpPr/>
          <p:nvPr/>
        </p:nvSpPr>
        <p:spPr>
          <a:xfrm flipH="1">
            <a:off x="4190266" y="1875787"/>
            <a:ext cx="1258610" cy="1077733"/>
          </a:xfrm>
          <a:prstGeom prst="hexagon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5D2582F9-9F5B-40D8-AA67-C4B80C453A36}"/>
              </a:ext>
            </a:extLst>
          </p:cNvPr>
          <p:cNvSpPr/>
          <p:nvPr/>
        </p:nvSpPr>
        <p:spPr>
          <a:xfrm flipH="1">
            <a:off x="3565630" y="3385297"/>
            <a:ext cx="1258610" cy="1077733"/>
          </a:xfrm>
          <a:prstGeom prst="hexagon">
            <a:avLst/>
          </a:prstGeom>
          <a:solidFill>
            <a:schemeClr val="bg1">
              <a:alpha val="1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8988638-1ACA-41F4-BCC8-2BFAE6B6A01E}"/>
              </a:ext>
            </a:extLst>
          </p:cNvPr>
          <p:cNvSpPr/>
          <p:nvPr/>
        </p:nvSpPr>
        <p:spPr>
          <a:xfrm flipH="1">
            <a:off x="4190266" y="4894806"/>
            <a:ext cx="1258610" cy="1077733"/>
          </a:xfrm>
          <a:prstGeom prst="hexagon">
            <a:avLst/>
          </a:prstGeom>
          <a:solidFill>
            <a:schemeClr val="bg1">
              <a:alpha val="3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426238A3-A243-4273-8E8A-320A895FB545}"/>
              </a:ext>
            </a:extLst>
          </p:cNvPr>
          <p:cNvSpPr/>
          <p:nvPr/>
        </p:nvSpPr>
        <p:spPr>
          <a:xfrm flipH="1">
            <a:off x="4030914" y="375331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521E2EA0-23A0-40D1-B6D7-A320862EE05F}"/>
              </a:ext>
            </a:extLst>
          </p:cNvPr>
          <p:cNvSpPr/>
          <p:nvPr/>
        </p:nvSpPr>
        <p:spPr>
          <a:xfrm>
            <a:off x="7879178" y="375331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F03279BC-E3CF-4255-9C3F-B50FB0EC5864}"/>
              </a:ext>
            </a:extLst>
          </p:cNvPr>
          <p:cNvSpPr/>
          <p:nvPr/>
        </p:nvSpPr>
        <p:spPr>
          <a:xfrm>
            <a:off x="4662921" y="224845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ame 17">
            <a:extLst>
              <a:ext uri="{FF2B5EF4-FFF2-40B4-BE49-F238E27FC236}">
                <a16:creationId xmlns:a16="http://schemas.microsoft.com/office/drawing/2014/main" id="{5906C060-E732-4F8B-AEDC-880E45C7183D}"/>
              </a:ext>
            </a:extLst>
          </p:cNvPr>
          <p:cNvSpPr/>
          <p:nvPr/>
        </p:nvSpPr>
        <p:spPr>
          <a:xfrm>
            <a:off x="7314702" y="5265094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Donut 39">
            <a:extLst>
              <a:ext uri="{FF2B5EF4-FFF2-40B4-BE49-F238E27FC236}">
                <a16:creationId xmlns:a16="http://schemas.microsoft.com/office/drawing/2014/main" id="{16988D40-FDCC-414A-9336-A82D7831B078}"/>
              </a:ext>
            </a:extLst>
          </p:cNvPr>
          <p:cNvSpPr/>
          <p:nvPr/>
        </p:nvSpPr>
        <p:spPr>
          <a:xfrm>
            <a:off x="7268838" y="22147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543E3647-DD99-49C9-A8ED-FA7FB4DFF61B}"/>
              </a:ext>
            </a:extLst>
          </p:cNvPr>
          <p:cNvSpPr/>
          <p:nvPr/>
        </p:nvSpPr>
        <p:spPr>
          <a:xfrm>
            <a:off x="4724677" y="526027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3BDF2-8882-E57A-57BD-4ABD0C9FF781}"/>
              </a:ext>
            </a:extLst>
          </p:cNvPr>
          <p:cNvSpPr txBox="1"/>
          <p:nvPr/>
        </p:nvSpPr>
        <p:spPr>
          <a:xfrm>
            <a:off x="800722" y="1762861"/>
            <a:ext cx="32532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barqarorlik</a:t>
            </a:r>
            <a:r>
              <a:rPr lang="en-US" dirty="0"/>
              <a:t> </a:t>
            </a:r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xavfsizlikning</a:t>
            </a:r>
            <a:r>
              <a:rPr lang="en-US" dirty="0"/>
              <a:t> </a:t>
            </a:r>
            <a:r>
              <a:rPr lang="en-US" dirty="0" err="1"/>
              <a:t>ajralmas</a:t>
            </a:r>
            <a:r>
              <a:rPr lang="en-US" dirty="0"/>
              <a:t> </a:t>
            </a:r>
            <a:r>
              <a:rPr lang="en-US" dirty="0" err="1"/>
              <a:t>qismidir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6ED851-4210-52FA-03C1-AF7388B1AF5C}"/>
              </a:ext>
            </a:extLst>
          </p:cNvPr>
          <p:cNvSpPr txBox="1"/>
          <p:nvPr/>
        </p:nvSpPr>
        <p:spPr>
          <a:xfrm>
            <a:off x="8592707" y="1741726"/>
            <a:ext cx="35992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Barqaror</a:t>
            </a:r>
            <a:r>
              <a:rPr lang="en-US" dirty="0"/>
              <a:t> </a:t>
            </a:r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tizim</a:t>
            </a:r>
            <a:r>
              <a:rPr lang="en-US" dirty="0"/>
              <a:t> </a:t>
            </a:r>
            <a:r>
              <a:rPr lang="en-US" dirty="0" err="1"/>
              <a:t>nafaqat</a:t>
            </a:r>
            <a:r>
              <a:rPr lang="en-US" dirty="0"/>
              <a:t> </a:t>
            </a:r>
            <a:r>
              <a:rPr lang="en-US" dirty="0" err="1"/>
              <a:t>mamlakat</a:t>
            </a:r>
            <a:r>
              <a:rPr lang="en-US" dirty="0"/>
              <a:t> </a:t>
            </a:r>
            <a:r>
              <a:rPr lang="en-US" dirty="0" err="1"/>
              <a:t>ichidagi</a:t>
            </a:r>
            <a:r>
              <a:rPr lang="en-US" dirty="0"/>
              <a:t> </a:t>
            </a:r>
            <a:r>
              <a:rPr lang="en-US" dirty="0" err="1"/>
              <a:t>siyosiy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ijtimoiy</a:t>
            </a:r>
            <a:r>
              <a:rPr lang="en-US" dirty="0"/>
              <a:t> </a:t>
            </a:r>
            <a:r>
              <a:rPr lang="en-US" dirty="0" err="1"/>
              <a:t>tinchlikni</a:t>
            </a:r>
            <a:r>
              <a:rPr lang="en-US" dirty="0"/>
              <a:t> </a:t>
            </a:r>
            <a:r>
              <a:rPr lang="en-US" dirty="0" err="1"/>
              <a:t>ta’minlashga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, </a:t>
            </a:r>
            <a:r>
              <a:rPr lang="en-US" dirty="0" err="1"/>
              <a:t>balki</a:t>
            </a:r>
            <a:r>
              <a:rPr lang="en-US" dirty="0"/>
              <a:t> </a:t>
            </a:r>
            <a:r>
              <a:rPr lang="en-US" dirty="0" err="1"/>
              <a:t>xalqaro</a:t>
            </a:r>
            <a:r>
              <a:rPr lang="en-US" dirty="0"/>
              <a:t> </a:t>
            </a:r>
            <a:r>
              <a:rPr lang="en-US" dirty="0" err="1"/>
              <a:t>miqyosda</a:t>
            </a:r>
            <a:r>
              <a:rPr lang="en-US" dirty="0"/>
              <a:t> </a:t>
            </a:r>
            <a:r>
              <a:rPr lang="en-US" dirty="0" err="1"/>
              <a:t>mamlakatning</a:t>
            </a:r>
            <a:r>
              <a:rPr lang="en-US" dirty="0"/>
              <a:t> </a:t>
            </a:r>
            <a:r>
              <a:rPr lang="en-US" dirty="0" err="1"/>
              <a:t>obro‘si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pozitsiyasini</a:t>
            </a:r>
            <a:r>
              <a:rPr lang="en-US" dirty="0"/>
              <a:t> </a:t>
            </a:r>
            <a:r>
              <a:rPr lang="en-US" dirty="0" err="1"/>
              <a:t>mustahkamlaydi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367ECA-AA5B-EFD0-855E-2B4A9F3EF352}"/>
              </a:ext>
            </a:extLst>
          </p:cNvPr>
          <p:cNvSpPr txBox="1"/>
          <p:nvPr/>
        </p:nvSpPr>
        <p:spPr>
          <a:xfrm>
            <a:off x="558160" y="3125348"/>
            <a:ext cx="32532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barqarorlikning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maqsadi</a:t>
            </a:r>
            <a:r>
              <a:rPr lang="en-US" dirty="0"/>
              <a:t> — </a:t>
            </a:r>
            <a:r>
              <a:rPr lang="en-US" dirty="0" err="1"/>
              <a:t>davlatning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resurslarini</a:t>
            </a:r>
            <a:r>
              <a:rPr lang="en-US" dirty="0"/>
              <a:t> </a:t>
            </a:r>
            <a:r>
              <a:rPr lang="en-US" dirty="0" err="1"/>
              <a:t>samarali</a:t>
            </a:r>
            <a:r>
              <a:rPr lang="en-US" dirty="0"/>
              <a:t> </a:t>
            </a:r>
            <a:r>
              <a:rPr lang="en-US" dirty="0" err="1"/>
              <a:t>boshqarish</a:t>
            </a:r>
            <a:r>
              <a:rPr lang="en-US" dirty="0"/>
              <a:t>, </a:t>
            </a:r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krizislardan</a:t>
            </a:r>
            <a:r>
              <a:rPr lang="en-US" dirty="0"/>
              <a:t> </a:t>
            </a:r>
            <a:r>
              <a:rPr lang="en-US" dirty="0" err="1"/>
              <a:t>holi</a:t>
            </a:r>
            <a:r>
              <a:rPr lang="en-US" dirty="0"/>
              <a:t> </a:t>
            </a:r>
            <a:r>
              <a:rPr lang="en-US" dirty="0" err="1"/>
              <a:t>bo‘lishi</a:t>
            </a:r>
            <a:r>
              <a:rPr lang="en-US" dirty="0"/>
              <a:t>, </a:t>
            </a:r>
            <a:r>
              <a:rPr lang="en-US" dirty="0" err="1"/>
              <a:t>aholi</a:t>
            </a:r>
            <a:r>
              <a:rPr lang="en-US" dirty="0"/>
              <a:t> </a:t>
            </a:r>
            <a:r>
              <a:rPr lang="en-US" dirty="0" err="1"/>
              <a:t>turmush</a:t>
            </a:r>
            <a:r>
              <a:rPr lang="en-US" dirty="0"/>
              <a:t> </a:t>
            </a:r>
            <a:r>
              <a:rPr lang="en-US" dirty="0" err="1"/>
              <a:t>darajasini</a:t>
            </a:r>
            <a:r>
              <a:rPr lang="en-US" dirty="0"/>
              <a:t> </a:t>
            </a:r>
            <a:r>
              <a:rPr lang="en-US" dirty="0" err="1"/>
              <a:t>yaxshilash</a:t>
            </a:r>
            <a:r>
              <a:rPr lang="en-US" dirty="0"/>
              <a:t>, </a:t>
            </a:r>
            <a:r>
              <a:rPr lang="en-US" dirty="0" err="1"/>
              <a:t>ijtimoiy</a:t>
            </a:r>
            <a:r>
              <a:rPr lang="en-US" dirty="0"/>
              <a:t> </a:t>
            </a:r>
            <a:r>
              <a:rPr lang="en-US" dirty="0" err="1"/>
              <a:t>farovonlikni</a:t>
            </a:r>
            <a:r>
              <a:rPr lang="en-US" dirty="0"/>
              <a:t> </a:t>
            </a:r>
            <a:r>
              <a:rPr lang="en-US" dirty="0" err="1"/>
              <a:t>oshirishdir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B2C5A6D-A82A-9D2A-2EB1-85815FBB5D88}"/>
              </a:ext>
            </a:extLst>
          </p:cNvPr>
          <p:cNvSpPr txBox="1"/>
          <p:nvPr/>
        </p:nvSpPr>
        <p:spPr>
          <a:xfrm>
            <a:off x="8573313" y="4251670"/>
            <a:ext cx="35992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Makroiqtisodiy</a:t>
            </a:r>
            <a:r>
              <a:rPr lang="en-US" dirty="0"/>
              <a:t> </a:t>
            </a:r>
            <a:r>
              <a:rPr lang="en-US" dirty="0" err="1"/>
              <a:t>barqarorlik</a:t>
            </a:r>
            <a:r>
              <a:rPr lang="en-US" dirty="0"/>
              <a:t> — </a:t>
            </a:r>
            <a:r>
              <a:rPr lang="en-US" dirty="0" err="1"/>
              <a:t>iqtisodiyotning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holati</a:t>
            </a:r>
            <a:r>
              <a:rPr lang="en-US" dirty="0"/>
              <a:t>, </a:t>
            </a:r>
            <a:r>
              <a:rPr lang="en-US" dirty="0" err="1"/>
              <a:t>ya'ni</a:t>
            </a:r>
            <a:r>
              <a:rPr lang="en-US" dirty="0"/>
              <a:t> </a:t>
            </a:r>
            <a:r>
              <a:rPr lang="en-US" dirty="0" err="1"/>
              <a:t>inflyatsiya</a:t>
            </a:r>
            <a:r>
              <a:rPr lang="en-US" dirty="0"/>
              <a:t> </a:t>
            </a:r>
            <a:r>
              <a:rPr lang="en-US" dirty="0" err="1"/>
              <a:t>darajasi</a:t>
            </a:r>
            <a:r>
              <a:rPr lang="en-US" dirty="0"/>
              <a:t>, </a:t>
            </a:r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daromad</a:t>
            </a:r>
            <a:r>
              <a:rPr lang="en-US" dirty="0"/>
              <a:t> </a:t>
            </a:r>
            <a:r>
              <a:rPr lang="en-US" dirty="0" err="1"/>
              <a:t>o‘sishi</a:t>
            </a:r>
            <a:r>
              <a:rPr lang="en-US" dirty="0"/>
              <a:t>, </a:t>
            </a:r>
            <a:r>
              <a:rPr lang="en-US" dirty="0" err="1"/>
              <a:t>valyuta</a:t>
            </a:r>
            <a:r>
              <a:rPr lang="en-US" dirty="0"/>
              <a:t> </a:t>
            </a:r>
            <a:r>
              <a:rPr lang="en-US" dirty="0" err="1"/>
              <a:t>kursi</a:t>
            </a:r>
            <a:r>
              <a:rPr lang="en-US" dirty="0"/>
              <a:t>, </a:t>
            </a:r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qarzi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ko‘rsatkichlar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bog‘liq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2699B-BDAA-9674-DF6C-7BBE85DC815B}"/>
              </a:ext>
            </a:extLst>
          </p:cNvPr>
          <p:cNvSpPr txBox="1"/>
          <p:nvPr/>
        </p:nvSpPr>
        <p:spPr>
          <a:xfrm>
            <a:off x="3167216" y="1809329"/>
            <a:ext cx="8498758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chemeClr val="bg1"/>
                </a:solidFill>
              </a:rPr>
              <a:t>Harbiy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mudofaa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tizimi</a:t>
            </a:r>
            <a:endParaRPr lang="en-US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Milliy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xavfsizlikni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ta’minlashda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harbiy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mudofaa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tizimi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muhim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omillardan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biridir</a:t>
            </a:r>
            <a:r>
              <a:rPr lang="en-US" dirty="0">
                <a:solidFill>
                  <a:schemeClr val="bg1"/>
                </a:solidFill>
              </a:rPr>
              <a:t>. Bu </a:t>
            </a:r>
            <a:r>
              <a:rPr lang="en-US" dirty="0" err="1">
                <a:solidFill>
                  <a:schemeClr val="bg1"/>
                </a:solidFill>
              </a:rPr>
              <a:t>tizim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armiyalarning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zamonaviylashtirilishi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mudofaa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infratuzilmasining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rivojlanishi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shuningdek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xalqaro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xavfsizlikka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qarshi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qo’shni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davlatlar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hamkorlikni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o'z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ichiga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oladi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chemeClr val="bg1"/>
                </a:solidFill>
              </a:rPr>
              <a:t>Ichki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xavfsizlik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huquqni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muhofaza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qilish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tizimi</a:t>
            </a:r>
            <a:endParaRPr lang="en-US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Ichki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xavfsizlikni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ta’minlashda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huquqni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muhofaza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qilish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organlari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masalan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politsiya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milliy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gvardiya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maxsus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xizmatlar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asosiy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o'ynaydi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Ular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jinoyatchilik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terrorizm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narkotiklar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savdosi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boshqa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tahdidlarga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qarshi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kurashmoqda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B12535-51F7-FB8D-C32A-AEDF640F3959}"/>
              </a:ext>
            </a:extLst>
          </p:cNvPr>
          <p:cNvSpPr txBox="1"/>
          <p:nvPr/>
        </p:nvSpPr>
        <p:spPr>
          <a:xfrm>
            <a:off x="3712906" y="136301"/>
            <a:ext cx="740737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Davlat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tomonidan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amalga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oshirilayotgan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milliy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xavfsizlikka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qaratilgan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tadbirlar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yondashuvlar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4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 err="1"/>
              <a:t>Foydalanilgan</a:t>
            </a:r>
            <a:r>
              <a:rPr lang="en-US" dirty="0"/>
              <a:t> </a:t>
            </a:r>
            <a:r>
              <a:rPr lang="en-US" dirty="0" err="1"/>
              <a:t>adabiyotlar</a:t>
            </a:r>
            <a:r>
              <a:rPr lang="en-US" dirty="0"/>
              <a:t> </a:t>
            </a:r>
            <a:r>
              <a:rPr lang="en-US" dirty="0" err="1"/>
              <a:t>ro`yxati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0FFFE7-7AAC-4B2B-9BB6-7580374A7A23}"/>
              </a:ext>
            </a:extLst>
          </p:cNvPr>
          <p:cNvGrpSpPr/>
          <p:nvPr/>
        </p:nvGrpSpPr>
        <p:grpSpPr>
          <a:xfrm>
            <a:off x="10217812" y="1187484"/>
            <a:ext cx="1355385" cy="389107"/>
            <a:chOff x="5418307" y="507078"/>
            <a:chExt cx="1355385" cy="389107"/>
          </a:xfrm>
        </p:grpSpPr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F9DEA80B-BD8F-4346-B95D-0908B1D1722C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E066F975-6B58-4DAD-B589-399085EA1567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tar: 5 Points 47">
              <a:extLst>
                <a:ext uri="{FF2B5EF4-FFF2-40B4-BE49-F238E27FC236}">
                  <a16:creationId xmlns:a16="http://schemas.microsoft.com/office/drawing/2014/main" id="{A633F5AC-797C-460C-A8D6-EC50AB6D9452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E001475-4FA2-39FB-DECD-2B57E08ED1BA}"/>
              </a:ext>
            </a:extLst>
          </p:cNvPr>
          <p:cNvSpPr txBox="1"/>
          <p:nvPr/>
        </p:nvSpPr>
        <p:spPr>
          <a:xfrm>
            <a:off x="378467" y="2829570"/>
            <a:ext cx="33368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Abdullaev, M.</a:t>
            </a:r>
            <a:r>
              <a:rPr lang="en-US" dirty="0"/>
              <a:t> (2020). </a:t>
            </a:r>
            <a:r>
              <a:rPr lang="en-US" i="1" dirty="0" err="1"/>
              <a:t>Iqtisodiy</a:t>
            </a:r>
            <a:r>
              <a:rPr lang="en-US" i="1" dirty="0"/>
              <a:t> </a:t>
            </a:r>
            <a:r>
              <a:rPr lang="en-US" i="1" dirty="0" err="1"/>
              <a:t>barqarorlik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uning</a:t>
            </a:r>
            <a:r>
              <a:rPr lang="en-US" i="1" dirty="0"/>
              <a:t> </a:t>
            </a:r>
            <a:r>
              <a:rPr lang="en-US" i="1" dirty="0" err="1"/>
              <a:t>milliy</a:t>
            </a:r>
            <a:r>
              <a:rPr lang="en-US" i="1" dirty="0"/>
              <a:t> </a:t>
            </a:r>
            <a:r>
              <a:rPr lang="en-US" i="1" dirty="0" err="1"/>
              <a:t>xavfsizlikdagi</a:t>
            </a:r>
            <a:r>
              <a:rPr lang="en-US" i="1" dirty="0"/>
              <a:t> </a:t>
            </a:r>
            <a:r>
              <a:rPr lang="en-US" i="1" dirty="0" err="1"/>
              <a:t>o‘rni</a:t>
            </a:r>
            <a:r>
              <a:rPr lang="en-US" dirty="0"/>
              <a:t>. Tashkent: </a:t>
            </a:r>
            <a:r>
              <a:rPr lang="en-US" dirty="0" err="1"/>
              <a:t>Iqtisodiyot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tadbirkorlik</a:t>
            </a:r>
            <a:r>
              <a:rPr lang="en-US" dirty="0"/>
              <a:t> </a:t>
            </a:r>
            <a:r>
              <a:rPr lang="en-US" dirty="0" err="1"/>
              <a:t>universiteti</a:t>
            </a:r>
            <a:r>
              <a:rPr lang="en-US" dirty="0"/>
              <a:t> </a:t>
            </a:r>
            <a:r>
              <a:rPr lang="en-US" dirty="0" err="1"/>
              <a:t>nashriyoti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BFF31-EC8B-3664-FCEE-BCB849089207}"/>
              </a:ext>
            </a:extLst>
          </p:cNvPr>
          <p:cNvSpPr txBox="1"/>
          <p:nvPr/>
        </p:nvSpPr>
        <p:spPr>
          <a:xfrm>
            <a:off x="2916717" y="5408549"/>
            <a:ext cx="33967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Jumaniyozov</a:t>
            </a:r>
            <a:r>
              <a:rPr lang="en-US" b="1" dirty="0"/>
              <a:t>, R.</a:t>
            </a:r>
            <a:r>
              <a:rPr lang="en-US" dirty="0"/>
              <a:t> (2019). </a:t>
            </a:r>
            <a:r>
              <a:rPr lang="en-US" i="1" dirty="0" err="1"/>
              <a:t>Makroiqtisodiy</a:t>
            </a:r>
            <a:r>
              <a:rPr lang="en-US" i="1" dirty="0"/>
              <a:t> </a:t>
            </a:r>
            <a:r>
              <a:rPr lang="en-US" i="1" dirty="0" err="1"/>
              <a:t>barqarorlik</a:t>
            </a:r>
            <a:r>
              <a:rPr lang="en-US" i="1" dirty="0"/>
              <a:t>: </a:t>
            </a:r>
            <a:r>
              <a:rPr lang="en-US" i="1" dirty="0" err="1"/>
              <a:t>nazariya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amaliyot</a:t>
            </a:r>
            <a:r>
              <a:rPr lang="en-US" dirty="0"/>
              <a:t>. Toshkent: </a:t>
            </a:r>
            <a:r>
              <a:rPr lang="en-US" dirty="0" err="1"/>
              <a:t>O‘zbekiston</a:t>
            </a:r>
            <a:r>
              <a:rPr lang="en-US" dirty="0"/>
              <a:t> </a:t>
            </a:r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universiteti</a:t>
            </a:r>
            <a:r>
              <a:rPr lang="en-US" dirty="0"/>
              <a:t> </a:t>
            </a:r>
            <a:r>
              <a:rPr lang="en-US" dirty="0" err="1"/>
              <a:t>nashriyoti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4297E-CBBC-02D3-ED23-9F0128E836AA}"/>
              </a:ext>
            </a:extLst>
          </p:cNvPr>
          <p:cNvSpPr txBox="1"/>
          <p:nvPr/>
        </p:nvSpPr>
        <p:spPr>
          <a:xfrm>
            <a:off x="4362824" y="2985906"/>
            <a:ext cx="3596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Sodiqov</a:t>
            </a:r>
            <a:r>
              <a:rPr lang="en-US" b="1" dirty="0"/>
              <a:t>, A.</a:t>
            </a:r>
            <a:r>
              <a:rPr lang="en-US" dirty="0"/>
              <a:t> (2021). </a:t>
            </a:r>
            <a:r>
              <a:rPr lang="en-US" i="1" dirty="0" err="1"/>
              <a:t>Ijtimoiy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iqtisodiy</a:t>
            </a:r>
            <a:r>
              <a:rPr lang="en-US" i="1" dirty="0"/>
              <a:t> </a:t>
            </a:r>
            <a:r>
              <a:rPr lang="en-US" i="1" dirty="0" err="1"/>
              <a:t>barqarorlikni</a:t>
            </a:r>
            <a:r>
              <a:rPr lang="en-US" i="1" dirty="0"/>
              <a:t> </a:t>
            </a:r>
            <a:r>
              <a:rPr lang="en-US" i="1" dirty="0" err="1"/>
              <a:t>ta’minlash</a:t>
            </a:r>
            <a:r>
              <a:rPr lang="en-US" i="1" dirty="0"/>
              <a:t> </a:t>
            </a:r>
            <a:r>
              <a:rPr lang="en-US" i="1" dirty="0" err="1"/>
              <a:t>usullari</a:t>
            </a:r>
            <a:r>
              <a:rPr lang="en-US" dirty="0"/>
              <a:t>. Toshkent: </a:t>
            </a:r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tadqiqotlar</a:t>
            </a:r>
            <a:r>
              <a:rPr lang="en-US" dirty="0"/>
              <a:t> </a:t>
            </a:r>
            <a:r>
              <a:rPr lang="en-US" dirty="0" err="1"/>
              <a:t>markazi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99C4A-97A6-E554-E004-6F04D8C53917}"/>
              </a:ext>
            </a:extLst>
          </p:cNvPr>
          <p:cNvSpPr txBox="1"/>
          <p:nvPr/>
        </p:nvSpPr>
        <p:spPr>
          <a:xfrm>
            <a:off x="7141698" y="5515257"/>
            <a:ext cx="36638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Davlat</a:t>
            </a:r>
            <a:r>
              <a:rPr lang="en-US" b="1" dirty="0"/>
              <a:t>, S.</a:t>
            </a:r>
            <a:r>
              <a:rPr lang="en-US" dirty="0"/>
              <a:t> (2020). </a:t>
            </a:r>
            <a:r>
              <a:rPr lang="en-US" i="1" dirty="0" err="1"/>
              <a:t>Innovatsion</a:t>
            </a:r>
            <a:r>
              <a:rPr lang="en-US" i="1" dirty="0"/>
              <a:t> </a:t>
            </a:r>
            <a:r>
              <a:rPr lang="en-US" i="1" dirty="0" err="1"/>
              <a:t>rivojlanish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iqtisodiy</a:t>
            </a:r>
            <a:r>
              <a:rPr lang="en-US" i="1" dirty="0"/>
              <a:t> </a:t>
            </a:r>
            <a:r>
              <a:rPr lang="en-US" i="1" dirty="0" err="1"/>
              <a:t>o‘sish</a:t>
            </a:r>
            <a:r>
              <a:rPr lang="en-US" dirty="0"/>
              <a:t>. Tashkent: “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avlod</a:t>
            </a:r>
            <a:r>
              <a:rPr lang="en-US" dirty="0"/>
              <a:t>” </a:t>
            </a:r>
            <a:r>
              <a:rPr lang="en-US" dirty="0" err="1"/>
              <a:t>nashriyoti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C254F8-18D5-DD18-A408-A0B673FE6E44}"/>
              </a:ext>
            </a:extLst>
          </p:cNvPr>
          <p:cNvSpPr txBox="1"/>
          <p:nvPr/>
        </p:nvSpPr>
        <p:spPr>
          <a:xfrm>
            <a:off x="8569621" y="2922482"/>
            <a:ext cx="3760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Shamsiev</a:t>
            </a:r>
            <a:r>
              <a:rPr lang="en-US" b="1" dirty="0"/>
              <a:t>, O.</a:t>
            </a:r>
            <a:r>
              <a:rPr lang="en-US" dirty="0"/>
              <a:t> (2022). </a:t>
            </a:r>
            <a:r>
              <a:rPr lang="en-US" i="1" dirty="0" err="1"/>
              <a:t>Iqtisodiy</a:t>
            </a:r>
            <a:r>
              <a:rPr lang="en-US" i="1" dirty="0"/>
              <a:t> </a:t>
            </a:r>
            <a:r>
              <a:rPr lang="en-US" i="1" dirty="0" err="1"/>
              <a:t>o‘sish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barqaror</a:t>
            </a:r>
            <a:r>
              <a:rPr lang="en-US" i="1" dirty="0"/>
              <a:t> </a:t>
            </a:r>
            <a:r>
              <a:rPr lang="en-US" i="1" dirty="0" err="1"/>
              <a:t>rivojlanish</a:t>
            </a:r>
            <a:r>
              <a:rPr lang="en-US" dirty="0"/>
              <a:t>. Tashkent: </a:t>
            </a:r>
            <a:r>
              <a:rPr lang="en-US" dirty="0" err="1"/>
              <a:t>O‘zbekiston</a:t>
            </a:r>
            <a:r>
              <a:rPr lang="en-US" dirty="0"/>
              <a:t> </a:t>
            </a:r>
            <a:r>
              <a:rPr lang="en-US" dirty="0" err="1"/>
              <a:t>iqtisodiyoti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moliya</a:t>
            </a:r>
            <a:r>
              <a:rPr lang="en-US" dirty="0"/>
              <a:t> </a:t>
            </a:r>
            <a:r>
              <a:rPr lang="en-US" dirty="0" err="1"/>
              <a:t>instituti</a:t>
            </a:r>
            <a:r>
              <a:rPr lang="en-US" dirty="0"/>
              <a:t> </a:t>
            </a:r>
            <a:r>
              <a:rPr lang="en-US" dirty="0" err="1"/>
              <a:t>nashriyoti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610477D-33A5-45DC-82CF-3D4E762B191B}"/>
              </a:ext>
            </a:extLst>
          </p:cNvPr>
          <p:cNvGrpSpPr/>
          <p:nvPr/>
        </p:nvGrpSpPr>
        <p:grpSpPr>
          <a:xfrm>
            <a:off x="4272976" y="5194542"/>
            <a:ext cx="7422020" cy="761778"/>
            <a:chOff x="3686398" y="4267905"/>
            <a:chExt cx="4760612" cy="6790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B6588F7-CCC4-4DAC-9E28-AC2B54AD2911}"/>
                </a:ext>
              </a:extLst>
            </p:cNvPr>
            <p:cNvSpPr/>
            <p:nvPr/>
          </p:nvSpPr>
          <p:spPr>
            <a:xfrm>
              <a:off x="7255458" y="4273456"/>
              <a:ext cx="1191552" cy="672919"/>
            </a:xfrm>
            <a:custGeom>
              <a:avLst/>
              <a:gdLst>
                <a:gd name="connsiteX0" fmla="*/ 2252186 w 2257425"/>
                <a:gd name="connsiteY0" fmla="*/ 1188244 h 1190625"/>
                <a:gd name="connsiteX1" fmla="*/ 7144 w 2257425"/>
                <a:gd name="connsiteY1" fmla="*/ 1188244 h 1190625"/>
                <a:gd name="connsiteX2" fmla="*/ 7144 w 2257425"/>
                <a:gd name="connsiteY2" fmla="*/ 7144 h 1190625"/>
                <a:gd name="connsiteX3" fmla="*/ 2252186 w 2257425"/>
                <a:gd name="connsiteY3" fmla="*/ 7144 h 1190625"/>
                <a:gd name="connsiteX4" fmla="*/ 1729264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2252186" y="1188244"/>
                  </a:moveTo>
                  <a:lnTo>
                    <a:pt x="7144" y="1188244"/>
                  </a:lnTo>
                  <a:lnTo>
                    <a:pt x="7144" y="7144"/>
                  </a:lnTo>
                  <a:lnTo>
                    <a:pt x="2252186" y="7144"/>
                  </a:lnTo>
                  <a:lnTo>
                    <a:pt x="1729264" y="5976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1E8EA12-D5EC-49CB-A0C2-B3A6E7BA20EC}"/>
                </a:ext>
              </a:extLst>
            </p:cNvPr>
            <p:cNvSpPr/>
            <p:nvPr/>
          </p:nvSpPr>
          <p:spPr>
            <a:xfrm>
              <a:off x="7255458" y="4552282"/>
              <a:ext cx="659904" cy="394709"/>
            </a:xfrm>
            <a:custGeom>
              <a:avLst/>
              <a:gdLst>
                <a:gd name="connsiteX0" fmla="*/ 7144 w 1019175"/>
                <a:gd name="connsiteY0" fmla="*/ 7144 h 609600"/>
                <a:gd name="connsiteX1" fmla="*/ 1012984 w 1019175"/>
                <a:gd name="connsiteY1" fmla="*/ 15716 h 609600"/>
                <a:gd name="connsiteX2" fmla="*/ 7144 w 101917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175" h="609600">
                  <a:moveTo>
                    <a:pt x="7144" y="7144"/>
                  </a:moveTo>
                  <a:lnTo>
                    <a:pt x="1012984" y="15716"/>
                  </a:lnTo>
                  <a:lnTo>
                    <a:pt x="7144" y="606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AED58B8-2FD6-4653-A3DE-321381ACF4E6}"/>
                </a:ext>
              </a:extLst>
            </p:cNvPr>
            <p:cNvSpPr/>
            <p:nvPr/>
          </p:nvSpPr>
          <p:spPr>
            <a:xfrm>
              <a:off x="3686398" y="4267905"/>
              <a:ext cx="1191553" cy="672919"/>
            </a:xfrm>
            <a:custGeom>
              <a:avLst/>
              <a:gdLst>
                <a:gd name="connsiteX0" fmla="*/ 7144 w 2257425"/>
                <a:gd name="connsiteY0" fmla="*/ 1188244 h 1190625"/>
                <a:gd name="connsiteX1" fmla="*/ 2252186 w 2257425"/>
                <a:gd name="connsiteY1" fmla="*/ 1188244 h 1190625"/>
                <a:gd name="connsiteX2" fmla="*/ 2252186 w 2257425"/>
                <a:gd name="connsiteY2" fmla="*/ 7144 h 1190625"/>
                <a:gd name="connsiteX3" fmla="*/ 7144 w 2257425"/>
                <a:gd name="connsiteY3" fmla="*/ 7144 h 1190625"/>
                <a:gd name="connsiteX4" fmla="*/ 531019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7144" y="1188244"/>
                  </a:moveTo>
                  <a:lnTo>
                    <a:pt x="2252186" y="1188244"/>
                  </a:lnTo>
                  <a:lnTo>
                    <a:pt x="2252186" y="7144"/>
                  </a:lnTo>
                  <a:lnTo>
                    <a:pt x="7144" y="7144"/>
                  </a:lnTo>
                  <a:lnTo>
                    <a:pt x="531019" y="5976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AD6E62-9431-41B9-8941-801383D5D9FE}"/>
                </a:ext>
              </a:extLst>
            </p:cNvPr>
            <p:cNvSpPr/>
            <p:nvPr/>
          </p:nvSpPr>
          <p:spPr>
            <a:xfrm>
              <a:off x="4276637" y="4546731"/>
              <a:ext cx="598231" cy="394709"/>
            </a:xfrm>
            <a:custGeom>
              <a:avLst/>
              <a:gdLst>
                <a:gd name="connsiteX0" fmla="*/ 923449 w 923925"/>
                <a:gd name="connsiteY0" fmla="*/ 7144 h 609600"/>
                <a:gd name="connsiteX1" fmla="*/ 7144 w 923925"/>
                <a:gd name="connsiteY1" fmla="*/ 15716 h 609600"/>
                <a:gd name="connsiteX2" fmla="*/ 923449 w 92392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925" h="609600">
                  <a:moveTo>
                    <a:pt x="923449" y="7144"/>
                  </a:moveTo>
                  <a:lnTo>
                    <a:pt x="7144" y="15716"/>
                  </a:lnTo>
                  <a:lnTo>
                    <a:pt x="923449" y="606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47303BC-EDC6-4641-A1EB-C471F8626145}"/>
              </a:ext>
            </a:extLst>
          </p:cNvPr>
          <p:cNvSpPr/>
          <p:nvPr/>
        </p:nvSpPr>
        <p:spPr>
          <a:xfrm>
            <a:off x="6096000" y="2373519"/>
            <a:ext cx="3775972" cy="4014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31235D4-7E07-48F2-ABDC-632CAB6F7C36}"/>
              </a:ext>
            </a:extLst>
          </p:cNvPr>
          <p:cNvSpPr/>
          <p:nvPr/>
        </p:nvSpPr>
        <p:spPr>
          <a:xfrm>
            <a:off x="5151549" y="4768232"/>
            <a:ext cx="5664874" cy="754861"/>
          </a:xfrm>
          <a:custGeom>
            <a:avLst/>
            <a:gdLst>
              <a:gd name="connsiteX0" fmla="*/ 7144 w 5619750"/>
              <a:gd name="connsiteY0" fmla="*/ 7144 h 1190625"/>
              <a:gd name="connsiteX1" fmla="*/ 5613559 w 5619750"/>
              <a:gd name="connsiteY1" fmla="*/ 7144 h 1190625"/>
              <a:gd name="connsiteX2" fmla="*/ 5613559 w 5619750"/>
              <a:gd name="connsiteY2" fmla="*/ 1188244 h 1190625"/>
              <a:gd name="connsiteX3" fmla="*/ 7143 w 5619750"/>
              <a:gd name="connsiteY3" fmla="*/ 1188244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0" h="1190625">
                <a:moveTo>
                  <a:pt x="7144" y="7144"/>
                </a:moveTo>
                <a:lnTo>
                  <a:pt x="5613559" y="7144"/>
                </a:lnTo>
                <a:lnTo>
                  <a:pt x="5613559" y="1188244"/>
                </a:lnTo>
                <a:lnTo>
                  <a:pt x="7143" y="11882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10696B-9E42-4726-8D63-25066771D325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EB58C60-9183-4F43-B90C-0CD20A53B599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5B94826E-BE1F-4BF7-B88B-825031AD7023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754C032A-FCBE-4A7C-B950-3BCC5D408441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AutoShape 92">
            <a:extLst>
              <a:ext uri="{FF2B5EF4-FFF2-40B4-BE49-F238E27FC236}">
                <a16:creationId xmlns:a16="http://schemas.microsoft.com/office/drawing/2014/main" id="{E7441799-CCBB-48E9-BD35-3D08E81FE20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57741" y="3210926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9" name="AutoShape 92">
            <a:extLst>
              <a:ext uri="{FF2B5EF4-FFF2-40B4-BE49-F238E27FC236}">
                <a16:creationId xmlns:a16="http://schemas.microsoft.com/office/drawing/2014/main" id="{78D298AE-30F3-4F78-9E04-14ED4C0BC08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63682" y="3210864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1" name="Trapezoid 10">
            <a:extLst>
              <a:ext uri="{FF2B5EF4-FFF2-40B4-BE49-F238E27FC236}">
                <a16:creationId xmlns:a16="http://schemas.microsoft.com/office/drawing/2014/main" id="{056F1CBB-CB42-4D76-AC6B-954941A1104C}"/>
              </a:ext>
            </a:extLst>
          </p:cNvPr>
          <p:cNvSpPr/>
          <p:nvPr/>
        </p:nvSpPr>
        <p:spPr>
          <a:xfrm>
            <a:off x="3064111" y="3305345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Rounded Rectangle 12">
            <a:extLst>
              <a:ext uri="{FF2B5EF4-FFF2-40B4-BE49-F238E27FC236}">
                <a16:creationId xmlns:a16="http://schemas.microsoft.com/office/drawing/2014/main" id="{06EA6815-DDFF-4B2A-B3F4-9A3F5C204752}"/>
              </a:ext>
            </a:extLst>
          </p:cNvPr>
          <p:cNvSpPr>
            <a:spLocks noChangeAspect="1"/>
          </p:cNvSpPr>
          <p:nvPr/>
        </p:nvSpPr>
        <p:spPr>
          <a:xfrm>
            <a:off x="1582789" y="3285683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AutoShape 92">
            <a:extLst>
              <a:ext uri="{FF2B5EF4-FFF2-40B4-BE49-F238E27FC236}">
                <a16:creationId xmlns:a16="http://schemas.microsoft.com/office/drawing/2014/main" id="{D8EA113B-FF05-4A18-97B0-00AA21BBE56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50228" y="4857444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1" name="AutoShape 92">
            <a:extLst>
              <a:ext uri="{FF2B5EF4-FFF2-40B4-BE49-F238E27FC236}">
                <a16:creationId xmlns:a16="http://schemas.microsoft.com/office/drawing/2014/main" id="{C8FD68AF-4F82-4CC7-A270-105EBC3B73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56168" y="4857382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3" name="Oval 7">
            <a:extLst>
              <a:ext uri="{FF2B5EF4-FFF2-40B4-BE49-F238E27FC236}">
                <a16:creationId xmlns:a16="http://schemas.microsoft.com/office/drawing/2014/main" id="{3BFEBB8D-ECCE-44A8-8F6A-BB9FE9C4F841}"/>
              </a:ext>
            </a:extLst>
          </p:cNvPr>
          <p:cNvSpPr/>
          <p:nvPr/>
        </p:nvSpPr>
        <p:spPr>
          <a:xfrm>
            <a:off x="3090952" y="4914427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Rounded Rectangle 1">
            <a:extLst>
              <a:ext uri="{FF2B5EF4-FFF2-40B4-BE49-F238E27FC236}">
                <a16:creationId xmlns:a16="http://schemas.microsoft.com/office/drawing/2014/main" id="{6E59BFE8-FB5D-4FB9-AE51-5B2FCB21CC90}"/>
              </a:ext>
            </a:extLst>
          </p:cNvPr>
          <p:cNvSpPr>
            <a:spLocks/>
          </p:cNvSpPr>
          <p:nvPr/>
        </p:nvSpPr>
        <p:spPr>
          <a:xfrm>
            <a:off x="1566299" y="4973858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2E5B6A-73AE-82E8-DB21-30272F9BB2B6}"/>
              </a:ext>
            </a:extLst>
          </p:cNvPr>
          <p:cNvSpPr txBox="1"/>
          <p:nvPr/>
        </p:nvSpPr>
        <p:spPr>
          <a:xfrm>
            <a:off x="281652" y="1477691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/>
              <a:t>E`tiboringiz</a:t>
            </a:r>
            <a:r>
              <a:rPr lang="en-US" sz="3600" dirty="0"/>
              <a:t> </a:t>
            </a:r>
            <a:r>
              <a:rPr lang="en-US" sz="3600" dirty="0" err="1"/>
              <a:t>uchun</a:t>
            </a:r>
            <a:r>
              <a:rPr lang="en-US" sz="3600" dirty="0"/>
              <a:t> </a:t>
            </a:r>
            <a:r>
              <a:rPr lang="en-US" sz="3600" dirty="0" err="1"/>
              <a:t>rahmat</a:t>
            </a:r>
            <a:r>
              <a:rPr lang="en-US" sz="3600" dirty="0"/>
              <a:t>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B5D353-0DBE-2802-A68E-76C497F59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57" y="2511018"/>
            <a:ext cx="4896464" cy="19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Reja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8F98FE-D7C6-4635-AB59-CCBAA275DFDA}"/>
              </a:ext>
            </a:extLst>
          </p:cNvPr>
          <p:cNvGrpSpPr/>
          <p:nvPr/>
        </p:nvGrpSpPr>
        <p:grpSpPr>
          <a:xfrm>
            <a:off x="5533318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0D3316D7-9AA8-4987-9E74-549C0DBCCE31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15876F8D-AB01-4DFB-9806-5E999105DE76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CB56AF0C-DBE4-4381-BCE7-C02C65470F88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15C042-E9EC-420D-B190-A06031FC262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9A859C3-E915-4CDD-929C-E9FE306C517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F46AC5-4A56-455C-B2EE-BEC217F5CA8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5D9EF7E-6E07-4E1A-BEF6-57FDAFE8BB4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41C74-B608-6E8D-6ED1-8D23CDB94D32}"/>
              </a:ext>
            </a:extLst>
          </p:cNvPr>
          <p:cNvSpPr txBox="1"/>
          <p:nvPr/>
        </p:nvSpPr>
        <p:spPr>
          <a:xfrm>
            <a:off x="506216" y="4059581"/>
            <a:ext cx="2915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xavfsizlikni</a:t>
            </a:r>
            <a:r>
              <a:rPr lang="en-US" dirty="0"/>
              <a:t> </a:t>
            </a:r>
            <a:r>
              <a:rPr lang="en-US" dirty="0" err="1"/>
              <a:t>ta’minlashning</a:t>
            </a:r>
            <a:r>
              <a:rPr lang="en-US" dirty="0"/>
              <a:t> </a:t>
            </a:r>
            <a:r>
              <a:rPr lang="en-US" dirty="0" err="1"/>
              <a:t>ahamiyati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4AF71-B803-F6B2-482E-9A8DD35C6137}"/>
              </a:ext>
            </a:extLst>
          </p:cNvPr>
          <p:cNvSpPr txBox="1"/>
          <p:nvPr/>
        </p:nvSpPr>
        <p:spPr>
          <a:xfrm>
            <a:off x="2964592" y="2228671"/>
            <a:ext cx="2873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tomonidan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oshirilayotgan</a:t>
            </a:r>
            <a:r>
              <a:rPr lang="en-US" dirty="0"/>
              <a:t> </a:t>
            </a:r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xavfsizlikka</a:t>
            </a:r>
            <a:r>
              <a:rPr lang="en-US" dirty="0"/>
              <a:t> </a:t>
            </a:r>
            <a:r>
              <a:rPr lang="en-US" dirty="0" err="1"/>
              <a:t>qaratilgan</a:t>
            </a:r>
            <a:r>
              <a:rPr lang="en-US" dirty="0"/>
              <a:t> </a:t>
            </a:r>
            <a:r>
              <a:rPr lang="en-US" dirty="0" err="1"/>
              <a:t>tadbirlar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yondashuvlar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B4400-7D0A-F4FB-4705-78C7BED1A1DA}"/>
              </a:ext>
            </a:extLst>
          </p:cNvPr>
          <p:cNvSpPr txBox="1"/>
          <p:nvPr/>
        </p:nvSpPr>
        <p:spPr>
          <a:xfrm>
            <a:off x="6694149" y="4190927"/>
            <a:ext cx="28562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xavfsizlikni</a:t>
            </a:r>
            <a:r>
              <a:rPr lang="en-US" dirty="0"/>
              <a:t> </a:t>
            </a:r>
            <a:r>
              <a:rPr lang="en-US" dirty="0" err="1"/>
              <a:t>ta’minlashdagi</a:t>
            </a:r>
            <a:r>
              <a:rPr lang="en-US" dirty="0"/>
              <a:t> </a:t>
            </a:r>
            <a:r>
              <a:rPr lang="en-US" dirty="0" err="1"/>
              <a:t>muammolar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ularni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etish</a:t>
            </a:r>
            <a:r>
              <a:rPr lang="en-US" dirty="0"/>
              <a:t> </a:t>
            </a:r>
            <a:r>
              <a:rPr lang="en-US" dirty="0" err="1"/>
              <a:t>usullari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57018E-4A24-70CE-20C0-707ECF52CA24}"/>
              </a:ext>
            </a:extLst>
          </p:cNvPr>
          <p:cNvSpPr txBox="1"/>
          <p:nvPr/>
        </p:nvSpPr>
        <p:spPr>
          <a:xfrm>
            <a:off x="10216945" y="2459503"/>
            <a:ext cx="1365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Xulosa</a:t>
            </a:r>
            <a:endParaRPr lang="ru-RU" dirty="0"/>
          </a:p>
        </p:txBody>
      </p:sp>
      <p:sp>
        <p:nvSpPr>
          <p:cNvPr id="19" name="Прямоугольник: один усеченный угол 18">
            <a:extLst>
              <a:ext uri="{FF2B5EF4-FFF2-40B4-BE49-F238E27FC236}">
                <a16:creationId xmlns:a16="http://schemas.microsoft.com/office/drawing/2014/main" id="{0B1EB5BC-7D88-4DF1-4F4B-AC61EE58630D}"/>
              </a:ext>
            </a:extLst>
          </p:cNvPr>
          <p:cNvSpPr/>
          <p:nvPr/>
        </p:nvSpPr>
        <p:spPr>
          <a:xfrm rot="10800000">
            <a:off x="793284" y="1517751"/>
            <a:ext cx="1777127" cy="227471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один усеченный угол 19">
            <a:extLst>
              <a:ext uri="{FF2B5EF4-FFF2-40B4-BE49-F238E27FC236}">
                <a16:creationId xmlns:a16="http://schemas.microsoft.com/office/drawing/2014/main" id="{72D74B5C-EBC6-6B5C-DF8B-03470400A262}"/>
              </a:ext>
            </a:extLst>
          </p:cNvPr>
          <p:cNvSpPr/>
          <p:nvPr/>
        </p:nvSpPr>
        <p:spPr>
          <a:xfrm rot="10800000">
            <a:off x="6316130" y="1489982"/>
            <a:ext cx="1777127" cy="227471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один усеченный угол 20">
            <a:extLst>
              <a:ext uri="{FF2B5EF4-FFF2-40B4-BE49-F238E27FC236}">
                <a16:creationId xmlns:a16="http://schemas.microsoft.com/office/drawing/2014/main" id="{09A48992-CAE8-200B-ED99-867F6747770A}"/>
              </a:ext>
            </a:extLst>
          </p:cNvPr>
          <p:cNvSpPr/>
          <p:nvPr/>
        </p:nvSpPr>
        <p:spPr>
          <a:xfrm rot="10800000">
            <a:off x="4307852" y="3911856"/>
            <a:ext cx="1777127" cy="227471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один усеченный угол 21">
            <a:extLst>
              <a:ext uri="{FF2B5EF4-FFF2-40B4-BE49-F238E27FC236}">
                <a16:creationId xmlns:a16="http://schemas.microsoft.com/office/drawing/2014/main" id="{9A03FCE6-13FE-FA0D-79AA-6CD282B99C01}"/>
              </a:ext>
            </a:extLst>
          </p:cNvPr>
          <p:cNvSpPr/>
          <p:nvPr/>
        </p:nvSpPr>
        <p:spPr>
          <a:xfrm rot="10800000">
            <a:off x="9843356" y="3911857"/>
            <a:ext cx="1777127" cy="227471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3F713E4-39DF-4462-B6CC-C97C1480DCC6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3D2225F5-EFDC-412C-8A74-4BAC203FCFBD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6E4902E1-B2BC-4FC9-8423-AE1A4F6B6EE7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8BF966BD-A30B-42DA-83A5-737F3A7F2E25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" name="Rectangle 308">
            <a:extLst>
              <a:ext uri="{FF2B5EF4-FFF2-40B4-BE49-F238E27FC236}">
                <a16:creationId xmlns:a16="http://schemas.microsoft.com/office/drawing/2014/main" id="{AD5648C1-7924-415F-99E9-2000BF0DC8EF}"/>
              </a:ext>
            </a:extLst>
          </p:cNvPr>
          <p:cNvSpPr/>
          <p:nvPr/>
        </p:nvSpPr>
        <p:spPr>
          <a:xfrm>
            <a:off x="6225701" y="1723763"/>
            <a:ext cx="457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B099A357-7597-45E1-83C7-CA57A9902E82}"/>
              </a:ext>
            </a:extLst>
          </p:cNvPr>
          <p:cNvSpPr/>
          <p:nvPr/>
        </p:nvSpPr>
        <p:spPr>
          <a:xfrm>
            <a:off x="6498186" y="5996827"/>
            <a:ext cx="457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C9CD5D0-9384-384E-3BED-AE19ADD8E4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Kirish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CF06D1-FCF5-AFF0-6412-A4F87DDC6B70}"/>
              </a:ext>
            </a:extLst>
          </p:cNvPr>
          <p:cNvSpPr txBox="1"/>
          <p:nvPr/>
        </p:nvSpPr>
        <p:spPr>
          <a:xfrm>
            <a:off x="5777189" y="2046038"/>
            <a:ext cx="5798055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xavfsizlik</a:t>
            </a:r>
            <a:r>
              <a:rPr lang="en-US" dirty="0"/>
              <a:t> – </a:t>
            </a:r>
            <a:r>
              <a:rPr lang="en-US" dirty="0" err="1"/>
              <a:t>davlatning</a:t>
            </a:r>
            <a:r>
              <a:rPr lang="en-US" dirty="0"/>
              <a:t> </a:t>
            </a:r>
            <a:r>
              <a:rPr lang="en-US" dirty="0" err="1"/>
              <a:t>suverenitetini</a:t>
            </a:r>
            <a:r>
              <a:rPr lang="en-US" dirty="0"/>
              <a:t>, </a:t>
            </a:r>
            <a:r>
              <a:rPr lang="en-US" dirty="0" err="1"/>
              <a:t>mustaqilligini</a:t>
            </a:r>
            <a:r>
              <a:rPr lang="en-US" dirty="0"/>
              <a:t>, </a:t>
            </a:r>
            <a:r>
              <a:rPr lang="en-US" dirty="0" err="1"/>
              <a:t>hududiy</a:t>
            </a:r>
            <a:r>
              <a:rPr lang="en-US" dirty="0"/>
              <a:t> </a:t>
            </a:r>
            <a:r>
              <a:rPr lang="en-US" dirty="0" err="1"/>
              <a:t>yaxlitligini</a:t>
            </a:r>
            <a:r>
              <a:rPr lang="en-US" dirty="0"/>
              <a:t>, </a:t>
            </a:r>
            <a:r>
              <a:rPr lang="en-US" dirty="0" err="1"/>
              <a:t>jamiyatni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iqtisodiyotni</a:t>
            </a:r>
            <a:r>
              <a:rPr lang="en-US" dirty="0"/>
              <a:t> </a:t>
            </a:r>
            <a:r>
              <a:rPr lang="en-US" dirty="0" err="1"/>
              <a:t>saqlash</a:t>
            </a:r>
            <a:r>
              <a:rPr lang="en-US" dirty="0"/>
              <a:t>, </a:t>
            </a:r>
            <a:r>
              <a:rPr lang="en-US" dirty="0" err="1"/>
              <a:t>shuningdek</a:t>
            </a:r>
            <a:r>
              <a:rPr lang="en-US" dirty="0"/>
              <a:t>, </a:t>
            </a:r>
            <a:r>
              <a:rPr lang="en-US" dirty="0" err="1"/>
              <a:t>fuqarolarni</a:t>
            </a:r>
            <a:r>
              <a:rPr lang="en-US" dirty="0"/>
              <a:t> </a:t>
            </a:r>
            <a:r>
              <a:rPr lang="en-US" dirty="0" err="1"/>
              <a:t>tashqi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ichki</a:t>
            </a:r>
            <a:r>
              <a:rPr lang="en-US" dirty="0"/>
              <a:t> </a:t>
            </a:r>
            <a:r>
              <a:rPr lang="en-US" dirty="0" err="1"/>
              <a:t>tahdidlardan</a:t>
            </a:r>
            <a:r>
              <a:rPr lang="en-US" dirty="0"/>
              <a:t> </a:t>
            </a:r>
            <a:r>
              <a:rPr lang="en-US" dirty="0" err="1"/>
              <a:t>himoya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oshiriladigan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tadbirlar</a:t>
            </a:r>
            <a:r>
              <a:rPr lang="en-US" dirty="0"/>
              <a:t> </a:t>
            </a:r>
            <a:r>
              <a:rPr lang="en-US" dirty="0" err="1"/>
              <a:t>tizimidir</a:t>
            </a:r>
            <a:r>
              <a:rPr lang="en-US" dirty="0"/>
              <a:t>. </a:t>
            </a:r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xavfsizlikning</a:t>
            </a:r>
            <a:r>
              <a:rPr lang="en-US" dirty="0"/>
              <a:t> </a:t>
            </a:r>
            <a:r>
              <a:rPr lang="en-US" dirty="0" err="1"/>
              <a:t>ta’minlanishi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harbiy</a:t>
            </a:r>
            <a:r>
              <a:rPr lang="en-US" dirty="0"/>
              <a:t> </a:t>
            </a:r>
            <a:r>
              <a:rPr lang="en-US" dirty="0" err="1"/>
              <a:t>kuchlarni</a:t>
            </a:r>
            <a:r>
              <a:rPr lang="en-US" dirty="0"/>
              <a:t> </a:t>
            </a:r>
            <a:r>
              <a:rPr lang="en-US" dirty="0" err="1"/>
              <a:t>rivojlantirishni</a:t>
            </a:r>
            <a:r>
              <a:rPr lang="en-US" dirty="0"/>
              <a:t> </a:t>
            </a:r>
            <a:r>
              <a:rPr lang="en-US" dirty="0" err="1"/>
              <a:t>anglatmaydi</a:t>
            </a:r>
            <a:r>
              <a:rPr lang="en-US" dirty="0"/>
              <a:t>, </a:t>
            </a:r>
            <a:r>
              <a:rPr lang="en-US" dirty="0" err="1"/>
              <a:t>balki</a:t>
            </a:r>
            <a:r>
              <a:rPr lang="en-US" dirty="0"/>
              <a:t> </a:t>
            </a:r>
            <a:r>
              <a:rPr lang="en-US" dirty="0" err="1"/>
              <a:t>iqtisodiy</a:t>
            </a:r>
            <a:r>
              <a:rPr lang="en-US" dirty="0"/>
              <a:t>, </a:t>
            </a:r>
            <a:r>
              <a:rPr lang="en-US" dirty="0" err="1"/>
              <a:t>ijtimoiy</a:t>
            </a:r>
            <a:r>
              <a:rPr lang="en-US" dirty="0"/>
              <a:t>, </a:t>
            </a:r>
            <a:r>
              <a:rPr lang="en-US" dirty="0" err="1"/>
              <a:t>siyosiy</a:t>
            </a:r>
            <a:r>
              <a:rPr lang="en-US" dirty="0"/>
              <a:t>, </a:t>
            </a:r>
            <a:r>
              <a:rPr lang="en-US" dirty="0" err="1"/>
              <a:t>ekologik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axborot</a:t>
            </a:r>
            <a:r>
              <a:rPr lang="en-US" dirty="0"/>
              <a:t> </a:t>
            </a:r>
            <a:r>
              <a:rPr lang="en-US" dirty="0" err="1"/>
              <a:t>xavfsizligini</a:t>
            </a:r>
            <a:r>
              <a:rPr lang="en-US" dirty="0"/>
              <a:t> </a:t>
            </a:r>
            <a:r>
              <a:rPr lang="en-US" dirty="0" err="1"/>
              <a:t>ta’minlashni</a:t>
            </a:r>
            <a:r>
              <a:rPr lang="en-US" dirty="0"/>
              <a:t> ham </a:t>
            </a:r>
            <a:r>
              <a:rPr lang="en-US" dirty="0" err="1"/>
              <a:t>o'z</a:t>
            </a:r>
            <a:r>
              <a:rPr lang="en-US" dirty="0"/>
              <a:t> </a:t>
            </a:r>
            <a:r>
              <a:rPr lang="en-US" dirty="0" err="1"/>
              <a:t>ichiga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556F23-14E5-237D-9594-215B0597A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1" y="2352950"/>
            <a:ext cx="5227912" cy="28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C578031-9AE1-1BEE-3F21-8D3CC6AA2379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6013"/>
          <a:stretch>
            <a:fillRect/>
          </a:stretch>
        </p:blipFill>
        <p:spPr/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30BFD51-0395-4187-811D-9D3E117FD6F8}"/>
              </a:ext>
            </a:extLst>
          </p:cNvPr>
          <p:cNvGrpSpPr/>
          <p:nvPr/>
        </p:nvGrpSpPr>
        <p:grpSpPr>
          <a:xfrm flipH="1">
            <a:off x="678235" y="635634"/>
            <a:ext cx="7177265" cy="4792707"/>
            <a:chOff x="4367035" y="635634"/>
            <a:chExt cx="7177265" cy="4792707"/>
          </a:xfrm>
          <a:solidFill>
            <a:schemeClr val="accent1">
              <a:alpha val="70000"/>
            </a:schemeClr>
          </a:solidFill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96865CE-F335-4B81-A5F1-075A491F59B0}"/>
                </a:ext>
              </a:extLst>
            </p:cNvPr>
            <p:cNvSpPr/>
            <p:nvPr/>
          </p:nvSpPr>
          <p:spPr>
            <a:xfrm>
              <a:off x="5960445" y="2229266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0948F31-48B5-447A-90EF-1103F1BFC52C}"/>
                </a:ext>
              </a:extLst>
            </p:cNvPr>
            <p:cNvSpPr/>
            <p:nvPr/>
          </p:nvSpPr>
          <p:spPr>
            <a:xfrm>
              <a:off x="6757919" y="4630146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84E75B25-13E6-4BD4-AD64-67DDB68AD971}"/>
                </a:ext>
              </a:extLst>
            </p:cNvPr>
            <p:cNvSpPr/>
            <p:nvPr/>
          </p:nvSpPr>
          <p:spPr>
            <a:xfrm>
              <a:off x="7553854" y="3036514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7006CEA-219C-494B-B57C-6B728C226DBF}"/>
                </a:ext>
              </a:extLst>
            </p:cNvPr>
            <p:cNvSpPr/>
            <p:nvPr/>
          </p:nvSpPr>
          <p:spPr>
            <a:xfrm>
              <a:off x="10746826" y="635634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87DD349-0E78-4365-84FF-6168DCC001B0}"/>
                </a:ext>
              </a:extLst>
            </p:cNvPr>
            <p:cNvSpPr/>
            <p:nvPr/>
          </p:nvSpPr>
          <p:spPr>
            <a:xfrm>
              <a:off x="8351328" y="1442882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15C1B7C-EBEF-4BF9-B395-70ABCD83376E}"/>
                </a:ext>
              </a:extLst>
            </p:cNvPr>
            <p:cNvSpPr/>
            <p:nvPr/>
          </p:nvSpPr>
          <p:spPr>
            <a:xfrm>
              <a:off x="5955830" y="2250130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B52D5DD-0F7B-4936-AB3B-80486B9F36E8}"/>
                </a:ext>
              </a:extLst>
            </p:cNvPr>
            <p:cNvSpPr/>
            <p:nvPr/>
          </p:nvSpPr>
          <p:spPr>
            <a:xfrm>
              <a:off x="8351328" y="3843762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직사각형 117">
              <a:extLst>
                <a:ext uri="{FF2B5EF4-FFF2-40B4-BE49-F238E27FC236}">
                  <a16:creationId xmlns:a16="http://schemas.microsoft.com/office/drawing/2014/main" id="{C1D483F0-3207-4C6B-8B3A-E6556217DB3B}"/>
                </a:ext>
              </a:extLst>
            </p:cNvPr>
            <p:cNvSpPr/>
            <p:nvPr/>
          </p:nvSpPr>
          <p:spPr>
            <a:xfrm>
              <a:off x="4367035" y="1432561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18">
              <a:extLst>
                <a:ext uri="{FF2B5EF4-FFF2-40B4-BE49-F238E27FC236}">
                  <a16:creationId xmlns:a16="http://schemas.microsoft.com/office/drawing/2014/main" id="{63C41553-6A51-4FA4-BF19-02170200924E}"/>
                </a:ext>
              </a:extLst>
            </p:cNvPr>
            <p:cNvSpPr/>
            <p:nvPr/>
          </p:nvSpPr>
          <p:spPr>
            <a:xfrm>
              <a:off x="4367035" y="3826512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19">
              <a:extLst>
                <a:ext uri="{FF2B5EF4-FFF2-40B4-BE49-F238E27FC236}">
                  <a16:creationId xmlns:a16="http://schemas.microsoft.com/office/drawing/2014/main" id="{B8D159BA-1309-4957-87BB-FE3185352A13}"/>
                </a:ext>
              </a:extLst>
            </p:cNvPr>
            <p:cNvSpPr/>
            <p:nvPr/>
          </p:nvSpPr>
          <p:spPr>
            <a:xfrm>
              <a:off x="5164509" y="4627244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6F7909-332B-4873-AECE-DBF7A1C871D3}"/>
              </a:ext>
            </a:extLst>
          </p:cNvPr>
          <p:cNvSpPr txBox="1"/>
          <p:nvPr/>
        </p:nvSpPr>
        <p:spPr>
          <a:xfrm>
            <a:off x="9071761" y="5912047"/>
            <a:ext cx="237179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F9314-D0B8-A566-859F-013D0B2BDE9B}"/>
              </a:ext>
            </a:extLst>
          </p:cNvPr>
          <p:cNvSpPr txBox="1"/>
          <p:nvPr/>
        </p:nvSpPr>
        <p:spPr>
          <a:xfrm>
            <a:off x="8023123" y="265270"/>
            <a:ext cx="4036142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xavfsizlikning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elementlaridan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— </a:t>
            </a:r>
            <a:r>
              <a:rPr lang="en-US" dirty="0" err="1"/>
              <a:t>davlatning</a:t>
            </a:r>
            <a:r>
              <a:rPr lang="en-US" dirty="0"/>
              <a:t> </a:t>
            </a:r>
            <a:r>
              <a:rPr lang="en-US" dirty="0" err="1"/>
              <a:t>suvereniteti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mustaqilligidir</a:t>
            </a:r>
            <a:r>
              <a:rPr lang="en-US" dirty="0"/>
              <a:t>. </a:t>
            </a:r>
            <a:r>
              <a:rPr lang="en-US" dirty="0" err="1"/>
              <a:t>Suverenitet</a:t>
            </a:r>
            <a:r>
              <a:rPr lang="en-US" dirty="0"/>
              <a:t> —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davlatning</a:t>
            </a:r>
            <a:r>
              <a:rPr lang="en-US" dirty="0"/>
              <a:t> </a:t>
            </a:r>
            <a:r>
              <a:rPr lang="en-US" dirty="0" err="1"/>
              <a:t>ichki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tashqi</a:t>
            </a:r>
            <a:r>
              <a:rPr lang="en-US" dirty="0"/>
              <a:t> </a:t>
            </a:r>
            <a:r>
              <a:rPr lang="en-US" dirty="0" err="1"/>
              <a:t>siyosatda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ta'sirini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oshirishga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huquqidir</a:t>
            </a:r>
            <a:r>
              <a:rPr lang="en-US" dirty="0"/>
              <a:t>. </a:t>
            </a:r>
            <a:r>
              <a:rPr lang="en-US" dirty="0" err="1"/>
              <a:t>Mustaqillik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, </a:t>
            </a:r>
            <a:r>
              <a:rPr lang="en-US" dirty="0" err="1"/>
              <a:t>davlatning</a:t>
            </a:r>
            <a:r>
              <a:rPr lang="en-US" dirty="0"/>
              <a:t> </a:t>
            </a:r>
            <a:r>
              <a:rPr lang="en-US" dirty="0" err="1"/>
              <a:t>hech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davlatning</a:t>
            </a:r>
            <a:r>
              <a:rPr lang="en-US" dirty="0"/>
              <a:t> </a:t>
            </a:r>
            <a:r>
              <a:rPr lang="en-US" dirty="0" err="1"/>
              <a:t>ta'siridan</a:t>
            </a:r>
            <a:r>
              <a:rPr lang="en-US" dirty="0"/>
              <a:t> </a:t>
            </a:r>
            <a:r>
              <a:rPr lang="en-US" dirty="0" err="1"/>
              <a:t>kelib</a:t>
            </a:r>
            <a:r>
              <a:rPr lang="en-US" dirty="0"/>
              <a:t> </a:t>
            </a:r>
            <a:r>
              <a:rPr lang="en-US" dirty="0" err="1"/>
              <a:t>chiqqan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faoliyatini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oshirishi</a:t>
            </a:r>
            <a:r>
              <a:rPr lang="en-US" dirty="0"/>
              <a:t>, </a:t>
            </a:r>
            <a:r>
              <a:rPr lang="en-US" dirty="0" err="1"/>
              <a:t>qarorlar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 </a:t>
            </a:r>
            <a:r>
              <a:rPr lang="en-US" dirty="0" err="1"/>
              <a:t>qilishi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o‘zining</a:t>
            </a:r>
            <a:r>
              <a:rPr lang="en-US" dirty="0"/>
              <a:t> </a:t>
            </a:r>
            <a:r>
              <a:rPr lang="en-US" dirty="0" err="1"/>
              <a:t>hududiy</a:t>
            </a:r>
            <a:r>
              <a:rPr lang="en-US" dirty="0"/>
              <a:t> </a:t>
            </a:r>
            <a:r>
              <a:rPr lang="en-US" dirty="0" err="1"/>
              <a:t>chegaralarini</a:t>
            </a:r>
            <a:r>
              <a:rPr lang="en-US" dirty="0"/>
              <a:t> </a:t>
            </a:r>
            <a:r>
              <a:rPr lang="en-US" dirty="0" err="1"/>
              <a:t>saqlash</a:t>
            </a:r>
            <a:r>
              <a:rPr lang="en-US" dirty="0"/>
              <a:t> </a:t>
            </a:r>
            <a:r>
              <a:rPr lang="en-US" dirty="0" err="1"/>
              <a:t>huquqini</a:t>
            </a:r>
            <a:r>
              <a:rPr lang="en-US" dirty="0"/>
              <a:t> </a:t>
            </a:r>
            <a:r>
              <a:rPr lang="en-US" dirty="0" err="1"/>
              <a:t>anglatadi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7">
            <a:extLst>
              <a:ext uri="{FF2B5EF4-FFF2-40B4-BE49-F238E27FC236}">
                <a16:creationId xmlns:a16="http://schemas.microsoft.com/office/drawing/2014/main" id="{9C1CFAB0-0DD0-457A-941A-C66F4F8CF67A}"/>
              </a:ext>
            </a:extLst>
          </p:cNvPr>
          <p:cNvGrpSpPr/>
          <p:nvPr/>
        </p:nvGrpSpPr>
        <p:grpSpPr>
          <a:xfrm flipH="1">
            <a:off x="6665257" y="1499592"/>
            <a:ext cx="3260423" cy="475870"/>
            <a:chOff x="2207612" y="2017026"/>
            <a:chExt cx="2232248" cy="376921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C69E995A-0D51-48AB-A2F0-44DDA25DE931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A7B5F6FE-5F4A-4656-84B8-3994B4CD53A2}"/>
                </a:ext>
              </a:extLst>
            </p:cNvPr>
            <p:cNvSpPr/>
            <p:nvPr/>
          </p:nvSpPr>
          <p:spPr>
            <a:xfrm flipH="1">
              <a:off x="2207612" y="2017026"/>
              <a:ext cx="223224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59898 w 5285462"/>
                <a:gd name="connsiteY1" fmla="*/ 5508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859898" y="5508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050586" y="279603"/>
            <a:ext cx="5045413" cy="576263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err="1"/>
              <a:t>Suverenitetning</a:t>
            </a:r>
            <a:r>
              <a:rPr lang="en-US" sz="2800" b="1" dirty="0"/>
              <a:t> </a:t>
            </a:r>
            <a:r>
              <a:rPr lang="en-US" sz="2800" b="1" dirty="0" err="1"/>
              <a:t>ta’riflanishi</a:t>
            </a:r>
            <a:br>
              <a:rPr lang="en-US" sz="2000" b="1" dirty="0"/>
            </a:b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5D0E8-14F8-9183-A66F-A6AE2794ED31}"/>
              </a:ext>
            </a:extLst>
          </p:cNvPr>
          <p:cNvSpPr txBox="1"/>
          <p:nvPr/>
        </p:nvSpPr>
        <p:spPr>
          <a:xfrm>
            <a:off x="6559359" y="2212432"/>
            <a:ext cx="5195105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Suverenitet</a:t>
            </a:r>
            <a:r>
              <a:rPr lang="en-US" dirty="0"/>
              <a:t>, </a:t>
            </a:r>
            <a:r>
              <a:rPr lang="en-US" dirty="0" err="1"/>
              <a:t>avvalo</a:t>
            </a:r>
            <a:r>
              <a:rPr lang="en-US" dirty="0"/>
              <a:t>, </a:t>
            </a:r>
            <a:r>
              <a:rPr lang="en-US" dirty="0" err="1"/>
              <a:t>davlatning</a:t>
            </a:r>
            <a:r>
              <a:rPr lang="en-US" dirty="0"/>
              <a:t> </a:t>
            </a:r>
            <a:r>
              <a:rPr lang="en-US" dirty="0" err="1"/>
              <a:t>ichki</a:t>
            </a:r>
            <a:r>
              <a:rPr lang="en-US" dirty="0"/>
              <a:t> </a:t>
            </a:r>
            <a:r>
              <a:rPr lang="en-US" dirty="0" err="1"/>
              <a:t>mustaqilligi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tashqi</a:t>
            </a:r>
            <a:r>
              <a:rPr lang="en-US" dirty="0"/>
              <a:t> </a:t>
            </a:r>
            <a:r>
              <a:rPr lang="en-US" dirty="0" err="1"/>
              <a:t>mustaqilligi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bog‘liq</a:t>
            </a:r>
            <a:r>
              <a:rPr lang="en-US" dirty="0"/>
              <a:t>. </a:t>
            </a:r>
            <a:r>
              <a:rPr lang="en-US" dirty="0" err="1"/>
              <a:t>Ichki</a:t>
            </a:r>
            <a:r>
              <a:rPr lang="en-US" dirty="0"/>
              <a:t> </a:t>
            </a:r>
            <a:r>
              <a:rPr lang="en-US" dirty="0" err="1"/>
              <a:t>mustaqillik</a:t>
            </a:r>
            <a:r>
              <a:rPr lang="en-US" dirty="0"/>
              <a:t> </a:t>
            </a:r>
            <a:r>
              <a:rPr lang="en-US" dirty="0" err="1"/>
              <a:t>davlatning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hududida</a:t>
            </a:r>
            <a:r>
              <a:rPr lang="en-US" dirty="0"/>
              <a:t> </a:t>
            </a:r>
            <a:r>
              <a:rPr lang="en-US" dirty="0" err="1"/>
              <a:t>ichki</a:t>
            </a:r>
            <a:r>
              <a:rPr lang="en-US" dirty="0"/>
              <a:t> </a:t>
            </a:r>
            <a:r>
              <a:rPr lang="en-US" dirty="0" err="1"/>
              <a:t>siyosatni</a:t>
            </a:r>
            <a:r>
              <a:rPr lang="en-US" dirty="0"/>
              <a:t> </a:t>
            </a:r>
            <a:r>
              <a:rPr lang="en-US" dirty="0" err="1"/>
              <a:t>yuritish</a:t>
            </a:r>
            <a:r>
              <a:rPr lang="en-US" dirty="0"/>
              <a:t>, </a:t>
            </a:r>
            <a:r>
              <a:rPr lang="en-US" dirty="0" err="1"/>
              <a:t>qonunlar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, </a:t>
            </a:r>
            <a:r>
              <a:rPr lang="en-US" dirty="0" err="1"/>
              <a:t>huquqni</a:t>
            </a:r>
            <a:r>
              <a:rPr lang="en-US" dirty="0"/>
              <a:t> </a:t>
            </a:r>
            <a:r>
              <a:rPr lang="en-US" dirty="0" err="1"/>
              <a:t>himoya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fuqarolarning</a:t>
            </a:r>
            <a:r>
              <a:rPr lang="en-US" dirty="0"/>
              <a:t> </a:t>
            </a:r>
            <a:r>
              <a:rPr lang="en-US" dirty="0" err="1"/>
              <a:t>huquqlarini</a:t>
            </a:r>
            <a:r>
              <a:rPr lang="en-US" dirty="0"/>
              <a:t> </a:t>
            </a:r>
            <a:r>
              <a:rPr lang="en-US" dirty="0" err="1"/>
              <a:t>ta’minlash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vazifalarni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zimmasiga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. </a:t>
            </a:r>
            <a:r>
              <a:rPr lang="en-US" dirty="0" err="1"/>
              <a:t>Tashqi</a:t>
            </a:r>
            <a:r>
              <a:rPr lang="en-US" dirty="0"/>
              <a:t> </a:t>
            </a:r>
            <a:r>
              <a:rPr lang="en-US" dirty="0" err="1"/>
              <a:t>mustaqillik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, </a:t>
            </a:r>
            <a:r>
              <a:rPr lang="en-US" dirty="0" err="1"/>
              <a:t>davlatning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davlatlar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xalqaro</a:t>
            </a:r>
            <a:r>
              <a:rPr lang="en-US" dirty="0"/>
              <a:t> </a:t>
            </a:r>
            <a:r>
              <a:rPr lang="en-US" dirty="0" err="1"/>
              <a:t>tashkilotlarning</a:t>
            </a:r>
            <a:r>
              <a:rPr lang="en-US" dirty="0"/>
              <a:t> </a:t>
            </a:r>
            <a:r>
              <a:rPr lang="en-US" dirty="0" err="1"/>
              <a:t>ta'siridan</a:t>
            </a:r>
            <a:r>
              <a:rPr lang="en-US" dirty="0"/>
              <a:t> </a:t>
            </a:r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,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siyosatini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manfaatlarini</a:t>
            </a:r>
            <a:r>
              <a:rPr lang="en-US" dirty="0"/>
              <a:t> </a:t>
            </a:r>
            <a:r>
              <a:rPr lang="en-US" dirty="0" err="1"/>
              <a:t>himoya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huquqidir</a:t>
            </a:r>
            <a:r>
              <a:rPr lang="en-US" dirty="0"/>
              <a:t>.</a:t>
            </a:r>
          </a:p>
        </p:txBody>
      </p:sp>
      <p:pic>
        <p:nvPicPr>
          <p:cNvPr id="2050" name="Picture 2" descr="Nurilla Nizamov - Suverenitet ...">
            <a:extLst>
              <a:ext uri="{FF2B5EF4-FFF2-40B4-BE49-F238E27FC236}">
                <a16:creationId xmlns:a16="http://schemas.microsoft.com/office/drawing/2014/main" id="{9F64E048-80A4-8E1B-285D-355DB3CCA45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7" b="94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3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FE4CCB-3EBC-49E4-A9CA-DBC6354AADFF}"/>
              </a:ext>
            </a:extLst>
          </p:cNvPr>
          <p:cNvGrpSpPr/>
          <p:nvPr/>
        </p:nvGrpSpPr>
        <p:grpSpPr>
          <a:xfrm>
            <a:off x="9190127" y="655929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2A265626-F0B2-49E7-92DB-2C6F98BB9138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589A64B6-C5D6-4977-A918-684CE10D51B7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6A632108-3051-40D9-8966-470F47F55418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Up Arrow Callout 5">
            <a:extLst>
              <a:ext uri="{FF2B5EF4-FFF2-40B4-BE49-F238E27FC236}">
                <a16:creationId xmlns:a16="http://schemas.microsoft.com/office/drawing/2014/main" id="{12BCABEF-7AD1-4252-B498-A4B617A1915B}"/>
              </a:ext>
            </a:extLst>
          </p:cNvPr>
          <p:cNvSpPr/>
          <p:nvPr/>
        </p:nvSpPr>
        <p:spPr>
          <a:xfrm>
            <a:off x="907626" y="1727909"/>
            <a:ext cx="4824000" cy="1849553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884E29-A101-4EA9-B475-DDDB15F7FCD5}"/>
              </a:ext>
            </a:extLst>
          </p:cNvPr>
          <p:cNvGrpSpPr/>
          <p:nvPr/>
        </p:nvGrpSpPr>
        <p:grpSpPr>
          <a:xfrm>
            <a:off x="907628" y="1727908"/>
            <a:ext cx="10368158" cy="4357363"/>
            <a:chOff x="657967" y="1543075"/>
            <a:chExt cx="7819475" cy="4357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E35B7F-8783-420E-AAB7-6064B4BAE7DE}"/>
                </a:ext>
              </a:extLst>
            </p:cNvPr>
            <p:cNvSpPr/>
            <p:nvPr/>
          </p:nvSpPr>
          <p:spPr>
            <a:xfrm>
              <a:off x="4335435" y="1543075"/>
              <a:ext cx="454193" cy="4357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9F4E00-98C5-4F1B-9412-489BB0C200D1}"/>
                </a:ext>
              </a:extLst>
            </p:cNvPr>
            <p:cNvSpPr/>
            <p:nvPr/>
          </p:nvSpPr>
          <p:spPr>
            <a:xfrm rot="5400000">
              <a:off x="4350454" y="-232084"/>
              <a:ext cx="434501" cy="78194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Up Arrow Callout 10">
            <a:extLst>
              <a:ext uri="{FF2B5EF4-FFF2-40B4-BE49-F238E27FC236}">
                <a16:creationId xmlns:a16="http://schemas.microsoft.com/office/drawing/2014/main" id="{19CCC816-D5F5-41F8-8577-13E45C9E5613}"/>
              </a:ext>
            </a:extLst>
          </p:cNvPr>
          <p:cNvSpPr/>
          <p:nvPr/>
        </p:nvSpPr>
        <p:spPr>
          <a:xfrm rot="10800000">
            <a:off x="6415742" y="4179144"/>
            <a:ext cx="4824000" cy="1906126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15C28E03-2D59-4686-85D4-222B9B7846FA}"/>
              </a:ext>
            </a:extLst>
          </p:cNvPr>
          <p:cNvSpPr/>
          <p:nvPr/>
        </p:nvSpPr>
        <p:spPr>
          <a:xfrm rot="5400000">
            <a:off x="7902967" y="240684"/>
            <a:ext cx="1849553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" name="Up Arrow Callout 12">
            <a:extLst>
              <a:ext uri="{FF2B5EF4-FFF2-40B4-BE49-F238E27FC236}">
                <a16:creationId xmlns:a16="http://schemas.microsoft.com/office/drawing/2014/main" id="{E7BA1E87-C39C-4090-A185-26CD045A9135}"/>
              </a:ext>
            </a:extLst>
          </p:cNvPr>
          <p:cNvSpPr/>
          <p:nvPr/>
        </p:nvSpPr>
        <p:spPr>
          <a:xfrm rot="16200000">
            <a:off x="2366564" y="2720206"/>
            <a:ext cx="1906126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97AF0E4-23F1-B640-ADC2-DA9CB0F7D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779" y="325344"/>
            <a:ext cx="11047903" cy="724247"/>
          </a:xfrm>
        </p:spPr>
        <p:txBody>
          <a:bodyPr/>
          <a:lstStyle/>
          <a:p>
            <a:r>
              <a:rPr lang="en-US" dirty="0" err="1"/>
              <a:t>Fuqarolarning</a:t>
            </a:r>
            <a:r>
              <a:rPr lang="en-US" dirty="0"/>
              <a:t> </a:t>
            </a:r>
            <a:r>
              <a:rPr lang="en-US" dirty="0" err="1"/>
              <a:t>xavfsizligi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4C6114-425E-2B16-6481-22816292981B}"/>
              </a:ext>
            </a:extLst>
          </p:cNvPr>
          <p:cNvSpPr txBox="1"/>
          <p:nvPr/>
        </p:nvSpPr>
        <p:spPr>
          <a:xfrm>
            <a:off x="1868738" y="2486836"/>
            <a:ext cx="38114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Fuqarolarning</a:t>
            </a:r>
            <a:r>
              <a:rPr lang="en-US" dirty="0"/>
              <a:t> </a:t>
            </a:r>
            <a:r>
              <a:rPr lang="en-US" dirty="0" err="1"/>
              <a:t>xavfsizligini</a:t>
            </a:r>
            <a:r>
              <a:rPr lang="en-US" dirty="0"/>
              <a:t> </a:t>
            </a:r>
            <a:r>
              <a:rPr lang="en-US" dirty="0" err="1"/>
              <a:t>ta’minlashning</a:t>
            </a:r>
            <a:r>
              <a:rPr lang="en-US" dirty="0"/>
              <a:t> </a:t>
            </a:r>
            <a:r>
              <a:rPr lang="en-US" dirty="0" err="1"/>
              <a:t>ahamiyati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AA4C24-A476-7321-63CB-3BA23BC61764}"/>
              </a:ext>
            </a:extLst>
          </p:cNvPr>
          <p:cNvSpPr txBox="1"/>
          <p:nvPr/>
        </p:nvSpPr>
        <p:spPr>
          <a:xfrm>
            <a:off x="7207395" y="2152701"/>
            <a:ext cx="34003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Fuqarolar</a:t>
            </a:r>
            <a:r>
              <a:rPr lang="en-US" dirty="0"/>
              <a:t> </a:t>
            </a:r>
            <a:r>
              <a:rPr lang="en-US" dirty="0" err="1"/>
              <a:t>xavfsizligini</a:t>
            </a:r>
            <a:r>
              <a:rPr lang="en-US" dirty="0"/>
              <a:t> </a:t>
            </a:r>
            <a:r>
              <a:rPr lang="en-US" dirty="0" err="1"/>
              <a:t>ta'minlashning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yo‘nalishlari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E08651-2395-8F95-75AF-219118468169}"/>
              </a:ext>
            </a:extLst>
          </p:cNvPr>
          <p:cNvSpPr txBox="1"/>
          <p:nvPr/>
        </p:nvSpPr>
        <p:spPr>
          <a:xfrm>
            <a:off x="2286001" y="4880706"/>
            <a:ext cx="6135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Ijtimoiy</a:t>
            </a:r>
            <a:r>
              <a:rPr lang="en-US" dirty="0"/>
              <a:t> </a:t>
            </a:r>
            <a:r>
              <a:rPr lang="en-US" dirty="0" err="1"/>
              <a:t>xavfsizlikni</a:t>
            </a:r>
            <a:r>
              <a:rPr lang="en-US" dirty="0"/>
              <a:t> </a:t>
            </a:r>
            <a:r>
              <a:rPr lang="en-US" dirty="0" err="1"/>
              <a:t>ta'minlash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4D166D-B20A-1BEB-236A-FB4C70ABD68F}"/>
              </a:ext>
            </a:extLst>
          </p:cNvPr>
          <p:cNvSpPr txBox="1"/>
          <p:nvPr/>
        </p:nvSpPr>
        <p:spPr>
          <a:xfrm>
            <a:off x="7310844" y="4419041"/>
            <a:ext cx="3758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Fuqarolar</a:t>
            </a:r>
            <a:r>
              <a:rPr lang="en-US" dirty="0"/>
              <a:t> </a:t>
            </a:r>
            <a:r>
              <a:rPr lang="en-US" dirty="0" err="1"/>
              <a:t>xavfsizligini</a:t>
            </a:r>
            <a:r>
              <a:rPr lang="en-US" dirty="0"/>
              <a:t> </a:t>
            </a:r>
            <a:r>
              <a:rPr lang="en-US" dirty="0" err="1"/>
              <a:t>ta'minlashning</a:t>
            </a:r>
            <a:r>
              <a:rPr lang="en-US" dirty="0"/>
              <a:t> </a:t>
            </a:r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jamiyatdagi</a:t>
            </a:r>
            <a:r>
              <a:rPr lang="en-US" dirty="0"/>
              <a:t> </a:t>
            </a:r>
            <a:r>
              <a:rPr lang="en-US" dirty="0" err="1"/>
              <a:t>o‘rni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71BCF2-2C82-4BE0-8A9A-F5064F8AA314}"/>
              </a:ext>
            </a:extLst>
          </p:cNvPr>
          <p:cNvSpPr/>
          <p:nvPr/>
        </p:nvSpPr>
        <p:spPr>
          <a:xfrm>
            <a:off x="0" y="-114300"/>
            <a:ext cx="12192000" cy="1028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896A6C-ADD9-416D-8201-ED4938A104FE}"/>
              </a:ext>
            </a:extLst>
          </p:cNvPr>
          <p:cNvGrpSpPr/>
          <p:nvPr/>
        </p:nvGrpSpPr>
        <p:grpSpPr>
          <a:xfrm>
            <a:off x="1066800" y="211931"/>
            <a:ext cx="2509838" cy="376238"/>
            <a:chOff x="1123950" y="357187"/>
            <a:chExt cx="2509838" cy="376238"/>
          </a:xfrm>
        </p:grpSpPr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A2846995-92BB-4BA2-AB60-15E32DE48ED8}"/>
                </a:ext>
              </a:extLst>
            </p:cNvPr>
            <p:cNvSpPr/>
            <p:nvPr/>
          </p:nvSpPr>
          <p:spPr>
            <a:xfrm>
              <a:off x="32575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31D07D1-20A6-44B8-AB6E-C28973F7AFA9}"/>
                </a:ext>
              </a:extLst>
            </p:cNvPr>
            <p:cNvSpPr/>
            <p:nvPr/>
          </p:nvSpPr>
          <p:spPr>
            <a:xfrm>
              <a:off x="27241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F3D866D4-E442-4CD3-9269-519D2D9114A7}"/>
                </a:ext>
              </a:extLst>
            </p:cNvPr>
            <p:cNvSpPr/>
            <p:nvPr/>
          </p:nvSpPr>
          <p:spPr>
            <a:xfrm>
              <a:off x="21907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437BB6AD-F50A-49CD-8DB0-EC5B4B3D79C6}"/>
                </a:ext>
              </a:extLst>
            </p:cNvPr>
            <p:cNvSpPr/>
            <p:nvPr/>
          </p:nvSpPr>
          <p:spPr>
            <a:xfrm>
              <a:off x="16573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B076FD34-47B0-4E77-B88F-31C96C980727}"/>
                </a:ext>
              </a:extLst>
            </p:cNvPr>
            <p:cNvSpPr/>
            <p:nvPr/>
          </p:nvSpPr>
          <p:spPr>
            <a:xfrm>
              <a:off x="11239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F9D957-5D6B-4FAC-B49F-A0AD8B3F537C}"/>
              </a:ext>
            </a:extLst>
          </p:cNvPr>
          <p:cNvGrpSpPr/>
          <p:nvPr/>
        </p:nvGrpSpPr>
        <p:grpSpPr>
          <a:xfrm>
            <a:off x="8620125" y="211931"/>
            <a:ext cx="2509838" cy="376238"/>
            <a:chOff x="1123950" y="357187"/>
            <a:chExt cx="2509838" cy="376238"/>
          </a:xfrm>
        </p:grpSpPr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3BF96C8D-6C2B-43F8-B6A2-6238F5A85D08}"/>
                </a:ext>
              </a:extLst>
            </p:cNvPr>
            <p:cNvSpPr/>
            <p:nvPr/>
          </p:nvSpPr>
          <p:spPr>
            <a:xfrm>
              <a:off x="32575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36E3D9C1-1405-4FFD-A72D-A924B769DD1F}"/>
                </a:ext>
              </a:extLst>
            </p:cNvPr>
            <p:cNvSpPr/>
            <p:nvPr/>
          </p:nvSpPr>
          <p:spPr>
            <a:xfrm>
              <a:off x="27241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48DE2FB3-43C8-4643-BFEA-C0EEB520E247}"/>
                </a:ext>
              </a:extLst>
            </p:cNvPr>
            <p:cNvSpPr/>
            <p:nvPr/>
          </p:nvSpPr>
          <p:spPr>
            <a:xfrm>
              <a:off x="21907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31BE7EEE-8BC9-4A81-A882-B0CFE0F32DFA}"/>
                </a:ext>
              </a:extLst>
            </p:cNvPr>
            <p:cNvSpPr/>
            <p:nvPr/>
          </p:nvSpPr>
          <p:spPr>
            <a:xfrm>
              <a:off x="16573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00A4255A-B4A9-450A-9475-6A54B7EFF7F7}"/>
                </a:ext>
              </a:extLst>
            </p:cNvPr>
            <p:cNvSpPr/>
            <p:nvPr/>
          </p:nvSpPr>
          <p:spPr>
            <a:xfrm>
              <a:off x="11239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64598A-4526-26F0-560A-A634139F6D1D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3783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93D9ED-9918-620D-9920-FB943D7BE7F4}"/>
              </a:ext>
            </a:extLst>
          </p:cNvPr>
          <p:cNvSpPr txBox="1"/>
          <p:nvPr/>
        </p:nvSpPr>
        <p:spPr>
          <a:xfrm>
            <a:off x="7730536" y="1315253"/>
            <a:ext cx="4289016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xavfsizlikning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tamoyillaridan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fuqarolarning</a:t>
            </a:r>
            <a:r>
              <a:rPr lang="en-US" dirty="0"/>
              <a:t> </a:t>
            </a:r>
            <a:r>
              <a:rPr lang="en-US" dirty="0" err="1"/>
              <a:t>xavfsizligini</a:t>
            </a:r>
            <a:r>
              <a:rPr lang="en-US" dirty="0"/>
              <a:t> </a:t>
            </a:r>
            <a:r>
              <a:rPr lang="en-US" dirty="0" err="1"/>
              <a:t>ta’minlashdir</a:t>
            </a:r>
            <a:r>
              <a:rPr lang="en-US" dirty="0"/>
              <a:t>. </a:t>
            </a:r>
            <a:r>
              <a:rPr lang="en-US" dirty="0" err="1"/>
              <a:t>Fuqarolarni</a:t>
            </a:r>
            <a:r>
              <a:rPr lang="en-US" dirty="0"/>
              <a:t> </a:t>
            </a:r>
            <a:r>
              <a:rPr lang="en-US" dirty="0" err="1"/>
              <a:t>xavfsizligini</a:t>
            </a:r>
            <a:r>
              <a:rPr lang="en-US" dirty="0"/>
              <a:t> </a:t>
            </a:r>
            <a:r>
              <a:rPr lang="en-US" dirty="0" err="1"/>
              <a:t>ta'minlash</a:t>
            </a:r>
            <a:r>
              <a:rPr lang="en-US" dirty="0"/>
              <a:t> </a:t>
            </a:r>
            <a:r>
              <a:rPr lang="en-US" dirty="0" err="1"/>
              <a:t>davlatning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vazifalaridan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huquq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erkinliklarini</a:t>
            </a:r>
            <a:r>
              <a:rPr lang="en-US" dirty="0"/>
              <a:t> </a:t>
            </a:r>
            <a:r>
              <a:rPr lang="en-US" dirty="0" err="1"/>
              <a:t>himoya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, </a:t>
            </a:r>
            <a:r>
              <a:rPr lang="en-US" dirty="0" err="1"/>
              <a:t>hayotini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mulkini</a:t>
            </a:r>
            <a:r>
              <a:rPr lang="en-US" dirty="0"/>
              <a:t> </a:t>
            </a:r>
            <a:r>
              <a:rPr lang="en-US" dirty="0" err="1"/>
              <a:t>xavfsiz</a:t>
            </a:r>
            <a:r>
              <a:rPr lang="en-US" dirty="0"/>
              <a:t> </a:t>
            </a:r>
            <a:r>
              <a:rPr lang="en-US" dirty="0" err="1"/>
              <a:t>saqlashga</a:t>
            </a:r>
            <a:r>
              <a:rPr lang="en-US" dirty="0"/>
              <a:t> </a:t>
            </a:r>
            <a:r>
              <a:rPr lang="en-US" dirty="0" err="1"/>
              <a:t>qaratilgan</a:t>
            </a:r>
            <a:r>
              <a:rPr lang="en-US" dirty="0"/>
              <a:t> </a:t>
            </a:r>
            <a:r>
              <a:rPr lang="en-US" dirty="0" err="1"/>
              <a:t>chora-tadbirlarni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ichiga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. </a:t>
            </a:r>
            <a:r>
              <a:rPr lang="en-US" dirty="0" err="1"/>
              <a:t>Fuqarolarning</a:t>
            </a:r>
            <a:r>
              <a:rPr lang="en-US" dirty="0"/>
              <a:t> </a:t>
            </a:r>
            <a:r>
              <a:rPr lang="en-US" dirty="0" err="1"/>
              <a:t>xavfsizligini</a:t>
            </a:r>
            <a:r>
              <a:rPr lang="en-US" dirty="0"/>
              <a:t> </a:t>
            </a:r>
            <a:r>
              <a:rPr lang="en-US" dirty="0" err="1"/>
              <a:t>ta'minlash</a:t>
            </a:r>
            <a:r>
              <a:rPr lang="en-US" dirty="0"/>
              <a:t>, </a:t>
            </a:r>
            <a:r>
              <a:rPr lang="en-US" dirty="0" err="1"/>
              <a:t>davlatning</a:t>
            </a:r>
            <a:r>
              <a:rPr lang="en-US" dirty="0"/>
              <a:t> </a:t>
            </a:r>
            <a:r>
              <a:rPr lang="en-US" dirty="0" err="1"/>
              <a:t>ichki</a:t>
            </a:r>
            <a:r>
              <a:rPr lang="en-US" dirty="0"/>
              <a:t> </a:t>
            </a:r>
            <a:r>
              <a:rPr lang="en-US" dirty="0" err="1"/>
              <a:t>barqarorligini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rivojlanishini</a:t>
            </a:r>
            <a:r>
              <a:rPr lang="en-US" dirty="0"/>
              <a:t> ham </a:t>
            </a:r>
            <a:r>
              <a:rPr lang="en-US" dirty="0" err="1"/>
              <a:t>qo‘llab-quvvatlaydi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24">
            <a:extLst>
              <a:ext uri="{FF2B5EF4-FFF2-40B4-BE49-F238E27FC236}">
                <a16:creationId xmlns:a16="http://schemas.microsoft.com/office/drawing/2014/main" id="{9EC481F1-D02E-4911-AB46-BBDE13CF701C}"/>
              </a:ext>
            </a:extLst>
          </p:cNvPr>
          <p:cNvSpPr/>
          <p:nvPr/>
        </p:nvSpPr>
        <p:spPr>
          <a:xfrm>
            <a:off x="6669399" y="3785220"/>
            <a:ext cx="1942241" cy="2066255"/>
          </a:xfrm>
          <a:custGeom>
            <a:avLst/>
            <a:gdLst>
              <a:gd name="connsiteX0" fmla="*/ 3593820 w 3591065"/>
              <a:gd name="connsiteY0" fmla="*/ 3675375 h 3820357"/>
              <a:gd name="connsiteX1" fmla="*/ 3511275 w 3591065"/>
              <a:gd name="connsiteY1" fmla="*/ 3467601 h 3820357"/>
              <a:gd name="connsiteX2" fmla="*/ 3485876 w 3591065"/>
              <a:gd name="connsiteY2" fmla="*/ 3442908 h 3820357"/>
              <a:gd name="connsiteX3" fmla="*/ 3467180 w 3591065"/>
              <a:gd name="connsiteY3" fmla="*/ 3418568 h 3820357"/>
              <a:gd name="connsiteX4" fmla="*/ 3423438 w 3591065"/>
              <a:gd name="connsiteY4" fmla="*/ 3384703 h 3820357"/>
              <a:gd name="connsiteX5" fmla="*/ 3281277 w 3591065"/>
              <a:gd name="connsiteY5" fmla="*/ 3257710 h 3820357"/>
              <a:gd name="connsiteX6" fmla="*/ 3258701 w 3591065"/>
              <a:gd name="connsiteY6" fmla="*/ 3239014 h 3820357"/>
              <a:gd name="connsiteX7" fmla="*/ 3231891 w 3591065"/>
              <a:gd name="connsiteY7" fmla="*/ 3215027 h 3820357"/>
              <a:gd name="connsiteX8" fmla="*/ 3195205 w 3591065"/>
              <a:gd name="connsiteY8" fmla="*/ 3155411 h 3820357"/>
              <a:gd name="connsiteX9" fmla="*/ 3153579 w 3591065"/>
              <a:gd name="connsiteY9" fmla="*/ 3102145 h 3820357"/>
              <a:gd name="connsiteX10" fmla="*/ 3114776 w 3591065"/>
              <a:gd name="connsiteY10" fmla="*/ 3059814 h 3820357"/>
              <a:gd name="connsiteX11" fmla="*/ 3087261 w 3591065"/>
              <a:gd name="connsiteY11" fmla="*/ 3016425 h 3820357"/>
              <a:gd name="connsiteX12" fmla="*/ 3045636 w 3591065"/>
              <a:gd name="connsiteY12" fmla="*/ 2975152 h 3820357"/>
              <a:gd name="connsiteX13" fmla="*/ 3022354 w 3591065"/>
              <a:gd name="connsiteY13" fmla="*/ 2950106 h 3820357"/>
              <a:gd name="connsiteX14" fmla="*/ 2999072 w 3591065"/>
              <a:gd name="connsiteY14" fmla="*/ 2906364 h 3820357"/>
              <a:gd name="connsiteX15" fmla="*/ 2922171 w 3591065"/>
              <a:gd name="connsiteY15" fmla="*/ 2826994 h 3820357"/>
              <a:gd name="connsiteX16" fmla="*/ 2904180 w 3591065"/>
              <a:gd name="connsiteY16" fmla="*/ 2801243 h 3820357"/>
              <a:gd name="connsiteX17" fmla="*/ 2867493 w 3591065"/>
              <a:gd name="connsiteY17" fmla="*/ 2744802 h 3820357"/>
              <a:gd name="connsiteX18" fmla="*/ 2815638 w 3591065"/>
              <a:gd name="connsiteY18" fmla="*/ 2701060 h 3820357"/>
              <a:gd name="connsiteX19" fmla="*/ 2748614 w 3591065"/>
              <a:gd name="connsiteY19" fmla="*/ 2653085 h 3820357"/>
              <a:gd name="connsiteX20" fmla="*/ 2739443 w 3591065"/>
              <a:gd name="connsiteY20" fmla="*/ 2645324 h 3820357"/>
              <a:gd name="connsiteX21" fmla="*/ 2650548 w 3591065"/>
              <a:gd name="connsiteY21" fmla="*/ 2613929 h 3820357"/>
              <a:gd name="connsiteX22" fmla="*/ 2631852 w 3591065"/>
              <a:gd name="connsiteY22" fmla="*/ 2592411 h 3820357"/>
              <a:gd name="connsiteX23" fmla="*/ 2631499 w 3591065"/>
              <a:gd name="connsiteY23" fmla="*/ 2560663 h 3820357"/>
              <a:gd name="connsiteX24" fmla="*/ 2602573 w 3591065"/>
              <a:gd name="connsiteY24" fmla="*/ 2524329 h 3820357"/>
              <a:gd name="connsiteX25" fmla="*/ 2573647 w 3591065"/>
              <a:gd name="connsiteY25" fmla="*/ 2512335 h 3820357"/>
              <a:gd name="connsiteX26" fmla="*/ 2568003 w 3591065"/>
              <a:gd name="connsiteY26" fmla="*/ 2449897 h 3820357"/>
              <a:gd name="connsiteX27" fmla="*/ 2634674 w 3591065"/>
              <a:gd name="connsiteY27" fmla="*/ 2411447 h 3820357"/>
              <a:gd name="connsiteX28" fmla="*/ 2720747 w 3591065"/>
              <a:gd name="connsiteY28" fmla="*/ 2362413 h 3820357"/>
              <a:gd name="connsiteX29" fmla="*/ 2787418 w 3591065"/>
              <a:gd name="connsiteY29" fmla="*/ 2311616 h 3820357"/>
              <a:gd name="connsiteX30" fmla="*/ 2894656 w 3591065"/>
              <a:gd name="connsiteY30" fmla="*/ 2234715 h 3820357"/>
              <a:gd name="connsiteX31" fmla="*/ 2970498 w 3591065"/>
              <a:gd name="connsiteY31" fmla="*/ 2192385 h 3820357"/>
              <a:gd name="connsiteX32" fmla="*/ 3005069 w 3591065"/>
              <a:gd name="connsiteY32" fmla="*/ 2144057 h 3820357"/>
              <a:gd name="connsiteX33" fmla="*/ 3013535 w 3591065"/>
              <a:gd name="connsiteY33" fmla="*/ 2142999 h 3820357"/>
              <a:gd name="connsiteX34" fmla="*/ 3196968 w 3591065"/>
              <a:gd name="connsiteY34" fmla="*/ 2162047 h 3820357"/>
              <a:gd name="connsiteX35" fmla="*/ 3227305 w 3591065"/>
              <a:gd name="connsiteY35" fmla="*/ 2141940 h 3820357"/>
              <a:gd name="connsiteX36" fmla="*/ 3213195 w 3591065"/>
              <a:gd name="connsiteY36" fmla="*/ 1991313 h 3820357"/>
              <a:gd name="connsiteX37" fmla="*/ 3148288 w 3591065"/>
              <a:gd name="connsiteY37" fmla="*/ 1941927 h 3820357"/>
              <a:gd name="connsiteX38" fmla="*/ 2568003 w 3591065"/>
              <a:gd name="connsiteY38" fmla="*/ 1933461 h 3820357"/>
              <a:gd name="connsiteX39" fmla="*/ 2500979 w 3591065"/>
              <a:gd name="connsiteY39" fmla="*/ 1930286 h 3820357"/>
              <a:gd name="connsiteX40" fmla="*/ 2479814 w 3591065"/>
              <a:gd name="connsiteY40" fmla="*/ 1908062 h 3820357"/>
              <a:gd name="connsiteX41" fmla="*/ 2493924 w 3591065"/>
              <a:gd name="connsiteY41" fmla="*/ 1839980 h 3820357"/>
              <a:gd name="connsiteX42" fmla="*/ 2501684 w 3591065"/>
              <a:gd name="connsiteY42" fmla="*/ 1763079 h 3820357"/>
              <a:gd name="connsiteX43" fmla="*/ 2513326 w 3591065"/>
              <a:gd name="connsiteY43" fmla="*/ 1736975 h 3820357"/>
              <a:gd name="connsiteX44" fmla="*/ 2635027 w 3591065"/>
              <a:gd name="connsiteY44" fmla="*/ 1691117 h 3820357"/>
              <a:gd name="connsiteX45" fmla="*/ 2668186 w 3591065"/>
              <a:gd name="connsiteY45" fmla="*/ 1631501 h 3820357"/>
              <a:gd name="connsiteX46" fmla="*/ 2633616 w 3591065"/>
              <a:gd name="connsiteY46" fmla="*/ 1493220 h 3820357"/>
              <a:gd name="connsiteX47" fmla="*/ 2563417 w 3591065"/>
              <a:gd name="connsiteY47" fmla="*/ 1318606 h 3820357"/>
              <a:gd name="connsiteX48" fmla="*/ 2558126 w 3591065"/>
              <a:gd name="connsiteY48" fmla="*/ 1309434 h 3820357"/>
              <a:gd name="connsiteX49" fmla="*/ 2558478 w 3591065"/>
              <a:gd name="connsiteY49" fmla="*/ 1295324 h 3820357"/>
              <a:gd name="connsiteX50" fmla="*/ 2514384 w 3591065"/>
              <a:gd name="connsiteY50" fmla="*/ 1217717 h 3820357"/>
              <a:gd name="connsiteX51" fmla="*/ 2464998 w 3591065"/>
              <a:gd name="connsiteY51" fmla="*/ 1207487 h 3820357"/>
              <a:gd name="connsiteX52" fmla="*/ 2449476 w 3591065"/>
              <a:gd name="connsiteY52" fmla="*/ 1207840 h 3820357"/>
              <a:gd name="connsiteX53" fmla="*/ 2402207 w 3591065"/>
              <a:gd name="connsiteY53" fmla="*/ 1226183 h 3820357"/>
              <a:gd name="connsiteX54" fmla="*/ 2337300 w 3591065"/>
              <a:gd name="connsiteY54" fmla="*/ 1238882 h 3820357"/>
              <a:gd name="connsiteX55" fmla="*/ 2312959 w 3591065"/>
              <a:gd name="connsiteY55" fmla="*/ 1240646 h 3820357"/>
              <a:gd name="connsiteX56" fmla="*/ 2268160 w 3591065"/>
              <a:gd name="connsiteY56" fmla="*/ 1227594 h 3820357"/>
              <a:gd name="connsiteX57" fmla="*/ 2297791 w 3591065"/>
              <a:gd name="connsiteY57" fmla="*/ 1181030 h 3820357"/>
              <a:gd name="connsiteX58" fmla="*/ 2287914 w 3591065"/>
              <a:gd name="connsiteY58" fmla="*/ 1155985 h 3820357"/>
              <a:gd name="connsiteX59" fmla="*/ 2276626 w 3591065"/>
              <a:gd name="connsiteY59" fmla="*/ 1144696 h 3820357"/>
              <a:gd name="connsiteX60" fmla="*/ 2259341 w 3591065"/>
              <a:gd name="connsiteY60" fmla="*/ 1111184 h 3820357"/>
              <a:gd name="connsiteX61" fmla="*/ 2118943 w 3591065"/>
              <a:gd name="connsiteY61" fmla="*/ 1018409 h 3820357"/>
              <a:gd name="connsiteX62" fmla="*/ 2106244 w 3591065"/>
              <a:gd name="connsiteY62" fmla="*/ 1000419 h 3820357"/>
              <a:gd name="connsiteX63" fmla="*/ 2081198 w 3591065"/>
              <a:gd name="connsiteY63" fmla="*/ 958441 h 3820357"/>
              <a:gd name="connsiteX64" fmla="*/ 2069204 w 3591065"/>
              <a:gd name="connsiteY64" fmla="*/ 941861 h 3820357"/>
              <a:gd name="connsiteX65" fmla="*/ 2057564 w 3591065"/>
              <a:gd name="connsiteY65" fmla="*/ 902352 h 3820357"/>
              <a:gd name="connsiteX66" fmla="*/ 1941506 w 3591065"/>
              <a:gd name="connsiteY66" fmla="*/ 763013 h 3820357"/>
              <a:gd name="connsiteX67" fmla="*/ 1913286 w 3591065"/>
              <a:gd name="connsiteY67" fmla="*/ 749608 h 3820357"/>
              <a:gd name="connsiteX68" fmla="*/ 1851906 w 3591065"/>
              <a:gd name="connsiteY68" fmla="*/ 734793 h 3820357"/>
              <a:gd name="connsiteX69" fmla="*/ 1874835 w 3591065"/>
              <a:gd name="connsiteY69" fmla="*/ 681174 h 3820357"/>
              <a:gd name="connsiteX70" fmla="*/ 1927043 w 3591065"/>
              <a:gd name="connsiteY70" fmla="*/ 709394 h 3820357"/>
              <a:gd name="connsiteX71" fmla="*/ 1965847 w 3591065"/>
              <a:gd name="connsiteY71" fmla="*/ 719977 h 3820357"/>
              <a:gd name="connsiteX72" fmla="*/ 1996889 w 3591065"/>
              <a:gd name="connsiteY72" fmla="*/ 700223 h 3820357"/>
              <a:gd name="connsiteX73" fmla="*/ 2004650 w 3591065"/>
              <a:gd name="connsiteY73" fmla="*/ 655775 h 3820357"/>
              <a:gd name="connsiteX74" fmla="*/ 2029696 w 3591065"/>
              <a:gd name="connsiteY74" fmla="*/ 590162 h 3820357"/>
              <a:gd name="connsiteX75" fmla="*/ 2038515 w 3591065"/>
              <a:gd name="connsiteY75" fmla="*/ 494918 h 3820357"/>
              <a:gd name="connsiteX76" fmla="*/ 2035340 w 3591065"/>
              <a:gd name="connsiteY76" fmla="*/ 477633 h 3820357"/>
              <a:gd name="connsiteX77" fmla="*/ 2042748 w 3591065"/>
              <a:gd name="connsiteY77" fmla="*/ 463170 h 3820357"/>
              <a:gd name="connsiteX78" fmla="*/ 2066030 w 3591065"/>
              <a:gd name="connsiteY78" fmla="*/ 464581 h 3820357"/>
              <a:gd name="connsiteX79" fmla="*/ 2261104 w 3591065"/>
              <a:gd name="connsiteY79" fmla="*/ 538660 h 3820357"/>
              <a:gd name="connsiteX80" fmla="*/ 2405735 w 3591065"/>
              <a:gd name="connsiteY80" fmla="*/ 592632 h 3820357"/>
              <a:gd name="connsiteX81" fmla="*/ 2556362 w 3591065"/>
              <a:gd name="connsiteY81" fmla="*/ 653659 h 3820357"/>
              <a:gd name="connsiteX82" fmla="*/ 2674535 w 3591065"/>
              <a:gd name="connsiteY82" fmla="*/ 703750 h 3820357"/>
              <a:gd name="connsiteX83" fmla="*/ 2777893 w 3591065"/>
              <a:gd name="connsiteY83" fmla="*/ 751725 h 3820357"/>
              <a:gd name="connsiteX84" fmla="*/ 2803644 w 3591065"/>
              <a:gd name="connsiteY84" fmla="*/ 748903 h 3820357"/>
              <a:gd name="connsiteX85" fmla="*/ 2826574 w 3591065"/>
              <a:gd name="connsiteY85" fmla="*/ 691404 h 3820357"/>
              <a:gd name="connsiteX86" fmla="*/ 2810700 w 3591065"/>
              <a:gd name="connsiteY86" fmla="*/ 666711 h 3820357"/>
              <a:gd name="connsiteX87" fmla="*/ 2744381 w 3591065"/>
              <a:gd name="connsiteY87" fmla="*/ 639548 h 3820357"/>
              <a:gd name="connsiteX88" fmla="*/ 2558126 w 3591065"/>
              <a:gd name="connsiteY88" fmla="*/ 579227 h 3820357"/>
              <a:gd name="connsiteX89" fmla="*/ 2383864 w 3591065"/>
              <a:gd name="connsiteY89" fmla="*/ 511498 h 3820357"/>
              <a:gd name="connsiteX90" fmla="*/ 2167976 w 3591065"/>
              <a:gd name="connsiteY90" fmla="*/ 424014 h 3820357"/>
              <a:gd name="connsiteX91" fmla="*/ 2019819 w 3591065"/>
              <a:gd name="connsiteY91" fmla="*/ 359812 h 3820357"/>
              <a:gd name="connsiteX92" fmla="*/ 1901292 w 3591065"/>
              <a:gd name="connsiteY92" fmla="*/ 319598 h 3820357"/>
              <a:gd name="connsiteX93" fmla="*/ 1739730 w 3591065"/>
              <a:gd name="connsiteY93" fmla="*/ 270917 h 3820357"/>
              <a:gd name="connsiteX94" fmla="*/ 1722797 w 3591065"/>
              <a:gd name="connsiteY94" fmla="*/ 255043 h 3820357"/>
              <a:gd name="connsiteX95" fmla="*/ 1686816 w 3591065"/>
              <a:gd name="connsiteY95" fmla="*/ 222590 h 3820357"/>
              <a:gd name="connsiteX96" fmla="*/ 1652599 w 3591065"/>
              <a:gd name="connsiteY96" fmla="*/ 209185 h 3820357"/>
              <a:gd name="connsiteX97" fmla="*/ 1635313 w 3591065"/>
              <a:gd name="connsiteY97" fmla="*/ 193311 h 3820357"/>
              <a:gd name="connsiteX98" fmla="*/ 1591219 w 3591065"/>
              <a:gd name="connsiteY98" fmla="*/ 119937 h 3820357"/>
              <a:gd name="connsiteX99" fmla="*/ 1511496 w 3591065"/>
              <a:gd name="connsiteY99" fmla="*/ 87484 h 3820357"/>
              <a:gd name="connsiteX100" fmla="*/ 1184137 w 3591065"/>
              <a:gd name="connsiteY100" fmla="*/ 67729 h 3820357"/>
              <a:gd name="connsiteX101" fmla="*/ 1166852 w 3591065"/>
              <a:gd name="connsiteY101" fmla="*/ 52208 h 3820357"/>
              <a:gd name="connsiteX102" fmla="*/ 1153095 w 3591065"/>
              <a:gd name="connsiteY102" fmla="*/ 24340 h 3820357"/>
              <a:gd name="connsiteX103" fmla="*/ 1152742 w 3591065"/>
              <a:gd name="connsiteY103" fmla="*/ 16580 h 3820357"/>
              <a:gd name="connsiteX104" fmla="*/ 1149920 w 3591065"/>
              <a:gd name="connsiteY104" fmla="*/ 0 h 3820357"/>
              <a:gd name="connsiteX105" fmla="*/ 1132282 w 3591065"/>
              <a:gd name="connsiteY105" fmla="*/ 0 h 3820357"/>
              <a:gd name="connsiteX106" fmla="*/ 1104767 w 3591065"/>
              <a:gd name="connsiteY106" fmla="*/ 30690 h 3820357"/>
              <a:gd name="connsiteX107" fmla="*/ 1076194 w 3591065"/>
              <a:gd name="connsiteY107" fmla="*/ 85720 h 3820357"/>
              <a:gd name="connsiteX108" fmla="*/ 1048679 w 3591065"/>
              <a:gd name="connsiteY108" fmla="*/ 127345 h 3820357"/>
              <a:gd name="connsiteX109" fmla="*/ 1008112 w 3591065"/>
              <a:gd name="connsiteY109" fmla="*/ 192605 h 3820357"/>
              <a:gd name="connsiteX110" fmla="*/ 914984 w 3591065"/>
              <a:gd name="connsiteY110" fmla="*/ 264568 h 3820357"/>
              <a:gd name="connsiteX111" fmla="*/ 896640 w 3591065"/>
              <a:gd name="connsiteY111" fmla="*/ 287850 h 3820357"/>
              <a:gd name="connsiteX112" fmla="*/ 841610 w 3591065"/>
              <a:gd name="connsiteY112" fmla="*/ 295963 h 3820357"/>
              <a:gd name="connsiteX113" fmla="*/ 816565 w 3591065"/>
              <a:gd name="connsiteY113" fmla="*/ 268801 h 3820357"/>
              <a:gd name="connsiteX114" fmla="*/ 619374 w 3591065"/>
              <a:gd name="connsiteY114" fmla="*/ 180259 h 3820357"/>
              <a:gd name="connsiteX115" fmla="*/ 523424 w 3591065"/>
              <a:gd name="connsiteY115" fmla="*/ 188725 h 3820357"/>
              <a:gd name="connsiteX116" fmla="*/ 445817 w 3591065"/>
              <a:gd name="connsiteY116" fmla="*/ 239169 h 3820357"/>
              <a:gd name="connsiteX117" fmla="*/ 351631 w 3591065"/>
              <a:gd name="connsiteY117" fmla="*/ 345349 h 3820357"/>
              <a:gd name="connsiteX118" fmla="*/ 280021 w 3591065"/>
              <a:gd name="connsiteY118" fmla="*/ 500915 h 3820357"/>
              <a:gd name="connsiteX119" fmla="*/ 269439 w 3591065"/>
              <a:gd name="connsiteY119" fmla="*/ 561236 h 3820357"/>
              <a:gd name="connsiteX120" fmla="*/ 238396 w 3591065"/>
              <a:gd name="connsiteY120" fmla="*/ 629318 h 3820357"/>
              <a:gd name="connsiteX121" fmla="*/ 243687 w 3591065"/>
              <a:gd name="connsiteY121" fmla="*/ 672708 h 3820357"/>
              <a:gd name="connsiteX122" fmla="*/ 293426 w 3591065"/>
              <a:gd name="connsiteY122" fmla="*/ 686818 h 3820357"/>
              <a:gd name="connsiteX123" fmla="*/ 381615 w 3591065"/>
              <a:gd name="connsiteY123" fmla="*/ 688934 h 3820357"/>
              <a:gd name="connsiteX124" fmla="*/ 423593 w 3591065"/>
              <a:gd name="connsiteY124" fmla="*/ 739026 h 3820357"/>
              <a:gd name="connsiteX125" fmla="*/ 413011 w 3591065"/>
              <a:gd name="connsiteY125" fmla="*/ 820865 h 3820357"/>
              <a:gd name="connsiteX126" fmla="*/ 431001 w 3591065"/>
              <a:gd name="connsiteY126" fmla="*/ 840620 h 3820357"/>
              <a:gd name="connsiteX127" fmla="*/ 450403 w 3591065"/>
              <a:gd name="connsiteY127" fmla="*/ 841325 h 3820357"/>
              <a:gd name="connsiteX128" fmla="*/ 487795 w 3591065"/>
              <a:gd name="connsiteY128" fmla="*/ 868488 h 3820357"/>
              <a:gd name="connsiteX129" fmla="*/ 519896 w 3591065"/>
              <a:gd name="connsiteY129" fmla="*/ 895297 h 3820357"/>
              <a:gd name="connsiteX130" fmla="*/ 537534 w 3591065"/>
              <a:gd name="connsiteY130" fmla="*/ 913640 h 3820357"/>
              <a:gd name="connsiteX131" fmla="*/ 553055 w 3591065"/>
              <a:gd name="connsiteY131" fmla="*/ 935864 h 3820357"/>
              <a:gd name="connsiteX132" fmla="*/ 580570 w 3591065"/>
              <a:gd name="connsiteY132" fmla="*/ 970082 h 3820357"/>
              <a:gd name="connsiteX133" fmla="*/ 621843 w 3591065"/>
              <a:gd name="connsiteY133" fmla="*/ 986308 h 3820357"/>
              <a:gd name="connsiteX134" fmla="*/ 684281 w 3591065"/>
              <a:gd name="connsiteY134" fmla="*/ 956324 h 3820357"/>
              <a:gd name="connsiteX135" fmla="*/ 718145 w 3591065"/>
              <a:gd name="connsiteY135" fmla="*/ 951738 h 3820357"/>
              <a:gd name="connsiteX136" fmla="*/ 737194 w 3591065"/>
              <a:gd name="connsiteY136" fmla="*/ 947505 h 3820357"/>
              <a:gd name="connsiteX137" fmla="*/ 743544 w 3591065"/>
              <a:gd name="connsiteY137" fmla="*/ 945036 h 3820357"/>
              <a:gd name="connsiteX138" fmla="*/ 793988 w 3591065"/>
              <a:gd name="connsiteY138" fmla="*/ 954208 h 3820357"/>
              <a:gd name="connsiteX139" fmla="*/ 761535 w 3591065"/>
              <a:gd name="connsiteY139" fmla="*/ 984192 h 3820357"/>
              <a:gd name="connsiteX140" fmla="*/ 762946 w 3591065"/>
              <a:gd name="connsiteY140" fmla="*/ 1024759 h 3820357"/>
              <a:gd name="connsiteX141" fmla="*/ 843374 w 3591065"/>
              <a:gd name="connsiteY141" fmla="*/ 1032167 h 3820357"/>
              <a:gd name="connsiteX142" fmla="*/ 858543 w 3591065"/>
              <a:gd name="connsiteY142" fmla="*/ 1029345 h 3820357"/>
              <a:gd name="connsiteX143" fmla="*/ 818681 w 3591065"/>
              <a:gd name="connsiteY143" fmla="*/ 1119651 h 3820357"/>
              <a:gd name="connsiteX144" fmla="*/ 909692 w 3591065"/>
              <a:gd name="connsiteY144" fmla="*/ 1158101 h 3820357"/>
              <a:gd name="connsiteX145" fmla="*/ 995060 w 3591065"/>
              <a:gd name="connsiteY145" fmla="*/ 1257931 h 3820357"/>
              <a:gd name="connsiteX146" fmla="*/ 1019047 w 3591065"/>
              <a:gd name="connsiteY146" fmla="*/ 1343651 h 3820357"/>
              <a:gd name="connsiteX147" fmla="*/ 1037390 w 3591065"/>
              <a:gd name="connsiteY147" fmla="*/ 1398328 h 3820357"/>
              <a:gd name="connsiteX148" fmla="*/ 1056439 w 3591065"/>
              <a:gd name="connsiteY148" fmla="*/ 1435721 h 3820357"/>
              <a:gd name="connsiteX149" fmla="*/ 1058909 w 3591065"/>
              <a:gd name="connsiteY149" fmla="*/ 1503450 h 3820357"/>
              <a:gd name="connsiteX150" fmla="*/ 1057145 w 3591065"/>
              <a:gd name="connsiteY150" fmla="*/ 1525321 h 3820357"/>
              <a:gd name="connsiteX151" fmla="*/ 1025750 w 3591065"/>
              <a:gd name="connsiteY151" fmla="*/ 1621624 h 3820357"/>
              <a:gd name="connsiteX152" fmla="*/ 1013403 w 3591065"/>
              <a:gd name="connsiteY152" fmla="*/ 1626915 h 3820357"/>
              <a:gd name="connsiteX153" fmla="*/ 996823 w 3591065"/>
              <a:gd name="connsiteY153" fmla="*/ 1666424 h 3820357"/>
              <a:gd name="connsiteX154" fmla="*/ 1041271 w 3591065"/>
              <a:gd name="connsiteY154" fmla="*/ 1729920 h 3820357"/>
              <a:gd name="connsiteX155" fmla="*/ 1066669 w 3591065"/>
              <a:gd name="connsiteY155" fmla="*/ 1778601 h 3820357"/>
              <a:gd name="connsiteX156" fmla="*/ 1089598 w 3591065"/>
              <a:gd name="connsiteY156" fmla="*/ 1801883 h 3820357"/>
              <a:gd name="connsiteX157" fmla="*/ 1097006 w 3591065"/>
              <a:gd name="connsiteY157" fmla="*/ 1812112 h 3820357"/>
              <a:gd name="connsiteX158" fmla="*/ 1064553 w 3591065"/>
              <a:gd name="connsiteY158" fmla="*/ 1815993 h 3820357"/>
              <a:gd name="connsiteX159" fmla="*/ 685339 w 3591065"/>
              <a:gd name="connsiteY159" fmla="*/ 1813171 h 3820357"/>
              <a:gd name="connsiteX160" fmla="*/ 452872 w 3591065"/>
              <a:gd name="connsiteY160" fmla="*/ 1813171 h 3820357"/>
              <a:gd name="connsiteX161" fmla="*/ 245804 w 3591065"/>
              <a:gd name="connsiteY161" fmla="*/ 1822342 h 3820357"/>
              <a:gd name="connsiteX162" fmla="*/ 159378 w 3591065"/>
              <a:gd name="connsiteY162" fmla="*/ 1820579 h 3820357"/>
              <a:gd name="connsiteX163" fmla="*/ 127630 w 3591065"/>
              <a:gd name="connsiteY163" fmla="*/ 1797649 h 3820357"/>
              <a:gd name="connsiteX164" fmla="*/ 107170 w 3591065"/>
              <a:gd name="connsiteY164" fmla="*/ 1782834 h 3820357"/>
              <a:gd name="connsiteX165" fmla="*/ 86711 w 3591065"/>
              <a:gd name="connsiteY165" fmla="*/ 1797649 h 3820357"/>
              <a:gd name="connsiteX166" fmla="*/ 72600 w 3591065"/>
              <a:gd name="connsiteY166" fmla="*/ 1809643 h 3820357"/>
              <a:gd name="connsiteX167" fmla="*/ 20392 w 3591065"/>
              <a:gd name="connsiteY167" fmla="*/ 1816698 h 3820357"/>
              <a:gd name="connsiteX168" fmla="*/ 991 w 3591065"/>
              <a:gd name="connsiteY168" fmla="*/ 1837511 h 3820357"/>
              <a:gd name="connsiteX169" fmla="*/ 44732 w 3591065"/>
              <a:gd name="connsiteY169" fmla="*/ 1866437 h 3820357"/>
              <a:gd name="connsiteX170" fmla="*/ 71542 w 3591065"/>
              <a:gd name="connsiteY170" fmla="*/ 1872081 h 3820357"/>
              <a:gd name="connsiteX171" fmla="*/ 224638 w 3591065"/>
              <a:gd name="connsiteY171" fmla="*/ 1879842 h 3820357"/>
              <a:gd name="connsiteX172" fmla="*/ 255681 w 3591065"/>
              <a:gd name="connsiteY172" fmla="*/ 1885486 h 3820357"/>
              <a:gd name="connsiteX173" fmla="*/ 279669 w 3591065"/>
              <a:gd name="connsiteY173" fmla="*/ 1884075 h 3820357"/>
              <a:gd name="connsiteX174" fmla="*/ 390081 w 3591065"/>
              <a:gd name="connsiteY174" fmla="*/ 1887955 h 3820357"/>
              <a:gd name="connsiteX175" fmla="*/ 413363 w 3591065"/>
              <a:gd name="connsiteY175" fmla="*/ 1912295 h 3820357"/>
              <a:gd name="connsiteX176" fmla="*/ 451461 w 3591065"/>
              <a:gd name="connsiteY176" fmla="*/ 1917587 h 3820357"/>
              <a:gd name="connsiteX177" fmla="*/ 473332 w 3591065"/>
              <a:gd name="connsiteY177" fmla="*/ 1907710 h 3820357"/>
              <a:gd name="connsiteX178" fmla="*/ 889233 w 3591065"/>
              <a:gd name="connsiteY178" fmla="*/ 1926053 h 3820357"/>
              <a:gd name="connsiteX179" fmla="*/ 960489 w 3591065"/>
              <a:gd name="connsiteY179" fmla="*/ 1924289 h 3820357"/>
              <a:gd name="connsiteX180" fmla="*/ 1008817 w 3591065"/>
              <a:gd name="connsiteY180" fmla="*/ 1940516 h 3820357"/>
              <a:gd name="connsiteX181" fmla="*/ 1001762 w 3591065"/>
              <a:gd name="connsiteY181" fmla="*/ 1974381 h 3820357"/>
              <a:gd name="connsiteX182" fmla="*/ 956256 w 3591065"/>
              <a:gd name="connsiteY182" fmla="*/ 2027647 h 3820357"/>
              <a:gd name="connsiteX183" fmla="*/ 890996 w 3591065"/>
              <a:gd name="connsiteY183" fmla="*/ 2134532 h 3820357"/>
              <a:gd name="connsiteX184" fmla="*/ 881825 w 3591065"/>
              <a:gd name="connsiteY184" fmla="*/ 2237537 h 3820357"/>
              <a:gd name="connsiteX185" fmla="*/ 895935 w 3591065"/>
              <a:gd name="connsiteY185" fmla="*/ 2285865 h 3820357"/>
              <a:gd name="connsiteX186" fmla="*/ 948848 w 3591065"/>
              <a:gd name="connsiteY186" fmla="*/ 2388165 h 3820357"/>
              <a:gd name="connsiteX187" fmla="*/ 991532 w 3591065"/>
              <a:gd name="connsiteY187" fmla="*/ 2468240 h 3820357"/>
              <a:gd name="connsiteX188" fmla="*/ 1008112 w 3591065"/>
              <a:gd name="connsiteY188" fmla="*/ 2485878 h 3820357"/>
              <a:gd name="connsiteX189" fmla="*/ 1041976 w 3591065"/>
              <a:gd name="connsiteY189" fmla="*/ 2538086 h 3820357"/>
              <a:gd name="connsiteX190" fmla="*/ 1122758 w 3591065"/>
              <a:gd name="connsiteY190" fmla="*/ 2619573 h 3820357"/>
              <a:gd name="connsiteX191" fmla="*/ 1136868 w 3591065"/>
              <a:gd name="connsiteY191" fmla="*/ 2642150 h 3820357"/>
              <a:gd name="connsiteX192" fmla="*/ 1147451 w 3591065"/>
              <a:gd name="connsiteY192" fmla="*/ 2673545 h 3820357"/>
              <a:gd name="connsiteX193" fmla="*/ 1199659 w 3591065"/>
              <a:gd name="connsiteY193" fmla="*/ 2707410 h 3820357"/>
              <a:gd name="connsiteX194" fmla="*/ 1243401 w 3591065"/>
              <a:gd name="connsiteY194" fmla="*/ 2709173 h 3820357"/>
              <a:gd name="connsiteX195" fmla="*/ 1275854 w 3591065"/>
              <a:gd name="connsiteY195" fmla="*/ 2728928 h 3820357"/>
              <a:gd name="connsiteX196" fmla="*/ 1398261 w 3591065"/>
              <a:gd name="connsiteY196" fmla="*/ 2889079 h 3820357"/>
              <a:gd name="connsiteX197" fmla="*/ 1485039 w 3591065"/>
              <a:gd name="connsiteY197" fmla="*/ 2994201 h 3820357"/>
              <a:gd name="connsiteX198" fmla="*/ 1506204 w 3591065"/>
              <a:gd name="connsiteY198" fmla="*/ 3037237 h 3820357"/>
              <a:gd name="connsiteX199" fmla="*/ 1521373 w 3591065"/>
              <a:gd name="connsiteY199" fmla="*/ 3057344 h 3820357"/>
              <a:gd name="connsiteX200" fmla="*/ 1540422 w 3591065"/>
              <a:gd name="connsiteY200" fmla="*/ 3086623 h 3820357"/>
              <a:gd name="connsiteX201" fmla="*/ 1548182 w 3591065"/>
              <a:gd name="connsiteY201" fmla="*/ 3120488 h 3820357"/>
              <a:gd name="connsiteX202" fmla="*/ 1540422 w 3591065"/>
              <a:gd name="connsiteY202" fmla="*/ 3173049 h 3820357"/>
              <a:gd name="connsiteX203" fmla="*/ 1472693 w 3591065"/>
              <a:gd name="connsiteY203" fmla="*/ 3286284 h 3820357"/>
              <a:gd name="connsiteX204" fmla="*/ 1427187 w 3591065"/>
              <a:gd name="connsiteY204" fmla="*/ 3314152 h 3820357"/>
              <a:gd name="connsiteX205" fmla="*/ 1321713 w 3591065"/>
              <a:gd name="connsiteY205" fmla="*/ 3339197 h 3820357"/>
              <a:gd name="connsiteX206" fmla="*/ 1244106 w 3591065"/>
              <a:gd name="connsiteY206" fmla="*/ 3395286 h 3820357"/>
              <a:gd name="connsiteX207" fmla="*/ 1259627 w 3591065"/>
              <a:gd name="connsiteY207" fmla="*/ 3434442 h 3820357"/>
              <a:gd name="connsiteX208" fmla="*/ 1360869 w 3591065"/>
              <a:gd name="connsiteY208" fmla="*/ 3468306 h 3820357"/>
              <a:gd name="connsiteX209" fmla="*/ 1546066 w 3591065"/>
              <a:gd name="connsiteY209" fmla="*/ 3476420 h 3820357"/>
              <a:gd name="connsiteX210" fmla="*/ 1691402 w 3591065"/>
              <a:gd name="connsiteY210" fmla="*/ 3447494 h 3820357"/>
              <a:gd name="connsiteX211" fmla="*/ 1705159 w 3591065"/>
              <a:gd name="connsiteY211" fmla="*/ 3445024 h 3820357"/>
              <a:gd name="connsiteX212" fmla="*/ 1776769 w 3591065"/>
              <a:gd name="connsiteY212" fmla="*/ 3422095 h 3820357"/>
              <a:gd name="connsiteX213" fmla="*/ 1822627 w 3591065"/>
              <a:gd name="connsiteY213" fmla="*/ 3409749 h 3820357"/>
              <a:gd name="connsiteX214" fmla="*/ 1862842 w 3591065"/>
              <a:gd name="connsiteY214" fmla="*/ 3412218 h 3820357"/>
              <a:gd name="connsiteX215" fmla="*/ 1939037 w 3591065"/>
              <a:gd name="connsiteY215" fmla="*/ 3393522 h 3820357"/>
              <a:gd name="connsiteX216" fmla="*/ 1996889 w 3591065"/>
              <a:gd name="connsiteY216" fmla="*/ 3369534 h 3820357"/>
              <a:gd name="connsiteX217" fmla="*/ 2018055 w 3591065"/>
              <a:gd name="connsiteY217" fmla="*/ 3336022 h 3820357"/>
              <a:gd name="connsiteX218" fmla="*/ 1935510 w 3591065"/>
              <a:gd name="connsiteY218" fmla="*/ 3128249 h 3820357"/>
              <a:gd name="connsiteX219" fmla="*/ 1887887 w 3591065"/>
              <a:gd name="connsiteY219" fmla="*/ 3082037 h 3820357"/>
              <a:gd name="connsiteX220" fmla="*/ 1871308 w 3591065"/>
              <a:gd name="connsiteY220" fmla="*/ 3059108 h 3820357"/>
              <a:gd name="connsiteX221" fmla="*/ 1845909 w 3591065"/>
              <a:gd name="connsiteY221" fmla="*/ 3042529 h 3820357"/>
              <a:gd name="connsiteX222" fmla="*/ 1831446 w 3591065"/>
              <a:gd name="connsiteY222" fmla="*/ 3030535 h 3820357"/>
              <a:gd name="connsiteX223" fmla="*/ 1797582 w 3591065"/>
              <a:gd name="connsiteY223" fmla="*/ 2986793 h 3820357"/>
              <a:gd name="connsiteX224" fmla="*/ 1763717 w 3591065"/>
              <a:gd name="connsiteY224" fmla="*/ 2935291 h 3820357"/>
              <a:gd name="connsiteX225" fmla="*/ 1761248 w 3591065"/>
              <a:gd name="connsiteY225" fmla="*/ 2930705 h 3820357"/>
              <a:gd name="connsiteX226" fmla="*/ 1704454 w 3591065"/>
              <a:gd name="connsiteY226" fmla="*/ 2847807 h 3820357"/>
              <a:gd name="connsiteX227" fmla="*/ 1654010 w 3591065"/>
              <a:gd name="connsiteY227" fmla="*/ 2754326 h 3820357"/>
              <a:gd name="connsiteX228" fmla="*/ 1578167 w 3591065"/>
              <a:gd name="connsiteY228" fmla="*/ 2620631 h 3820357"/>
              <a:gd name="connsiteX229" fmla="*/ 1516787 w 3591065"/>
              <a:gd name="connsiteY229" fmla="*/ 2534206 h 3820357"/>
              <a:gd name="connsiteX230" fmla="*/ 1534425 w 3591065"/>
              <a:gd name="connsiteY230" fmla="*/ 2504574 h 3820357"/>
              <a:gd name="connsiteX231" fmla="*/ 1570053 w 3591065"/>
              <a:gd name="connsiteY231" fmla="*/ 2505633 h 3820357"/>
              <a:gd name="connsiteX232" fmla="*/ 1660006 w 3591065"/>
              <a:gd name="connsiteY232" fmla="*/ 2553608 h 3820357"/>
              <a:gd name="connsiteX233" fmla="*/ 1710098 w 3591065"/>
              <a:gd name="connsiteY233" fmla="*/ 2576890 h 3820357"/>
              <a:gd name="connsiteX234" fmla="*/ 1721033 w 3591065"/>
              <a:gd name="connsiteY234" fmla="*/ 2585356 h 3820357"/>
              <a:gd name="connsiteX235" fmla="*/ 1736907 w 3591065"/>
              <a:gd name="connsiteY235" fmla="*/ 2595938 h 3820357"/>
              <a:gd name="connsiteX236" fmla="*/ 1836032 w 3591065"/>
              <a:gd name="connsiteY236" fmla="*/ 2616046 h 3820357"/>
              <a:gd name="connsiteX237" fmla="*/ 1949973 w 3591065"/>
              <a:gd name="connsiteY237" fmla="*/ 2641091 h 3820357"/>
              <a:gd name="connsiteX238" fmla="*/ 2003592 w 3591065"/>
              <a:gd name="connsiteY238" fmla="*/ 2661198 h 3820357"/>
              <a:gd name="connsiteX239" fmla="*/ 2055094 w 3591065"/>
              <a:gd name="connsiteY239" fmla="*/ 2675662 h 3820357"/>
              <a:gd name="connsiteX240" fmla="*/ 2117179 w 3591065"/>
              <a:gd name="connsiteY240" fmla="*/ 2730339 h 3820357"/>
              <a:gd name="connsiteX241" fmla="*/ 2186673 w 3591065"/>
              <a:gd name="connsiteY241" fmla="*/ 2831933 h 3820357"/>
              <a:gd name="connsiteX242" fmla="*/ 2200077 w 3591065"/>
              <a:gd name="connsiteY242" fmla="*/ 2854509 h 3820357"/>
              <a:gd name="connsiteX243" fmla="*/ 2318251 w 3591065"/>
              <a:gd name="connsiteY243" fmla="*/ 3003725 h 3820357"/>
              <a:gd name="connsiteX244" fmla="*/ 2386333 w 3591065"/>
              <a:gd name="connsiteY244" fmla="*/ 3078863 h 3820357"/>
              <a:gd name="connsiteX245" fmla="*/ 2430075 w 3591065"/>
              <a:gd name="connsiteY245" fmla="*/ 3114138 h 3820357"/>
              <a:gd name="connsiteX246" fmla="*/ 2474522 w 3591065"/>
              <a:gd name="connsiteY246" fmla="*/ 3124368 h 3820357"/>
              <a:gd name="connsiteX247" fmla="*/ 2589168 w 3591065"/>
              <a:gd name="connsiteY247" fmla="*/ 3125779 h 3820357"/>
              <a:gd name="connsiteX248" fmla="*/ 2613508 w 3591065"/>
              <a:gd name="connsiteY248" fmla="*/ 3110258 h 3820357"/>
              <a:gd name="connsiteX249" fmla="*/ 2666069 w 3591065"/>
              <a:gd name="connsiteY249" fmla="*/ 3096148 h 3820357"/>
              <a:gd name="connsiteX250" fmla="*/ 2739443 w 3591065"/>
              <a:gd name="connsiteY250" fmla="*/ 3164935 h 3820357"/>
              <a:gd name="connsiteX251" fmla="*/ 2769780 w 3591065"/>
              <a:gd name="connsiteY251" fmla="*/ 3191392 h 3820357"/>
              <a:gd name="connsiteX252" fmla="*/ 2789181 w 3591065"/>
              <a:gd name="connsiteY252" fmla="*/ 3205502 h 3820357"/>
              <a:gd name="connsiteX253" fmla="*/ 2876665 w 3591065"/>
              <a:gd name="connsiteY253" fmla="*/ 3279934 h 3820357"/>
              <a:gd name="connsiteX254" fmla="*/ 2999072 w 3591065"/>
              <a:gd name="connsiteY254" fmla="*/ 3374120 h 3820357"/>
              <a:gd name="connsiteX255" fmla="*/ 3009302 w 3591065"/>
              <a:gd name="connsiteY255" fmla="*/ 3380470 h 3820357"/>
              <a:gd name="connsiteX256" fmla="*/ 3036111 w 3591065"/>
              <a:gd name="connsiteY256" fmla="*/ 3409749 h 3820357"/>
              <a:gd name="connsiteX257" fmla="*/ 3041403 w 3591065"/>
              <a:gd name="connsiteY257" fmla="*/ 3416451 h 3820357"/>
              <a:gd name="connsiteX258" fmla="*/ 3065037 w 3591065"/>
              <a:gd name="connsiteY258" fmla="*/ 3448199 h 3820357"/>
              <a:gd name="connsiteX259" fmla="*/ 3071387 w 3591065"/>
              <a:gd name="connsiteY259" fmla="*/ 3456313 h 3820357"/>
              <a:gd name="connsiteX260" fmla="*/ 3092200 w 3591065"/>
              <a:gd name="connsiteY260" fmla="*/ 3533214 h 3820357"/>
              <a:gd name="connsiteX261" fmla="*/ 3078442 w 3591065"/>
              <a:gd name="connsiteY261" fmla="*/ 3557907 h 3820357"/>
              <a:gd name="connsiteX262" fmla="*/ 3091494 w 3591065"/>
              <a:gd name="connsiteY262" fmla="*/ 3557907 h 3820357"/>
              <a:gd name="connsiteX263" fmla="*/ 3048105 w 3591065"/>
              <a:gd name="connsiteY263" fmla="*/ 3626341 h 3820357"/>
              <a:gd name="connsiteX264" fmla="*/ 3002599 w 3591065"/>
              <a:gd name="connsiteY264" fmla="*/ 3654209 h 3820357"/>
              <a:gd name="connsiteX265" fmla="*/ 2897125 w 3591065"/>
              <a:gd name="connsiteY265" fmla="*/ 3679255 h 3820357"/>
              <a:gd name="connsiteX266" fmla="*/ 2819519 w 3591065"/>
              <a:gd name="connsiteY266" fmla="*/ 3735343 h 3820357"/>
              <a:gd name="connsiteX267" fmla="*/ 2835040 w 3591065"/>
              <a:gd name="connsiteY267" fmla="*/ 3774499 h 3820357"/>
              <a:gd name="connsiteX268" fmla="*/ 2936281 w 3591065"/>
              <a:gd name="connsiteY268" fmla="*/ 3808364 h 3820357"/>
              <a:gd name="connsiteX269" fmla="*/ 3121478 w 3591065"/>
              <a:gd name="connsiteY269" fmla="*/ 3816478 h 3820357"/>
              <a:gd name="connsiteX270" fmla="*/ 3266814 w 3591065"/>
              <a:gd name="connsiteY270" fmla="*/ 3787551 h 3820357"/>
              <a:gd name="connsiteX271" fmla="*/ 3280572 w 3591065"/>
              <a:gd name="connsiteY271" fmla="*/ 3785082 h 3820357"/>
              <a:gd name="connsiteX272" fmla="*/ 3352181 w 3591065"/>
              <a:gd name="connsiteY272" fmla="*/ 3762153 h 3820357"/>
              <a:gd name="connsiteX273" fmla="*/ 3398040 w 3591065"/>
              <a:gd name="connsiteY273" fmla="*/ 3749806 h 3820357"/>
              <a:gd name="connsiteX274" fmla="*/ 3438254 w 3591065"/>
              <a:gd name="connsiteY274" fmla="*/ 3752276 h 3820357"/>
              <a:gd name="connsiteX275" fmla="*/ 3514450 w 3591065"/>
              <a:gd name="connsiteY275" fmla="*/ 3733580 h 3820357"/>
              <a:gd name="connsiteX276" fmla="*/ 3572302 w 3591065"/>
              <a:gd name="connsiteY276" fmla="*/ 3709592 h 3820357"/>
              <a:gd name="connsiteX277" fmla="*/ 3593820 w 3591065"/>
              <a:gd name="connsiteY277" fmla="*/ 3675375 h 3820357"/>
              <a:gd name="connsiteX278" fmla="*/ 1197542 w 3591065"/>
              <a:gd name="connsiteY278" fmla="*/ 1510858 h 3820357"/>
              <a:gd name="connsiteX279" fmla="*/ 1120641 w 3591065"/>
              <a:gd name="connsiteY279" fmla="*/ 1509447 h 3820357"/>
              <a:gd name="connsiteX280" fmla="*/ 1105120 w 3591065"/>
              <a:gd name="connsiteY280" fmla="*/ 1496042 h 3820357"/>
              <a:gd name="connsiteX281" fmla="*/ 1079369 w 3591065"/>
              <a:gd name="connsiteY281" fmla="*/ 1424080 h 3820357"/>
              <a:gd name="connsiteX282" fmla="*/ 1063142 w 3591065"/>
              <a:gd name="connsiteY282" fmla="*/ 1366933 h 3820357"/>
              <a:gd name="connsiteX283" fmla="*/ 1013756 w 3591065"/>
              <a:gd name="connsiteY283" fmla="*/ 1239588 h 3820357"/>
              <a:gd name="connsiteX284" fmla="*/ 1057850 w 3591065"/>
              <a:gd name="connsiteY284" fmla="*/ 1269925 h 3820357"/>
              <a:gd name="connsiteX285" fmla="*/ 1166852 w 3591065"/>
              <a:gd name="connsiteY285" fmla="*/ 1451948 h 3820357"/>
              <a:gd name="connsiteX286" fmla="*/ 1197895 w 3591065"/>
              <a:gd name="connsiteY286" fmla="*/ 1496395 h 3820357"/>
              <a:gd name="connsiteX287" fmla="*/ 1197542 w 3591065"/>
              <a:gd name="connsiteY287" fmla="*/ 1510858 h 3820357"/>
              <a:gd name="connsiteX288" fmla="*/ 1273738 w 3591065"/>
              <a:gd name="connsiteY288" fmla="*/ 1510505 h 3820357"/>
              <a:gd name="connsiteX289" fmla="*/ 1259980 w 3591065"/>
              <a:gd name="connsiteY289" fmla="*/ 1533434 h 3820357"/>
              <a:gd name="connsiteX290" fmla="*/ 1239520 w 3591065"/>
              <a:gd name="connsiteY290" fmla="*/ 1519324 h 3820357"/>
              <a:gd name="connsiteX291" fmla="*/ 1176024 w 3591065"/>
              <a:gd name="connsiteY291" fmla="*/ 1400798 h 3820357"/>
              <a:gd name="connsiteX292" fmla="*/ 1231760 w 3591065"/>
              <a:gd name="connsiteY292" fmla="*/ 1426902 h 3820357"/>
              <a:gd name="connsiteX293" fmla="*/ 1288553 w 3591065"/>
              <a:gd name="connsiteY293" fmla="*/ 1438543 h 3820357"/>
              <a:gd name="connsiteX294" fmla="*/ 1273738 w 3591065"/>
              <a:gd name="connsiteY294" fmla="*/ 1510505 h 3820357"/>
              <a:gd name="connsiteX295" fmla="*/ 1912933 w 3591065"/>
              <a:gd name="connsiteY295" fmla="*/ 792998 h 3820357"/>
              <a:gd name="connsiteX296" fmla="*/ 1984543 w 3591065"/>
              <a:gd name="connsiteY296" fmla="*/ 840267 h 3820357"/>
              <a:gd name="connsiteX297" fmla="*/ 2024404 w 3591065"/>
              <a:gd name="connsiteY297" fmla="*/ 888595 h 3820357"/>
              <a:gd name="connsiteX298" fmla="*/ 2046275 w 3591065"/>
              <a:gd name="connsiteY298" fmla="*/ 930926 h 3820357"/>
              <a:gd name="connsiteX299" fmla="*/ 2027579 w 3591065"/>
              <a:gd name="connsiteY299" fmla="*/ 930926 h 3820357"/>
              <a:gd name="connsiteX300" fmla="*/ 1949620 w 3591065"/>
              <a:gd name="connsiteY300" fmla="*/ 933748 h 3820357"/>
              <a:gd name="connsiteX301" fmla="*/ 1909758 w 3591065"/>
              <a:gd name="connsiteY301" fmla="*/ 917521 h 3820357"/>
              <a:gd name="connsiteX302" fmla="*/ 1906231 w 3591065"/>
              <a:gd name="connsiteY302" fmla="*/ 896355 h 3820357"/>
              <a:gd name="connsiteX303" fmla="*/ 1898117 w 3591065"/>
              <a:gd name="connsiteY303" fmla="*/ 866724 h 3820357"/>
              <a:gd name="connsiteX304" fmla="*/ 1868839 w 3591065"/>
              <a:gd name="connsiteY304" fmla="*/ 833212 h 3820357"/>
              <a:gd name="connsiteX305" fmla="*/ 1837090 w 3591065"/>
              <a:gd name="connsiteY305" fmla="*/ 775713 h 3820357"/>
              <a:gd name="connsiteX306" fmla="*/ 1912933 w 3591065"/>
              <a:gd name="connsiteY306" fmla="*/ 792998 h 3820357"/>
              <a:gd name="connsiteX307" fmla="*/ 1827213 w 3591065"/>
              <a:gd name="connsiteY307" fmla="*/ 360518 h 3820357"/>
              <a:gd name="connsiteX308" fmla="*/ 1749254 w 3591065"/>
              <a:gd name="connsiteY308" fmla="*/ 396146 h 3820357"/>
              <a:gd name="connsiteX309" fmla="*/ 1740435 w 3591065"/>
              <a:gd name="connsiteY309" fmla="*/ 391560 h 3820357"/>
              <a:gd name="connsiteX310" fmla="*/ 1692107 w 3591065"/>
              <a:gd name="connsiteY310" fmla="*/ 328417 h 3820357"/>
              <a:gd name="connsiteX311" fmla="*/ 1827213 w 3591065"/>
              <a:gd name="connsiteY311" fmla="*/ 360518 h 3820357"/>
              <a:gd name="connsiteX312" fmla="*/ 2010294 w 3591065"/>
              <a:gd name="connsiteY312" fmla="*/ 2618162 h 3820357"/>
              <a:gd name="connsiteX313" fmla="*/ 1882596 w 3591065"/>
              <a:gd name="connsiteY313" fmla="*/ 2582534 h 3820357"/>
              <a:gd name="connsiteX314" fmla="*/ 1778886 w 3591065"/>
              <a:gd name="connsiteY314" fmla="*/ 2547963 h 3820357"/>
              <a:gd name="connsiteX315" fmla="*/ 1766892 w 3591065"/>
              <a:gd name="connsiteY315" fmla="*/ 2539497 h 3820357"/>
              <a:gd name="connsiteX316" fmla="*/ 1744315 w 3591065"/>
              <a:gd name="connsiteY316" fmla="*/ 2526798 h 3820357"/>
              <a:gd name="connsiteX317" fmla="*/ 1653657 w 3591065"/>
              <a:gd name="connsiteY317" fmla="*/ 2498578 h 3820357"/>
              <a:gd name="connsiteX318" fmla="*/ 1614854 w 3591065"/>
              <a:gd name="connsiteY318" fmla="*/ 2479176 h 3820357"/>
              <a:gd name="connsiteX319" fmla="*/ 1573228 w 3591065"/>
              <a:gd name="connsiteY319" fmla="*/ 2449192 h 3820357"/>
              <a:gd name="connsiteX320" fmla="*/ 1545008 w 3591065"/>
              <a:gd name="connsiteY320" fmla="*/ 2431906 h 3820357"/>
              <a:gd name="connsiteX321" fmla="*/ 1482217 w 3591065"/>
              <a:gd name="connsiteY321" fmla="*/ 2393456 h 3820357"/>
              <a:gd name="connsiteX322" fmla="*/ 1523842 w 3591065"/>
              <a:gd name="connsiteY322" fmla="*/ 2300328 h 3820357"/>
              <a:gd name="connsiteX323" fmla="*/ 1539011 w 3591065"/>
              <a:gd name="connsiteY323" fmla="*/ 2295389 h 3820357"/>
              <a:gd name="connsiteX324" fmla="*/ 1668120 w 3591065"/>
              <a:gd name="connsiteY324" fmla="*/ 2249884 h 3820357"/>
              <a:gd name="connsiteX325" fmla="*/ 1758426 w 3591065"/>
              <a:gd name="connsiteY325" fmla="*/ 2194148 h 3820357"/>
              <a:gd name="connsiteX326" fmla="*/ 1802167 w 3591065"/>
              <a:gd name="connsiteY326" fmla="*/ 2207906 h 3820357"/>
              <a:gd name="connsiteX327" fmla="*/ 1839912 w 3591065"/>
              <a:gd name="connsiteY327" fmla="*/ 2273519 h 3820357"/>
              <a:gd name="connsiteX328" fmla="*/ 1868486 w 3591065"/>
              <a:gd name="connsiteY328" fmla="*/ 2330312 h 3820357"/>
              <a:gd name="connsiteX329" fmla="*/ 1906584 w 3591065"/>
              <a:gd name="connsiteY329" fmla="*/ 2392398 h 3820357"/>
              <a:gd name="connsiteX330" fmla="*/ 1961614 w 3591065"/>
              <a:gd name="connsiteY330" fmla="*/ 2483056 h 3820357"/>
              <a:gd name="connsiteX331" fmla="*/ 2038162 w 3591065"/>
              <a:gd name="connsiteY331" fmla="*/ 2599466 h 3820357"/>
              <a:gd name="connsiteX332" fmla="*/ 2048745 w 3591065"/>
              <a:gd name="connsiteY332" fmla="*/ 2615693 h 3820357"/>
              <a:gd name="connsiteX333" fmla="*/ 2010294 w 3591065"/>
              <a:gd name="connsiteY333" fmla="*/ 2618162 h 3820357"/>
              <a:gd name="connsiteX334" fmla="*/ 2523555 w 3591065"/>
              <a:gd name="connsiteY334" fmla="*/ 2111603 h 3820357"/>
              <a:gd name="connsiteX335" fmla="*/ 2538019 w 3591065"/>
              <a:gd name="connsiteY335" fmla="*/ 2089732 h 3820357"/>
              <a:gd name="connsiteX336" fmla="*/ 2635379 w 3591065"/>
              <a:gd name="connsiteY336" fmla="*/ 2079502 h 3820357"/>
              <a:gd name="connsiteX337" fmla="*/ 2764841 w 3591065"/>
              <a:gd name="connsiteY337" fmla="*/ 2099609 h 3820357"/>
              <a:gd name="connsiteX338" fmla="*/ 2784243 w 3591065"/>
              <a:gd name="connsiteY338" fmla="*/ 2101373 h 3820357"/>
              <a:gd name="connsiteX339" fmla="*/ 2884779 w 3591065"/>
              <a:gd name="connsiteY339" fmla="*/ 2116894 h 3820357"/>
              <a:gd name="connsiteX340" fmla="*/ 2920054 w 3591065"/>
              <a:gd name="connsiteY340" fmla="*/ 2122891 h 3820357"/>
              <a:gd name="connsiteX341" fmla="*/ 2922171 w 3591065"/>
              <a:gd name="connsiteY341" fmla="*/ 2129241 h 3820357"/>
              <a:gd name="connsiteX342" fmla="*/ 2813874 w 3591065"/>
              <a:gd name="connsiteY342" fmla="*/ 2243181 h 3820357"/>
              <a:gd name="connsiteX343" fmla="*/ 2684413 w 3591065"/>
              <a:gd name="connsiteY343" fmla="*/ 2347598 h 3820357"/>
              <a:gd name="connsiteX344" fmla="*/ 2609628 w 3591065"/>
              <a:gd name="connsiteY344" fmla="*/ 2389576 h 3820357"/>
              <a:gd name="connsiteX345" fmla="*/ 2575411 w 3591065"/>
              <a:gd name="connsiteY345" fmla="*/ 2407213 h 3820357"/>
              <a:gd name="connsiteX346" fmla="*/ 2557773 w 3591065"/>
              <a:gd name="connsiteY346" fmla="*/ 2397689 h 3820357"/>
              <a:gd name="connsiteX347" fmla="*/ 2557067 w 3591065"/>
              <a:gd name="connsiteY347" fmla="*/ 2392398 h 3820357"/>
              <a:gd name="connsiteX348" fmla="*/ 2544015 w 3591065"/>
              <a:gd name="connsiteY348" fmla="*/ 2257645 h 3820357"/>
              <a:gd name="connsiteX349" fmla="*/ 2523555 w 3591065"/>
              <a:gd name="connsiteY349" fmla="*/ 2111603 h 382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</a:cxnLst>
            <a:rect l="l" t="t" r="r" b="b"/>
            <a:pathLst>
              <a:path w="3591065" h="3820357">
                <a:moveTo>
                  <a:pt x="3593820" y="3675375"/>
                </a:moveTo>
                <a:cubicBezTo>
                  <a:pt x="3589587" y="3597062"/>
                  <a:pt x="3566305" y="3525806"/>
                  <a:pt x="3511275" y="3467601"/>
                </a:cubicBezTo>
                <a:cubicBezTo>
                  <a:pt x="3503161" y="3459135"/>
                  <a:pt x="3494695" y="3451021"/>
                  <a:pt x="3485876" y="3442908"/>
                </a:cubicBezTo>
                <a:cubicBezTo>
                  <a:pt x="3479527" y="3434794"/>
                  <a:pt x="3473530" y="3426681"/>
                  <a:pt x="3467180" y="3418568"/>
                </a:cubicBezTo>
                <a:cubicBezTo>
                  <a:pt x="3455892" y="3403046"/>
                  <a:pt x="3440018" y="3394227"/>
                  <a:pt x="3423438" y="3384703"/>
                </a:cubicBezTo>
                <a:cubicBezTo>
                  <a:pt x="3367350" y="3352249"/>
                  <a:pt x="3313378" y="3317679"/>
                  <a:pt x="3281277" y="3257710"/>
                </a:cubicBezTo>
                <a:cubicBezTo>
                  <a:pt x="3277044" y="3249950"/>
                  <a:pt x="3266462" y="3245364"/>
                  <a:pt x="3258701" y="3239014"/>
                </a:cubicBezTo>
                <a:cubicBezTo>
                  <a:pt x="3249529" y="3231254"/>
                  <a:pt x="3238594" y="3224551"/>
                  <a:pt x="3231891" y="3215027"/>
                </a:cubicBezTo>
                <a:cubicBezTo>
                  <a:pt x="3218487" y="3195978"/>
                  <a:pt x="3208257" y="3174813"/>
                  <a:pt x="3195205" y="3155411"/>
                </a:cubicBezTo>
                <a:cubicBezTo>
                  <a:pt x="3182505" y="3136715"/>
                  <a:pt x="3168042" y="3119430"/>
                  <a:pt x="3153579" y="3102145"/>
                </a:cubicBezTo>
                <a:cubicBezTo>
                  <a:pt x="3141233" y="3087682"/>
                  <a:pt x="3126770" y="3074982"/>
                  <a:pt x="3114776" y="3059814"/>
                </a:cubicBezTo>
                <a:cubicBezTo>
                  <a:pt x="3104193" y="3046409"/>
                  <a:pt x="3090788" y="3032299"/>
                  <a:pt x="3087261" y="3016425"/>
                </a:cubicBezTo>
                <a:cubicBezTo>
                  <a:pt x="3081617" y="2991732"/>
                  <a:pt x="3067507" y="2980796"/>
                  <a:pt x="3045636" y="2975152"/>
                </a:cubicBezTo>
                <a:cubicBezTo>
                  <a:pt x="3032584" y="2971624"/>
                  <a:pt x="3023412" y="2964569"/>
                  <a:pt x="3022354" y="2950106"/>
                </a:cubicBezTo>
                <a:cubicBezTo>
                  <a:pt x="3020943" y="2932116"/>
                  <a:pt x="3011418" y="2918711"/>
                  <a:pt x="2999072" y="2906364"/>
                </a:cubicBezTo>
                <a:cubicBezTo>
                  <a:pt x="2972968" y="2880261"/>
                  <a:pt x="2947217" y="2853804"/>
                  <a:pt x="2922171" y="2826994"/>
                </a:cubicBezTo>
                <a:cubicBezTo>
                  <a:pt x="2915116" y="2819586"/>
                  <a:pt x="2912294" y="2806887"/>
                  <a:pt x="2904180" y="2801243"/>
                </a:cubicBezTo>
                <a:cubicBezTo>
                  <a:pt x="2883720" y="2787133"/>
                  <a:pt x="2877723" y="2765262"/>
                  <a:pt x="2867493" y="2744802"/>
                </a:cubicBezTo>
                <a:cubicBezTo>
                  <a:pt x="2856911" y="2723284"/>
                  <a:pt x="2838567" y="2709526"/>
                  <a:pt x="2815638" y="2701060"/>
                </a:cubicBezTo>
                <a:cubicBezTo>
                  <a:pt x="2788829" y="2691536"/>
                  <a:pt x="2760608" y="2683422"/>
                  <a:pt x="2748614" y="2653085"/>
                </a:cubicBezTo>
                <a:cubicBezTo>
                  <a:pt x="2747203" y="2649910"/>
                  <a:pt x="2742970" y="2646735"/>
                  <a:pt x="2739443" y="2645324"/>
                </a:cubicBezTo>
                <a:cubicBezTo>
                  <a:pt x="2709811" y="2634389"/>
                  <a:pt x="2680532" y="2623453"/>
                  <a:pt x="2650548" y="2613929"/>
                </a:cubicBezTo>
                <a:cubicBezTo>
                  <a:pt x="2638907" y="2610049"/>
                  <a:pt x="2631852" y="2604757"/>
                  <a:pt x="2631852" y="2592411"/>
                </a:cubicBezTo>
                <a:cubicBezTo>
                  <a:pt x="2631852" y="2581828"/>
                  <a:pt x="2631852" y="2571245"/>
                  <a:pt x="2631499" y="2560663"/>
                </a:cubicBezTo>
                <a:cubicBezTo>
                  <a:pt x="2630441" y="2540908"/>
                  <a:pt x="2621269" y="2530326"/>
                  <a:pt x="2602573" y="2524329"/>
                </a:cubicBezTo>
                <a:cubicBezTo>
                  <a:pt x="2592696" y="2521154"/>
                  <a:pt x="2581760" y="2517979"/>
                  <a:pt x="2573647" y="2512335"/>
                </a:cubicBezTo>
                <a:cubicBezTo>
                  <a:pt x="2556362" y="2499988"/>
                  <a:pt x="2543310" y="2465418"/>
                  <a:pt x="2568003" y="2449897"/>
                </a:cubicBezTo>
                <a:cubicBezTo>
                  <a:pt x="2589521" y="2436139"/>
                  <a:pt x="2612450" y="2424146"/>
                  <a:pt x="2634674" y="2411447"/>
                </a:cubicBezTo>
                <a:cubicBezTo>
                  <a:pt x="2663247" y="2395220"/>
                  <a:pt x="2693232" y="2380404"/>
                  <a:pt x="2720747" y="2362413"/>
                </a:cubicBezTo>
                <a:cubicBezTo>
                  <a:pt x="2744028" y="2347245"/>
                  <a:pt x="2764841" y="2328196"/>
                  <a:pt x="2787418" y="2311616"/>
                </a:cubicBezTo>
                <a:cubicBezTo>
                  <a:pt x="2822693" y="2285512"/>
                  <a:pt x="2857969" y="2259055"/>
                  <a:pt x="2894656" y="2234715"/>
                </a:cubicBezTo>
                <a:cubicBezTo>
                  <a:pt x="2918643" y="2218841"/>
                  <a:pt x="2944042" y="2203320"/>
                  <a:pt x="2970498" y="2192385"/>
                </a:cubicBezTo>
                <a:cubicBezTo>
                  <a:pt x="3004010" y="2178627"/>
                  <a:pt x="3004716" y="2180743"/>
                  <a:pt x="3005069" y="2144057"/>
                </a:cubicBezTo>
                <a:cubicBezTo>
                  <a:pt x="3007891" y="2143704"/>
                  <a:pt x="3010713" y="2142999"/>
                  <a:pt x="3013535" y="2142999"/>
                </a:cubicBezTo>
                <a:cubicBezTo>
                  <a:pt x="3074562" y="2149348"/>
                  <a:pt x="3135942" y="2154992"/>
                  <a:pt x="3196968" y="2162047"/>
                </a:cubicBezTo>
                <a:cubicBezTo>
                  <a:pt x="3217076" y="2164517"/>
                  <a:pt x="3223072" y="2162047"/>
                  <a:pt x="3227305" y="2141940"/>
                </a:cubicBezTo>
                <a:cubicBezTo>
                  <a:pt x="3237888" y="2090438"/>
                  <a:pt x="3229422" y="2040699"/>
                  <a:pt x="3213195" y="1991313"/>
                </a:cubicBezTo>
                <a:cubicBezTo>
                  <a:pt x="3197674" y="1943338"/>
                  <a:pt x="3199085" y="1942632"/>
                  <a:pt x="3148288" y="1941927"/>
                </a:cubicBezTo>
                <a:cubicBezTo>
                  <a:pt x="2954977" y="1939105"/>
                  <a:pt x="2761666" y="1936283"/>
                  <a:pt x="2568003" y="1933461"/>
                </a:cubicBezTo>
                <a:cubicBezTo>
                  <a:pt x="2545779" y="1933108"/>
                  <a:pt x="2523555" y="1931344"/>
                  <a:pt x="2500979" y="1930286"/>
                </a:cubicBezTo>
                <a:cubicBezTo>
                  <a:pt x="2486869" y="1929581"/>
                  <a:pt x="2477697" y="1922525"/>
                  <a:pt x="2479814" y="1908062"/>
                </a:cubicBezTo>
                <a:cubicBezTo>
                  <a:pt x="2482988" y="1885133"/>
                  <a:pt x="2486516" y="1861851"/>
                  <a:pt x="2493924" y="1839980"/>
                </a:cubicBezTo>
                <a:cubicBezTo>
                  <a:pt x="2502390" y="1814582"/>
                  <a:pt x="2511914" y="1789183"/>
                  <a:pt x="2501684" y="1763079"/>
                </a:cubicBezTo>
                <a:cubicBezTo>
                  <a:pt x="2495688" y="1747911"/>
                  <a:pt x="2499921" y="1741914"/>
                  <a:pt x="2513326" y="1736975"/>
                </a:cubicBezTo>
                <a:cubicBezTo>
                  <a:pt x="2553893" y="1721807"/>
                  <a:pt x="2594460" y="1706638"/>
                  <a:pt x="2635027" y="1691117"/>
                </a:cubicBezTo>
                <a:cubicBezTo>
                  <a:pt x="2670302" y="1677712"/>
                  <a:pt x="2676652" y="1668540"/>
                  <a:pt x="2668186" y="1631501"/>
                </a:cubicBezTo>
                <a:cubicBezTo>
                  <a:pt x="2657956" y="1585290"/>
                  <a:pt x="2643846" y="1539784"/>
                  <a:pt x="2633616" y="1493220"/>
                </a:cubicBezTo>
                <a:cubicBezTo>
                  <a:pt x="2619858" y="1430782"/>
                  <a:pt x="2602926" y="1370461"/>
                  <a:pt x="2563417" y="1318606"/>
                </a:cubicBezTo>
                <a:cubicBezTo>
                  <a:pt x="2561300" y="1315783"/>
                  <a:pt x="2558831" y="1312961"/>
                  <a:pt x="2558126" y="1309434"/>
                </a:cubicBezTo>
                <a:cubicBezTo>
                  <a:pt x="2557420" y="1304848"/>
                  <a:pt x="2556362" y="1299204"/>
                  <a:pt x="2558478" y="1295324"/>
                </a:cubicBezTo>
                <a:cubicBezTo>
                  <a:pt x="2586346" y="1243468"/>
                  <a:pt x="2553893" y="1225478"/>
                  <a:pt x="2514384" y="1217717"/>
                </a:cubicBezTo>
                <a:cubicBezTo>
                  <a:pt x="2497804" y="1214542"/>
                  <a:pt x="2481577" y="1210309"/>
                  <a:pt x="2464998" y="1207487"/>
                </a:cubicBezTo>
                <a:cubicBezTo>
                  <a:pt x="2460059" y="1206429"/>
                  <a:pt x="2454062" y="1206429"/>
                  <a:pt x="2449476" y="1207840"/>
                </a:cubicBezTo>
                <a:cubicBezTo>
                  <a:pt x="2433602" y="1213484"/>
                  <a:pt x="2418434" y="1221597"/>
                  <a:pt x="2402207" y="1226183"/>
                </a:cubicBezTo>
                <a:cubicBezTo>
                  <a:pt x="2381042" y="1231827"/>
                  <a:pt x="2359171" y="1235355"/>
                  <a:pt x="2337300" y="1238882"/>
                </a:cubicBezTo>
                <a:cubicBezTo>
                  <a:pt x="2329186" y="1240293"/>
                  <a:pt x="2320015" y="1237471"/>
                  <a:pt x="2312959" y="1240646"/>
                </a:cubicBezTo>
                <a:cubicBezTo>
                  <a:pt x="2293911" y="1249112"/>
                  <a:pt x="2282622" y="1237824"/>
                  <a:pt x="2268160" y="1227594"/>
                </a:cubicBezTo>
                <a:cubicBezTo>
                  <a:pt x="2278389" y="1211367"/>
                  <a:pt x="2288266" y="1196199"/>
                  <a:pt x="2297791" y="1181030"/>
                </a:cubicBezTo>
                <a:cubicBezTo>
                  <a:pt x="2306963" y="1166567"/>
                  <a:pt x="2304493" y="1161629"/>
                  <a:pt x="2287914" y="1155985"/>
                </a:cubicBezTo>
                <a:cubicBezTo>
                  <a:pt x="2283328" y="1154221"/>
                  <a:pt x="2275567" y="1146813"/>
                  <a:pt x="2276626" y="1144696"/>
                </a:cubicBezTo>
                <a:cubicBezTo>
                  <a:pt x="2283681" y="1126353"/>
                  <a:pt x="2271334" y="1118945"/>
                  <a:pt x="2259341" y="1111184"/>
                </a:cubicBezTo>
                <a:cubicBezTo>
                  <a:pt x="2212424" y="1080495"/>
                  <a:pt x="2165507" y="1049805"/>
                  <a:pt x="2118943" y="1018409"/>
                </a:cubicBezTo>
                <a:cubicBezTo>
                  <a:pt x="2112946" y="1014529"/>
                  <a:pt x="2104833" y="1005004"/>
                  <a:pt x="2106244" y="1000419"/>
                </a:cubicBezTo>
                <a:cubicBezTo>
                  <a:pt x="2112946" y="976431"/>
                  <a:pt x="2097072" y="968318"/>
                  <a:pt x="2081198" y="958441"/>
                </a:cubicBezTo>
                <a:cubicBezTo>
                  <a:pt x="2075907" y="954913"/>
                  <a:pt x="2071321" y="947858"/>
                  <a:pt x="2069204" y="941861"/>
                </a:cubicBezTo>
                <a:cubicBezTo>
                  <a:pt x="2064619" y="928809"/>
                  <a:pt x="2063208" y="914699"/>
                  <a:pt x="2057564" y="902352"/>
                </a:cubicBezTo>
                <a:cubicBezTo>
                  <a:pt x="2031107" y="845911"/>
                  <a:pt x="1990892" y="800406"/>
                  <a:pt x="1941506" y="763013"/>
                </a:cubicBezTo>
                <a:cubicBezTo>
                  <a:pt x="1933393" y="757016"/>
                  <a:pt x="1923163" y="752431"/>
                  <a:pt x="1913286" y="749608"/>
                </a:cubicBezTo>
                <a:cubicBezTo>
                  <a:pt x="1893179" y="743964"/>
                  <a:pt x="1872366" y="739731"/>
                  <a:pt x="1851906" y="734793"/>
                </a:cubicBezTo>
                <a:cubicBezTo>
                  <a:pt x="1859667" y="685760"/>
                  <a:pt x="1857198" y="690345"/>
                  <a:pt x="1874835" y="681174"/>
                </a:cubicBezTo>
                <a:cubicBezTo>
                  <a:pt x="1892473" y="691051"/>
                  <a:pt x="1909053" y="701634"/>
                  <a:pt x="1927043" y="709394"/>
                </a:cubicBezTo>
                <a:cubicBezTo>
                  <a:pt x="1939037" y="714686"/>
                  <a:pt x="1953147" y="715744"/>
                  <a:pt x="1965847" y="719977"/>
                </a:cubicBezTo>
                <a:cubicBezTo>
                  <a:pt x="1987718" y="727385"/>
                  <a:pt x="1994420" y="723504"/>
                  <a:pt x="1996889" y="700223"/>
                </a:cubicBezTo>
                <a:cubicBezTo>
                  <a:pt x="1998653" y="685054"/>
                  <a:pt x="1996537" y="666711"/>
                  <a:pt x="2004650" y="655775"/>
                </a:cubicBezTo>
                <a:cubicBezTo>
                  <a:pt x="2019819" y="635668"/>
                  <a:pt x="2030049" y="614503"/>
                  <a:pt x="2029696" y="590162"/>
                </a:cubicBezTo>
                <a:cubicBezTo>
                  <a:pt x="2028990" y="558062"/>
                  <a:pt x="2050861" y="528077"/>
                  <a:pt x="2038515" y="494918"/>
                </a:cubicBezTo>
                <a:cubicBezTo>
                  <a:pt x="2036398" y="489627"/>
                  <a:pt x="2034634" y="483277"/>
                  <a:pt x="2035340" y="477633"/>
                </a:cubicBezTo>
                <a:cubicBezTo>
                  <a:pt x="2036045" y="472342"/>
                  <a:pt x="2039220" y="463875"/>
                  <a:pt x="2042748" y="463170"/>
                </a:cubicBezTo>
                <a:cubicBezTo>
                  <a:pt x="2049803" y="461406"/>
                  <a:pt x="2058974" y="461759"/>
                  <a:pt x="2066030" y="464581"/>
                </a:cubicBezTo>
                <a:cubicBezTo>
                  <a:pt x="2131290" y="488921"/>
                  <a:pt x="2196197" y="513967"/>
                  <a:pt x="2261104" y="538660"/>
                </a:cubicBezTo>
                <a:cubicBezTo>
                  <a:pt x="2309432" y="557003"/>
                  <a:pt x="2357760" y="573936"/>
                  <a:pt x="2405735" y="592632"/>
                </a:cubicBezTo>
                <a:cubicBezTo>
                  <a:pt x="2456179" y="612386"/>
                  <a:pt x="2506270" y="632846"/>
                  <a:pt x="2556362" y="653659"/>
                </a:cubicBezTo>
                <a:cubicBezTo>
                  <a:pt x="2595871" y="669885"/>
                  <a:pt x="2635379" y="686112"/>
                  <a:pt x="2674535" y="703750"/>
                </a:cubicBezTo>
                <a:cubicBezTo>
                  <a:pt x="2709106" y="719271"/>
                  <a:pt x="2742970" y="736909"/>
                  <a:pt x="2777893" y="751725"/>
                </a:cubicBezTo>
                <a:cubicBezTo>
                  <a:pt x="2784948" y="754900"/>
                  <a:pt x="2796589" y="752783"/>
                  <a:pt x="2803644" y="748903"/>
                </a:cubicBezTo>
                <a:cubicBezTo>
                  <a:pt x="2825163" y="736204"/>
                  <a:pt x="2825868" y="713627"/>
                  <a:pt x="2826574" y="691404"/>
                </a:cubicBezTo>
                <a:cubicBezTo>
                  <a:pt x="2826926" y="679057"/>
                  <a:pt x="2821635" y="671296"/>
                  <a:pt x="2810700" y="666711"/>
                </a:cubicBezTo>
                <a:cubicBezTo>
                  <a:pt x="2788829" y="657539"/>
                  <a:pt x="2766958" y="647309"/>
                  <a:pt x="2744381" y="639548"/>
                </a:cubicBezTo>
                <a:cubicBezTo>
                  <a:pt x="2682296" y="618736"/>
                  <a:pt x="2619505" y="600745"/>
                  <a:pt x="2558126" y="579227"/>
                </a:cubicBezTo>
                <a:cubicBezTo>
                  <a:pt x="2499215" y="558414"/>
                  <a:pt x="2441716" y="534427"/>
                  <a:pt x="2383864" y="511498"/>
                </a:cubicBezTo>
                <a:cubicBezTo>
                  <a:pt x="2311901" y="482571"/>
                  <a:pt x="2239939" y="453645"/>
                  <a:pt x="2167976" y="424014"/>
                </a:cubicBezTo>
                <a:cubicBezTo>
                  <a:pt x="2118238" y="403554"/>
                  <a:pt x="2068499" y="382389"/>
                  <a:pt x="2019819" y="359812"/>
                </a:cubicBezTo>
                <a:cubicBezTo>
                  <a:pt x="1981721" y="342174"/>
                  <a:pt x="1943976" y="327358"/>
                  <a:pt x="1901292" y="319598"/>
                </a:cubicBezTo>
                <a:cubicBezTo>
                  <a:pt x="1846262" y="309721"/>
                  <a:pt x="1793349" y="288555"/>
                  <a:pt x="1739730" y="270917"/>
                </a:cubicBezTo>
                <a:cubicBezTo>
                  <a:pt x="1733027" y="268801"/>
                  <a:pt x="1724561" y="261746"/>
                  <a:pt x="1722797" y="255043"/>
                </a:cubicBezTo>
                <a:cubicBezTo>
                  <a:pt x="1717153" y="236347"/>
                  <a:pt x="1704454" y="227528"/>
                  <a:pt x="1686816" y="222590"/>
                </a:cubicBezTo>
                <a:cubicBezTo>
                  <a:pt x="1675175" y="219415"/>
                  <a:pt x="1663181" y="214829"/>
                  <a:pt x="1652599" y="209185"/>
                </a:cubicBezTo>
                <a:cubicBezTo>
                  <a:pt x="1645896" y="205657"/>
                  <a:pt x="1636724" y="199660"/>
                  <a:pt x="1635313" y="193311"/>
                </a:cubicBezTo>
                <a:cubicBezTo>
                  <a:pt x="1628964" y="163326"/>
                  <a:pt x="1610973" y="142867"/>
                  <a:pt x="1591219" y="119937"/>
                </a:cubicBezTo>
                <a:cubicBezTo>
                  <a:pt x="1567937" y="92775"/>
                  <a:pt x="1544302" y="88542"/>
                  <a:pt x="1511496" y="87484"/>
                </a:cubicBezTo>
                <a:cubicBezTo>
                  <a:pt x="1402141" y="83956"/>
                  <a:pt x="1293139" y="75490"/>
                  <a:pt x="1184137" y="67729"/>
                </a:cubicBezTo>
                <a:cubicBezTo>
                  <a:pt x="1177788" y="67377"/>
                  <a:pt x="1166500" y="57499"/>
                  <a:pt x="1166852" y="52208"/>
                </a:cubicBezTo>
                <a:cubicBezTo>
                  <a:pt x="1167205" y="39156"/>
                  <a:pt x="1169674" y="28221"/>
                  <a:pt x="1153095" y="24340"/>
                </a:cubicBezTo>
                <a:cubicBezTo>
                  <a:pt x="1152389" y="24340"/>
                  <a:pt x="1153095" y="19402"/>
                  <a:pt x="1152742" y="16580"/>
                </a:cubicBezTo>
                <a:cubicBezTo>
                  <a:pt x="1152036" y="10935"/>
                  <a:pt x="1150978" y="5644"/>
                  <a:pt x="1149920" y="0"/>
                </a:cubicBezTo>
                <a:cubicBezTo>
                  <a:pt x="1143923" y="0"/>
                  <a:pt x="1138279" y="0"/>
                  <a:pt x="1132282" y="0"/>
                </a:cubicBezTo>
                <a:cubicBezTo>
                  <a:pt x="1138632" y="22576"/>
                  <a:pt x="1138632" y="22576"/>
                  <a:pt x="1104767" y="30690"/>
                </a:cubicBezTo>
                <a:cubicBezTo>
                  <a:pt x="1111117" y="56441"/>
                  <a:pt x="1100887" y="76548"/>
                  <a:pt x="1076194" y="85720"/>
                </a:cubicBezTo>
                <a:cubicBezTo>
                  <a:pt x="1056792" y="92775"/>
                  <a:pt x="1049031" y="109355"/>
                  <a:pt x="1048679" y="127345"/>
                </a:cubicBezTo>
                <a:cubicBezTo>
                  <a:pt x="1047973" y="158035"/>
                  <a:pt x="1032099" y="176026"/>
                  <a:pt x="1008112" y="192605"/>
                </a:cubicBezTo>
                <a:cubicBezTo>
                  <a:pt x="975658" y="214829"/>
                  <a:pt x="945674" y="239875"/>
                  <a:pt x="914984" y="264568"/>
                </a:cubicBezTo>
                <a:cubicBezTo>
                  <a:pt x="907576" y="270565"/>
                  <a:pt x="901579" y="279384"/>
                  <a:pt x="896640" y="287850"/>
                </a:cubicBezTo>
                <a:cubicBezTo>
                  <a:pt x="885705" y="305840"/>
                  <a:pt x="856779" y="310426"/>
                  <a:pt x="841610" y="295963"/>
                </a:cubicBezTo>
                <a:cubicBezTo>
                  <a:pt x="832791" y="287497"/>
                  <a:pt x="824325" y="278325"/>
                  <a:pt x="816565" y="268801"/>
                </a:cubicBezTo>
                <a:cubicBezTo>
                  <a:pt x="765062" y="207421"/>
                  <a:pt x="695922" y="184139"/>
                  <a:pt x="619374" y="180259"/>
                </a:cubicBezTo>
                <a:cubicBezTo>
                  <a:pt x="587273" y="178495"/>
                  <a:pt x="554819" y="176026"/>
                  <a:pt x="523424" y="188725"/>
                </a:cubicBezTo>
                <a:cubicBezTo>
                  <a:pt x="493792" y="200366"/>
                  <a:pt x="467335" y="216240"/>
                  <a:pt x="445817" y="239169"/>
                </a:cubicBezTo>
                <a:cubicBezTo>
                  <a:pt x="413363" y="273739"/>
                  <a:pt x="377735" y="306193"/>
                  <a:pt x="351631" y="345349"/>
                </a:cubicBezTo>
                <a:cubicBezTo>
                  <a:pt x="319883" y="392618"/>
                  <a:pt x="296248" y="445885"/>
                  <a:pt x="280021" y="500915"/>
                </a:cubicBezTo>
                <a:cubicBezTo>
                  <a:pt x="274377" y="520316"/>
                  <a:pt x="271202" y="541129"/>
                  <a:pt x="269439" y="561236"/>
                </a:cubicBezTo>
                <a:cubicBezTo>
                  <a:pt x="266969" y="587693"/>
                  <a:pt x="260620" y="611328"/>
                  <a:pt x="238396" y="629318"/>
                </a:cubicBezTo>
                <a:cubicBezTo>
                  <a:pt x="220405" y="644134"/>
                  <a:pt x="222522" y="662478"/>
                  <a:pt x="243687" y="672708"/>
                </a:cubicBezTo>
                <a:cubicBezTo>
                  <a:pt x="259209" y="680115"/>
                  <a:pt x="276494" y="685054"/>
                  <a:pt x="293426" y="686818"/>
                </a:cubicBezTo>
                <a:cubicBezTo>
                  <a:pt x="322705" y="689287"/>
                  <a:pt x="352337" y="687876"/>
                  <a:pt x="381615" y="688934"/>
                </a:cubicBezTo>
                <a:cubicBezTo>
                  <a:pt x="405603" y="689640"/>
                  <a:pt x="426768" y="715391"/>
                  <a:pt x="423593" y="739026"/>
                </a:cubicBezTo>
                <a:cubicBezTo>
                  <a:pt x="420066" y="766188"/>
                  <a:pt x="416538" y="793703"/>
                  <a:pt x="413011" y="820865"/>
                </a:cubicBezTo>
                <a:cubicBezTo>
                  <a:pt x="411247" y="834270"/>
                  <a:pt x="417949" y="840620"/>
                  <a:pt x="431001" y="840620"/>
                </a:cubicBezTo>
                <a:cubicBezTo>
                  <a:pt x="437351" y="840620"/>
                  <a:pt x="444053" y="841678"/>
                  <a:pt x="450403" y="841325"/>
                </a:cubicBezTo>
                <a:cubicBezTo>
                  <a:pt x="470157" y="840620"/>
                  <a:pt x="482504" y="849086"/>
                  <a:pt x="487795" y="868488"/>
                </a:cubicBezTo>
                <a:cubicBezTo>
                  <a:pt x="492028" y="884714"/>
                  <a:pt x="501200" y="895297"/>
                  <a:pt x="519896" y="895297"/>
                </a:cubicBezTo>
                <a:cubicBezTo>
                  <a:pt x="531537" y="895297"/>
                  <a:pt x="534712" y="903058"/>
                  <a:pt x="537534" y="913640"/>
                </a:cubicBezTo>
                <a:cubicBezTo>
                  <a:pt x="540003" y="922107"/>
                  <a:pt x="546000" y="933748"/>
                  <a:pt x="553055" y="935864"/>
                </a:cubicBezTo>
                <a:cubicBezTo>
                  <a:pt x="571046" y="941508"/>
                  <a:pt x="576337" y="954208"/>
                  <a:pt x="580570" y="970082"/>
                </a:cubicBezTo>
                <a:cubicBezTo>
                  <a:pt x="586567" y="991600"/>
                  <a:pt x="602088" y="996891"/>
                  <a:pt x="621843" y="986308"/>
                </a:cubicBezTo>
                <a:cubicBezTo>
                  <a:pt x="642303" y="975726"/>
                  <a:pt x="663115" y="965143"/>
                  <a:pt x="684281" y="956324"/>
                </a:cubicBezTo>
                <a:cubicBezTo>
                  <a:pt x="694511" y="952091"/>
                  <a:pt x="706857" y="953502"/>
                  <a:pt x="718145" y="951738"/>
                </a:cubicBezTo>
                <a:cubicBezTo>
                  <a:pt x="724495" y="950680"/>
                  <a:pt x="730845" y="949269"/>
                  <a:pt x="737194" y="947505"/>
                </a:cubicBezTo>
                <a:cubicBezTo>
                  <a:pt x="739311" y="946800"/>
                  <a:pt x="741780" y="944683"/>
                  <a:pt x="743544" y="945036"/>
                </a:cubicBezTo>
                <a:cubicBezTo>
                  <a:pt x="758712" y="947505"/>
                  <a:pt x="773881" y="950327"/>
                  <a:pt x="793988" y="954208"/>
                </a:cubicBezTo>
                <a:cubicBezTo>
                  <a:pt x="781642" y="965849"/>
                  <a:pt x="771412" y="975020"/>
                  <a:pt x="761535" y="984192"/>
                </a:cubicBezTo>
                <a:cubicBezTo>
                  <a:pt x="741427" y="1002888"/>
                  <a:pt x="742486" y="1008179"/>
                  <a:pt x="762946" y="1024759"/>
                </a:cubicBezTo>
                <a:cubicBezTo>
                  <a:pt x="788697" y="1045219"/>
                  <a:pt x="815506" y="1042044"/>
                  <a:pt x="843374" y="1032167"/>
                </a:cubicBezTo>
                <a:cubicBezTo>
                  <a:pt x="846549" y="1031109"/>
                  <a:pt x="850077" y="1031109"/>
                  <a:pt x="858543" y="1029345"/>
                </a:cubicBezTo>
                <a:cubicBezTo>
                  <a:pt x="844080" y="1061798"/>
                  <a:pt x="831028" y="1091077"/>
                  <a:pt x="818681" y="1119651"/>
                </a:cubicBezTo>
                <a:cubicBezTo>
                  <a:pt x="849371" y="1132703"/>
                  <a:pt x="879708" y="1145402"/>
                  <a:pt x="909692" y="1158101"/>
                </a:cubicBezTo>
                <a:cubicBezTo>
                  <a:pt x="954845" y="1177150"/>
                  <a:pt x="989768" y="1202548"/>
                  <a:pt x="995060" y="1257931"/>
                </a:cubicBezTo>
                <a:cubicBezTo>
                  <a:pt x="997882" y="1286857"/>
                  <a:pt x="1010228" y="1315078"/>
                  <a:pt x="1019047" y="1343651"/>
                </a:cubicBezTo>
                <a:cubicBezTo>
                  <a:pt x="1024691" y="1361995"/>
                  <a:pt x="1030335" y="1380338"/>
                  <a:pt x="1037390" y="1398328"/>
                </a:cubicBezTo>
                <a:cubicBezTo>
                  <a:pt x="1042682" y="1411381"/>
                  <a:pt x="1050090" y="1423374"/>
                  <a:pt x="1056439" y="1435721"/>
                </a:cubicBezTo>
                <a:cubicBezTo>
                  <a:pt x="1067728" y="1457945"/>
                  <a:pt x="1069844" y="1480168"/>
                  <a:pt x="1058909" y="1503450"/>
                </a:cubicBezTo>
                <a:cubicBezTo>
                  <a:pt x="1056087" y="1509800"/>
                  <a:pt x="1055028" y="1518971"/>
                  <a:pt x="1057145" y="1525321"/>
                </a:cubicBezTo>
                <a:cubicBezTo>
                  <a:pt x="1070197" y="1565535"/>
                  <a:pt x="1049384" y="1594109"/>
                  <a:pt x="1025750" y="1621624"/>
                </a:cubicBezTo>
                <a:cubicBezTo>
                  <a:pt x="1022927" y="1624798"/>
                  <a:pt x="1017636" y="1626209"/>
                  <a:pt x="1013403" y="1626915"/>
                </a:cubicBezTo>
                <a:cubicBezTo>
                  <a:pt x="991532" y="1630795"/>
                  <a:pt x="984124" y="1646669"/>
                  <a:pt x="996823" y="1666424"/>
                </a:cubicBezTo>
                <a:cubicBezTo>
                  <a:pt x="1010934" y="1688295"/>
                  <a:pt x="1027513" y="1708049"/>
                  <a:pt x="1041271" y="1729920"/>
                </a:cubicBezTo>
                <a:cubicBezTo>
                  <a:pt x="1051148" y="1745441"/>
                  <a:pt x="1056792" y="1763079"/>
                  <a:pt x="1066669" y="1778601"/>
                </a:cubicBezTo>
                <a:cubicBezTo>
                  <a:pt x="1072313" y="1787772"/>
                  <a:pt x="1081838" y="1794122"/>
                  <a:pt x="1089598" y="1801883"/>
                </a:cubicBezTo>
                <a:cubicBezTo>
                  <a:pt x="1091715" y="1803999"/>
                  <a:pt x="1092773" y="1806468"/>
                  <a:pt x="1097006" y="1812112"/>
                </a:cubicBezTo>
                <a:cubicBezTo>
                  <a:pt x="1084307" y="1813523"/>
                  <a:pt x="1074430" y="1815993"/>
                  <a:pt x="1064553" y="1815993"/>
                </a:cubicBezTo>
                <a:cubicBezTo>
                  <a:pt x="938266" y="1815287"/>
                  <a:pt x="811626" y="1814229"/>
                  <a:pt x="685339" y="1813171"/>
                </a:cubicBezTo>
                <a:cubicBezTo>
                  <a:pt x="607733" y="1812465"/>
                  <a:pt x="529420" y="1805057"/>
                  <a:pt x="452872" y="1813171"/>
                </a:cubicBezTo>
                <a:cubicBezTo>
                  <a:pt x="383732" y="1820226"/>
                  <a:pt x="314944" y="1821284"/>
                  <a:pt x="245804" y="1822342"/>
                </a:cubicBezTo>
                <a:cubicBezTo>
                  <a:pt x="216878" y="1822695"/>
                  <a:pt x="188305" y="1821284"/>
                  <a:pt x="159378" y="1820579"/>
                </a:cubicBezTo>
                <a:cubicBezTo>
                  <a:pt x="143504" y="1820226"/>
                  <a:pt x="131511" y="1816698"/>
                  <a:pt x="127630" y="1797649"/>
                </a:cubicBezTo>
                <a:cubicBezTo>
                  <a:pt x="126219" y="1791300"/>
                  <a:pt x="114931" y="1784950"/>
                  <a:pt x="107170" y="1782834"/>
                </a:cubicBezTo>
                <a:cubicBezTo>
                  <a:pt x="97646" y="1780717"/>
                  <a:pt x="89885" y="1786008"/>
                  <a:pt x="86711" y="1797649"/>
                </a:cubicBezTo>
                <a:cubicBezTo>
                  <a:pt x="85300" y="1802588"/>
                  <a:pt x="78244" y="1808585"/>
                  <a:pt x="72600" y="1809643"/>
                </a:cubicBezTo>
                <a:cubicBezTo>
                  <a:pt x="55315" y="1813171"/>
                  <a:pt x="37677" y="1814229"/>
                  <a:pt x="20392" y="1816698"/>
                </a:cubicBezTo>
                <a:cubicBezTo>
                  <a:pt x="-773" y="1819520"/>
                  <a:pt x="-1479" y="1820579"/>
                  <a:pt x="991" y="1837511"/>
                </a:cubicBezTo>
                <a:cubicBezTo>
                  <a:pt x="17570" y="1848446"/>
                  <a:pt x="30622" y="1858676"/>
                  <a:pt x="44732" y="1866437"/>
                </a:cubicBezTo>
                <a:cubicBezTo>
                  <a:pt x="52493" y="1870670"/>
                  <a:pt x="62370" y="1871728"/>
                  <a:pt x="71542" y="1872081"/>
                </a:cubicBezTo>
                <a:cubicBezTo>
                  <a:pt x="122692" y="1874903"/>
                  <a:pt x="173841" y="1877020"/>
                  <a:pt x="224638" y="1879842"/>
                </a:cubicBezTo>
                <a:cubicBezTo>
                  <a:pt x="234868" y="1880547"/>
                  <a:pt x="245098" y="1884428"/>
                  <a:pt x="255681" y="1885486"/>
                </a:cubicBezTo>
                <a:cubicBezTo>
                  <a:pt x="263442" y="1886191"/>
                  <a:pt x="272261" y="1886544"/>
                  <a:pt x="279669" y="1884075"/>
                </a:cubicBezTo>
                <a:cubicBezTo>
                  <a:pt x="317061" y="1871376"/>
                  <a:pt x="353748" y="1879489"/>
                  <a:pt x="390081" y="1887955"/>
                </a:cubicBezTo>
                <a:cubicBezTo>
                  <a:pt x="399253" y="1890072"/>
                  <a:pt x="407719" y="1902771"/>
                  <a:pt x="413363" y="1912295"/>
                </a:cubicBezTo>
                <a:cubicBezTo>
                  <a:pt x="424299" y="1931697"/>
                  <a:pt x="435587" y="1933813"/>
                  <a:pt x="451461" y="1917587"/>
                </a:cubicBezTo>
                <a:cubicBezTo>
                  <a:pt x="456753" y="1912295"/>
                  <a:pt x="466277" y="1907357"/>
                  <a:pt x="473332" y="1907710"/>
                </a:cubicBezTo>
                <a:cubicBezTo>
                  <a:pt x="611966" y="1913354"/>
                  <a:pt x="750599" y="1920056"/>
                  <a:pt x="889233" y="1926053"/>
                </a:cubicBezTo>
                <a:cubicBezTo>
                  <a:pt x="912867" y="1927111"/>
                  <a:pt x="936855" y="1922173"/>
                  <a:pt x="960489" y="1924289"/>
                </a:cubicBezTo>
                <a:cubicBezTo>
                  <a:pt x="977069" y="1925700"/>
                  <a:pt x="994707" y="1931697"/>
                  <a:pt x="1008817" y="1940516"/>
                </a:cubicBezTo>
                <a:cubicBezTo>
                  <a:pt x="1012345" y="1942632"/>
                  <a:pt x="1008112" y="1965209"/>
                  <a:pt x="1001762" y="1974381"/>
                </a:cubicBezTo>
                <a:cubicBezTo>
                  <a:pt x="988710" y="1993429"/>
                  <a:pt x="971425" y="2009656"/>
                  <a:pt x="956256" y="2027647"/>
                </a:cubicBezTo>
                <a:cubicBezTo>
                  <a:pt x="929094" y="2059748"/>
                  <a:pt x="899110" y="2091849"/>
                  <a:pt x="890996" y="2134532"/>
                </a:cubicBezTo>
                <a:cubicBezTo>
                  <a:pt x="884294" y="2168044"/>
                  <a:pt x="884999" y="2203320"/>
                  <a:pt x="881825" y="2237537"/>
                </a:cubicBezTo>
                <a:cubicBezTo>
                  <a:pt x="880414" y="2255528"/>
                  <a:pt x="882530" y="2271755"/>
                  <a:pt x="895935" y="2285865"/>
                </a:cubicBezTo>
                <a:cubicBezTo>
                  <a:pt x="923450" y="2314791"/>
                  <a:pt x="930858" y="2354300"/>
                  <a:pt x="948848" y="2388165"/>
                </a:cubicBezTo>
                <a:cubicBezTo>
                  <a:pt x="962959" y="2414974"/>
                  <a:pt x="976716" y="2441784"/>
                  <a:pt x="991532" y="2468240"/>
                </a:cubicBezTo>
                <a:cubicBezTo>
                  <a:pt x="995412" y="2474943"/>
                  <a:pt x="1003526" y="2479176"/>
                  <a:pt x="1008112" y="2485878"/>
                </a:cubicBezTo>
                <a:cubicBezTo>
                  <a:pt x="1020105" y="2502811"/>
                  <a:pt x="1032099" y="2519743"/>
                  <a:pt x="1041976" y="2538086"/>
                </a:cubicBezTo>
                <a:cubicBezTo>
                  <a:pt x="1061025" y="2573715"/>
                  <a:pt x="1084307" y="2603699"/>
                  <a:pt x="1122758" y="2619573"/>
                </a:cubicBezTo>
                <a:cubicBezTo>
                  <a:pt x="1129460" y="2622395"/>
                  <a:pt x="1133340" y="2633683"/>
                  <a:pt x="1136868" y="2642150"/>
                </a:cubicBezTo>
                <a:cubicBezTo>
                  <a:pt x="1141101" y="2652379"/>
                  <a:pt x="1143218" y="2663315"/>
                  <a:pt x="1147451" y="2673545"/>
                </a:cubicBezTo>
                <a:cubicBezTo>
                  <a:pt x="1156975" y="2696474"/>
                  <a:pt x="1173555" y="2708468"/>
                  <a:pt x="1199659" y="2707410"/>
                </a:cubicBezTo>
                <a:cubicBezTo>
                  <a:pt x="1214475" y="2706704"/>
                  <a:pt x="1229643" y="2705646"/>
                  <a:pt x="1243401" y="2709173"/>
                </a:cubicBezTo>
                <a:cubicBezTo>
                  <a:pt x="1255394" y="2712348"/>
                  <a:pt x="1268446" y="2719403"/>
                  <a:pt x="1275854" y="2728928"/>
                </a:cubicBezTo>
                <a:cubicBezTo>
                  <a:pt x="1317479" y="2781489"/>
                  <a:pt x="1356635" y="2836166"/>
                  <a:pt x="1398261" y="2889079"/>
                </a:cubicBezTo>
                <a:cubicBezTo>
                  <a:pt x="1426129" y="2924708"/>
                  <a:pt x="1457171" y="2958220"/>
                  <a:pt x="1485039" y="2994201"/>
                </a:cubicBezTo>
                <a:cubicBezTo>
                  <a:pt x="1494563" y="3006547"/>
                  <a:pt x="1498796" y="3023127"/>
                  <a:pt x="1506204" y="3037237"/>
                </a:cubicBezTo>
                <a:cubicBezTo>
                  <a:pt x="1510085" y="3044645"/>
                  <a:pt x="1514671" y="3054170"/>
                  <a:pt x="1521373" y="3057344"/>
                </a:cubicBezTo>
                <a:cubicBezTo>
                  <a:pt x="1534778" y="3063694"/>
                  <a:pt x="1537953" y="3073924"/>
                  <a:pt x="1540422" y="3086623"/>
                </a:cubicBezTo>
                <a:cubicBezTo>
                  <a:pt x="1542538" y="3097911"/>
                  <a:pt x="1548535" y="3109200"/>
                  <a:pt x="1548182" y="3120488"/>
                </a:cubicBezTo>
                <a:cubicBezTo>
                  <a:pt x="1547830" y="3138126"/>
                  <a:pt x="1548182" y="3157880"/>
                  <a:pt x="1540422" y="3173049"/>
                </a:cubicBezTo>
                <a:cubicBezTo>
                  <a:pt x="1520315" y="3212205"/>
                  <a:pt x="1498091" y="3250302"/>
                  <a:pt x="1472693" y="3286284"/>
                </a:cubicBezTo>
                <a:cubicBezTo>
                  <a:pt x="1463168" y="3299688"/>
                  <a:pt x="1443766" y="3308860"/>
                  <a:pt x="1427187" y="3314152"/>
                </a:cubicBezTo>
                <a:cubicBezTo>
                  <a:pt x="1392617" y="3324381"/>
                  <a:pt x="1356635" y="3329320"/>
                  <a:pt x="1321713" y="3339197"/>
                </a:cubicBezTo>
                <a:cubicBezTo>
                  <a:pt x="1289612" y="3348369"/>
                  <a:pt x="1260333" y="3363890"/>
                  <a:pt x="1244106" y="3395286"/>
                </a:cubicBezTo>
                <a:cubicBezTo>
                  <a:pt x="1233171" y="3416098"/>
                  <a:pt x="1236698" y="3425975"/>
                  <a:pt x="1259627" y="3434442"/>
                </a:cubicBezTo>
                <a:cubicBezTo>
                  <a:pt x="1293139" y="3446788"/>
                  <a:pt x="1327004" y="3457371"/>
                  <a:pt x="1360869" y="3468306"/>
                </a:cubicBezTo>
                <a:cubicBezTo>
                  <a:pt x="1421543" y="3487708"/>
                  <a:pt x="1484334" y="3479242"/>
                  <a:pt x="1546066" y="3476420"/>
                </a:cubicBezTo>
                <a:cubicBezTo>
                  <a:pt x="1595099" y="3474303"/>
                  <a:pt x="1644838" y="3467601"/>
                  <a:pt x="1691402" y="3447494"/>
                </a:cubicBezTo>
                <a:cubicBezTo>
                  <a:pt x="1695635" y="3445730"/>
                  <a:pt x="1700573" y="3444672"/>
                  <a:pt x="1705159" y="3445024"/>
                </a:cubicBezTo>
                <a:cubicBezTo>
                  <a:pt x="1732322" y="3446788"/>
                  <a:pt x="1754545" y="3436205"/>
                  <a:pt x="1776769" y="3422095"/>
                </a:cubicBezTo>
                <a:cubicBezTo>
                  <a:pt x="1789821" y="3413982"/>
                  <a:pt x="1806753" y="3411512"/>
                  <a:pt x="1822627" y="3409749"/>
                </a:cubicBezTo>
                <a:cubicBezTo>
                  <a:pt x="1835679" y="3408338"/>
                  <a:pt x="1849437" y="3410807"/>
                  <a:pt x="1862842" y="3412218"/>
                </a:cubicBezTo>
                <a:cubicBezTo>
                  <a:pt x="1890357" y="3414687"/>
                  <a:pt x="1914697" y="3404810"/>
                  <a:pt x="1939037" y="3393522"/>
                </a:cubicBezTo>
                <a:cubicBezTo>
                  <a:pt x="1958086" y="3384703"/>
                  <a:pt x="1976782" y="3375178"/>
                  <a:pt x="1996889" y="3369534"/>
                </a:cubicBezTo>
                <a:cubicBezTo>
                  <a:pt x="2015585" y="3363890"/>
                  <a:pt x="2019113" y="3350486"/>
                  <a:pt x="2018055" y="3336022"/>
                </a:cubicBezTo>
                <a:cubicBezTo>
                  <a:pt x="2013822" y="3257710"/>
                  <a:pt x="1990540" y="3186454"/>
                  <a:pt x="1935510" y="3128249"/>
                </a:cubicBezTo>
                <a:cubicBezTo>
                  <a:pt x="1920341" y="3112375"/>
                  <a:pt x="1903409" y="3097911"/>
                  <a:pt x="1887887" y="3082037"/>
                </a:cubicBezTo>
                <a:cubicBezTo>
                  <a:pt x="1881538" y="3075335"/>
                  <a:pt x="1878010" y="3065458"/>
                  <a:pt x="1871308" y="3059108"/>
                </a:cubicBezTo>
                <a:cubicBezTo>
                  <a:pt x="1863900" y="3052406"/>
                  <a:pt x="1854375" y="3048173"/>
                  <a:pt x="1845909" y="3042529"/>
                </a:cubicBezTo>
                <a:cubicBezTo>
                  <a:pt x="1840618" y="3039001"/>
                  <a:pt x="1835327" y="3035474"/>
                  <a:pt x="1831446" y="3030535"/>
                </a:cubicBezTo>
                <a:cubicBezTo>
                  <a:pt x="1819805" y="3016425"/>
                  <a:pt x="1808164" y="3001962"/>
                  <a:pt x="1797582" y="2986793"/>
                </a:cubicBezTo>
                <a:cubicBezTo>
                  <a:pt x="1785941" y="2969861"/>
                  <a:pt x="1775005" y="2952576"/>
                  <a:pt x="1763717" y="2935291"/>
                </a:cubicBezTo>
                <a:cubicBezTo>
                  <a:pt x="1762659" y="2933879"/>
                  <a:pt x="1762306" y="2932116"/>
                  <a:pt x="1761248" y="2930705"/>
                </a:cubicBezTo>
                <a:cubicBezTo>
                  <a:pt x="1742199" y="2903190"/>
                  <a:pt x="1721739" y="2876380"/>
                  <a:pt x="1704454" y="2847807"/>
                </a:cubicBezTo>
                <a:cubicBezTo>
                  <a:pt x="1686110" y="2817470"/>
                  <a:pt x="1671295" y="2785369"/>
                  <a:pt x="1654010" y="2754326"/>
                </a:cubicBezTo>
                <a:cubicBezTo>
                  <a:pt x="1629317" y="2709526"/>
                  <a:pt x="1604976" y="2664373"/>
                  <a:pt x="1578167" y="2620631"/>
                </a:cubicBezTo>
                <a:cubicBezTo>
                  <a:pt x="1559824" y="2591000"/>
                  <a:pt x="1537953" y="2563485"/>
                  <a:pt x="1516787" y="2534206"/>
                </a:cubicBezTo>
                <a:cubicBezTo>
                  <a:pt x="1530897" y="2529973"/>
                  <a:pt x="1548888" y="2526798"/>
                  <a:pt x="1534425" y="2504574"/>
                </a:cubicBezTo>
                <a:cubicBezTo>
                  <a:pt x="1547124" y="2497872"/>
                  <a:pt x="1557707" y="2498578"/>
                  <a:pt x="1570053" y="2505633"/>
                </a:cubicBezTo>
                <a:cubicBezTo>
                  <a:pt x="1599685" y="2522565"/>
                  <a:pt x="1629669" y="2538086"/>
                  <a:pt x="1660006" y="2553608"/>
                </a:cubicBezTo>
                <a:cubicBezTo>
                  <a:pt x="1676233" y="2562074"/>
                  <a:pt x="1693518" y="2569129"/>
                  <a:pt x="1710098" y="2576890"/>
                </a:cubicBezTo>
                <a:cubicBezTo>
                  <a:pt x="1714331" y="2579006"/>
                  <a:pt x="1717506" y="2582534"/>
                  <a:pt x="1721033" y="2585356"/>
                </a:cubicBezTo>
                <a:cubicBezTo>
                  <a:pt x="1726325" y="2589236"/>
                  <a:pt x="1731263" y="2594527"/>
                  <a:pt x="1736907" y="2595938"/>
                </a:cubicBezTo>
                <a:cubicBezTo>
                  <a:pt x="1769714" y="2602993"/>
                  <a:pt x="1802873" y="2608990"/>
                  <a:pt x="1836032" y="2616046"/>
                </a:cubicBezTo>
                <a:cubicBezTo>
                  <a:pt x="1874130" y="2623806"/>
                  <a:pt x="1912228" y="2631567"/>
                  <a:pt x="1949973" y="2641091"/>
                </a:cubicBezTo>
                <a:cubicBezTo>
                  <a:pt x="1968316" y="2645677"/>
                  <a:pt x="1985601" y="2654849"/>
                  <a:pt x="2003592" y="2661198"/>
                </a:cubicBezTo>
                <a:cubicBezTo>
                  <a:pt x="2020524" y="2666843"/>
                  <a:pt x="2037456" y="2673192"/>
                  <a:pt x="2055094" y="2675662"/>
                </a:cubicBezTo>
                <a:cubicBezTo>
                  <a:pt x="2088253" y="2680600"/>
                  <a:pt x="2100953" y="2707057"/>
                  <a:pt x="2117179" y="2730339"/>
                </a:cubicBezTo>
                <a:cubicBezTo>
                  <a:pt x="2140461" y="2763851"/>
                  <a:pt x="2163391" y="2798068"/>
                  <a:pt x="2186673" y="2831933"/>
                </a:cubicBezTo>
                <a:cubicBezTo>
                  <a:pt x="2191611" y="2839341"/>
                  <a:pt x="2197608" y="2846396"/>
                  <a:pt x="2200077" y="2854509"/>
                </a:cubicBezTo>
                <a:cubicBezTo>
                  <a:pt x="2219479" y="2920122"/>
                  <a:pt x="2264632" y="2965628"/>
                  <a:pt x="2318251" y="3003725"/>
                </a:cubicBezTo>
                <a:cubicBezTo>
                  <a:pt x="2346824" y="3024185"/>
                  <a:pt x="2370459" y="3046056"/>
                  <a:pt x="2386333" y="3078863"/>
                </a:cubicBezTo>
                <a:cubicBezTo>
                  <a:pt x="2393741" y="3094384"/>
                  <a:pt x="2413495" y="3105319"/>
                  <a:pt x="2430075" y="3114138"/>
                </a:cubicBezTo>
                <a:cubicBezTo>
                  <a:pt x="2443127" y="3121193"/>
                  <a:pt x="2459354" y="3124016"/>
                  <a:pt x="2474522" y="3124368"/>
                </a:cubicBezTo>
                <a:cubicBezTo>
                  <a:pt x="2512620" y="3126132"/>
                  <a:pt x="2551070" y="3125427"/>
                  <a:pt x="2589168" y="3125779"/>
                </a:cubicBezTo>
                <a:cubicBezTo>
                  <a:pt x="2600456" y="3125779"/>
                  <a:pt x="2608570" y="3122252"/>
                  <a:pt x="2613508" y="3110258"/>
                </a:cubicBezTo>
                <a:cubicBezTo>
                  <a:pt x="2627266" y="3077804"/>
                  <a:pt x="2634674" y="3078157"/>
                  <a:pt x="2666069" y="3096148"/>
                </a:cubicBezTo>
                <a:cubicBezTo>
                  <a:pt x="2696406" y="3113785"/>
                  <a:pt x="2716161" y="3140595"/>
                  <a:pt x="2739443" y="3164935"/>
                </a:cubicBezTo>
                <a:cubicBezTo>
                  <a:pt x="2748614" y="3174460"/>
                  <a:pt x="2759197" y="3182926"/>
                  <a:pt x="2769780" y="3191392"/>
                </a:cubicBezTo>
                <a:cubicBezTo>
                  <a:pt x="2776129" y="3196331"/>
                  <a:pt x="2786007" y="3199153"/>
                  <a:pt x="2789181" y="3205502"/>
                </a:cubicBezTo>
                <a:cubicBezTo>
                  <a:pt x="2807525" y="3243247"/>
                  <a:pt x="2847034" y="3255947"/>
                  <a:pt x="2876665" y="3279934"/>
                </a:cubicBezTo>
                <a:cubicBezTo>
                  <a:pt x="2916527" y="3312388"/>
                  <a:pt x="2958152" y="3343077"/>
                  <a:pt x="2999072" y="3374120"/>
                </a:cubicBezTo>
                <a:cubicBezTo>
                  <a:pt x="3002247" y="3376589"/>
                  <a:pt x="3005774" y="3378706"/>
                  <a:pt x="3009302" y="3380470"/>
                </a:cubicBezTo>
                <a:cubicBezTo>
                  <a:pt x="3020943" y="3387525"/>
                  <a:pt x="3037875" y="3389994"/>
                  <a:pt x="3036111" y="3409749"/>
                </a:cubicBezTo>
                <a:cubicBezTo>
                  <a:pt x="3036111" y="3411865"/>
                  <a:pt x="3038933" y="3415040"/>
                  <a:pt x="3041403" y="3416451"/>
                </a:cubicBezTo>
                <a:cubicBezTo>
                  <a:pt x="3053396" y="3424212"/>
                  <a:pt x="3062568" y="3433383"/>
                  <a:pt x="3065037" y="3448199"/>
                </a:cubicBezTo>
                <a:cubicBezTo>
                  <a:pt x="3065390" y="3451021"/>
                  <a:pt x="3068565" y="3454549"/>
                  <a:pt x="3071387" y="3456313"/>
                </a:cubicBezTo>
                <a:cubicBezTo>
                  <a:pt x="3105604" y="3477478"/>
                  <a:pt x="3111249" y="3497585"/>
                  <a:pt x="3092200" y="3533214"/>
                </a:cubicBezTo>
                <a:cubicBezTo>
                  <a:pt x="3086556" y="3543796"/>
                  <a:pt x="3082322" y="3551557"/>
                  <a:pt x="3078442" y="3557907"/>
                </a:cubicBezTo>
                <a:lnTo>
                  <a:pt x="3091494" y="3557907"/>
                </a:lnTo>
                <a:cubicBezTo>
                  <a:pt x="3078089" y="3581188"/>
                  <a:pt x="3063626" y="3604118"/>
                  <a:pt x="3048105" y="3626341"/>
                </a:cubicBezTo>
                <a:cubicBezTo>
                  <a:pt x="3038581" y="3639746"/>
                  <a:pt x="3019179" y="3648918"/>
                  <a:pt x="3002599" y="3654209"/>
                </a:cubicBezTo>
                <a:cubicBezTo>
                  <a:pt x="2968029" y="3664439"/>
                  <a:pt x="2932048" y="3669378"/>
                  <a:pt x="2897125" y="3679255"/>
                </a:cubicBezTo>
                <a:cubicBezTo>
                  <a:pt x="2865024" y="3688427"/>
                  <a:pt x="2835745" y="3703948"/>
                  <a:pt x="2819519" y="3735343"/>
                </a:cubicBezTo>
                <a:cubicBezTo>
                  <a:pt x="2808583" y="3756156"/>
                  <a:pt x="2812111" y="3766033"/>
                  <a:pt x="2835040" y="3774499"/>
                </a:cubicBezTo>
                <a:cubicBezTo>
                  <a:pt x="2868552" y="3786846"/>
                  <a:pt x="2902416" y="3797429"/>
                  <a:pt x="2936281" y="3808364"/>
                </a:cubicBezTo>
                <a:cubicBezTo>
                  <a:pt x="2996955" y="3827766"/>
                  <a:pt x="3059746" y="3819299"/>
                  <a:pt x="3121478" y="3816478"/>
                </a:cubicBezTo>
                <a:cubicBezTo>
                  <a:pt x="3170512" y="3814361"/>
                  <a:pt x="3220250" y="3807659"/>
                  <a:pt x="3266814" y="3787551"/>
                </a:cubicBezTo>
                <a:cubicBezTo>
                  <a:pt x="3271047" y="3785787"/>
                  <a:pt x="3275986" y="3784729"/>
                  <a:pt x="3280572" y="3785082"/>
                </a:cubicBezTo>
                <a:cubicBezTo>
                  <a:pt x="3307734" y="3786846"/>
                  <a:pt x="3329958" y="3776263"/>
                  <a:pt x="3352181" y="3762153"/>
                </a:cubicBezTo>
                <a:cubicBezTo>
                  <a:pt x="3365234" y="3754039"/>
                  <a:pt x="3382166" y="3751570"/>
                  <a:pt x="3398040" y="3749806"/>
                </a:cubicBezTo>
                <a:cubicBezTo>
                  <a:pt x="3411092" y="3748395"/>
                  <a:pt x="3424849" y="3750864"/>
                  <a:pt x="3438254" y="3752276"/>
                </a:cubicBezTo>
                <a:cubicBezTo>
                  <a:pt x="3465769" y="3754745"/>
                  <a:pt x="3490109" y="3744868"/>
                  <a:pt x="3514450" y="3733580"/>
                </a:cubicBezTo>
                <a:cubicBezTo>
                  <a:pt x="3533498" y="3724761"/>
                  <a:pt x="3552195" y="3715236"/>
                  <a:pt x="3572302" y="3709592"/>
                </a:cubicBezTo>
                <a:cubicBezTo>
                  <a:pt x="3591351" y="3703595"/>
                  <a:pt x="3594878" y="3689838"/>
                  <a:pt x="3593820" y="3675375"/>
                </a:cubicBezTo>
                <a:close/>
                <a:moveTo>
                  <a:pt x="1197542" y="1510858"/>
                </a:moveTo>
                <a:cubicBezTo>
                  <a:pt x="1171791" y="1512269"/>
                  <a:pt x="1145687" y="1524616"/>
                  <a:pt x="1120641" y="1509447"/>
                </a:cubicBezTo>
                <a:cubicBezTo>
                  <a:pt x="1114644" y="1505919"/>
                  <a:pt x="1107589" y="1501686"/>
                  <a:pt x="1105120" y="1496042"/>
                </a:cubicBezTo>
                <a:cubicBezTo>
                  <a:pt x="1094537" y="1472760"/>
                  <a:pt x="1081132" y="1451242"/>
                  <a:pt x="1079369" y="1424080"/>
                </a:cubicBezTo>
                <a:cubicBezTo>
                  <a:pt x="1078310" y="1404678"/>
                  <a:pt x="1070197" y="1385629"/>
                  <a:pt x="1063142" y="1366933"/>
                </a:cubicBezTo>
                <a:cubicBezTo>
                  <a:pt x="1047620" y="1325308"/>
                  <a:pt x="1031041" y="1284035"/>
                  <a:pt x="1013756" y="1239588"/>
                </a:cubicBezTo>
                <a:cubicBezTo>
                  <a:pt x="1037038" y="1243468"/>
                  <a:pt x="1049031" y="1255109"/>
                  <a:pt x="1057850" y="1269925"/>
                </a:cubicBezTo>
                <a:cubicBezTo>
                  <a:pt x="1094184" y="1330599"/>
                  <a:pt x="1130166" y="1391626"/>
                  <a:pt x="1166852" y="1451948"/>
                </a:cubicBezTo>
                <a:cubicBezTo>
                  <a:pt x="1176377" y="1467469"/>
                  <a:pt x="1188370" y="1481226"/>
                  <a:pt x="1197895" y="1496395"/>
                </a:cubicBezTo>
                <a:cubicBezTo>
                  <a:pt x="1200011" y="1500275"/>
                  <a:pt x="1197895" y="1510858"/>
                  <a:pt x="1197542" y="1510858"/>
                </a:cubicBezTo>
                <a:close/>
                <a:moveTo>
                  <a:pt x="1273738" y="1510505"/>
                </a:moveTo>
                <a:cubicBezTo>
                  <a:pt x="1271621" y="1518619"/>
                  <a:pt x="1264566" y="1525674"/>
                  <a:pt x="1259980" y="1533434"/>
                </a:cubicBezTo>
                <a:cubicBezTo>
                  <a:pt x="1252925" y="1528849"/>
                  <a:pt x="1244812" y="1525321"/>
                  <a:pt x="1239520" y="1519324"/>
                </a:cubicBezTo>
                <a:cubicBezTo>
                  <a:pt x="1209183" y="1484754"/>
                  <a:pt x="1184843" y="1447009"/>
                  <a:pt x="1176024" y="1400798"/>
                </a:cubicBezTo>
                <a:cubicBezTo>
                  <a:pt x="1195426" y="1410322"/>
                  <a:pt x="1213063" y="1420552"/>
                  <a:pt x="1231760" y="1426902"/>
                </a:cubicBezTo>
                <a:cubicBezTo>
                  <a:pt x="1249750" y="1432899"/>
                  <a:pt x="1269152" y="1434663"/>
                  <a:pt x="1288553" y="1438543"/>
                </a:cubicBezTo>
                <a:cubicBezTo>
                  <a:pt x="1283968" y="1462883"/>
                  <a:pt x="1279735" y="1486871"/>
                  <a:pt x="1273738" y="1510505"/>
                </a:cubicBezTo>
                <a:close/>
                <a:moveTo>
                  <a:pt x="1912933" y="792998"/>
                </a:moveTo>
                <a:cubicBezTo>
                  <a:pt x="1938684" y="804639"/>
                  <a:pt x="1962672" y="821924"/>
                  <a:pt x="1984543" y="840267"/>
                </a:cubicBezTo>
                <a:cubicBezTo>
                  <a:pt x="2000417" y="853319"/>
                  <a:pt x="2012411" y="871310"/>
                  <a:pt x="2024404" y="888595"/>
                </a:cubicBezTo>
                <a:cubicBezTo>
                  <a:pt x="2032871" y="900588"/>
                  <a:pt x="2037809" y="914346"/>
                  <a:pt x="2046275" y="930926"/>
                </a:cubicBezTo>
                <a:cubicBezTo>
                  <a:pt x="2038867" y="930926"/>
                  <a:pt x="2033223" y="931631"/>
                  <a:pt x="2027579" y="930926"/>
                </a:cubicBezTo>
                <a:cubicBezTo>
                  <a:pt x="2001475" y="926340"/>
                  <a:pt x="1976077" y="926340"/>
                  <a:pt x="1949620" y="933748"/>
                </a:cubicBezTo>
                <a:cubicBezTo>
                  <a:pt x="1938684" y="936922"/>
                  <a:pt x="1922810" y="924223"/>
                  <a:pt x="1909758" y="917521"/>
                </a:cubicBezTo>
                <a:cubicBezTo>
                  <a:pt x="1899528" y="912582"/>
                  <a:pt x="1903761" y="904469"/>
                  <a:pt x="1906231" y="896355"/>
                </a:cubicBezTo>
                <a:cubicBezTo>
                  <a:pt x="1909758" y="885420"/>
                  <a:pt x="1908700" y="875543"/>
                  <a:pt x="1898117" y="866724"/>
                </a:cubicBezTo>
                <a:cubicBezTo>
                  <a:pt x="1886829" y="857199"/>
                  <a:pt x="1876952" y="845558"/>
                  <a:pt x="1868839" y="833212"/>
                </a:cubicBezTo>
                <a:cubicBezTo>
                  <a:pt x="1857198" y="814869"/>
                  <a:pt x="1847673" y="795114"/>
                  <a:pt x="1837090" y="775713"/>
                </a:cubicBezTo>
                <a:cubicBezTo>
                  <a:pt x="1866722" y="754900"/>
                  <a:pt x="1888946" y="782415"/>
                  <a:pt x="1912933" y="792998"/>
                </a:cubicBezTo>
                <a:close/>
                <a:moveTo>
                  <a:pt x="1827213" y="360518"/>
                </a:moveTo>
                <a:cubicBezTo>
                  <a:pt x="1806401" y="386269"/>
                  <a:pt x="1775711" y="386622"/>
                  <a:pt x="1749254" y="396146"/>
                </a:cubicBezTo>
                <a:cubicBezTo>
                  <a:pt x="1747137" y="396852"/>
                  <a:pt x="1742199" y="394030"/>
                  <a:pt x="1740435" y="391560"/>
                </a:cubicBezTo>
                <a:cubicBezTo>
                  <a:pt x="1724208" y="370748"/>
                  <a:pt x="1708334" y="349582"/>
                  <a:pt x="1692107" y="328417"/>
                </a:cubicBezTo>
                <a:cubicBezTo>
                  <a:pt x="1716095" y="305840"/>
                  <a:pt x="1772536" y="317834"/>
                  <a:pt x="1827213" y="360518"/>
                </a:cubicBezTo>
                <a:close/>
                <a:moveTo>
                  <a:pt x="2010294" y="2618162"/>
                </a:moveTo>
                <a:cubicBezTo>
                  <a:pt x="1966905" y="2609696"/>
                  <a:pt x="1923869" y="2601230"/>
                  <a:pt x="1882596" y="2582534"/>
                </a:cubicBezTo>
                <a:cubicBezTo>
                  <a:pt x="1849790" y="2567365"/>
                  <a:pt x="1813456" y="2559604"/>
                  <a:pt x="1778886" y="2547963"/>
                </a:cubicBezTo>
                <a:cubicBezTo>
                  <a:pt x="1774300" y="2546552"/>
                  <a:pt x="1767245" y="2543025"/>
                  <a:pt x="1766892" y="2539497"/>
                </a:cubicBezTo>
                <a:cubicBezTo>
                  <a:pt x="1764423" y="2525387"/>
                  <a:pt x="1754545" y="2525740"/>
                  <a:pt x="1744315" y="2526798"/>
                </a:cubicBezTo>
                <a:cubicBezTo>
                  <a:pt x="1709745" y="2530678"/>
                  <a:pt x="1682583" y="2511630"/>
                  <a:pt x="1653657" y="2498578"/>
                </a:cubicBezTo>
                <a:cubicBezTo>
                  <a:pt x="1640605" y="2492581"/>
                  <a:pt x="1627200" y="2486584"/>
                  <a:pt x="1614854" y="2479176"/>
                </a:cubicBezTo>
                <a:cubicBezTo>
                  <a:pt x="1600391" y="2470004"/>
                  <a:pt x="1587339" y="2459069"/>
                  <a:pt x="1573228" y="2449192"/>
                </a:cubicBezTo>
                <a:cubicBezTo>
                  <a:pt x="1564057" y="2442842"/>
                  <a:pt x="1554532" y="2437551"/>
                  <a:pt x="1545008" y="2431906"/>
                </a:cubicBezTo>
                <a:cubicBezTo>
                  <a:pt x="1525959" y="2420265"/>
                  <a:pt x="1506557" y="2408272"/>
                  <a:pt x="1482217" y="2393456"/>
                </a:cubicBezTo>
                <a:cubicBezTo>
                  <a:pt x="1527723" y="2372643"/>
                  <a:pt x="1541833" y="2343012"/>
                  <a:pt x="1523842" y="2300328"/>
                </a:cubicBezTo>
                <a:cubicBezTo>
                  <a:pt x="1529486" y="2298564"/>
                  <a:pt x="1534072" y="2295742"/>
                  <a:pt x="1539011" y="2295389"/>
                </a:cubicBezTo>
                <a:cubicBezTo>
                  <a:pt x="1585575" y="2290098"/>
                  <a:pt x="1627906" y="2272460"/>
                  <a:pt x="1668120" y="2249884"/>
                </a:cubicBezTo>
                <a:cubicBezTo>
                  <a:pt x="1698810" y="2232599"/>
                  <a:pt x="1728441" y="2212844"/>
                  <a:pt x="1758426" y="2194148"/>
                </a:cubicBezTo>
                <a:cubicBezTo>
                  <a:pt x="1779238" y="2181096"/>
                  <a:pt x="1790174" y="2184977"/>
                  <a:pt x="1802167" y="2207906"/>
                </a:cubicBezTo>
                <a:cubicBezTo>
                  <a:pt x="1813808" y="2230482"/>
                  <a:pt x="1827919" y="2251648"/>
                  <a:pt x="1839912" y="2273519"/>
                </a:cubicBezTo>
                <a:cubicBezTo>
                  <a:pt x="1850143" y="2292215"/>
                  <a:pt x="1857903" y="2311969"/>
                  <a:pt x="1868486" y="2330312"/>
                </a:cubicBezTo>
                <a:cubicBezTo>
                  <a:pt x="1880480" y="2351478"/>
                  <a:pt x="1893884" y="2371585"/>
                  <a:pt x="1906584" y="2392398"/>
                </a:cubicBezTo>
                <a:cubicBezTo>
                  <a:pt x="1924927" y="2422735"/>
                  <a:pt x="1942565" y="2453425"/>
                  <a:pt x="1961614" y="2483056"/>
                </a:cubicBezTo>
                <a:cubicBezTo>
                  <a:pt x="1986659" y="2522212"/>
                  <a:pt x="2012411" y="2560663"/>
                  <a:pt x="2038162" y="2599466"/>
                </a:cubicBezTo>
                <a:cubicBezTo>
                  <a:pt x="2040631" y="2603346"/>
                  <a:pt x="2043100" y="2606874"/>
                  <a:pt x="2048745" y="2615693"/>
                </a:cubicBezTo>
                <a:cubicBezTo>
                  <a:pt x="2033223" y="2617104"/>
                  <a:pt x="2021230" y="2620631"/>
                  <a:pt x="2010294" y="2618162"/>
                </a:cubicBezTo>
                <a:close/>
                <a:moveTo>
                  <a:pt x="2523555" y="2111603"/>
                </a:moveTo>
                <a:cubicBezTo>
                  <a:pt x="2521439" y="2098198"/>
                  <a:pt x="2524261" y="2092554"/>
                  <a:pt x="2538019" y="2089732"/>
                </a:cubicBezTo>
                <a:cubicBezTo>
                  <a:pt x="2570119" y="2083030"/>
                  <a:pt x="2602220" y="2074564"/>
                  <a:pt x="2635379" y="2079502"/>
                </a:cubicBezTo>
                <a:cubicBezTo>
                  <a:pt x="2678768" y="2085499"/>
                  <a:pt x="2721805" y="2092907"/>
                  <a:pt x="2764841" y="2099609"/>
                </a:cubicBezTo>
                <a:cubicBezTo>
                  <a:pt x="2771191" y="2100668"/>
                  <a:pt x="2777540" y="2100668"/>
                  <a:pt x="2784243" y="2101373"/>
                </a:cubicBezTo>
                <a:cubicBezTo>
                  <a:pt x="2817755" y="2106312"/>
                  <a:pt x="2851267" y="2111603"/>
                  <a:pt x="2884779" y="2116894"/>
                </a:cubicBezTo>
                <a:cubicBezTo>
                  <a:pt x="2896420" y="2118658"/>
                  <a:pt x="2908413" y="2120775"/>
                  <a:pt x="2920054" y="2122891"/>
                </a:cubicBezTo>
                <a:cubicBezTo>
                  <a:pt x="2920760" y="2125008"/>
                  <a:pt x="2921465" y="2127125"/>
                  <a:pt x="2922171" y="2129241"/>
                </a:cubicBezTo>
                <a:cubicBezTo>
                  <a:pt x="2886189" y="2167339"/>
                  <a:pt x="2852325" y="2207906"/>
                  <a:pt x="2813874" y="2243181"/>
                </a:cubicBezTo>
                <a:cubicBezTo>
                  <a:pt x="2772955" y="2280574"/>
                  <a:pt x="2728860" y="2314791"/>
                  <a:pt x="2684413" y="2347598"/>
                </a:cubicBezTo>
                <a:cubicBezTo>
                  <a:pt x="2661483" y="2364530"/>
                  <a:pt x="2634674" y="2375818"/>
                  <a:pt x="2609628" y="2389576"/>
                </a:cubicBezTo>
                <a:cubicBezTo>
                  <a:pt x="2598340" y="2395572"/>
                  <a:pt x="2586346" y="2400511"/>
                  <a:pt x="2575411" y="2407213"/>
                </a:cubicBezTo>
                <a:cubicBezTo>
                  <a:pt x="2563417" y="2414269"/>
                  <a:pt x="2559537" y="2408624"/>
                  <a:pt x="2557773" y="2397689"/>
                </a:cubicBezTo>
                <a:cubicBezTo>
                  <a:pt x="2557420" y="2395925"/>
                  <a:pt x="2557420" y="2394161"/>
                  <a:pt x="2557067" y="2392398"/>
                </a:cubicBezTo>
                <a:cubicBezTo>
                  <a:pt x="2552834" y="2347598"/>
                  <a:pt x="2549307" y="2302445"/>
                  <a:pt x="2544015" y="2257645"/>
                </a:cubicBezTo>
                <a:cubicBezTo>
                  <a:pt x="2538019" y="2208964"/>
                  <a:pt x="2530963" y="2160284"/>
                  <a:pt x="2523555" y="211160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35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57C40-8837-BD1E-51F5-79E9896B2B2E}"/>
              </a:ext>
            </a:extLst>
          </p:cNvPr>
          <p:cNvSpPr txBox="1"/>
          <p:nvPr/>
        </p:nvSpPr>
        <p:spPr>
          <a:xfrm>
            <a:off x="398822" y="260047"/>
            <a:ext cx="82128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Fuqarolarning</a:t>
            </a:r>
            <a:r>
              <a:rPr lang="en-US" dirty="0"/>
              <a:t> </a:t>
            </a:r>
            <a:r>
              <a:rPr lang="en-US" dirty="0" err="1"/>
              <a:t>xavfsizligi</a:t>
            </a:r>
            <a:r>
              <a:rPr lang="en-US" dirty="0"/>
              <a:t> </a:t>
            </a:r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siyosatining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qismi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u </a:t>
            </a:r>
            <a:r>
              <a:rPr lang="en-US" dirty="0" err="1"/>
              <a:t>nafaqat</a:t>
            </a:r>
            <a:r>
              <a:rPr lang="en-US" dirty="0"/>
              <a:t> </a:t>
            </a:r>
            <a:r>
              <a:rPr lang="en-US" dirty="0" err="1"/>
              <a:t>jismoniy</a:t>
            </a:r>
            <a:r>
              <a:rPr lang="en-US" dirty="0"/>
              <a:t> </a:t>
            </a:r>
            <a:r>
              <a:rPr lang="en-US" dirty="0" err="1"/>
              <a:t>xavfsizlikni</a:t>
            </a:r>
            <a:r>
              <a:rPr lang="en-US" dirty="0"/>
              <a:t>, </a:t>
            </a:r>
            <a:r>
              <a:rPr lang="en-US" dirty="0" err="1"/>
              <a:t>balki</a:t>
            </a:r>
            <a:r>
              <a:rPr lang="en-US" dirty="0"/>
              <a:t> </a:t>
            </a:r>
            <a:r>
              <a:rPr lang="en-US" dirty="0" err="1"/>
              <a:t>iqtisodiy</a:t>
            </a:r>
            <a:r>
              <a:rPr lang="en-US" dirty="0"/>
              <a:t>, </a:t>
            </a:r>
            <a:r>
              <a:rPr lang="en-US" dirty="0" err="1"/>
              <a:t>ijtimoiy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ma'naviy</a:t>
            </a:r>
            <a:r>
              <a:rPr lang="en-US" dirty="0"/>
              <a:t> </a:t>
            </a:r>
            <a:r>
              <a:rPr lang="en-US" dirty="0" err="1"/>
              <a:t>xavfsizlikni</a:t>
            </a:r>
            <a:r>
              <a:rPr lang="en-US" dirty="0"/>
              <a:t> ham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ichiga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. </a:t>
            </a:r>
            <a:r>
              <a:rPr lang="en-US" dirty="0" err="1"/>
              <a:t>Boshqacha</a:t>
            </a:r>
            <a:r>
              <a:rPr lang="en-US" dirty="0"/>
              <a:t> </a:t>
            </a:r>
            <a:r>
              <a:rPr lang="en-US" dirty="0" err="1"/>
              <a:t>aytganda</a:t>
            </a:r>
            <a:r>
              <a:rPr lang="en-US" dirty="0"/>
              <a:t>, </a:t>
            </a:r>
            <a:r>
              <a:rPr lang="en-US" dirty="0" err="1"/>
              <a:t>fuqarolarning</a:t>
            </a:r>
            <a:r>
              <a:rPr lang="en-US" dirty="0"/>
              <a:t> </a:t>
            </a:r>
            <a:r>
              <a:rPr lang="en-US" dirty="0" err="1"/>
              <a:t>xavfsizligi</a:t>
            </a:r>
            <a:r>
              <a:rPr lang="en-US" dirty="0"/>
              <a:t> —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hayoti</a:t>
            </a:r>
            <a:r>
              <a:rPr lang="en-US" dirty="0"/>
              <a:t>, </a:t>
            </a:r>
            <a:r>
              <a:rPr lang="en-US" dirty="0" err="1"/>
              <a:t>sog‘lig‘i</a:t>
            </a:r>
            <a:r>
              <a:rPr lang="en-US" dirty="0"/>
              <a:t>, </a:t>
            </a:r>
            <a:r>
              <a:rPr lang="en-US" dirty="0" err="1"/>
              <a:t>mulki</a:t>
            </a:r>
            <a:r>
              <a:rPr lang="en-US" dirty="0"/>
              <a:t>, </a:t>
            </a:r>
            <a:r>
              <a:rPr lang="en-US" dirty="0" err="1"/>
              <a:t>huquqlari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erkinliklarini</a:t>
            </a:r>
            <a:r>
              <a:rPr lang="en-US" dirty="0"/>
              <a:t> </a:t>
            </a:r>
            <a:r>
              <a:rPr lang="en-US" dirty="0" err="1"/>
              <a:t>xavfsiz</a:t>
            </a:r>
            <a:r>
              <a:rPr lang="en-US" dirty="0"/>
              <a:t> </a:t>
            </a:r>
            <a:r>
              <a:rPr lang="en-US" dirty="0" err="1"/>
              <a:t>saqlashni</a:t>
            </a:r>
            <a:r>
              <a:rPr lang="en-US" dirty="0"/>
              <a:t> </a:t>
            </a:r>
            <a:r>
              <a:rPr lang="en-US" dirty="0" err="1"/>
              <a:t>anglatadi</a:t>
            </a:r>
            <a:r>
              <a:rPr lang="en-US" dirty="0"/>
              <a:t>. </a:t>
            </a:r>
            <a:r>
              <a:rPr lang="en-US" dirty="0" err="1"/>
              <a:t>Fuqarolarning</a:t>
            </a:r>
            <a:r>
              <a:rPr lang="en-US" dirty="0"/>
              <a:t> </a:t>
            </a:r>
            <a:r>
              <a:rPr lang="en-US" dirty="0" err="1"/>
              <a:t>xavfsizligi</a:t>
            </a:r>
            <a:r>
              <a:rPr lang="en-US" dirty="0"/>
              <a:t> </a:t>
            </a:r>
            <a:r>
              <a:rPr lang="en-US" dirty="0" err="1"/>
              <a:t>bo‘yicha</a:t>
            </a:r>
            <a:r>
              <a:rPr lang="en-US" dirty="0"/>
              <a:t> </a:t>
            </a:r>
            <a:r>
              <a:rPr lang="en-US" dirty="0" err="1"/>
              <a:t>davlatning</a:t>
            </a:r>
            <a:r>
              <a:rPr lang="en-US" dirty="0"/>
              <a:t> </a:t>
            </a:r>
            <a:r>
              <a:rPr lang="en-US" dirty="0" err="1"/>
              <a:t>samarali</a:t>
            </a:r>
            <a:r>
              <a:rPr lang="en-US" dirty="0"/>
              <a:t> </a:t>
            </a:r>
            <a:r>
              <a:rPr lang="en-US" dirty="0" err="1"/>
              <a:t>siyosati</a:t>
            </a:r>
            <a:r>
              <a:rPr lang="en-US" dirty="0"/>
              <a:t>, </a:t>
            </a:r>
            <a:r>
              <a:rPr lang="en-US" dirty="0" err="1"/>
              <a:t>jamiyatda</a:t>
            </a:r>
            <a:r>
              <a:rPr lang="en-US" dirty="0"/>
              <a:t> </a:t>
            </a:r>
            <a:r>
              <a:rPr lang="en-US" dirty="0" err="1"/>
              <a:t>ishonchni</a:t>
            </a:r>
            <a:r>
              <a:rPr lang="en-US" dirty="0"/>
              <a:t> </a:t>
            </a:r>
            <a:r>
              <a:rPr lang="en-US" dirty="0" err="1"/>
              <a:t>oshiradi</a:t>
            </a:r>
            <a:r>
              <a:rPr lang="en-US" dirty="0"/>
              <a:t>, </a:t>
            </a:r>
            <a:r>
              <a:rPr lang="en-US" dirty="0" err="1"/>
              <a:t>fuqarolarning</a:t>
            </a:r>
            <a:r>
              <a:rPr lang="en-US" dirty="0"/>
              <a:t> </a:t>
            </a:r>
            <a:r>
              <a:rPr lang="en-US" dirty="0" err="1"/>
              <a:t>ijtimoiy</a:t>
            </a:r>
            <a:r>
              <a:rPr lang="en-US" dirty="0"/>
              <a:t> </a:t>
            </a:r>
            <a:r>
              <a:rPr lang="en-US" dirty="0" err="1"/>
              <a:t>hayotga</a:t>
            </a:r>
            <a:r>
              <a:rPr lang="en-US" dirty="0"/>
              <a:t> </a:t>
            </a:r>
            <a:r>
              <a:rPr lang="en-US" dirty="0" err="1"/>
              <a:t>faol</a:t>
            </a:r>
            <a:r>
              <a:rPr lang="en-US" dirty="0"/>
              <a:t> </a:t>
            </a:r>
            <a:r>
              <a:rPr lang="en-US" dirty="0" err="1"/>
              <a:t>ishtirok</a:t>
            </a:r>
            <a:r>
              <a:rPr lang="en-US" dirty="0"/>
              <a:t> </a:t>
            </a:r>
            <a:r>
              <a:rPr lang="en-US" dirty="0" err="1"/>
              <a:t>etishiga</a:t>
            </a:r>
            <a:r>
              <a:rPr lang="en-US" dirty="0"/>
              <a:t> </a:t>
            </a:r>
            <a:r>
              <a:rPr lang="en-US" dirty="0" err="1"/>
              <a:t>imkon</a:t>
            </a:r>
            <a:r>
              <a:rPr lang="en-US" dirty="0"/>
              <a:t> </a:t>
            </a:r>
            <a:r>
              <a:rPr lang="en-US" dirty="0" err="1"/>
              <a:t>yaratadi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barqaror</a:t>
            </a:r>
            <a:r>
              <a:rPr lang="en-US" dirty="0"/>
              <a:t> </a:t>
            </a:r>
            <a:r>
              <a:rPr lang="en-US" dirty="0" err="1"/>
              <a:t>rivojlanishga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074" name="Picture 2" descr="O'zbekiston Prezidenti Xavfsizlik ...">
            <a:extLst>
              <a:ext uri="{FF2B5EF4-FFF2-40B4-BE49-F238E27FC236}">
                <a16:creationId xmlns:a16="http://schemas.microsoft.com/office/drawing/2014/main" id="{16B5F932-DF75-FA7E-66EF-5F1FB0681C57}"/>
              </a:ext>
            </a:extLst>
          </p:cNvPr>
          <p:cNvPicPr>
            <a:picLocks noGrp="1" noChangeAspect="1" noChangeArrowheads="1"/>
          </p:cNvPicPr>
          <p:nvPr>
            <p:ph type="pic" sz="quarter" idx="6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4" r="353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8">
            <a:extLst>
              <a:ext uri="{FF2B5EF4-FFF2-40B4-BE49-F238E27FC236}">
                <a16:creationId xmlns:a16="http://schemas.microsoft.com/office/drawing/2014/main" id="{748847B8-BFF7-49AD-9C81-B706880EBABA}"/>
              </a:ext>
            </a:extLst>
          </p:cNvPr>
          <p:cNvSpPr/>
          <p:nvPr/>
        </p:nvSpPr>
        <p:spPr>
          <a:xfrm>
            <a:off x="-476174" y="1867862"/>
            <a:ext cx="5472000" cy="1152128"/>
          </a:xfrm>
          <a:prstGeom prst="rightArrow">
            <a:avLst>
              <a:gd name="adj1" fmla="val 68188"/>
              <a:gd name="adj2" fmla="val 50000"/>
            </a:avLst>
          </a:prstGeom>
          <a:gradFill flip="none" rotWithShape="1">
            <a:gsLst>
              <a:gs pos="46000">
                <a:schemeClr val="accent4"/>
              </a:gs>
              <a:gs pos="94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err="1"/>
              <a:t>Fuqarolar</a:t>
            </a:r>
            <a:r>
              <a:rPr lang="en-US" sz="2800" dirty="0"/>
              <a:t> </a:t>
            </a:r>
            <a:r>
              <a:rPr lang="en-US" sz="2800" dirty="0" err="1"/>
              <a:t>xavfsizligini</a:t>
            </a:r>
            <a:r>
              <a:rPr lang="en-US" sz="2800" dirty="0"/>
              <a:t> </a:t>
            </a:r>
            <a:r>
              <a:rPr lang="en-US" sz="2800" dirty="0" err="1"/>
              <a:t>ta'minlashning</a:t>
            </a:r>
            <a:r>
              <a:rPr lang="en-US" sz="2800" dirty="0"/>
              <a:t> </a:t>
            </a:r>
            <a:r>
              <a:rPr lang="en-US" sz="2800" dirty="0" err="1"/>
              <a:t>asosiy</a:t>
            </a:r>
            <a:r>
              <a:rPr lang="en-US" sz="2800" dirty="0"/>
              <a:t> </a:t>
            </a:r>
            <a:r>
              <a:rPr lang="en-US" sz="2800" dirty="0" err="1"/>
              <a:t>yo‘nalishlari</a:t>
            </a:r>
            <a:endParaRPr lang="en-US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0B0242-C6D8-47B4-AE5F-B9FDA71466EB}"/>
              </a:ext>
            </a:extLst>
          </p:cNvPr>
          <p:cNvGrpSpPr/>
          <p:nvPr/>
        </p:nvGrpSpPr>
        <p:grpSpPr>
          <a:xfrm>
            <a:off x="9200586" y="1124100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518BA0F3-5F34-4975-8750-16D5E6F356A0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FE1F20DF-DCB3-4D35-8674-6BF441AD6D23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2F16EA8D-0683-4214-A1A7-19A58E25F787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ight Arrow 11">
            <a:extLst>
              <a:ext uri="{FF2B5EF4-FFF2-40B4-BE49-F238E27FC236}">
                <a16:creationId xmlns:a16="http://schemas.microsoft.com/office/drawing/2014/main" id="{5B1A9E48-628D-4012-A315-18B5F2330213}"/>
              </a:ext>
            </a:extLst>
          </p:cNvPr>
          <p:cNvSpPr/>
          <p:nvPr/>
        </p:nvSpPr>
        <p:spPr>
          <a:xfrm rot="10800000">
            <a:off x="7196175" y="1867862"/>
            <a:ext cx="5472000" cy="1152128"/>
          </a:xfrm>
          <a:prstGeom prst="rightArrow">
            <a:avLst>
              <a:gd name="adj1" fmla="val 68188"/>
              <a:gd name="adj2" fmla="val 50000"/>
            </a:avLst>
          </a:prstGeom>
          <a:gradFill flip="none" rotWithShape="1">
            <a:gsLst>
              <a:gs pos="46000">
                <a:schemeClr val="accent2"/>
              </a:gs>
              <a:gs pos="94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Graphic 1">
            <a:extLst>
              <a:ext uri="{FF2B5EF4-FFF2-40B4-BE49-F238E27FC236}">
                <a16:creationId xmlns:a16="http://schemas.microsoft.com/office/drawing/2014/main" id="{4B4727C6-3F45-494A-9702-172E902CB2EA}"/>
              </a:ext>
            </a:extLst>
          </p:cNvPr>
          <p:cNvSpPr/>
          <p:nvPr/>
        </p:nvSpPr>
        <p:spPr>
          <a:xfrm>
            <a:off x="5009809" y="1632410"/>
            <a:ext cx="1984727" cy="4659979"/>
          </a:xfrm>
          <a:custGeom>
            <a:avLst/>
            <a:gdLst>
              <a:gd name="connsiteX0" fmla="*/ 1443459 w 1457085"/>
              <a:gd name="connsiteY0" fmla="*/ 1428 h 3421118"/>
              <a:gd name="connsiteX1" fmla="*/ 1411957 w 1457085"/>
              <a:gd name="connsiteY1" fmla="*/ 14262 h 3421118"/>
              <a:gd name="connsiteX2" fmla="*/ 1342730 w 1457085"/>
              <a:gd name="connsiteY2" fmla="*/ 163605 h 3421118"/>
              <a:gd name="connsiteX3" fmla="*/ 1317840 w 1457085"/>
              <a:gd name="connsiteY3" fmla="*/ 127047 h 3421118"/>
              <a:gd name="connsiteX4" fmla="*/ 1271170 w 1457085"/>
              <a:gd name="connsiteY4" fmla="*/ 113435 h 3421118"/>
              <a:gd name="connsiteX5" fmla="*/ 1275837 w 1457085"/>
              <a:gd name="connsiteY5" fmla="*/ 194329 h 3421118"/>
              <a:gd name="connsiteX6" fmla="*/ 1260280 w 1457085"/>
              <a:gd name="connsiteY6" fmla="*/ 216108 h 3421118"/>
              <a:gd name="connsiteX7" fmla="*/ 1240057 w 1457085"/>
              <a:gd name="connsiteY7" fmla="*/ 230109 h 3421118"/>
              <a:gd name="connsiteX8" fmla="*/ 1200388 w 1457085"/>
              <a:gd name="connsiteY8" fmla="*/ 291558 h 3421118"/>
              <a:gd name="connsiteX9" fmla="*/ 1216722 w 1457085"/>
              <a:gd name="connsiteY9" fmla="*/ 344450 h 3421118"/>
              <a:gd name="connsiteX10" fmla="*/ 1139328 w 1457085"/>
              <a:gd name="connsiteY10" fmla="*/ 491848 h 3421118"/>
              <a:gd name="connsiteX11" fmla="*/ 1121827 w 1457085"/>
              <a:gd name="connsiteY11" fmla="*/ 524517 h 3421118"/>
              <a:gd name="connsiteX12" fmla="*/ 1075546 w 1457085"/>
              <a:gd name="connsiteY12" fmla="*/ 562242 h 3421118"/>
              <a:gd name="connsiteX13" fmla="*/ 1056489 w 1457085"/>
              <a:gd name="connsiteY13" fmla="*/ 576632 h 3421118"/>
              <a:gd name="connsiteX14" fmla="*/ 976373 w 1457085"/>
              <a:gd name="connsiteY14" fmla="*/ 702640 h 3421118"/>
              <a:gd name="connsiteX15" fmla="*/ 972095 w 1457085"/>
              <a:gd name="connsiteY15" fmla="*/ 743087 h 3421118"/>
              <a:gd name="connsiteX16" fmla="*/ 989985 w 1457085"/>
              <a:gd name="connsiteY16" fmla="*/ 803758 h 3421118"/>
              <a:gd name="connsiteX17" fmla="*/ 965872 w 1457085"/>
              <a:gd name="connsiteY17" fmla="*/ 811147 h 3421118"/>
              <a:gd name="connsiteX18" fmla="*/ 955372 w 1457085"/>
              <a:gd name="connsiteY18" fmla="*/ 774978 h 3421118"/>
              <a:gd name="connsiteX19" fmla="*/ 919592 w 1457085"/>
              <a:gd name="connsiteY19" fmla="*/ 679694 h 3421118"/>
              <a:gd name="connsiteX20" fmla="*/ 918036 w 1457085"/>
              <a:gd name="connsiteY20" fmla="*/ 665304 h 3421118"/>
              <a:gd name="connsiteX21" fmla="*/ 878756 w 1457085"/>
              <a:gd name="connsiteY21" fmla="*/ 563798 h 3421118"/>
              <a:gd name="connsiteX22" fmla="*/ 873311 w 1457085"/>
              <a:gd name="connsiteY22" fmla="*/ 559908 h 3421118"/>
              <a:gd name="connsiteX23" fmla="*/ 915702 w 1457085"/>
              <a:gd name="connsiteY23" fmla="*/ 527240 h 3421118"/>
              <a:gd name="connsiteX24" fmla="*/ 917647 w 1457085"/>
              <a:gd name="connsiteY24" fmla="*/ 528795 h 3421118"/>
              <a:gd name="connsiteX25" fmla="*/ 943704 w 1457085"/>
              <a:gd name="connsiteY25" fmla="*/ 552130 h 3421118"/>
              <a:gd name="connsiteX26" fmla="*/ 951094 w 1457085"/>
              <a:gd name="connsiteY26" fmla="*/ 520239 h 3421118"/>
              <a:gd name="connsiteX27" fmla="*/ 948760 w 1457085"/>
              <a:gd name="connsiteY27" fmla="*/ 427678 h 3421118"/>
              <a:gd name="connsiteX28" fmla="*/ 967428 w 1457085"/>
              <a:gd name="connsiteY28" fmla="*/ 402787 h 3421118"/>
              <a:gd name="connsiteX29" fmla="*/ 1001264 w 1457085"/>
              <a:gd name="connsiteY29" fmla="*/ 377508 h 3421118"/>
              <a:gd name="connsiteX30" fmla="*/ 976373 w 1457085"/>
              <a:gd name="connsiteY30" fmla="*/ 366618 h 3421118"/>
              <a:gd name="connsiteX31" fmla="*/ 1029265 w 1457085"/>
              <a:gd name="connsiteY31" fmla="*/ 284946 h 3421118"/>
              <a:gd name="connsiteX32" fmla="*/ 1030821 w 1457085"/>
              <a:gd name="connsiteY32" fmla="*/ 272501 h 3421118"/>
              <a:gd name="connsiteX33" fmla="*/ 996986 w 1457085"/>
              <a:gd name="connsiteY33" fmla="*/ 115380 h 3421118"/>
              <a:gd name="connsiteX34" fmla="*/ 937093 w 1457085"/>
              <a:gd name="connsiteY34" fmla="*/ 43042 h 3421118"/>
              <a:gd name="connsiteX35" fmla="*/ 655130 w 1457085"/>
              <a:gd name="connsiteY35" fmla="*/ 20096 h 3421118"/>
              <a:gd name="connsiteX36" fmla="*/ 635295 w 1457085"/>
              <a:gd name="connsiteY36" fmla="*/ 33708 h 3421118"/>
              <a:gd name="connsiteX37" fmla="*/ 610405 w 1457085"/>
              <a:gd name="connsiteY37" fmla="*/ 63654 h 3421118"/>
              <a:gd name="connsiteX38" fmla="*/ 552846 w 1457085"/>
              <a:gd name="connsiteY38" fmla="*/ 202885 h 3421118"/>
              <a:gd name="connsiteX39" fmla="*/ 521732 w 1457085"/>
              <a:gd name="connsiteY39" fmla="*/ 323060 h 3421118"/>
              <a:gd name="connsiteX40" fmla="*/ 589404 w 1457085"/>
              <a:gd name="connsiteY40" fmla="*/ 337839 h 3421118"/>
              <a:gd name="connsiteX41" fmla="*/ 592126 w 1457085"/>
              <a:gd name="connsiteY41" fmla="*/ 393064 h 3421118"/>
              <a:gd name="connsiteX42" fmla="*/ 567235 w 1457085"/>
              <a:gd name="connsiteY42" fmla="*/ 434289 h 3421118"/>
              <a:gd name="connsiteX43" fmla="*/ 522899 w 1457085"/>
              <a:gd name="connsiteY43" fmla="*/ 467736 h 3421118"/>
              <a:gd name="connsiteX44" fmla="*/ 536511 w 1457085"/>
              <a:gd name="connsiteY44" fmla="*/ 513239 h 3421118"/>
              <a:gd name="connsiteX45" fmla="*/ 434227 w 1457085"/>
              <a:gd name="connsiteY45" fmla="*/ 650914 h 3421118"/>
              <a:gd name="connsiteX46" fmla="*/ 389891 w 1457085"/>
              <a:gd name="connsiteY46" fmla="*/ 864428 h 3421118"/>
              <a:gd name="connsiteX47" fmla="*/ 386001 w 1457085"/>
              <a:gd name="connsiteY47" fmla="*/ 922376 h 3421118"/>
              <a:gd name="connsiteX48" fmla="*/ 436171 w 1457085"/>
              <a:gd name="connsiteY48" fmla="*/ 1301179 h 3421118"/>
              <a:gd name="connsiteX49" fmla="*/ 426060 w 1457085"/>
              <a:gd name="connsiteY49" fmla="*/ 1304679 h 3421118"/>
              <a:gd name="connsiteX50" fmla="*/ 317164 w 1457085"/>
              <a:gd name="connsiteY50" fmla="*/ 1347459 h 3421118"/>
              <a:gd name="connsiteX51" fmla="*/ 304718 w 1457085"/>
              <a:gd name="connsiteY51" fmla="*/ 1370794 h 3421118"/>
              <a:gd name="connsiteX52" fmla="*/ 315608 w 1457085"/>
              <a:gd name="connsiteY52" fmla="*/ 1488635 h 3421118"/>
              <a:gd name="connsiteX53" fmla="*/ 324164 w 1457085"/>
              <a:gd name="connsiteY53" fmla="*/ 1499525 h 3421118"/>
              <a:gd name="connsiteX54" fmla="*/ 346721 w 1457085"/>
              <a:gd name="connsiteY54" fmla="*/ 1539194 h 3421118"/>
              <a:gd name="connsiteX55" fmla="*/ 384446 w 1457085"/>
              <a:gd name="connsiteY55" fmla="*/ 1664813 h 3421118"/>
              <a:gd name="connsiteX56" fmla="*/ 405836 w 1457085"/>
              <a:gd name="connsiteY56" fmla="*/ 1675314 h 3421118"/>
              <a:gd name="connsiteX57" fmla="*/ 432282 w 1457085"/>
              <a:gd name="connsiteY57" fmla="*/ 1699427 h 3421118"/>
              <a:gd name="connsiteX58" fmla="*/ 418281 w 1457085"/>
              <a:gd name="connsiteY58" fmla="*/ 1793544 h 3421118"/>
              <a:gd name="connsiteX59" fmla="*/ 422559 w 1457085"/>
              <a:gd name="connsiteY59" fmla="*/ 1850714 h 3421118"/>
              <a:gd name="connsiteX60" fmla="*/ 448617 w 1457085"/>
              <a:gd name="connsiteY60" fmla="*/ 1868215 h 3421118"/>
              <a:gd name="connsiteX61" fmla="*/ 462229 w 1457085"/>
              <a:gd name="connsiteY61" fmla="*/ 1887661 h 3421118"/>
              <a:gd name="connsiteX62" fmla="*/ 461840 w 1457085"/>
              <a:gd name="connsiteY62" fmla="*/ 1893495 h 3421118"/>
              <a:gd name="connsiteX63" fmla="*/ 514343 w 1457085"/>
              <a:gd name="connsiteY63" fmla="*/ 2056450 h 3421118"/>
              <a:gd name="connsiteX64" fmla="*/ 529122 w 1457085"/>
              <a:gd name="connsiteY64" fmla="*/ 2085229 h 3421118"/>
              <a:gd name="connsiteX65" fmla="*/ 589404 w 1457085"/>
              <a:gd name="connsiteY65" fmla="*/ 2267241 h 3421118"/>
              <a:gd name="connsiteX66" fmla="*/ 587070 w 1457085"/>
              <a:gd name="connsiteY66" fmla="*/ 2322856 h 3421118"/>
              <a:gd name="connsiteX67" fmla="*/ 584348 w 1457085"/>
              <a:gd name="connsiteY67" fmla="*/ 2399861 h 3421118"/>
              <a:gd name="connsiteX68" fmla="*/ 507343 w 1457085"/>
              <a:gd name="connsiteY68" fmla="*/ 2446530 h 3421118"/>
              <a:gd name="connsiteX69" fmla="*/ 391835 w 1457085"/>
              <a:gd name="connsiteY69" fmla="*/ 2587706 h 3421118"/>
              <a:gd name="connsiteX70" fmla="*/ 276328 w 1457085"/>
              <a:gd name="connsiteY70" fmla="*/ 2740938 h 3421118"/>
              <a:gd name="connsiteX71" fmla="*/ 252604 w 1457085"/>
              <a:gd name="connsiteY71" fmla="*/ 2782941 h 3421118"/>
              <a:gd name="connsiteX72" fmla="*/ 256882 w 1457085"/>
              <a:gd name="connsiteY72" fmla="*/ 2820277 h 3421118"/>
              <a:gd name="connsiteX73" fmla="*/ 257660 w 1457085"/>
              <a:gd name="connsiteY73" fmla="*/ 2837000 h 3421118"/>
              <a:gd name="connsiteX74" fmla="*/ 207101 w 1457085"/>
              <a:gd name="connsiteY74" fmla="*/ 2914783 h 3421118"/>
              <a:gd name="connsiteX75" fmla="*/ 199323 w 1457085"/>
              <a:gd name="connsiteY75" fmla="*/ 2919450 h 3421118"/>
              <a:gd name="connsiteX76" fmla="*/ 140597 w 1457085"/>
              <a:gd name="connsiteY76" fmla="*/ 2950563 h 3421118"/>
              <a:gd name="connsiteX77" fmla="*/ 109095 w 1457085"/>
              <a:gd name="connsiteY77" fmla="*/ 2959119 h 3421118"/>
              <a:gd name="connsiteX78" fmla="*/ 34034 w 1457085"/>
              <a:gd name="connsiteY78" fmla="*/ 3019789 h 3421118"/>
              <a:gd name="connsiteX79" fmla="*/ 18478 w 1457085"/>
              <a:gd name="connsiteY79" fmla="*/ 3036902 h 3421118"/>
              <a:gd name="connsiteX80" fmla="*/ 13033 w 1457085"/>
              <a:gd name="connsiteY80" fmla="*/ 3103017 h 3421118"/>
              <a:gd name="connsiteX81" fmla="*/ 29756 w 1457085"/>
              <a:gd name="connsiteY81" fmla="*/ 3125185 h 3421118"/>
              <a:gd name="connsiteX82" fmla="*/ 40646 w 1457085"/>
              <a:gd name="connsiteY82" fmla="*/ 3143464 h 3421118"/>
              <a:gd name="connsiteX83" fmla="*/ 76815 w 1457085"/>
              <a:gd name="connsiteY83" fmla="*/ 3182745 h 3421118"/>
              <a:gd name="connsiteX84" fmla="*/ 79537 w 1457085"/>
              <a:gd name="connsiteY84" fmla="*/ 3183911 h 3421118"/>
              <a:gd name="connsiteX85" fmla="*/ 80704 w 1457085"/>
              <a:gd name="connsiteY85" fmla="*/ 3185078 h 3421118"/>
              <a:gd name="connsiteX86" fmla="*/ 88482 w 1457085"/>
              <a:gd name="connsiteY86" fmla="*/ 3193634 h 3421118"/>
              <a:gd name="connsiteX87" fmla="*/ 97816 w 1457085"/>
              <a:gd name="connsiteY87" fmla="*/ 3193634 h 3421118"/>
              <a:gd name="connsiteX88" fmla="*/ 100927 w 1457085"/>
              <a:gd name="connsiteY88" fmla="*/ 3195968 h 3421118"/>
              <a:gd name="connsiteX89" fmla="*/ 122318 w 1457085"/>
              <a:gd name="connsiteY89" fmla="*/ 3220080 h 3421118"/>
              <a:gd name="connsiteX90" fmla="*/ 154209 w 1457085"/>
              <a:gd name="connsiteY90" fmla="*/ 3260139 h 3421118"/>
              <a:gd name="connsiteX91" fmla="*/ 161209 w 1457085"/>
              <a:gd name="connsiteY91" fmla="*/ 3266750 h 3421118"/>
              <a:gd name="connsiteX92" fmla="*/ 232769 w 1457085"/>
              <a:gd name="connsiteY92" fmla="*/ 3337921 h 3421118"/>
              <a:gd name="connsiteX93" fmla="*/ 340887 w 1457085"/>
              <a:gd name="connsiteY93" fmla="*/ 3402092 h 3421118"/>
              <a:gd name="connsiteX94" fmla="*/ 411281 w 1457085"/>
              <a:gd name="connsiteY94" fmla="*/ 3419982 h 3421118"/>
              <a:gd name="connsiteX95" fmla="*/ 435005 w 1457085"/>
              <a:gd name="connsiteY95" fmla="*/ 3402870 h 3421118"/>
              <a:gd name="connsiteX96" fmla="*/ 412448 w 1457085"/>
              <a:gd name="connsiteY96" fmla="*/ 3341421 h 3421118"/>
              <a:gd name="connsiteX97" fmla="*/ 362278 w 1457085"/>
              <a:gd name="connsiteY97" fmla="*/ 3287362 h 3421118"/>
              <a:gd name="connsiteX98" fmla="*/ 347110 w 1457085"/>
              <a:gd name="connsiteY98" fmla="*/ 3254305 h 3421118"/>
              <a:gd name="connsiteX99" fmla="*/ 366556 w 1457085"/>
              <a:gd name="connsiteY99" fmla="*/ 3083183 h 3421118"/>
              <a:gd name="connsiteX100" fmla="*/ 423337 w 1457085"/>
              <a:gd name="connsiteY100" fmla="*/ 2972731 h 3421118"/>
              <a:gd name="connsiteX101" fmla="*/ 436560 w 1457085"/>
              <a:gd name="connsiteY101" fmla="*/ 2964953 h 3421118"/>
              <a:gd name="connsiteX102" fmla="*/ 442394 w 1457085"/>
              <a:gd name="connsiteY102" fmla="*/ 2965342 h 3421118"/>
              <a:gd name="connsiteX103" fmla="*/ 492175 w 1457085"/>
              <a:gd name="connsiteY103" fmla="*/ 2964175 h 3421118"/>
              <a:gd name="connsiteX104" fmla="*/ 523677 w 1457085"/>
              <a:gd name="connsiteY104" fmla="*/ 2895337 h 3421118"/>
              <a:gd name="connsiteX105" fmla="*/ 529900 w 1457085"/>
              <a:gd name="connsiteY105" fmla="*/ 2875891 h 3421118"/>
              <a:gd name="connsiteX106" fmla="*/ 622850 w 1457085"/>
              <a:gd name="connsiteY106" fmla="*/ 2791108 h 3421118"/>
              <a:gd name="connsiteX107" fmla="*/ 638018 w 1457085"/>
              <a:gd name="connsiteY107" fmla="*/ 2948229 h 3421118"/>
              <a:gd name="connsiteX108" fmla="*/ 633740 w 1457085"/>
              <a:gd name="connsiteY108" fmla="*/ 3002288 h 3421118"/>
              <a:gd name="connsiteX109" fmla="*/ 653574 w 1457085"/>
              <a:gd name="connsiteY109" fmla="*/ 3031457 h 3421118"/>
              <a:gd name="connsiteX110" fmla="*/ 686243 w 1457085"/>
              <a:gd name="connsiteY110" fmla="*/ 3041958 h 3421118"/>
              <a:gd name="connsiteX111" fmla="*/ 679243 w 1457085"/>
              <a:gd name="connsiteY111" fmla="*/ 3144242 h 3421118"/>
              <a:gd name="connsiteX112" fmla="*/ 659019 w 1457085"/>
              <a:gd name="connsiteY112" fmla="*/ 3167966 h 3421118"/>
              <a:gd name="connsiteX113" fmla="*/ 614294 w 1457085"/>
              <a:gd name="connsiteY113" fmla="*/ 3316142 h 3421118"/>
              <a:gd name="connsiteX114" fmla="*/ 630240 w 1457085"/>
              <a:gd name="connsiteY114" fmla="*/ 3338310 h 3421118"/>
              <a:gd name="connsiteX115" fmla="*/ 670687 w 1457085"/>
              <a:gd name="connsiteY115" fmla="*/ 3351922 h 3421118"/>
              <a:gd name="connsiteX116" fmla="*/ 723190 w 1457085"/>
              <a:gd name="connsiteY116" fmla="*/ 3360867 h 3421118"/>
              <a:gd name="connsiteX117" fmla="*/ 750414 w 1457085"/>
              <a:gd name="connsiteY117" fmla="*/ 3356978 h 3421118"/>
              <a:gd name="connsiteX118" fmla="*/ 781916 w 1457085"/>
              <a:gd name="connsiteY118" fmla="*/ 3363201 h 3421118"/>
              <a:gd name="connsiteX119" fmla="*/ 831697 w 1457085"/>
              <a:gd name="connsiteY119" fmla="*/ 3375257 h 3421118"/>
              <a:gd name="connsiteX120" fmla="*/ 841031 w 1457085"/>
              <a:gd name="connsiteY120" fmla="*/ 3376424 h 3421118"/>
              <a:gd name="connsiteX121" fmla="*/ 940982 w 1457085"/>
              <a:gd name="connsiteY121" fmla="*/ 3388869 h 3421118"/>
              <a:gd name="connsiteX122" fmla="*/ 1065823 w 1457085"/>
              <a:gd name="connsiteY122" fmla="*/ 3373701 h 3421118"/>
              <a:gd name="connsiteX123" fmla="*/ 1132717 w 1457085"/>
              <a:gd name="connsiteY123" fmla="*/ 3344922 h 3421118"/>
              <a:gd name="connsiteX124" fmla="*/ 1141273 w 1457085"/>
              <a:gd name="connsiteY124" fmla="*/ 3316920 h 3421118"/>
              <a:gd name="connsiteX125" fmla="*/ 1085658 w 1457085"/>
              <a:gd name="connsiteY125" fmla="*/ 3281918 h 3421118"/>
              <a:gd name="connsiteX126" fmla="*/ 1012931 w 1457085"/>
              <a:gd name="connsiteY126" fmla="*/ 3269861 h 3421118"/>
              <a:gd name="connsiteX127" fmla="*/ 980651 w 1457085"/>
              <a:gd name="connsiteY127" fmla="*/ 3252749 h 3421118"/>
              <a:gd name="connsiteX128" fmla="*/ 935926 w 1457085"/>
              <a:gd name="connsiteY128" fmla="*/ 3188967 h 3421118"/>
              <a:gd name="connsiteX129" fmla="*/ 931648 w 1457085"/>
              <a:gd name="connsiteY129" fmla="*/ 3182356 h 3421118"/>
              <a:gd name="connsiteX130" fmla="*/ 927759 w 1457085"/>
              <a:gd name="connsiteY130" fmla="*/ 3170688 h 3421118"/>
              <a:gd name="connsiteX131" fmla="*/ 922314 w 1457085"/>
              <a:gd name="connsiteY131" fmla="*/ 3157076 h 3421118"/>
              <a:gd name="connsiteX132" fmla="*/ 909091 w 1457085"/>
              <a:gd name="connsiteY132" fmla="*/ 3114685 h 3421118"/>
              <a:gd name="connsiteX133" fmla="*/ 904813 w 1457085"/>
              <a:gd name="connsiteY133" fmla="*/ 3094072 h 3421118"/>
              <a:gd name="connsiteX134" fmla="*/ 902868 w 1457085"/>
              <a:gd name="connsiteY134" fmla="*/ 3075015 h 3421118"/>
              <a:gd name="connsiteX135" fmla="*/ 911035 w 1457085"/>
              <a:gd name="connsiteY135" fmla="*/ 3057125 h 3421118"/>
              <a:gd name="connsiteX136" fmla="*/ 935926 w 1457085"/>
              <a:gd name="connsiteY136" fmla="*/ 3010844 h 3421118"/>
              <a:gd name="connsiteX137" fmla="*/ 935148 w 1457085"/>
              <a:gd name="connsiteY137" fmla="*/ 2940840 h 3421118"/>
              <a:gd name="connsiteX138" fmla="*/ 932037 w 1457085"/>
              <a:gd name="connsiteY138" fmla="*/ 2916338 h 3421118"/>
              <a:gd name="connsiteX139" fmla="*/ 928926 w 1457085"/>
              <a:gd name="connsiteY139" fmla="*/ 2811332 h 3421118"/>
              <a:gd name="connsiteX140" fmla="*/ 976762 w 1457085"/>
              <a:gd name="connsiteY140" fmla="*/ 2583817 h 3421118"/>
              <a:gd name="connsiteX141" fmla="*/ 1005931 w 1457085"/>
              <a:gd name="connsiteY141" fmla="*/ 2526258 h 3421118"/>
              <a:gd name="connsiteX142" fmla="*/ 1054934 w 1457085"/>
              <a:gd name="connsiteY142" fmla="*/ 2396749 h 3421118"/>
              <a:gd name="connsiteX143" fmla="*/ 1056100 w 1457085"/>
              <a:gd name="connsiteY143" fmla="*/ 2062672 h 3421118"/>
              <a:gd name="connsiteX144" fmla="*/ 1060379 w 1457085"/>
              <a:gd name="connsiteY144" fmla="*/ 1967777 h 3421118"/>
              <a:gd name="connsiteX145" fmla="*/ 1070879 w 1457085"/>
              <a:gd name="connsiteY145" fmla="*/ 1939386 h 3421118"/>
              <a:gd name="connsiteX146" fmla="*/ 1096548 w 1457085"/>
              <a:gd name="connsiteY146" fmla="*/ 1743374 h 3421118"/>
              <a:gd name="connsiteX147" fmla="*/ 1047155 w 1457085"/>
              <a:gd name="connsiteY147" fmla="*/ 1620088 h 3421118"/>
              <a:gd name="connsiteX148" fmla="*/ 1028876 w 1457085"/>
              <a:gd name="connsiteY148" fmla="*/ 1587808 h 3421118"/>
              <a:gd name="connsiteX149" fmla="*/ 1052989 w 1457085"/>
              <a:gd name="connsiteY149" fmla="*/ 1573418 h 3421118"/>
              <a:gd name="connsiteX150" fmla="*/ 1096159 w 1457085"/>
              <a:gd name="connsiteY150" fmla="*/ 1466078 h 3421118"/>
              <a:gd name="connsiteX151" fmla="*/ 1082158 w 1457085"/>
              <a:gd name="connsiteY151" fmla="*/ 1331125 h 3421118"/>
              <a:gd name="connsiteX152" fmla="*/ 1061934 w 1457085"/>
              <a:gd name="connsiteY152" fmla="*/ 1312846 h 3421118"/>
              <a:gd name="connsiteX153" fmla="*/ 1048711 w 1457085"/>
              <a:gd name="connsiteY153" fmla="*/ 1302345 h 3421118"/>
              <a:gd name="connsiteX154" fmla="*/ 1064657 w 1457085"/>
              <a:gd name="connsiteY154" fmla="*/ 1295734 h 3421118"/>
              <a:gd name="connsiteX155" fmla="*/ 1112882 w 1457085"/>
              <a:gd name="connsiteY155" fmla="*/ 1299234 h 3421118"/>
              <a:gd name="connsiteX156" fmla="*/ 1151384 w 1457085"/>
              <a:gd name="connsiteY156" fmla="*/ 1280955 h 3421118"/>
              <a:gd name="connsiteX157" fmla="*/ 1190665 w 1457085"/>
              <a:gd name="connsiteY157" fmla="*/ 1152613 h 3421118"/>
              <a:gd name="connsiteX158" fmla="*/ 1178997 w 1457085"/>
              <a:gd name="connsiteY158" fmla="*/ 1095832 h 3421118"/>
              <a:gd name="connsiteX159" fmla="*/ 1178220 w 1457085"/>
              <a:gd name="connsiteY159" fmla="*/ 1081442 h 3421118"/>
              <a:gd name="connsiteX160" fmla="*/ 1198832 w 1457085"/>
              <a:gd name="connsiteY160" fmla="*/ 965935 h 3421118"/>
              <a:gd name="connsiteX161" fmla="*/ 1199610 w 1457085"/>
              <a:gd name="connsiteY161" fmla="*/ 953101 h 3421118"/>
              <a:gd name="connsiteX162" fmla="*/ 1230723 w 1457085"/>
              <a:gd name="connsiteY162" fmla="*/ 989270 h 3421118"/>
              <a:gd name="connsiteX163" fmla="*/ 1265336 w 1457085"/>
              <a:gd name="connsiteY163" fmla="*/ 996270 h 3421118"/>
              <a:gd name="connsiteX164" fmla="*/ 1284004 w 1457085"/>
              <a:gd name="connsiteY164" fmla="*/ 975269 h 3421118"/>
              <a:gd name="connsiteX165" fmla="*/ 1287504 w 1457085"/>
              <a:gd name="connsiteY165" fmla="*/ 962434 h 3421118"/>
              <a:gd name="connsiteX166" fmla="*/ 1257558 w 1457085"/>
              <a:gd name="connsiteY166" fmla="*/ 840704 h 3421118"/>
              <a:gd name="connsiteX167" fmla="*/ 1229167 w 1457085"/>
              <a:gd name="connsiteY167" fmla="*/ 801424 h 3421118"/>
              <a:gd name="connsiteX168" fmla="*/ 1345064 w 1457085"/>
              <a:gd name="connsiteY168" fmla="*/ 665304 h 3421118"/>
              <a:gd name="connsiteX169" fmla="*/ 1351675 w 1457085"/>
              <a:gd name="connsiteY169" fmla="*/ 638469 h 3421118"/>
              <a:gd name="connsiteX170" fmla="*/ 1357509 w 1457085"/>
              <a:gd name="connsiteY170" fmla="*/ 569631 h 3421118"/>
              <a:gd name="connsiteX171" fmla="*/ 1382400 w 1457085"/>
              <a:gd name="connsiteY171" fmla="*/ 578187 h 3421118"/>
              <a:gd name="connsiteX172" fmla="*/ 1388233 w 1457085"/>
              <a:gd name="connsiteY172" fmla="*/ 552908 h 3421118"/>
              <a:gd name="connsiteX173" fmla="*/ 1397956 w 1457085"/>
              <a:gd name="connsiteY173" fmla="*/ 406287 h 3421118"/>
              <a:gd name="connsiteX174" fmla="*/ 1424402 w 1457085"/>
              <a:gd name="connsiteY174" fmla="*/ 333949 h 3421118"/>
              <a:gd name="connsiteX175" fmla="*/ 1375399 w 1457085"/>
              <a:gd name="connsiteY175" fmla="*/ 252277 h 3421118"/>
              <a:gd name="connsiteX176" fmla="*/ 1382011 w 1457085"/>
              <a:gd name="connsiteY176" fmla="*/ 178384 h 3421118"/>
              <a:gd name="connsiteX177" fmla="*/ 1447348 w 1457085"/>
              <a:gd name="connsiteY177" fmla="*/ 48487 h 3421118"/>
              <a:gd name="connsiteX178" fmla="*/ 1454737 w 1457085"/>
              <a:gd name="connsiteY178" fmla="*/ 28652 h 3421118"/>
              <a:gd name="connsiteX179" fmla="*/ 1443459 w 1457085"/>
              <a:gd name="connsiteY179" fmla="*/ 1428 h 34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457085" h="3421118">
                <a:moveTo>
                  <a:pt x="1443459" y="1428"/>
                </a:moveTo>
                <a:cubicBezTo>
                  <a:pt x="1430236" y="-906"/>
                  <a:pt x="1419346" y="-2461"/>
                  <a:pt x="1411957" y="14262"/>
                </a:cubicBezTo>
                <a:cubicBezTo>
                  <a:pt x="1390178" y="64043"/>
                  <a:pt x="1366454" y="112657"/>
                  <a:pt x="1342730" y="163605"/>
                </a:cubicBezTo>
                <a:cubicBezTo>
                  <a:pt x="1333785" y="150382"/>
                  <a:pt x="1325618" y="138715"/>
                  <a:pt x="1317840" y="127047"/>
                </a:cubicBezTo>
                <a:cubicBezTo>
                  <a:pt x="1302283" y="104101"/>
                  <a:pt x="1299172" y="102934"/>
                  <a:pt x="1271170" y="113435"/>
                </a:cubicBezTo>
                <a:cubicBezTo>
                  <a:pt x="1272726" y="140270"/>
                  <a:pt x="1273115" y="167105"/>
                  <a:pt x="1275837" y="194329"/>
                </a:cubicBezTo>
                <a:cubicBezTo>
                  <a:pt x="1277393" y="207941"/>
                  <a:pt x="1270003" y="211442"/>
                  <a:pt x="1260280" y="216108"/>
                </a:cubicBezTo>
                <a:cubicBezTo>
                  <a:pt x="1252891" y="219609"/>
                  <a:pt x="1244335" y="223498"/>
                  <a:pt x="1240057" y="230109"/>
                </a:cubicBezTo>
                <a:cubicBezTo>
                  <a:pt x="1226056" y="249944"/>
                  <a:pt x="1213611" y="270945"/>
                  <a:pt x="1200388" y="291558"/>
                </a:cubicBezTo>
                <a:cubicBezTo>
                  <a:pt x="1187554" y="311781"/>
                  <a:pt x="1194165" y="335894"/>
                  <a:pt x="1216722" y="344450"/>
                </a:cubicBezTo>
                <a:cubicBezTo>
                  <a:pt x="1190665" y="393842"/>
                  <a:pt x="1164996" y="442845"/>
                  <a:pt x="1139328" y="491848"/>
                </a:cubicBezTo>
                <a:cubicBezTo>
                  <a:pt x="1133494" y="502738"/>
                  <a:pt x="1126494" y="513239"/>
                  <a:pt x="1121827" y="524517"/>
                </a:cubicBezTo>
                <a:cubicBezTo>
                  <a:pt x="1112882" y="545519"/>
                  <a:pt x="1100048" y="559520"/>
                  <a:pt x="1075546" y="562242"/>
                </a:cubicBezTo>
                <a:cubicBezTo>
                  <a:pt x="1068935" y="563020"/>
                  <a:pt x="1060767" y="570020"/>
                  <a:pt x="1056489" y="576632"/>
                </a:cubicBezTo>
                <a:cubicBezTo>
                  <a:pt x="1028876" y="618246"/>
                  <a:pt x="1001264" y="659859"/>
                  <a:pt x="976373" y="702640"/>
                </a:cubicBezTo>
                <a:cubicBezTo>
                  <a:pt x="970150" y="713530"/>
                  <a:pt x="970150" y="729864"/>
                  <a:pt x="972095" y="743087"/>
                </a:cubicBezTo>
                <a:cubicBezTo>
                  <a:pt x="975595" y="763310"/>
                  <a:pt x="983374" y="782756"/>
                  <a:pt x="989985" y="803758"/>
                </a:cubicBezTo>
                <a:cubicBezTo>
                  <a:pt x="981818" y="806091"/>
                  <a:pt x="974817" y="808425"/>
                  <a:pt x="965872" y="811147"/>
                </a:cubicBezTo>
                <a:cubicBezTo>
                  <a:pt x="961983" y="798313"/>
                  <a:pt x="959261" y="786256"/>
                  <a:pt x="955372" y="774978"/>
                </a:cubicBezTo>
                <a:cubicBezTo>
                  <a:pt x="943704" y="743087"/>
                  <a:pt x="931259" y="711585"/>
                  <a:pt x="919592" y="679694"/>
                </a:cubicBezTo>
                <a:cubicBezTo>
                  <a:pt x="918036" y="675416"/>
                  <a:pt x="916869" y="669582"/>
                  <a:pt x="918036" y="665304"/>
                </a:cubicBezTo>
                <a:cubicBezTo>
                  <a:pt x="930092" y="618246"/>
                  <a:pt x="919592" y="590244"/>
                  <a:pt x="878756" y="563798"/>
                </a:cubicBezTo>
                <a:cubicBezTo>
                  <a:pt x="876422" y="562242"/>
                  <a:pt x="874478" y="560686"/>
                  <a:pt x="873311" y="559908"/>
                </a:cubicBezTo>
                <a:cubicBezTo>
                  <a:pt x="887312" y="549019"/>
                  <a:pt x="901313" y="538129"/>
                  <a:pt x="915702" y="527240"/>
                </a:cubicBezTo>
                <a:cubicBezTo>
                  <a:pt x="915702" y="527240"/>
                  <a:pt x="917258" y="527629"/>
                  <a:pt x="917647" y="528795"/>
                </a:cubicBezTo>
                <a:cubicBezTo>
                  <a:pt x="922703" y="541241"/>
                  <a:pt x="928148" y="556019"/>
                  <a:pt x="943704" y="552130"/>
                </a:cubicBezTo>
                <a:cubicBezTo>
                  <a:pt x="960428" y="547852"/>
                  <a:pt x="951094" y="531129"/>
                  <a:pt x="951094" y="520239"/>
                </a:cubicBezTo>
                <a:cubicBezTo>
                  <a:pt x="951094" y="489515"/>
                  <a:pt x="948760" y="458402"/>
                  <a:pt x="948760" y="427678"/>
                </a:cubicBezTo>
                <a:cubicBezTo>
                  <a:pt x="948760" y="416010"/>
                  <a:pt x="952649" y="407065"/>
                  <a:pt x="967428" y="402787"/>
                </a:cubicBezTo>
                <a:cubicBezTo>
                  <a:pt x="979095" y="399287"/>
                  <a:pt x="988041" y="387620"/>
                  <a:pt x="1001264" y="377508"/>
                </a:cubicBezTo>
                <a:cubicBezTo>
                  <a:pt x="989985" y="372452"/>
                  <a:pt x="984540" y="370118"/>
                  <a:pt x="976373" y="366618"/>
                </a:cubicBezTo>
                <a:cubicBezTo>
                  <a:pt x="994652" y="339005"/>
                  <a:pt x="1012153" y="312170"/>
                  <a:pt x="1029265" y="284946"/>
                </a:cubicBezTo>
                <a:cubicBezTo>
                  <a:pt x="1031210" y="281835"/>
                  <a:pt x="1031599" y="276390"/>
                  <a:pt x="1030821" y="272501"/>
                </a:cubicBezTo>
                <a:cubicBezTo>
                  <a:pt x="1019931" y="219998"/>
                  <a:pt x="1008653" y="167494"/>
                  <a:pt x="996986" y="115380"/>
                </a:cubicBezTo>
                <a:cubicBezTo>
                  <a:pt x="989207" y="81544"/>
                  <a:pt x="967817" y="57432"/>
                  <a:pt x="937093" y="43042"/>
                </a:cubicBezTo>
                <a:cubicBezTo>
                  <a:pt x="846087" y="650"/>
                  <a:pt x="752747" y="-16073"/>
                  <a:pt x="655130" y="20096"/>
                </a:cubicBezTo>
                <a:cubicBezTo>
                  <a:pt x="647741" y="22818"/>
                  <a:pt x="640740" y="28263"/>
                  <a:pt x="635295" y="33708"/>
                </a:cubicBezTo>
                <a:cubicBezTo>
                  <a:pt x="626350" y="43042"/>
                  <a:pt x="619350" y="54320"/>
                  <a:pt x="610405" y="63654"/>
                </a:cubicBezTo>
                <a:cubicBezTo>
                  <a:pt x="573069" y="102546"/>
                  <a:pt x="564513" y="153493"/>
                  <a:pt x="552846" y="202885"/>
                </a:cubicBezTo>
                <a:cubicBezTo>
                  <a:pt x="543512" y="242555"/>
                  <a:pt x="532622" y="281446"/>
                  <a:pt x="521732" y="323060"/>
                </a:cubicBezTo>
                <a:cubicBezTo>
                  <a:pt x="544289" y="328116"/>
                  <a:pt x="565291" y="332394"/>
                  <a:pt x="589404" y="337839"/>
                </a:cubicBezTo>
                <a:cubicBezTo>
                  <a:pt x="590181" y="356118"/>
                  <a:pt x="591737" y="374396"/>
                  <a:pt x="592126" y="393064"/>
                </a:cubicBezTo>
                <a:cubicBezTo>
                  <a:pt x="592904" y="411732"/>
                  <a:pt x="589404" y="426511"/>
                  <a:pt x="567235" y="434289"/>
                </a:cubicBezTo>
                <a:cubicBezTo>
                  <a:pt x="551679" y="439734"/>
                  <a:pt x="539623" y="454513"/>
                  <a:pt x="522899" y="467736"/>
                </a:cubicBezTo>
                <a:cubicBezTo>
                  <a:pt x="527177" y="482126"/>
                  <a:pt x="531844" y="498460"/>
                  <a:pt x="536511" y="513239"/>
                </a:cubicBezTo>
                <a:cubicBezTo>
                  <a:pt x="481285" y="542407"/>
                  <a:pt x="456006" y="596077"/>
                  <a:pt x="434227" y="650914"/>
                </a:cubicBezTo>
                <a:cubicBezTo>
                  <a:pt x="407003" y="719363"/>
                  <a:pt x="391835" y="790534"/>
                  <a:pt x="389891" y="864428"/>
                </a:cubicBezTo>
                <a:cubicBezTo>
                  <a:pt x="389502" y="883874"/>
                  <a:pt x="387557" y="903319"/>
                  <a:pt x="386001" y="922376"/>
                </a:cubicBezTo>
                <a:cubicBezTo>
                  <a:pt x="377056" y="1039828"/>
                  <a:pt x="407003" y="1189171"/>
                  <a:pt x="436171" y="1301179"/>
                </a:cubicBezTo>
                <a:cubicBezTo>
                  <a:pt x="433060" y="1302345"/>
                  <a:pt x="429560" y="1304679"/>
                  <a:pt x="426060" y="1304679"/>
                </a:cubicBezTo>
                <a:cubicBezTo>
                  <a:pt x="384446" y="1305457"/>
                  <a:pt x="350999" y="1326847"/>
                  <a:pt x="317164" y="1347459"/>
                </a:cubicBezTo>
                <a:cubicBezTo>
                  <a:pt x="310552" y="1351348"/>
                  <a:pt x="304329" y="1363016"/>
                  <a:pt x="304718" y="1370794"/>
                </a:cubicBezTo>
                <a:cubicBezTo>
                  <a:pt x="307052" y="1410075"/>
                  <a:pt x="311330" y="1449355"/>
                  <a:pt x="315608" y="1488635"/>
                </a:cubicBezTo>
                <a:cubicBezTo>
                  <a:pt x="315997" y="1492524"/>
                  <a:pt x="320275" y="1497580"/>
                  <a:pt x="324164" y="1499525"/>
                </a:cubicBezTo>
                <a:cubicBezTo>
                  <a:pt x="340498" y="1508081"/>
                  <a:pt x="349055" y="1522082"/>
                  <a:pt x="346721" y="1539194"/>
                </a:cubicBezTo>
                <a:cubicBezTo>
                  <a:pt x="339721" y="1587419"/>
                  <a:pt x="364222" y="1625144"/>
                  <a:pt x="384446" y="1664813"/>
                </a:cubicBezTo>
                <a:cubicBezTo>
                  <a:pt x="389113" y="1673758"/>
                  <a:pt x="394558" y="1677258"/>
                  <a:pt x="405836" y="1675314"/>
                </a:cubicBezTo>
                <a:cubicBezTo>
                  <a:pt x="428393" y="1671036"/>
                  <a:pt x="434616" y="1676481"/>
                  <a:pt x="432282" y="1699427"/>
                </a:cubicBezTo>
                <a:cubicBezTo>
                  <a:pt x="429171" y="1730929"/>
                  <a:pt x="421781" y="1762042"/>
                  <a:pt x="418281" y="1793544"/>
                </a:cubicBezTo>
                <a:cubicBezTo>
                  <a:pt x="416337" y="1812601"/>
                  <a:pt x="405058" y="1833213"/>
                  <a:pt x="422559" y="1850714"/>
                </a:cubicBezTo>
                <a:cubicBezTo>
                  <a:pt x="429949" y="1858103"/>
                  <a:pt x="438894" y="1864326"/>
                  <a:pt x="448617" y="1868215"/>
                </a:cubicBezTo>
                <a:cubicBezTo>
                  <a:pt x="458339" y="1872104"/>
                  <a:pt x="464562" y="1876382"/>
                  <a:pt x="462229" y="1887661"/>
                </a:cubicBezTo>
                <a:cubicBezTo>
                  <a:pt x="461840" y="1889605"/>
                  <a:pt x="462229" y="1891550"/>
                  <a:pt x="461840" y="1893495"/>
                </a:cubicBezTo>
                <a:cubicBezTo>
                  <a:pt x="449783" y="1957276"/>
                  <a:pt x="478174" y="2007835"/>
                  <a:pt x="514343" y="2056450"/>
                </a:cubicBezTo>
                <a:cubicBezTo>
                  <a:pt x="520566" y="2065006"/>
                  <a:pt x="525622" y="2075117"/>
                  <a:pt x="529122" y="2085229"/>
                </a:cubicBezTo>
                <a:cubicBezTo>
                  <a:pt x="549345" y="2145900"/>
                  <a:pt x="568402" y="2206959"/>
                  <a:pt x="589404" y="2267241"/>
                </a:cubicBezTo>
                <a:cubicBezTo>
                  <a:pt x="596404" y="2287076"/>
                  <a:pt x="600682" y="2303021"/>
                  <a:pt x="587070" y="2322856"/>
                </a:cubicBezTo>
                <a:cubicBezTo>
                  <a:pt x="571125" y="2345802"/>
                  <a:pt x="569180" y="2372248"/>
                  <a:pt x="584348" y="2399861"/>
                </a:cubicBezTo>
                <a:cubicBezTo>
                  <a:pt x="547401" y="2398305"/>
                  <a:pt x="527177" y="2423584"/>
                  <a:pt x="507343" y="2446530"/>
                </a:cubicBezTo>
                <a:cubicBezTo>
                  <a:pt x="467673" y="2492422"/>
                  <a:pt x="429560" y="2539870"/>
                  <a:pt x="391835" y="2587706"/>
                </a:cubicBezTo>
                <a:cubicBezTo>
                  <a:pt x="352555" y="2638265"/>
                  <a:pt x="314441" y="2689602"/>
                  <a:pt x="276328" y="2740938"/>
                </a:cubicBezTo>
                <a:cubicBezTo>
                  <a:pt x="266994" y="2753772"/>
                  <a:pt x="259993" y="2768940"/>
                  <a:pt x="252604" y="2782941"/>
                </a:cubicBezTo>
                <a:cubicBezTo>
                  <a:pt x="245603" y="2796164"/>
                  <a:pt x="245214" y="2808220"/>
                  <a:pt x="256882" y="2820277"/>
                </a:cubicBezTo>
                <a:cubicBezTo>
                  <a:pt x="259993" y="2823388"/>
                  <a:pt x="260382" y="2832722"/>
                  <a:pt x="257660" y="2837000"/>
                </a:cubicBezTo>
                <a:cubicBezTo>
                  <a:pt x="241325" y="2863446"/>
                  <a:pt x="224213" y="2889114"/>
                  <a:pt x="207101" y="2914783"/>
                </a:cubicBezTo>
                <a:cubicBezTo>
                  <a:pt x="205545" y="2917116"/>
                  <a:pt x="202045" y="2919061"/>
                  <a:pt x="199323" y="2919450"/>
                </a:cubicBezTo>
                <a:cubicBezTo>
                  <a:pt x="176766" y="2924117"/>
                  <a:pt x="156931" y="2932673"/>
                  <a:pt x="140597" y="2950563"/>
                </a:cubicBezTo>
                <a:cubicBezTo>
                  <a:pt x="134374" y="2957174"/>
                  <a:pt x="117651" y="2952896"/>
                  <a:pt x="109095" y="2959119"/>
                </a:cubicBezTo>
                <a:cubicBezTo>
                  <a:pt x="83037" y="2977787"/>
                  <a:pt x="58536" y="2999177"/>
                  <a:pt x="34034" y="3019789"/>
                </a:cubicBezTo>
                <a:cubicBezTo>
                  <a:pt x="28200" y="3024846"/>
                  <a:pt x="23533" y="3031068"/>
                  <a:pt x="18478" y="3036902"/>
                </a:cubicBezTo>
                <a:cubicBezTo>
                  <a:pt x="-3691" y="3061403"/>
                  <a:pt x="-6413" y="3075793"/>
                  <a:pt x="13033" y="3103017"/>
                </a:cubicBezTo>
                <a:cubicBezTo>
                  <a:pt x="18478" y="3110407"/>
                  <a:pt x="23922" y="3117796"/>
                  <a:pt x="29756" y="3125185"/>
                </a:cubicBezTo>
                <a:cubicBezTo>
                  <a:pt x="33645" y="3131019"/>
                  <a:pt x="37145" y="3137242"/>
                  <a:pt x="40646" y="3143464"/>
                </a:cubicBezTo>
                <a:cubicBezTo>
                  <a:pt x="49980" y="3159021"/>
                  <a:pt x="60091" y="3173800"/>
                  <a:pt x="76815" y="3182745"/>
                </a:cubicBezTo>
                <a:cubicBezTo>
                  <a:pt x="77592" y="3183133"/>
                  <a:pt x="78370" y="3183522"/>
                  <a:pt x="79537" y="3183911"/>
                </a:cubicBezTo>
                <a:cubicBezTo>
                  <a:pt x="79926" y="3184300"/>
                  <a:pt x="80315" y="3184689"/>
                  <a:pt x="80704" y="3185078"/>
                </a:cubicBezTo>
                <a:cubicBezTo>
                  <a:pt x="83037" y="3187800"/>
                  <a:pt x="85371" y="3190912"/>
                  <a:pt x="88482" y="3193634"/>
                </a:cubicBezTo>
                <a:lnTo>
                  <a:pt x="97816" y="3193634"/>
                </a:lnTo>
                <a:cubicBezTo>
                  <a:pt x="98983" y="3194412"/>
                  <a:pt x="99761" y="3195190"/>
                  <a:pt x="100927" y="3195968"/>
                </a:cubicBezTo>
                <a:cubicBezTo>
                  <a:pt x="109095" y="3202968"/>
                  <a:pt x="118040" y="3210746"/>
                  <a:pt x="122318" y="3220080"/>
                </a:cubicBezTo>
                <a:cubicBezTo>
                  <a:pt x="129707" y="3236415"/>
                  <a:pt x="138263" y="3251193"/>
                  <a:pt x="154209" y="3260139"/>
                </a:cubicBezTo>
                <a:cubicBezTo>
                  <a:pt x="156931" y="3261694"/>
                  <a:pt x="159264" y="3264028"/>
                  <a:pt x="161209" y="3266750"/>
                </a:cubicBezTo>
                <a:cubicBezTo>
                  <a:pt x="179877" y="3295918"/>
                  <a:pt x="205545" y="3318087"/>
                  <a:pt x="232769" y="3337921"/>
                </a:cubicBezTo>
                <a:cubicBezTo>
                  <a:pt x="266605" y="3362423"/>
                  <a:pt x="299274" y="3390814"/>
                  <a:pt x="340887" y="3402092"/>
                </a:cubicBezTo>
                <a:cubicBezTo>
                  <a:pt x="364222" y="3408315"/>
                  <a:pt x="387557" y="3414926"/>
                  <a:pt x="411281" y="3419982"/>
                </a:cubicBezTo>
                <a:cubicBezTo>
                  <a:pt x="427615" y="3423482"/>
                  <a:pt x="433449" y="3419204"/>
                  <a:pt x="435005" y="3402870"/>
                </a:cubicBezTo>
                <a:cubicBezTo>
                  <a:pt x="437727" y="3378757"/>
                  <a:pt x="427226" y="3358534"/>
                  <a:pt x="412448" y="3341421"/>
                </a:cubicBezTo>
                <a:cubicBezTo>
                  <a:pt x="396502" y="3322754"/>
                  <a:pt x="377834" y="3306419"/>
                  <a:pt x="362278" y="3287362"/>
                </a:cubicBezTo>
                <a:cubicBezTo>
                  <a:pt x="354888" y="3278028"/>
                  <a:pt x="348277" y="3265583"/>
                  <a:pt x="347110" y="3254305"/>
                </a:cubicBezTo>
                <a:cubicBezTo>
                  <a:pt x="333498" y="3127130"/>
                  <a:pt x="366556" y="3083183"/>
                  <a:pt x="366556" y="3083183"/>
                </a:cubicBezTo>
                <a:cubicBezTo>
                  <a:pt x="377445" y="3050125"/>
                  <a:pt x="405836" y="3004233"/>
                  <a:pt x="423337" y="2972731"/>
                </a:cubicBezTo>
                <a:cubicBezTo>
                  <a:pt x="425671" y="2968842"/>
                  <a:pt x="431893" y="2967286"/>
                  <a:pt x="436560" y="2964953"/>
                </a:cubicBezTo>
                <a:cubicBezTo>
                  <a:pt x="438116" y="2964175"/>
                  <a:pt x="440449" y="2965342"/>
                  <a:pt x="442394" y="2965342"/>
                </a:cubicBezTo>
                <a:cubicBezTo>
                  <a:pt x="459506" y="2965342"/>
                  <a:pt x="484397" y="2972342"/>
                  <a:pt x="492175" y="2964175"/>
                </a:cubicBezTo>
                <a:cubicBezTo>
                  <a:pt x="508509" y="2945896"/>
                  <a:pt x="522899" y="2922950"/>
                  <a:pt x="523677" y="2895337"/>
                </a:cubicBezTo>
                <a:cubicBezTo>
                  <a:pt x="524066" y="2888726"/>
                  <a:pt x="525622" y="2880169"/>
                  <a:pt x="529900" y="2875891"/>
                </a:cubicBezTo>
                <a:cubicBezTo>
                  <a:pt x="559846" y="2847501"/>
                  <a:pt x="590959" y="2820277"/>
                  <a:pt x="622850" y="2791108"/>
                </a:cubicBezTo>
                <a:cubicBezTo>
                  <a:pt x="635684" y="2844389"/>
                  <a:pt x="644629" y="2895337"/>
                  <a:pt x="638018" y="2948229"/>
                </a:cubicBezTo>
                <a:cubicBezTo>
                  <a:pt x="635684" y="2966119"/>
                  <a:pt x="636462" y="2984398"/>
                  <a:pt x="633740" y="3002288"/>
                </a:cubicBezTo>
                <a:cubicBezTo>
                  <a:pt x="631017" y="3019012"/>
                  <a:pt x="638018" y="3027568"/>
                  <a:pt x="653574" y="3031457"/>
                </a:cubicBezTo>
                <a:cubicBezTo>
                  <a:pt x="663686" y="3034179"/>
                  <a:pt x="673020" y="3037680"/>
                  <a:pt x="686243" y="3041958"/>
                </a:cubicBezTo>
                <a:cubicBezTo>
                  <a:pt x="683910" y="3075015"/>
                  <a:pt x="681576" y="3109629"/>
                  <a:pt x="679243" y="3144242"/>
                </a:cubicBezTo>
                <a:cubicBezTo>
                  <a:pt x="672242" y="3152020"/>
                  <a:pt x="665242" y="3159799"/>
                  <a:pt x="659019" y="3167966"/>
                </a:cubicBezTo>
                <a:cubicBezTo>
                  <a:pt x="624795" y="3211135"/>
                  <a:pt x="612738" y="3261694"/>
                  <a:pt x="614294" y="3316142"/>
                </a:cubicBezTo>
                <a:cubicBezTo>
                  <a:pt x="614294" y="3326254"/>
                  <a:pt x="617405" y="3335199"/>
                  <a:pt x="630240" y="3338310"/>
                </a:cubicBezTo>
                <a:cubicBezTo>
                  <a:pt x="644240" y="3341033"/>
                  <a:pt x="657463" y="3346866"/>
                  <a:pt x="670687" y="3351922"/>
                </a:cubicBezTo>
                <a:cubicBezTo>
                  <a:pt x="687799" y="3358534"/>
                  <a:pt x="704911" y="3363978"/>
                  <a:pt x="723190" y="3360867"/>
                </a:cubicBezTo>
                <a:cubicBezTo>
                  <a:pt x="732135" y="3359312"/>
                  <a:pt x="741469" y="3356589"/>
                  <a:pt x="750414" y="3356978"/>
                </a:cubicBezTo>
                <a:cubicBezTo>
                  <a:pt x="761304" y="3357367"/>
                  <a:pt x="772971" y="3358145"/>
                  <a:pt x="781916" y="3363201"/>
                </a:cubicBezTo>
                <a:cubicBezTo>
                  <a:pt x="797861" y="3371757"/>
                  <a:pt x="813418" y="3377979"/>
                  <a:pt x="831697" y="3375257"/>
                </a:cubicBezTo>
                <a:cubicBezTo>
                  <a:pt x="834808" y="3374868"/>
                  <a:pt x="838309" y="3375257"/>
                  <a:pt x="841031" y="3376424"/>
                </a:cubicBezTo>
                <a:cubicBezTo>
                  <a:pt x="873700" y="3388091"/>
                  <a:pt x="907535" y="3390036"/>
                  <a:pt x="940982" y="3388869"/>
                </a:cubicBezTo>
                <a:cubicBezTo>
                  <a:pt x="982985" y="3387702"/>
                  <a:pt x="1025765" y="3390425"/>
                  <a:pt x="1065823" y="3373701"/>
                </a:cubicBezTo>
                <a:cubicBezTo>
                  <a:pt x="1087991" y="3364367"/>
                  <a:pt x="1110548" y="3355422"/>
                  <a:pt x="1132717" y="3344922"/>
                </a:cubicBezTo>
                <a:cubicBezTo>
                  <a:pt x="1147884" y="3337921"/>
                  <a:pt x="1149829" y="3330921"/>
                  <a:pt x="1141273" y="3316920"/>
                </a:cubicBezTo>
                <a:cubicBezTo>
                  <a:pt x="1128439" y="3295918"/>
                  <a:pt x="1107826" y="3286585"/>
                  <a:pt x="1085658" y="3281918"/>
                </a:cubicBezTo>
                <a:cubicBezTo>
                  <a:pt x="1061545" y="3276862"/>
                  <a:pt x="1037044" y="3275306"/>
                  <a:pt x="1012931" y="3269861"/>
                </a:cubicBezTo>
                <a:cubicBezTo>
                  <a:pt x="1001264" y="3267139"/>
                  <a:pt x="987652" y="3261694"/>
                  <a:pt x="980651" y="3252749"/>
                </a:cubicBezTo>
                <a:cubicBezTo>
                  <a:pt x="966650" y="3235637"/>
                  <a:pt x="939426" y="3192467"/>
                  <a:pt x="935926" y="3188967"/>
                </a:cubicBezTo>
                <a:cubicBezTo>
                  <a:pt x="934370" y="3186634"/>
                  <a:pt x="933204" y="3184300"/>
                  <a:pt x="931648" y="3182356"/>
                </a:cubicBezTo>
                <a:cubicBezTo>
                  <a:pt x="930092" y="3178855"/>
                  <a:pt x="929314" y="3174577"/>
                  <a:pt x="927759" y="3170688"/>
                </a:cubicBezTo>
                <a:cubicBezTo>
                  <a:pt x="925814" y="3166021"/>
                  <a:pt x="924259" y="3161354"/>
                  <a:pt x="922314" y="3157076"/>
                </a:cubicBezTo>
                <a:cubicBezTo>
                  <a:pt x="921536" y="3152020"/>
                  <a:pt x="909091" y="3114685"/>
                  <a:pt x="909091" y="3114685"/>
                </a:cubicBezTo>
                <a:cubicBezTo>
                  <a:pt x="907535" y="3107684"/>
                  <a:pt x="906369" y="3101073"/>
                  <a:pt x="904813" y="3094072"/>
                </a:cubicBezTo>
                <a:cubicBezTo>
                  <a:pt x="903646" y="3087849"/>
                  <a:pt x="902090" y="3080849"/>
                  <a:pt x="902868" y="3075015"/>
                </a:cubicBezTo>
                <a:cubicBezTo>
                  <a:pt x="904035" y="3068793"/>
                  <a:pt x="906369" y="3060625"/>
                  <a:pt x="911035" y="3057125"/>
                </a:cubicBezTo>
                <a:cubicBezTo>
                  <a:pt x="927370" y="3045458"/>
                  <a:pt x="937871" y="3033013"/>
                  <a:pt x="935926" y="3010844"/>
                </a:cubicBezTo>
                <a:cubicBezTo>
                  <a:pt x="933593" y="2987899"/>
                  <a:pt x="935537" y="2964175"/>
                  <a:pt x="935148" y="2940840"/>
                </a:cubicBezTo>
                <a:cubicBezTo>
                  <a:pt x="935148" y="2932673"/>
                  <a:pt x="935926" y="2922561"/>
                  <a:pt x="932037" y="2916338"/>
                </a:cubicBezTo>
                <a:cubicBezTo>
                  <a:pt x="909869" y="2881725"/>
                  <a:pt x="922703" y="2845945"/>
                  <a:pt x="928926" y="2811332"/>
                </a:cubicBezTo>
                <a:cubicBezTo>
                  <a:pt x="942538" y="2735105"/>
                  <a:pt x="958872" y="2659266"/>
                  <a:pt x="976762" y="2583817"/>
                </a:cubicBezTo>
                <a:cubicBezTo>
                  <a:pt x="981429" y="2563205"/>
                  <a:pt x="992319" y="2541814"/>
                  <a:pt x="1005931" y="2526258"/>
                </a:cubicBezTo>
                <a:cubicBezTo>
                  <a:pt x="1039377" y="2488533"/>
                  <a:pt x="1054545" y="2445364"/>
                  <a:pt x="1054934" y="2396749"/>
                </a:cubicBezTo>
                <a:cubicBezTo>
                  <a:pt x="1056100" y="2285520"/>
                  <a:pt x="1055712" y="2173902"/>
                  <a:pt x="1056100" y="2062672"/>
                </a:cubicBezTo>
                <a:cubicBezTo>
                  <a:pt x="1056489" y="2031170"/>
                  <a:pt x="1058045" y="1999279"/>
                  <a:pt x="1060379" y="1967777"/>
                </a:cubicBezTo>
                <a:cubicBezTo>
                  <a:pt x="1061156" y="1958054"/>
                  <a:pt x="1066212" y="1948331"/>
                  <a:pt x="1070879" y="1939386"/>
                </a:cubicBezTo>
                <a:cubicBezTo>
                  <a:pt x="1105104" y="1877160"/>
                  <a:pt x="1107437" y="1811045"/>
                  <a:pt x="1096548" y="1743374"/>
                </a:cubicBezTo>
                <a:cubicBezTo>
                  <a:pt x="1089158" y="1698649"/>
                  <a:pt x="1073991" y="1657424"/>
                  <a:pt x="1047155" y="1620088"/>
                </a:cubicBezTo>
                <a:cubicBezTo>
                  <a:pt x="1040155" y="1610365"/>
                  <a:pt x="1035099" y="1598698"/>
                  <a:pt x="1028876" y="1587808"/>
                </a:cubicBezTo>
                <a:cubicBezTo>
                  <a:pt x="1037822" y="1582363"/>
                  <a:pt x="1045211" y="1577696"/>
                  <a:pt x="1052989" y="1573418"/>
                </a:cubicBezTo>
                <a:cubicBezTo>
                  <a:pt x="1095381" y="1548917"/>
                  <a:pt x="1100048" y="1508859"/>
                  <a:pt x="1096159" y="1466078"/>
                </a:cubicBezTo>
                <a:cubicBezTo>
                  <a:pt x="1092270" y="1420964"/>
                  <a:pt x="1086436" y="1375850"/>
                  <a:pt x="1082158" y="1331125"/>
                </a:cubicBezTo>
                <a:cubicBezTo>
                  <a:pt x="1080991" y="1317902"/>
                  <a:pt x="1073602" y="1314791"/>
                  <a:pt x="1061934" y="1312846"/>
                </a:cubicBezTo>
                <a:cubicBezTo>
                  <a:pt x="1057267" y="1312068"/>
                  <a:pt x="1052989" y="1305846"/>
                  <a:pt x="1048711" y="1302345"/>
                </a:cubicBezTo>
                <a:cubicBezTo>
                  <a:pt x="1054156" y="1300012"/>
                  <a:pt x="1059601" y="1295734"/>
                  <a:pt x="1064657" y="1295734"/>
                </a:cubicBezTo>
                <a:cubicBezTo>
                  <a:pt x="1080602" y="1296123"/>
                  <a:pt x="1096936" y="1297289"/>
                  <a:pt x="1112882" y="1299234"/>
                </a:cubicBezTo>
                <a:cubicBezTo>
                  <a:pt x="1129994" y="1301567"/>
                  <a:pt x="1142828" y="1297289"/>
                  <a:pt x="1151384" y="1280955"/>
                </a:cubicBezTo>
                <a:cubicBezTo>
                  <a:pt x="1172775" y="1240508"/>
                  <a:pt x="1191832" y="1199283"/>
                  <a:pt x="1190665" y="1152613"/>
                </a:cubicBezTo>
                <a:cubicBezTo>
                  <a:pt x="1190276" y="1133557"/>
                  <a:pt x="1182886" y="1114889"/>
                  <a:pt x="1178997" y="1095832"/>
                </a:cubicBezTo>
                <a:cubicBezTo>
                  <a:pt x="1177831" y="1091165"/>
                  <a:pt x="1176275" y="1084942"/>
                  <a:pt x="1178220" y="1081442"/>
                </a:cubicBezTo>
                <a:cubicBezTo>
                  <a:pt x="1198443" y="1045273"/>
                  <a:pt x="1194943" y="1004826"/>
                  <a:pt x="1198832" y="965935"/>
                </a:cubicBezTo>
                <a:cubicBezTo>
                  <a:pt x="1199221" y="962823"/>
                  <a:pt x="1199221" y="960101"/>
                  <a:pt x="1199610" y="953101"/>
                </a:cubicBezTo>
                <a:cubicBezTo>
                  <a:pt x="1211666" y="967101"/>
                  <a:pt x="1222167" y="977602"/>
                  <a:pt x="1230723" y="989270"/>
                </a:cubicBezTo>
                <a:cubicBezTo>
                  <a:pt x="1240446" y="1002882"/>
                  <a:pt x="1254058" y="1001326"/>
                  <a:pt x="1265336" y="996270"/>
                </a:cubicBezTo>
                <a:cubicBezTo>
                  <a:pt x="1273115" y="993159"/>
                  <a:pt x="1278559" y="983047"/>
                  <a:pt x="1284004" y="975269"/>
                </a:cubicBezTo>
                <a:cubicBezTo>
                  <a:pt x="1286338" y="971768"/>
                  <a:pt x="1285949" y="966324"/>
                  <a:pt x="1287504" y="962434"/>
                </a:cubicBezTo>
                <a:cubicBezTo>
                  <a:pt x="1304617" y="914987"/>
                  <a:pt x="1295283" y="874929"/>
                  <a:pt x="1257558" y="840704"/>
                </a:cubicBezTo>
                <a:cubicBezTo>
                  <a:pt x="1246280" y="830593"/>
                  <a:pt x="1239279" y="815814"/>
                  <a:pt x="1229167" y="801424"/>
                </a:cubicBezTo>
                <a:cubicBezTo>
                  <a:pt x="1280504" y="765644"/>
                  <a:pt x="1311617" y="714307"/>
                  <a:pt x="1345064" y="665304"/>
                </a:cubicBezTo>
                <a:cubicBezTo>
                  <a:pt x="1350120" y="658304"/>
                  <a:pt x="1350897" y="647803"/>
                  <a:pt x="1351675" y="638469"/>
                </a:cubicBezTo>
                <a:cubicBezTo>
                  <a:pt x="1354398" y="615523"/>
                  <a:pt x="1355953" y="592188"/>
                  <a:pt x="1357509" y="569631"/>
                </a:cubicBezTo>
                <a:cubicBezTo>
                  <a:pt x="1366843" y="572743"/>
                  <a:pt x="1374621" y="575465"/>
                  <a:pt x="1382400" y="578187"/>
                </a:cubicBezTo>
                <a:cubicBezTo>
                  <a:pt x="1384344" y="569631"/>
                  <a:pt x="1387455" y="561464"/>
                  <a:pt x="1388233" y="552908"/>
                </a:cubicBezTo>
                <a:cubicBezTo>
                  <a:pt x="1391344" y="503905"/>
                  <a:pt x="1391733" y="454513"/>
                  <a:pt x="1397956" y="406287"/>
                </a:cubicBezTo>
                <a:cubicBezTo>
                  <a:pt x="1401067" y="381397"/>
                  <a:pt x="1413513" y="356895"/>
                  <a:pt x="1424402" y="333949"/>
                </a:cubicBezTo>
                <a:cubicBezTo>
                  <a:pt x="1445404" y="289613"/>
                  <a:pt x="1444237" y="257333"/>
                  <a:pt x="1375399" y="252277"/>
                </a:cubicBezTo>
                <a:cubicBezTo>
                  <a:pt x="1371510" y="226998"/>
                  <a:pt x="1368010" y="203274"/>
                  <a:pt x="1382011" y="178384"/>
                </a:cubicBezTo>
                <a:cubicBezTo>
                  <a:pt x="1405734" y="135992"/>
                  <a:pt x="1425958" y="92045"/>
                  <a:pt x="1447348" y="48487"/>
                </a:cubicBezTo>
                <a:cubicBezTo>
                  <a:pt x="1450459" y="42264"/>
                  <a:pt x="1453571" y="35652"/>
                  <a:pt x="1454737" y="28652"/>
                </a:cubicBezTo>
                <a:cubicBezTo>
                  <a:pt x="1459016" y="15429"/>
                  <a:pt x="1458627" y="4539"/>
                  <a:pt x="1443459" y="1428"/>
                </a:cubicBezTo>
                <a:close/>
              </a:path>
            </a:pathLst>
          </a:custGeom>
          <a:solidFill>
            <a:schemeClr val="accent3"/>
          </a:solidFill>
          <a:ln w="38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90984-8E9B-497A-2DC5-C668E13E9E4D}"/>
              </a:ext>
            </a:extLst>
          </p:cNvPr>
          <p:cNvSpPr txBox="1"/>
          <p:nvPr/>
        </p:nvSpPr>
        <p:spPr>
          <a:xfrm>
            <a:off x="525294" y="3168049"/>
            <a:ext cx="39710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Jismoniy</a:t>
            </a:r>
            <a:r>
              <a:rPr lang="en-US" b="1" dirty="0"/>
              <a:t> </a:t>
            </a:r>
            <a:r>
              <a:rPr lang="en-US" b="1" dirty="0" err="1"/>
              <a:t>xavfsizlikni</a:t>
            </a:r>
            <a:r>
              <a:rPr lang="en-US" b="1" dirty="0"/>
              <a:t> </a:t>
            </a:r>
            <a:r>
              <a:rPr lang="en-US" b="1" dirty="0" err="1"/>
              <a:t>ta'minlash</a:t>
            </a:r>
            <a:r>
              <a:rPr lang="en-US" dirty="0"/>
              <a:t> </a:t>
            </a:r>
            <a:r>
              <a:rPr lang="en-US" dirty="0" err="1"/>
              <a:t>Jismoniy</a:t>
            </a:r>
            <a:r>
              <a:rPr lang="en-US" dirty="0"/>
              <a:t> </a:t>
            </a:r>
            <a:r>
              <a:rPr lang="en-US" dirty="0" err="1"/>
              <a:t>xavfsizlik</a:t>
            </a:r>
            <a:r>
              <a:rPr lang="en-US" dirty="0"/>
              <a:t> — </a:t>
            </a:r>
            <a:r>
              <a:rPr lang="en-US" dirty="0" err="1"/>
              <a:t>fuqarolarning</a:t>
            </a:r>
            <a:r>
              <a:rPr lang="en-US" dirty="0"/>
              <a:t> </a:t>
            </a:r>
            <a:r>
              <a:rPr lang="en-US" dirty="0" err="1"/>
              <a:t>hayoti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salomatligi</a:t>
            </a:r>
            <a:r>
              <a:rPr lang="en-US" dirty="0"/>
              <a:t>, </a:t>
            </a:r>
            <a:r>
              <a:rPr lang="en-US" dirty="0" err="1"/>
              <a:t>shuningdek</a:t>
            </a:r>
            <a:r>
              <a:rPr lang="en-US" dirty="0"/>
              <a:t>,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mulkini</a:t>
            </a:r>
            <a:r>
              <a:rPr lang="en-US" dirty="0"/>
              <a:t> </a:t>
            </a:r>
            <a:r>
              <a:rPr lang="en-US" dirty="0" err="1"/>
              <a:t>himoya</a:t>
            </a:r>
            <a:r>
              <a:rPr lang="en-US" dirty="0"/>
              <a:t> </a:t>
            </a:r>
            <a:r>
              <a:rPr lang="en-US" dirty="0" err="1"/>
              <a:t>qilishni</a:t>
            </a:r>
            <a:r>
              <a:rPr lang="en-US" dirty="0"/>
              <a:t> </a:t>
            </a:r>
            <a:r>
              <a:rPr lang="en-US" dirty="0" err="1"/>
              <a:t>anglatadi</a:t>
            </a:r>
            <a:r>
              <a:rPr lang="en-US" dirty="0"/>
              <a:t>. Bu </a:t>
            </a:r>
            <a:r>
              <a:rPr lang="en-US" dirty="0" err="1"/>
              <a:t>borada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oshiriladigan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tadbirlar</a:t>
            </a:r>
            <a:r>
              <a:rPr lang="en-US" dirty="0"/>
              <a:t> </a:t>
            </a:r>
            <a:r>
              <a:rPr lang="en-US" dirty="0" err="1"/>
              <a:t>quyidagilarni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ichiga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A3E8F-5FEC-5856-97D1-35661C5041F0}"/>
              </a:ext>
            </a:extLst>
          </p:cNvPr>
          <p:cNvSpPr txBox="1"/>
          <p:nvPr/>
        </p:nvSpPr>
        <p:spPr>
          <a:xfrm>
            <a:off x="7923779" y="3148577"/>
            <a:ext cx="40167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Huquqni</a:t>
            </a:r>
            <a:r>
              <a:rPr lang="en-US" b="1" dirty="0"/>
              <a:t> </a:t>
            </a:r>
            <a:r>
              <a:rPr lang="en-US" b="1" dirty="0" err="1"/>
              <a:t>muhofaza</a:t>
            </a:r>
            <a:r>
              <a:rPr lang="en-US" b="1" dirty="0"/>
              <a:t> </a:t>
            </a:r>
            <a:r>
              <a:rPr lang="en-US" b="1" dirty="0" err="1"/>
              <a:t>qilish</a:t>
            </a:r>
            <a:r>
              <a:rPr lang="en-US" b="1" dirty="0"/>
              <a:t> </a:t>
            </a:r>
            <a:r>
              <a:rPr lang="en-US" b="1" dirty="0" err="1"/>
              <a:t>organlarining</a:t>
            </a:r>
            <a:r>
              <a:rPr lang="en-US" b="1" dirty="0"/>
              <a:t> </a:t>
            </a:r>
            <a:r>
              <a:rPr lang="en-US" b="1" dirty="0" err="1"/>
              <a:t>faoliyati</a:t>
            </a:r>
            <a:r>
              <a:rPr lang="en-US" dirty="0"/>
              <a:t>: </a:t>
            </a:r>
            <a:r>
              <a:rPr lang="en-US" dirty="0" err="1"/>
              <a:t>Politsiya</a:t>
            </a:r>
            <a:r>
              <a:rPr lang="en-US" dirty="0"/>
              <a:t>, </a:t>
            </a:r>
            <a:r>
              <a:rPr lang="en-US" dirty="0" err="1"/>
              <a:t>militsiya</a:t>
            </a:r>
            <a:r>
              <a:rPr lang="en-US" dirty="0"/>
              <a:t>, </a:t>
            </a:r>
            <a:r>
              <a:rPr lang="en-US" dirty="0" err="1"/>
              <a:t>harbiy</a:t>
            </a:r>
            <a:r>
              <a:rPr lang="en-US" dirty="0"/>
              <a:t> </a:t>
            </a:r>
            <a:r>
              <a:rPr lang="en-US" dirty="0" err="1"/>
              <a:t>kuchlar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xavfsizlik</a:t>
            </a:r>
            <a:r>
              <a:rPr lang="en-US" dirty="0"/>
              <a:t> </a:t>
            </a:r>
            <a:r>
              <a:rPr lang="en-US" dirty="0" err="1"/>
              <a:t>xizmatlari</a:t>
            </a:r>
            <a:r>
              <a:rPr lang="en-US" dirty="0"/>
              <a:t> </a:t>
            </a:r>
            <a:r>
              <a:rPr lang="en-US" dirty="0" err="1"/>
              <a:t>fuqarolarni</a:t>
            </a:r>
            <a:r>
              <a:rPr lang="en-US" dirty="0"/>
              <a:t> </a:t>
            </a:r>
            <a:r>
              <a:rPr lang="en-US" dirty="0" err="1"/>
              <a:t>xavfsizligini</a:t>
            </a:r>
            <a:r>
              <a:rPr lang="en-US" dirty="0"/>
              <a:t> </a:t>
            </a:r>
            <a:r>
              <a:rPr lang="en-US" dirty="0" err="1"/>
              <a:t>ta’minlashda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o‘ynaydi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jinoyatlarning</a:t>
            </a:r>
            <a:r>
              <a:rPr lang="en-US" dirty="0"/>
              <a:t> </a:t>
            </a:r>
            <a:r>
              <a:rPr lang="en-US" dirty="0" err="1"/>
              <a:t>oldini</a:t>
            </a:r>
            <a:r>
              <a:rPr lang="en-US" dirty="0"/>
              <a:t> </a:t>
            </a:r>
            <a:r>
              <a:rPr lang="en-US" dirty="0" err="1"/>
              <a:t>olish</a:t>
            </a:r>
            <a:r>
              <a:rPr lang="en-US" dirty="0"/>
              <a:t>, </a:t>
            </a:r>
            <a:r>
              <a:rPr lang="en-US" dirty="0" err="1"/>
              <a:t>jinoyatchilarni</a:t>
            </a:r>
            <a:r>
              <a:rPr lang="en-US" dirty="0"/>
              <a:t> </a:t>
            </a:r>
            <a:r>
              <a:rPr lang="en-US" dirty="0" err="1"/>
              <a:t>aniqlash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ushlash</a:t>
            </a:r>
            <a:r>
              <a:rPr lang="en-US" dirty="0"/>
              <a:t>,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tartibni</a:t>
            </a:r>
            <a:r>
              <a:rPr lang="en-US" dirty="0"/>
              <a:t> </a:t>
            </a:r>
            <a:r>
              <a:rPr lang="en-US" dirty="0" err="1"/>
              <a:t>saqlashni</a:t>
            </a:r>
            <a:r>
              <a:rPr lang="en-US" dirty="0"/>
              <a:t> </a:t>
            </a:r>
            <a:r>
              <a:rPr lang="en-US" dirty="0" err="1"/>
              <a:t>ta'minlaydi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21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21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4780</TotalTime>
  <Words>938</Words>
  <Application>Microsoft Office PowerPoint</Application>
  <PresentationFormat>Широкоэкранный</PresentationFormat>
  <Paragraphs>50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Suverenitetning ta’riflanishi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OsiyoComputers</cp:lastModifiedBy>
  <cp:revision>83</cp:revision>
  <dcterms:created xsi:type="dcterms:W3CDTF">2020-01-20T05:08:25Z</dcterms:created>
  <dcterms:modified xsi:type="dcterms:W3CDTF">2024-12-11T10:16:00Z</dcterms:modified>
</cp:coreProperties>
</file>