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embedTrueTypeFonts="1" saveSubsetFonts="1">
  <p:sldMasterIdLst>
    <p:sldMasterId id="2147483648" r:id="rId1"/>
  </p:sldMasterIdLst>
  <p:notesMasterIdLst>
    <p:notesMasterId r:id="rId2"/>
  </p:notesMasterIdLst>
  <p:sldIdLst>
    <p:sldId id="258" r:id="rId3"/>
    <p:sldId id="259" r:id="rId4"/>
    <p:sldId id="260" r:id="rId5"/>
    <p:sldId id="261" r:id="rId6"/>
    <p:sldId id="262" r:id="rId7"/>
    <p:sldId id="263" r:id="rId8"/>
    <p:sldId id="264" r:id="rId9"/>
  </p:sldIdLst>
  <p:sldSz cy="7315200" cx="9753600"/>
  <p:notesSz cx="6858000" cy="9144000"/>
  <p:embeddedFontLst>
    <p:embeddedFont>
      <p:font typeface="Bryndan Write" panose="02000503000000000000" charset="1"/>
      <p:regular r:id="rId10"/>
    </p:embeddedFont>
    <p:embeddedFont>
      <p:font typeface="Gaegu Light" panose="00000000000000000000" charset="1"/>
      <p:regular r:id="rId11"/>
    </p:embeddedFont>
  </p:embeddedFontLst>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font" Target="fonts/font1.fntdata"/><Relationship Id="rId11" Type="http://schemas.openxmlformats.org/officeDocument/2006/relationships/font" Target="fonts/font2.fntdata"/><Relationship Id="rId12" Type="http://schemas.openxmlformats.org/officeDocument/2006/relationships/tableStyles" Target="tableStyles.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59" name=""/>
        <p:cNvGrpSpPr/>
        <p:nvPr/>
      </p:nvGrpSpPr>
      <p:grpSpPr>
        <a:xfrm>
          <a:off x="0" y="0"/>
          <a:ext cx="0" cy="0"/>
          <a:chOff x="0" y="0"/>
          <a:chExt cx="0" cy="0"/>
        </a:xfrm>
      </p:grpSpPr>
      <p:sp>
        <p:nvSpPr>
          <p:cNvPr id="104877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7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7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7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7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7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49" name=""/>
        <p:cNvGrpSpPr/>
        <p:nvPr/>
      </p:nvGrpSpPr>
      <p:grpSpPr>
        <a:xfrm>
          <a:off x="0" y="0"/>
          <a:ext cx="0" cy="0"/>
          <a:chOff x="0" y="0"/>
          <a:chExt cx="0" cy="0"/>
        </a:xfrm>
      </p:grpSpPr>
      <p:sp>
        <p:nvSpPr>
          <p:cNvPr id="1048716" name="Title 1"/>
          <p:cNvSpPr>
            <a:spLocks noGrp="1"/>
          </p:cNvSpPr>
          <p:nvPr>
            <p:ph type="ctrTitle"/>
          </p:nvPr>
        </p:nvSpPr>
        <p:spPr>
          <a:xfrm>
            <a:off x="685800" y="2130425"/>
            <a:ext cx="7772400" cy="1470025"/>
          </a:xfrm>
        </p:spPr>
        <p:txBody>
          <a:bodyPr/>
          <a:p>
            <a:r>
              <a:rPr lang="en-US" smtClean="0"/>
              <a:t>Click to edit Master title style</a:t>
            </a:r>
            <a:endParaRPr lang="en-US"/>
          </a:p>
        </p:txBody>
      </p:sp>
      <p:sp>
        <p:nvSpPr>
          <p:cNvPr id="1048717"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lang="en-US"/>
          </a:p>
        </p:txBody>
      </p:sp>
      <p:sp>
        <p:nvSpPr>
          <p:cNvPr id="1048718"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719" name="Footer Placeholder 4"/>
          <p:cNvSpPr>
            <a:spLocks noGrp="1"/>
          </p:cNvSpPr>
          <p:nvPr>
            <p:ph type="ftr" sz="quarter" idx="11"/>
          </p:nvPr>
        </p:nvSpPr>
        <p:spPr/>
        <p:txBody>
          <a:bodyPr/>
          <a:p>
            <a:endParaRPr lang="en-US"/>
          </a:p>
        </p:txBody>
      </p:sp>
      <p:sp>
        <p:nvSpPr>
          <p:cNvPr id="1048720"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54" name=""/>
        <p:cNvGrpSpPr/>
        <p:nvPr/>
      </p:nvGrpSpPr>
      <p:grpSpPr>
        <a:xfrm>
          <a:off x="0" y="0"/>
          <a:ext cx="0" cy="0"/>
          <a:chOff x="0" y="0"/>
          <a:chExt cx="0" cy="0"/>
        </a:xfrm>
      </p:grpSpPr>
      <p:sp>
        <p:nvSpPr>
          <p:cNvPr id="1048741" name="Title 1"/>
          <p:cNvSpPr>
            <a:spLocks noGrp="1"/>
          </p:cNvSpPr>
          <p:nvPr>
            <p:ph type="title"/>
          </p:nvPr>
        </p:nvSpPr>
        <p:spPr/>
        <p:txBody>
          <a:bodyPr/>
          <a:p>
            <a:r>
              <a:rPr lang="en-US" smtClean="0"/>
              <a:t>Click to edit Master title style</a:t>
            </a:r>
            <a:endParaRPr lang="en-US"/>
          </a:p>
        </p:txBody>
      </p:sp>
      <p:sp>
        <p:nvSpPr>
          <p:cNvPr id="1048742"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43"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744" name="Footer Placeholder 4"/>
          <p:cNvSpPr>
            <a:spLocks noGrp="1"/>
          </p:cNvSpPr>
          <p:nvPr>
            <p:ph type="ftr" sz="quarter" idx="11"/>
          </p:nvPr>
        </p:nvSpPr>
        <p:spPr/>
        <p:txBody>
          <a:bodyPr/>
          <a:p>
            <a:endParaRPr lang="en-US"/>
          </a:p>
        </p:txBody>
      </p:sp>
      <p:sp>
        <p:nvSpPr>
          <p:cNvPr id="1048745"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51" name=""/>
        <p:cNvGrpSpPr/>
        <p:nvPr/>
      </p:nvGrpSpPr>
      <p:grpSpPr>
        <a:xfrm>
          <a:off x="0" y="0"/>
          <a:ext cx="0" cy="0"/>
          <a:chOff x="0" y="0"/>
          <a:chExt cx="0" cy="0"/>
        </a:xfrm>
      </p:grpSpPr>
      <p:sp>
        <p:nvSpPr>
          <p:cNvPr id="1048725"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726"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27"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728" name="Footer Placeholder 4"/>
          <p:cNvSpPr>
            <a:spLocks noGrp="1"/>
          </p:cNvSpPr>
          <p:nvPr>
            <p:ph type="ftr" sz="quarter" idx="11"/>
          </p:nvPr>
        </p:nvSpPr>
        <p:spPr/>
        <p:txBody>
          <a:bodyPr/>
          <a:p>
            <a:endParaRPr lang="en-US"/>
          </a:p>
        </p:txBody>
      </p:sp>
      <p:sp>
        <p:nvSpPr>
          <p:cNvPr id="1048729"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52" name=""/>
        <p:cNvGrpSpPr/>
        <p:nvPr/>
      </p:nvGrpSpPr>
      <p:grpSpPr>
        <a:xfrm>
          <a:off x="0" y="0"/>
          <a:ext cx="0" cy="0"/>
          <a:chOff x="0" y="0"/>
          <a:chExt cx="0" cy="0"/>
        </a:xfrm>
      </p:grpSpPr>
      <p:sp>
        <p:nvSpPr>
          <p:cNvPr id="1048730" name="Title 1"/>
          <p:cNvSpPr>
            <a:spLocks noGrp="1"/>
          </p:cNvSpPr>
          <p:nvPr>
            <p:ph type="title"/>
          </p:nvPr>
        </p:nvSpPr>
        <p:spPr/>
        <p:txBody>
          <a:bodyPr/>
          <a:p>
            <a:r>
              <a:rPr lang="en-US" smtClean="0"/>
              <a:t>Click to edit Master title style</a:t>
            </a:r>
            <a:endParaRPr lang="en-US"/>
          </a:p>
        </p:txBody>
      </p:sp>
      <p:sp>
        <p:nvSpPr>
          <p:cNvPr id="1048731"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32"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733" name="Footer Placeholder 4"/>
          <p:cNvSpPr>
            <a:spLocks noGrp="1"/>
          </p:cNvSpPr>
          <p:nvPr>
            <p:ph type="ftr" sz="quarter" idx="11"/>
          </p:nvPr>
        </p:nvSpPr>
        <p:spPr/>
        <p:txBody>
          <a:bodyPr/>
          <a:p>
            <a:endParaRPr lang="en-US"/>
          </a:p>
        </p:txBody>
      </p:sp>
      <p:sp>
        <p:nvSpPr>
          <p:cNvPr id="1048734"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55" name=""/>
        <p:cNvGrpSpPr/>
        <p:nvPr/>
      </p:nvGrpSpPr>
      <p:grpSpPr>
        <a:xfrm>
          <a:off x="0" y="0"/>
          <a:ext cx="0" cy="0"/>
          <a:chOff x="0" y="0"/>
          <a:chExt cx="0" cy="0"/>
        </a:xfrm>
      </p:grpSpPr>
      <p:sp>
        <p:nvSpPr>
          <p:cNvPr id="1048746" name="Title 1"/>
          <p:cNvSpPr>
            <a:spLocks noGrp="1"/>
          </p:cNvSpPr>
          <p:nvPr>
            <p:ph type="title"/>
          </p:nvPr>
        </p:nvSpPr>
        <p:spPr>
          <a:xfrm>
            <a:off x="722313" y="4406900"/>
            <a:ext cx="7772400" cy="1362075"/>
          </a:xfrm>
        </p:spPr>
        <p:txBody>
          <a:bodyPr anchor="t"/>
          <a:lstStyle>
            <a:lvl1pPr algn="l">
              <a:defRPr b="1" cap="all" sz="4000"/>
            </a:lvl1pPr>
          </a:lstStyle>
          <a:p>
            <a:r>
              <a:rPr lang="en-US" smtClean="0"/>
              <a:t>Click to edit Master title style</a:t>
            </a:r>
            <a:endParaRPr lang="en-US"/>
          </a:p>
        </p:txBody>
      </p:sp>
      <p:sp>
        <p:nvSpPr>
          <p:cNvPr id="1048747" name="Text Placeholder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748"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749" name="Footer Placeholder 4"/>
          <p:cNvSpPr>
            <a:spLocks noGrp="1"/>
          </p:cNvSpPr>
          <p:nvPr>
            <p:ph type="ftr" sz="quarter" idx="11"/>
          </p:nvPr>
        </p:nvSpPr>
        <p:spPr/>
        <p:txBody>
          <a:bodyPr/>
          <a:p>
            <a:endParaRPr lang="en-US"/>
          </a:p>
        </p:txBody>
      </p:sp>
      <p:sp>
        <p:nvSpPr>
          <p:cNvPr id="1048750"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56" name=""/>
        <p:cNvGrpSpPr/>
        <p:nvPr/>
      </p:nvGrpSpPr>
      <p:grpSpPr>
        <a:xfrm>
          <a:off x="0" y="0"/>
          <a:ext cx="0" cy="0"/>
          <a:chOff x="0" y="0"/>
          <a:chExt cx="0" cy="0"/>
        </a:xfrm>
      </p:grpSpPr>
      <p:sp>
        <p:nvSpPr>
          <p:cNvPr id="1048751" name="Title 1"/>
          <p:cNvSpPr>
            <a:spLocks noGrp="1"/>
          </p:cNvSpPr>
          <p:nvPr>
            <p:ph type="title"/>
          </p:nvPr>
        </p:nvSpPr>
        <p:spPr/>
        <p:txBody>
          <a:bodyPr/>
          <a:p>
            <a:r>
              <a:rPr lang="en-US" smtClean="0"/>
              <a:t>Click to edit Master title style</a:t>
            </a:r>
            <a:endParaRPr lang="en-US"/>
          </a:p>
        </p:txBody>
      </p:sp>
      <p:sp>
        <p:nvSpPr>
          <p:cNvPr id="1048752"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3"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4"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755" name="Footer Placeholder 5"/>
          <p:cNvSpPr>
            <a:spLocks noGrp="1"/>
          </p:cNvSpPr>
          <p:nvPr>
            <p:ph type="ftr" sz="quarter" idx="11"/>
          </p:nvPr>
        </p:nvSpPr>
        <p:spPr/>
        <p:txBody>
          <a:bodyPr/>
          <a:p>
            <a:endParaRPr lang="en-US"/>
          </a:p>
        </p:txBody>
      </p:sp>
      <p:sp>
        <p:nvSpPr>
          <p:cNvPr id="1048756"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57" name=""/>
        <p:cNvGrpSpPr/>
        <p:nvPr/>
      </p:nvGrpSpPr>
      <p:grpSpPr>
        <a:xfrm>
          <a:off x="0" y="0"/>
          <a:ext cx="0" cy="0"/>
          <a:chOff x="0" y="0"/>
          <a:chExt cx="0" cy="0"/>
        </a:xfrm>
      </p:grpSpPr>
      <p:sp>
        <p:nvSpPr>
          <p:cNvPr id="1048757" name="Title 1"/>
          <p:cNvSpPr>
            <a:spLocks noGrp="1"/>
          </p:cNvSpPr>
          <p:nvPr>
            <p:ph type="title"/>
          </p:nvPr>
        </p:nvSpPr>
        <p:spPr/>
        <p:txBody>
          <a:bodyPr/>
          <a:p>
            <a:r>
              <a:rPr lang="en-US" smtClean="0"/>
              <a:t>Click to edit Master title style</a:t>
            </a:r>
            <a:endParaRPr lang="en-US"/>
          </a:p>
        </p:txBody>
      </p:sp>
      <p:sp>
        <p:nvSpPr>
          <p:cNvPr id="1048758" name="Text Placeholder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59"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0" name="Text Placeholder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61"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2" name="Date Placeholder 6"/>
          <p:cNvSpPr>
            <a:spLocks noGrp="1"/>
          </p:cNvSpPr>
          <p:nvPr>
            <p:ph type="dt" sz="half" idx="10"/>
          </p:nvPr>
        </p:nvSpPr>
        <p:spPr/>
        <p:txBody>
          <a:bodyPr/>
          <a:p>
            <a:fld id="{1D8BD707-D9CF-40AE-B4C6-C98DA3205C09}" type="datetimeFigureOut">
              <a:rPr lang="en-US" smtClean="0"/>
              <a:t>8/1/2011</a:t>
            </a:fld>
            <a:endParaRPr lang="en-US"/>
          </a:p>
        </p:txBody>
      </p:sp>
      <p:sp>
        <p:nvSpPr>
          <p:cNvPr id="1048763" name="Footer Placeholder 7"/>
          <p:cNvSpPr>
            <a:spLocks noGrp="1"/>
          </p:cNvSpPr>
          <p:nvPr>
            <p:ph type="ftr" sz="quarter" idx="11"/>
          </p:nvPr>
        </p:nvSpPr>
        <p:spPr/>
        <p:txBody>
          <a:bodyPr/>
          <a:p>
            <a:endParaRPr lang="en-US"/>
          </a:p>
        </p:txBody>
      </p:sp>
      <p:sp>
        <p:nvSpPr>
          <p:cNvPr id="1048764" name="Slide Number Placeholder 8"/>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50" name=""/>
        <p:cNvGrpSpPr/>
        <p:nvPr/>
      </p:nvGrpSpPr>
      <p:grpSpPr>
        <a:xfrm>
          <a:off x="0" y="0"/>
          <a:ext cx="0" cy="0"/>
          <a:chOff x="0" y="0"/>
          <a:chExt cx="0" cy="0"/>
        </a:xfrm>
      </p:grpSpPr>
      <p:sp>
        <p:nvSpPr>
          <p:cNvPr id="1048721" name="Title 1"/>
          <p:cNvSpPr>
            <a:spLocks noGrp="1"/>
          </p:cNvSpPr>
          <p:nvPr>
            <p:ph type="title"/>
          </p:nvPr>
        </p:nvSpPr>
        <p:spPr/>
        <p:txBody>
          <a:bodyPr/>
          <a:p>
            <a:r>
              <a:rPr lang="en-US" smtClean="0"/>
              <a:t>Click to edit Master title style</a:t>
            </a:r>
            <a:endParaRPr lang="en-US"/>
          </a:p>
        </p:txBody>
      </p:sp>
      <p:sp>
        <p:nvSpPr>
          <p:cNvPr id="1048722" name="Date Placeholder 2"/>
          <p:cNvSpPr>
            <a:spLocks noGrp="1"/>
          </p:cNvSpPr>
          <p:nvPr>
            <p:ph type="dt" sz="half" idx="10"/>
          </p:nvPr>
        </p:nvSpPr>
        <p:spPr/>
        <p:txBody>
          <a:bodyPr/>
          <a:p>
            <a:fld id="{1D8BD707-D9CF-40AE-B4C6-C98DA3205C09}" type="datetimeFigureOut">
              <a:rPr lang="en-US" smtClean="0"/>
              <a:t>8/1/2011</a:t>
            </a:fld>
            <a:endParaRPr lang="en-US"/>
          </a:p>
        </p:txBody>
      </p:sp>
      <p:sp>
        <p:nvSpPr>
          <p:cNvPr id="1048723" name="Footer Placeholder 3"/>
          <p:cNvSpPr>
            <a:spLocks noGrp="1"/>
          </p:cNvSpPr>
          <p:nvPr>
            <p:ph type="ftr" sz="quarter" idx="11"/>
          </p:nvPr>
        </p:nvSpPr>
        <p:spPr/>
        <p:txBody>
          <a:bodyPr/>
          <a:p>
            <a:endParaRPr lang="en-US"/>
          </a:p>
        </p:txBody>
      </p:sp>
      <p:sp>
        <p:nvSpPr>
          <p:cNvPr id="1048724" name="Slide Number Placeholder 4"/>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2" name=""/>
        <p:cNvGrpSpPr/>
        <p:nvPr/>
      </p:nvGrpSpPr>
      <p:grpSpPr>
        <a:xfrm>
          <a:off x="0" y="0"/>
          <a:ext cx="0" cy="0"/>
          <a:chOff x="0" y="0"/>
          <a:chExt cx="0" cy="0"/>
        </a:xfrm>
      </p:grpSpPr>
      <p:sp>
        <p:nvSpPr>
          <p:cNvPr id="1048581" name="Date Placeholder 1"/>
          <p:cNvSpPr>
            <a:spLocks noGrp="1"/>
          </p:cNvSpPr>
          <p:nvPr>
            <p:ph type="dt" sz="half" idx="10"/>
          </p:nvPr>
        </p:nvSpPr>
        <p:spPr/>
        <p:txBody>
          <a:bodyPr/>
          <a:p>
            <a:fld id="{1D8BD707-D9CF-40AE-B4C6-C98DA3205C09}" type="datetimeFigureOut">
              <a:rPr lang="en-US" smtClean="0"/>
              <a:t>8/1/2011</a:t>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58" name=""/>
        <p:cNvGrpSpPr/>
        <p:nvPr/>
      </p:nvGrpSpPr>
      <p:grpSpPr>
        <a:xfrm>
          <a:off x="0" y="0"/>
          <a:ext cx="0" cy="0"/>
          <a:chOff x="0" y="0"/>
          <a:chExt cx="0" cy="0"/>
        </a:xfrm>
      </p:grpSpPr>
      <p:sp>
        <p:nvSpPr>
          <p:cNvPr id="1048765" name="Title 1"/>
          <p:cNvSpPr>
            <a:spLocks noGrp="1"/>
          </p:cNvSpPr>
          <p:nvPr>
            <p:ph type="title"/>
          </p:nvPr>
        </p:nvSpPr>
        <p:spPr>
          <a:xfrm>
            <a:off x="457200" y="273050"/>
            <a:ext cx="3008313" cy="1162050"/>
          </a:xfrm>
        </p:spPr>
        <p:txBody>
          <a:bodyPr anchor="b"/>
          <a:lstStyle>
            <a:lvl1pPr algn="l">
              <a:defRPr b="1" sz="2000"/>
            </a:lvl1pPr>
          </a:lstStyle>
          <a:p>
            <a:r>
              <a:rPr lang="en-US" smtClean="0"/>
              <a:t>Click to edit Master title style</a:t>
            </a:r>
            <a:endParaRPr lang="en-US"/>
          </a:p>
        </p:txBody>
      </p:sp>
      <p:sp>
        <p:nvSpPr>
          <p:cNvPr id="1048766"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7" name="Text Placeholder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68"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769" name="Footer Placeholder 5"/>
          <p:cNvSpPr>
            <a:spLocks noGrp="1"/>
          </p:cNvSpPr>
          <p:nvPr>
            <p:ph type="ftr" sz="quarter" idx="11"/>
          </p:nvPr>
        </p:nvSpPr>
        <p:spPr/>
        <p:txBody>
          <a:bodyPr/>
          <a:p>
            <a:endParaRPr lang="en-US"/>
          </a:p>
        </p:txBody>
      </p:sp>
      <p:sp>
        <p:nvSpPr>
          <p:cNvPr id="1048770"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53" name=""/>
        <p:cNvGrpSpPr/>
        <p:nvPr/>
      </p:nvGrpSpPr>
      <p:grpSpPr>
        <a:xfrm>
          <a:off x="0" y="0"/>
          <a:ext cx="0" cy="0"/>
          <a:chOff x="0" y="0"/>
          <a:chExt cx="0" cy="0"/>
        </a:xfrm>
      </p:grpSpPr>
      <p:sp>
        <p:nvSpPr>
          <p:cNvPr id="1048735" name="Title 1"/>
          <p:cNvSpPr>
            <a:spLocks noGrp="1"/>
          </p:cNvSpPr>
          <p:nvPr>
            <p:ph type="title"/>
          </p:nvPr>
        </p:nvSpPr>
        <p:spPr>
          <a:xfrm>
            <a:off x="1792288" y="4800600"/>
            <a:ext cx="5486400" cy="566738"/>
          </a:xfrm>
        </p:spPr>
        <p:txBody>
          <a:bodyPr anchor="b"/>
          <a:lstStyle>
            <a:lvl1pPr algn="l">
              <a:defRPr b="1" sz="2000"/>
            </a:lvl1pPr>
          </a:lstStyle>
          <a:p>
            <a:r>
              <a:rPr lang="en-US" smtClean="0"/>
              <a:t>Click to edit Master title style</a:t>
            </a:r>
            <a:endParaRPr lang="en-US"/>
          </a:p>
        </p:txBody>
      </p:sp>
      <p:sp>
        <p:nvSpPr>
          <p:cNvPr id="1048736" name="Picture Placeholder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1048737" name="Text Placeholder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38"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739" name="Footer Placeholder 5"/>
          <p:cNvSpPr>
            <a:spLocks noGrp="1"/>
          </p:cNvSpPr>
          <p:nvPr>
            <p:ph type="ftr" sz="quarter" idx="11"/>
          </p:nvPr>
        </p:nvSpPr>
        <p:spPr/>
        <p:txBody>
          <a:bodyPr/>
          <a:p>
            <a:endParaRPr lang="en-US"/>
          </a:p>
        </p:txBody>
      </p:sp>
      <p:sp>
        <p:nvSpPr>
          <p:cNvPr id="1048740"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0"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1D8BD707-D9CF-40AE-B4C6-C98DA3205C09}" type="datetimeFigureOut">
              <a:rPr lang="en-US" smtClean="0"/>
              <a:t>8/1/2011</a:t>
            </a:fld>
            <a:endParaRPr lang="en-US"/>
          </a:p>
        </p:txBody>
      </p:sp>
      <p:sp>
        <p:nvSpPr>
          <p:cNvPr id="1048579" name="Footer Placeholder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jpe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jpeg"/><Relationship Id="rId8"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8.pn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jpe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jpeg"/><Relationship Id="rId14" Type="http://schemas.openxmlformats.org/officeDocument/2006/relationships/image" Target="../media/image19.png"/><Relationship Id="rId15"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jpeg"/><Relationship Id="rId7"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24.png"/><Relationship Id="rId4" Type="http://schemas.openxmlformats.org/officeDocument/2006/relationships/image" Target="../media/image12.png"/><Relationship Id="rId5" Type="http://schemas.openxmlformats.org/officeDocument/2006/relationships/image" Target="../media/image25.jpe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2.png"/><Relationship Id="rId1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jpeg"/><Relationship Id="rId6" Type="http://schemas.openxmlformats.org/officeDocument/2006/relationships/image" Target="../media/image33.jpeg"/><Relationship Id="rId7" Type="http://schemas.openxmlformats.org/officeDocument/2006/relationships/image" Target="../media/image15.png"/><Relationship Id="rId8" Type="http://schemas.openxmlformats.org/officeDocument/2006/relationships/image" Target="../media/image34.jpeg"/><Relationship Id="rId9" Type="http://schemas.openxmlformats.org/officeDocument/2006/relationships/image" Target="../media/image14.png"/><Relationship Id="rId10" Type="http://schemas.openxmlformats.org/officeDocument/2006/relationships/image" Target="../media/image11.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jpeg"/><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80" name="Freeform 2"/>
          <p:cNvSpPr/>
          <p:nvPr/>
        </p:nvSpPr>
        <p:spPr>
          <a:xfrm rot="0" flipH="0" flipV="0">
            <a:off x="-449131" y="-215133"/>
            <a:ext cx="10651861" cy="7745465"/>
          </a:xfrm>
          <a:custGeom>
            <a:avLst/>
            <a:ahLst/>
            <a:rect l="l" t="t" r="r" b="b"/>
            <a:pathLst>
              <a:path w="10651861" h="7745465">
                <a:moveTo>
                  <a:pt x="0" y="0"/>
                </a:moveTo>
                <a:lnTo>
                  <a:pt x="10651862" y="0"/>
                </a:lnTo>
                <a:lnTo>
                  <a:pt x="10651862" y="7745466"/>
                </a:lnTo>
                <a:lnTo>
                  <a:pt x="0" y="7745466"/>
                </a:lnTo>
                <a:lnTo>
                  <a:pt x="0" y="0"/>
                </a:lnTo>
                <a:close/>
              </a:path>
            </a:pathLst>
          </a:custGeom>
          <a:blipFill>
            <a:blip xmlns:r="http://schemas.openxmlformats.org/officeDocument/2006/relationships" r:embed="rId1"/>
            <a:stretch>
              <a:fillRect l="-14577" t="0" r="-14760" b="0"/>
            </a:stretch>
          </a:blipFill>
        </p:spPr>
      </p:sp>
      <p:sp>
        <p:nvSpPr>
          <p:cNvPr id="1048681" name="Freeform 3"/>
          <p:cNvSpPr/>
          <p:nvPr/>
        </p:nvSpPr>
        <p:spPr>
          <a:xfrm rot="8325038" flipH="0" flipV="0">
            <a:off x="-1184328" y="-1338322"/>
            <a:ext cx="3759269" cy="2558737"/>
          </a:xfrm>
          <a:custGeom>
            <a:avLst/>
            <a:ahLst/>
            <a:rect l="l" t="t" r="r" b="b"/>
            <a:pathLst>
              <a:path w="3759269" h="2558737">
                <a:moveTo>
                  <a:pt x="0" y="0"/>
                </a:moveTo>
                <a:lnTo>
                  <a:pt x="3759270" y="0"/>
                </a:lnTo>
                <a:lnTo>
                  <a:pt x="3759270"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82" name="Freeform 4"/>
          <p:cNvSpPr/>
          <p:nvPr/>
        </p:nvSpPr>
        <p:spPr>
          <a:xfrm rot="-8470378" flipH="0" flipV="0">
            <a:off x="7873965" y="-1001300"/>
            <a:ext cx="3759269" cy="2558737"/>
          </a:xfrm>
          <a:custGeom>
            <a:avLst/>
            <a:ahLst/>
            <a:rect l="l" t="t" r="r" b="b"/>
            <a:pathLst>
              <a:path w="3759269" h="2558737">
                <a:moveTo>
                  <a:pt x="0" y="0"/>
                </a:moveTo>
                <a:lnTo>
                  <a:pt x="3759270" y="0"/>
                </a:lnTo>
                <a:lnTo>
                  <a:pt x="3759270" y="2558736"/>
                </a:lnTo>
                <a:lnTo>
                  <a:pt x="0" y="2558736"/>
                </a:lnTo>
                <a:lnTo>
                  <a:pt x="0" y="0"/>
                </a:lnTo>
                <a:close/>
              </a:path>
            </a:pathLst>
          </a:custGeom>
          <a:blipFill>
            <a:blip xmlns:r="http://schemas.openxmlformats.org/officeDocument/2006/relationships" r:embed="rId2"/>
            <a:stretch>
              <a:fillRect l="-26490" t="0" r="-9980" b="0"/>
            </a:stretch>
          </a:blipFill>
        </p:spPr>
      </p:sp>
      <p:sp>
        <p:nvSpPr>
          <p:cNvPr id="1048683" name="Freeform 5"/>
          <p:cNvSpPr/>
          <p:nvPr/>
        </p:nvSpPr>
        <p:spPr>
          <a:xfrm rot="-2474961" flipH="0" flipV="0">
            <a:off x="7338687" y="6123755"/>
            <a:ext cx="3759269" cy="2558737"/>
          </a:xfrm>
          <a:custGeom>
            <a:avLst/>
            <a:ahLst/>
            <a:rect l="l" t="t" r="r" b="b"/>
            <a:pathLst>
              <a:path w="3759269" h="2558737">
                <a:moveTo>
                  <a:pt x="0" y="0"/>
                </a:moveTo>
                <a:lnTo>
                  <a:pt x="3759270" y="0"/>
                </a:lnTo>
                <a:lnTo>
                  <a:pt x="3759270" y="2558736"/>
                </a:lnTo>
                <a:lnTo>
                  <a:pt x="0" y="2558736"/>
                </a:lnTo>
                <a:lnTo>
                  <a:pt x="0" y="0"/>
                </a:lnTo>
                <a:close/>
              </a:path>
            </a:pathLst>
          </a:custGeom>
          <a:blipFill>
            <a:blip xmlns:r="http://schemas.openxmlformats.org/officeDocument/2006/relationships" r:embed="rId2"/>
            <a:stretch>
              <a:fillRect l="-26490" t="0" r="-9980" b="0"/>
            </a:stretch>
          </a:blipFill>
        </p:spPr>
      </p:sp>
      <p:sp>
        <p:nvSpPr>
          <p:cNvPr id="1048684" name="Freeform 6"/>
          <p:cNvSpPr/>
          <p:nvPr/>
        </p:nvSpPr>
        <p:spPr>
          <a:xfrm rot="2329621" flipH="0" flipV="0">
            <a:off x="-1741925" y="5864332"/>
            <a:ext cx="3759269" cy="2558737"/>
          </a:xfrm>
          <a:custGeom>
            <a:avLst/>
            <a:ahLst/>
            <a:rect l="l" t="t" r="r" b="b"/>
            <a:pathLst>
              <a:path w="3759269" h="2558737">
                <a:moveTo>
                  <a:pt x="0" y="0"/>
                </a:moveTo>
                <a:lnTo>
                  <a:pt x="3759269" y="0"/>
                </a:lnTo>
                <a:lnTo>
                  <a:pt x="3759269" y="2558736"/>
                </a:lnTo>
                <a:lnTo>
                  <a:pt x="0" y="2558736"/>
                </a:lnTo>
                <a:lnTo>
                  <a:pt x="0" y="0"/>
                </a:lnTo>
                <a:close/>
              </a:path>
            </a:pathLst>
          </a:custGeom>
          <a:blipFill>
            <a:blip xmlns:r="http://schemas.openxmlformats.org/officeDocument/2006/relationships" r:embed="rId2"/>
            <a:stretch>
              <a:fillRect l="-26490" t="0" r="-9980" b="0"/>
            </a:stretch>
          </a:blipFill>
        </p:spPr>
      </p:sp>
      <p:sp>
        <p:nvSpPr>
          <p:cNvPr id="1048685" name="Freeform 7"/>
          <p:cNvSpPr/>
          <p:nvPr/>
        </p:nvSpPr>
        <p:spPr>
          <a:xfrm rot="0" flipH="0" flipV="0">
            <a:off x="3794381" y="8566038"/>
            <a:ext cx="3167207" cy="3290604"/>
          </a:xfrm>
          <a:custGeom>
            <a:avLst/>
            <a:ahLst/>
            <a:rect l="l" t="t" r="r" b="b"/>
            <a:pathLst>
              <a:path w="3167207" h="3290604">
                <a:moveTo>
                  <a:pt x="0" y="0"/>
                </a:moveTo>
                <a:lnTo>
                  <a:pt x="3167206" y="0"/>
                </a:lnTo>
                <a:lnTo>
                  <a:pt x="3167206" y="3290605"/>
                </a:lnTo>
                <a:lnTo>
                  <a:pt x="0" y="3290605"/>
                </a:lnTo>
                <a:lnTo>
                  <a:pt x="0" y="0"/>
                </a:lnTo>
                <a:close/>
              </a:path>
            </a:pathLst>
          </a:custGeom>
          <a:blipFill>
            <a:blip xmlns:r="http://schemas.openxmlformats.org/officeDocument/2006/relationships" r:embed="rId3"/>
            <a:stretch>
              <a:fillRect l="0" t="0" r="0" b="0"/>
            </a:stretch>
          </a:blipFill>
        </p:spPr>
      </p:sp>
      <p:sp>
        <p:nvSpPr>
          <p:cNvPr id="1048686" name="Freeform 8"/>
          <p:cNvSpPr/>
          <p:nvPr/>
        </p:nvSpPr>
        <p:spPr>
          <a:xfrm rot="0" flipH="0" flipV="0">
            <a:off x="3824769" y="9151481"/>
            <a:ext cx="2635634" cy="2705161"/>
          </a:xfrm>
          <a:custGeom>
            <a:avLst/>
            <a:ahLst/>
            <a:rect l="l" t="t" r="r" b="b"/>
            <a:pathLst>
              <a:path w="2635634" h="2705161">
                <a:moveTo>
                  <a:pt x="0" y="0"/>
                </a:moveTo>
                <a:lnTo>
                  <a:pt x="2635634" y="0"/>
                </a:lnTo>
                <a:lnTo>
                  <a:pt x="2635634" y="2705161"/>
                </a:lnTo>
                <a:lnTo>
                  <a:pt x="0" y="2705161"/>
                </a:lnTo>
                <a:lnTo>
                  <a:pt x="0" y="0"/>
                </a:lnTo>
                <a:close/>
              </a:path>
            </a:pathLst>
          </a:custGeom>
          <a:blipFill>
            <a:blip xmlns:r="http://schemas.openxmlformats.org/officeDocument/2006/relationships" r:embed="rId4"/>
            <a:stretch>
              <a:fillRect l="0" t="-11851" r="-5760" b="-43099"/>
            </a:stretch>
          </a:blipFill>
        </p:spPr>
      </p:sp>
      <p:sp>
        <p:nvSpPr>
          <p:cNvPr id="1048687" name="TextBox 9"/>
          <p:cNvSpPr txBox="1"/>
          <p:nvPr/>
        </p:nvSpPr>
        <p:spPr>
          <a:xfrm rot="0">
            <a:off x="2175867" y="9689814"/>
            <a:ext cx="7747904" cy="1043051"/>
          </a:xfrm>
          <a:prstGeom prst="rect"/>
        </p:spPr>
        <p:txBody>
          <a:bodyPr anchor="t" bIns="0" lIns="0" rIns="0" rtlCol="0" tIns="0">
            <a:spAutoFit/>
          </a:bodyPr>
          <a:p>
            <a:pPr algn="ctr">
              <a:lnSpc>
                <a:spcPts val="8213"/>
              </a:lnSpc>
            </a:pPr>
            <a:r>
              <a:rPr sz="5866" lang="en-US">
                <a:solidFill>
                  <a:srgbClr val="000000"/>
                </a:solidFill>
                <a:latin typeface="Bryndan Write"/>
                <a:ea typeface="Bryndan Write"/>
                <a:cs typeface="Bryndan Write"/>
                <a:sym typeface="Bryndan Write"/>
              </a:rPr>
              <a:t>It's your 23rd birthday</a:t>
            </a:r>
          </a:p>
        </p:txBody>
      </p:sp>
      <p:sp>
        <p:nvSpPr>
          <p:cNvPr id="1048688" name="Freeform 10"/>
          <p:cNvSpPr/>
          <p:nvPr/>
        </p:nvSpPr>
        <p:spPr>
          <a:xfrm rot="0" flipH="0" flipV="0">
            <a:off x="137710" y="2671137"/>
            <a:ext cx="1115195" cy="2703503"/>
          </a:xfrm>
          <a:custGeom>
            <a:avLst/>
            <a:ahLst/>
            <a:rect l="l" t="t" r="r" b="b"/>
            <a:pathLst>
              <a:path w="1115195" h="2703503">
                <a:moveTo>
                  <a:pt x="0" y="0"/>
                </a:moveTo>
                <a:lnTo>
                  <a:pt x="1115195" y="0"/>
                </a:lnTo>
                <a:lnTo>
                  <a:pt x="1115195" y="2703503"/>
                </a:lnTo>
                <a:lnTo>
                  <a:pt x="0" y="2703503"/>
                </a:lnTo>
                <a:lnTo>
                  <a:pt x="0" y="0"/>
                </a:lnTo>
                <a:close/>
              </a:path>
            </a:pathLst>
          </a:custGeom>
          <a:blipFill>
            <a:blip xmlns:r="http://schemas.openxmlformats.org/officeDocument/2006/relationships" r:embed="rId5"/>
            <a:stretch>
              <a:fillRect l="0" t="0" r="0" b="0"/>
            </a:stretch>
          </a:blipFill>
        </p:spPr>
      </p:sp>
      <p:sp>
        <p:nvSpPr>
          <p:cNvPr id="1048689" name="Freeform 11"/>
          <p:cNvSpPr/>
          <p:nvPr/>
        </p:nvSpPr>
        <p:spPr>
          <a:xfrm rot="0" flipH="1" flipV="0">
            <a:off x="6460402" y="9212289"/>
            <a:ext cx="1115195" cy="2703503"/>
          </a:xfrm>
          <a:custGeom>
            <a:avLst/>
            <a:ahLst/>
            <a:rect l="l" t="t" r="r" b="b"/>
            <a:pathLst>
              <a:path w="1115195" h="2703503">
                <a:moveTo>
                  <a:pt x="1115195" y="0"/>
                </a:moveTo>
                <a:lnTo>
                  <a:pt x="0" y="0"/>
                </a:lnTo>
                <a:lnTo>
                  <a:pt x="0" y="2703503"/>
                </a:lnTo>
                <a:lnTo>
                  <a:pt x="1115195" y="2703503"/>
                </a:lnTo>
                <a:lnTo>
                  <a:pt x="1115195" y="0"/>
                </a:lnTo>
                <a:close/>
              </a:path>
            </a:pathLst>
          </a:custGeom>
          <a:blipFill>
            <a:blip xmlns:r="http://schemas.openxmlformats.org/officeDocument/2006/relationships" r:embed="rId5"/>
            <a:stretch>
              <a:fillRect l="0" t="0" r="0" b="0"/>
            </a:stretch>
          </a:blipFill>
        </p:spPr>
      </p:sp>
      <p:sp>
        <p:nvSpPr>
          <p:cNvPr id="1048690" name="Freeform 12"/>
          <p:cNvSpPr/>
          <p:nvPr/>
        </p:nvSpPr>
        <p:spPr>
          <a:xfrm rot="-5400000" flipH="0" flipV="0">
            <a:off x="3840033" y="11138533"/>
            <a:ext cx="2431775" cy="1162831"/>
          </a:xfrm>
          <a:custGeom>
            <a:avLst/>
            <a:ahLst/>
            <a:rect l="l" t="t" r="r" b="b"/>
            <a:pathLst>
              <a:path w="2431775" h="1162831">
                <a:moveTo>
                  <a:pt x="0" y="0"/>
                </a:moveTo>
                <a:lnTo>
                  <a:pt x="2431775" y="0"/>
                </a:lnTo>
                <a:lnTo>
                  <a:pt x="2431775" y="1162831"/>
                </a:lnTo>
                <a:lnTo>
                  <a:pt x="0" y="1162831"/>
                </a:lnTo>
                <a:lnTo>
                  <a:pt x="0" y="0"/>
                </a:lnTo>
                <a:close/>
              </a:path>
            </a:pathLst>
          </a:custGeom>
          <a:blipFill>
            <a:blip xmlns:r="http://schemas.openxmlformats.org/officeDocument/2006/relationships" r:embed="rId6"/>
            <a:stretch>
              <a:fillRect l="0" t="0" r="0" b="0"/>
            </a:stretch>
          </a:blipFill>
        </p:spPr>
      </p:sp>
      <p:sp>
        <p:nvSpPr>
          <p:cNvPr id="1048691" name="Freeform 13"/>
          <p:cNvSpPr/>
          <p:nvPr/>
        </p:nvSpPr>
        <p:spPr>
          <a:xfrm rot="-5400000" flipH="0" flipV="1">
            <a:off x="7192243" y="9785953"/>
            <a:ext cx="2431775" cy="1162831"/>
          </a:xfrm>
          <a:custGeom>
            <a:avLst/>
            <a:ahLst/>
            <a:rect l="l" t="t" r="r" b="b"/>
            <a:pathLst>
              <a:path w="2431775" h="1162831">
                <a:moveTo>
                  <a:pt x="0" y="1162831"/>
                </a:moveTo>
                <a:lnTo>
                  <a:pt x="2431775" y="1162831"/>
                </a:lnTo>
                <a:lnTo>
                  <a:pt x="2431775" y="0"/>
                </a:lnTo>
                <a:lnTo>
                  <a:pt x="0" y="0"/>
                </a:lnTo>
                <a:lnTo>
                  <a:pt x="0" y="1162831"/>
                </a:lnTo>
                <a:close/>
              </a:path>
            </a:pathLst>
          </a:custGeom>
          <a:blipFill>
            <a:blip xmlns:r="http://schemas.openxmlformats.org/officeDocument/2006/relationships" r:embed="rId6"/>
            <a:stretch>
              <a:fillRect l="0" t="0" r="0" b="0"/>
            </a:stretch>
          </a:blipFill>
        </p:spPr>
      </p:sp>
      <p:grpSp>
        <p:nvGrpSpPr>
          <p:cNvPr id="44" name="Group 14"/>
          <p:cNvGrpSpPr/>
          <p:nvPr/>
        </p:nvGrpSpPr>
        <p:grpSpPr>
          <a:xfrm rot="-10800000">
            <a:off x="4383446" y="9943947"/>
            <a:ext cx="2506849" cy="534786"/>
            <a:chOff x="0" y="0"/>
            <a:chExt cx="10390863" cy="2216684"/>
          </a:xfrm>
        </p:grpSpPr>
        <p:sp>
          <p:nvSpPr>
            <p:cNvPr id="1048692" name="Freeform 15"/>
            <p:cNvSpPr/>
            <p:nvPr/>
          </p:nvSpPr>
          <p:spPr>
            <a:xfrm rot="0" flipH="0" flipV="0">
              <a:off x="-9098" y="-6509"/>
              <a:ext cx="10405193" cy="2248738"/>
            </a:xfrm>
            <a:custGeom>
              <a:avLst/>
              <a:ahLst/>
              <a:rect l="l" t="t" r="r" b="b"/>
              <a:pathLst>
                <a:path w="10405193" h="2248738">
                  <a:moveTo>
                    <a:pt x="63030" y="1655184"/>
                  </a:moveTo>
                  <a:cubicBezTo>
                    <a:pt x="63030" y="1655184"/>
                    <a:pt x="0" y="1408620"/>
                    <a:pt x="10218" y="1214762"/>
                  </a:cubicBezTo>
                  <a:cubicBezTo>
                    <a:pt x="18651" y="990971"/>
                    <a:pt x="65033" y="645332"/>
                    <a:pt x="65033" y="645332"/>
                  </a:cubicBezTo>
                  <a:cubicBezTo>
                    <a:pt x="82233" y="502466"/>
                    <a:pt x="56685" y="337866"/>
                    <a:pt x="181385" y="223925"/>
                  </a:cubicBezTo>
                  <a:cubicBezTo>
                    <a:pt x="346794" y="72788"/>
                    <a:pt x="621643" y="0"/>
                    <a:pt x="9512120" y="6965"/>
                  </a:cubicBezTo>
                  <a:cubicBezTo>
                    <a:pt x="9728868" y="16819"/>
                    <a:pt x="9933184" y="36481"/>
                    <a:pt x="10067372" y="101690"/>
                  </a:cubicBezTo>
                  <a:cubicBezTo>
                    <a:pt x="10323417" y="226120"/>
                    <a:pt x="10405193" y="459160"/>
                    <a:pt x="10399706" y="704684"/>
                  </a:cubicBezTo>
                  <a:cubicBezTo>
                    <a:pt x="10399706" y="704684"/>
                    <a:pt x="10356418" y="1013073"/>
                    <a:pt x="10363850" y="1248607"/>
                  </a:cubicBezTo>
                  <a:cubicBezTo>
                    <a:pt x="10370974" y="1396986"/>
                    <a:pt x="10378130" y="1592589"/>
                    <a:pt x="10378130" y="1592589"/>
                  </a:cubicBezTo>
                  <a:cubicBezTo>
                    <a:pt x="10361449" y="1808321"/>
                    <a:pt x="10246805" y="2018933"/>
                    <a:pt x="10049936" y="2130557"/>
                  </a:cubicBezTo>
                  <a:cubicBezTo>
                    <a:pt x="9899584" y="2215806"/>
                    <a:pt x="9701553" y="2230903"/>
                    <a:pt x="7714266" y="2220162"/>
                  </a:cubicBezTo>
                  <a:cubicBezTo>
                    <a:pt x="645952" y="2214885"/>
                    <a:pt x="384604" y="2248738"/>
                    <a:pt x="254278" y="2139580"/>
                  </a:cubicBezTo>
                  <a:cubicBezTo>
                    <a:pt x="145767" y="2048695"/>
                    <a:pt x="81795" y="1855383"/>
                    <a:pt x="63030" y="1655184"/>
                  </a:cubicBezTo>
                  <a:close/>
                </a:path>
              </a:pathLst>
            </a:custGeom>
            <a:solidFill>
              <a:srgbClr val="602B34"/>
            </a:solidFill>
          </p:spPr>
        </p:sp>
      </p:grpSp>
      <p:sp>
        <p:nvSpPr>
          <p:cNvPr id="1048693" name="TextBox 16"/>
          <p:cNvSpPr txBox="1"/>
          <p:nvPr/>
        </p:nvSpPr>
        <p:spPr>
          <a:xfrm rot="0">
            <a:off x="4312156" y="10504061"/>
            <a:ext cx="2649431" cy="474091"/>
          </a:xfrm>
          <a:prstGeom prst="rect"/>
        </p:spPr>
        <p:txBody>
          <a:bodyPr anchor="t" bIns="0" lIns="0" rIns="0" rtlCol="0" tIns="0">
            <a:spAutoFit/>
          </a:bodyPr>
          <a:p>
            <a:pPr algn="ctr">
              <a:lnSpc>
                <a:spcPts val="3733"/>
              </a:lnSpc>
            </a:pPr>
            <a:r>
              <a:rPr sz="2666" lang="en-US">
                <a:solidFill>
                  <a:srgbClr val="FFFFFF"/>
                </a:solidFill>
                <a:latin typeface="Gaegu Light"/>
                <a:ea typeface="Gaegu Light"/>
                <a:cs typeface="Gaegu Light"/>
                <a:sym typeface="Gaegu Light"/>
              </a:rPr>
              <a:t>Samira Hadid</a:t>
            </a:r>
          </a:p>
        </p:txBody>
      </p:sp>
      <p:sp>
        <p:nvSpPr>
          <p:cNvPr id="1048694" name=""/>
          <p:cNvSpPr txBox="1"/>
          <p:nvPr/>
        </p:nvSpPr>
        <p:spPr>
          <a:xfrm>
            <a:off x="3254714" y="278068"/>
            <a:ext cx="4572000" cy="891539"/>
          </a:xfrm>
          <a:prstGeom prst="rect"/>
        </p:spPr>
        <p:txBody>
          <a:bodyPr rtlCol="0" wrap="square">
            <a:spAutoFit/>
          </a:bodyPr>
          <a:p>
            <a:r>
              <a:rPr b="1" sz="5400" lang="uz-UZ">
                <a:solidFill>
                  <a:srgbClr val="FF6600"/>
                </a:solidFill>
              </a:rPr>
              <a:t>My famille</a:t>
            </a:r>
            <a:endParaRPr b="1" sz="2800" lang="uz-UZ">
              <a:solidFill>
                <a:srgbClr val="FF6600"/>
              </a:solidFill>
            </a:endParaRPr>
          </a:p>
        </p:txBody>
      </p:sp>
      <p:sp>
        <p:nvSpPr>
          <p:cNvPr id="1048695" name=""/>
          <p:cNvSpPr txBox="1"/>
          <p:nvPr/>
        </p:nvSpPr>
        <p:spPr>
          <a:xfrm>
            <a:off x="1538769" y="1807231"/>
            <a:ext cx="3990109" cy="4358639"/>
          </a:xfrm>
          <a:prstGeom prst="rect"/>
        </p:spPr>
        <p:txBody>
          <a:bodyPr rtlCol="0" wrap="square">
            <a:spAutoFit/>
          </a:bodyPr>
          <a:p>
            <a:pPr>
              <a:lnSpc>
                <a:spcPct val="150000"/>
              </a:lnSpc>
            </a:pPr>
            <a:r>
              <a:rPr b="1" sz="2400" lang="uz-UZ">
                <a:solidFill>
                  <a:srgbClr val="008000"/>
                </a:solidFill>
              </a:rPr>
              <a:t>Je m'appelle Malika.  Je m'appelle Muhtorova et mon nom de famille est Zhilin. J'ai dix-sept ans. Je voudrais vous dire quelques mots sur ma famille. J'ai une mère, un père et une grand-mère. .​​ Nous sommes quatre dans la famille.​​​​​​</a:t>
            </a:r>
            <a:endParaRPr b="1" sz="2800" lang="uz-UZ">
              <a:solidFill>
                <a:srgbClr val="008000"/>
              </a:solidFill>
            </a:endParaRPr>
          </a:p>
        </p:txBody>
      </p:sp>
      <p:pic>
        <p:nvPicPr>
          <p:cNvPr id="2097156" name=""/>
          <p:cNvPicPr>
            <a:picLocks/>
          </p:cNvPicPr>
          <p:nvPr/>
        </p:nvPicPr>
        <p:blipFill>
          <a:blip xmlns:r="http://schemas.openxmlformats.org/officeDocument/2006/relationships" r:embed="rId7"/>
          <a:stretch>
            <a:fillRect/>
          </a:stretch>
        </p:blipFill>
        <p:spPr>
          <a:xfrm rot="0">
            <a:off x="5814742" y="1807231"/>
            <a:ext cx="4185226" cy="4188347"/>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96" name="Freeform 2"/>
          <p:cNvSpPr/>
          <p:nvPr/>
        </p:nvSpPr>
        <p:spPr>
          <a:xfrm rot="0" flipH="0" flipV="0">
            <a:off x="-414595" y="-183498"/>
            <a:ext cx="10582790" cy="7682196"/>
          </a:xfrm>
          <a:custGeom>
            <a:avLst/>
            <a:ahLst/>
            <a:rect l="l" t="t" r="r" b="b"/>
            <a:pathLst>
              <a:path w="10582790" h="7682196">
                <a:moveTo>
                  <a:pt x="0" y="0"/>
                </a:moveTo>
                <a:lnTo>
                  <a:pt x="10582790" y="0"/>
                </a:lnTo>
                <a:lnTo>
                  <a:pt x="10582790" y="7682196"/>
                </a:lnTo>
                <a:lnTo>
                  <a:pt x="0" y="7682196"/>
                </a:lnTo>
                <a:lnTo>
                  <a:pt x="0" y="0"/>
                </a:lnTo>
                <a:close/>
              </a:path>
            </a:pathLst>
          </a:custGeom>
          <a:blipFill>
            <a:blip xmlns:r="http://schemas.openxmlformats.org/officeDocument/2006/relationships" r:embed="rId1"/>
            <a:stretch>
              <a:fillRect l="-14913" t="0" r="-14205" b="0"/>
            </a:stretch>
          </a:blipFill>
        </p:spPr>
      </p:sp>
      <p:sp>
        <p:nvSpPr>
          <p:cNvPr id="1048697" name="Freeform 3"/>
          <p:cNvSpPr/>
          <p:nvPr/>
        </p:nvSpPr>
        <p:spPr>
          <a:xfrm rot="8161115" flipH="0" flipV="0">
            <a:off x="-1531168" y="-1662985"/>
            <a:ext cx="4287309" cy="2918145"/>
          </a:xfrm>
          <a:custGeom>
            <a:avLst/>
            <a:ahLst/>
            <a:rect l="l" t="t" r="r" b="b"/>
            <a:pathLst>
              <a:path w="4287309" h="2918145">
                <a:moveTo>
                  <a:pt x="0" y="0"/>
                </a:moveTo>
                <a:lnTo>
                  <a:pt x="4287309" y="0"/>
                </a:lnTo>
                <a:lnTo>
                  <a:pt x="4287309" y="2918145"/>
                </a:lnTo>
                <a:lnTo>
                  <a:pt x="0" y="2918145"/>
                </a:lnTo>
                <a:lnTo>
                  <a:pt x="0" y="0"/>
                </a:lnTo>
                <a:close/>
              </a:path>
            </a:pathLst>
          </a:custGeom>
          <a:blipFill>
            <a:blip xmlns:r="http://schemas.openxmlformats.org/officeDocument/2006/relationships" r:embed="rId2"/>
            <a:stretch>
              <a:fillRect l="-26490" t="0" r="-9980" b="0"/>
            </a:stretch>
          </a:blipFill>
        </p:spPr>
      </p:sp>
      <p:sp>
        <p:nvSpPr>
          <p:cNvPr id="1048698" name="Freeform 4"/>
          <p:cNvSpPr/>
          <p:nvPr/>
        </p:nvSpPr>
        <p:spPr>
          <a:xfrm rot="-2565299" flipH="0" flipV="0">
            <a:off x="6313457" y="5155627"/>
            <a:ext cx="1281018" cy="2434238"/>
          </a:xfrm>
          <a:custGeom>
            <a:avLst/>
            <a:ahLst/>
            <a:rect l="l" t="t" r="r" b="b"/>
            <a:pathLst>
              <a:path w="1281018" h="2434238">
                <a:moveTo>
                  <a:pt x="0" y="0"/>
                </a:moveTo>
                <a:lnTo>
                  <a:pt x="1281018" y="0"/>
                </a:lnTo>
                <a:lnTo>
                  <a:pt x="1281018" y="2434238"/>
                </a:lnTo>
                <a:lnTo>
                  <a:pt x="0" y="2434238"/>
                </a:lnTo>
                <a:lnTo>
                  <a:pt x="0" y="0"/>
                </a:lnTo>
                <a:close/>
              </a:path>
            </a:pathLst>
          </a:custGeom>
          <a:blipFill>
            <a:blip xmlns:r="http://schemas.openxmlformats.org/officeDocument/2006/relationships" r:embed="rId3"/>
            <a:stretch>
              <a:fillRect l="0" t="0" r="0" b="0"/>
            </a:stretch>
          </a:blipFill>
        </p:spPr>
      </p:sp>
      <p:sp>
        <p:nvSpPr>
          <p:cNvPr id="1048699" name="Freeform 5"/>
          <p:cNvSpPr/>
          <p:nvPr/>
        </p:nvSpPr>
        <p:spPr>
          <a:xfrm rot="-2526360" flipH="0" flipV="0">
            <a:off x="7516531" y="6035832"/>
            <a:ext cx="3759269" cy="2558737"/>
          </a:xfrm>
          <a:custGeom>
            <a:avLst/>
            <a:ahLst/>
            <a:rect l="l" t="t" r="r" b="b"/>
            <a:pathLst>
              <a:path w="3759269" h="2558737">
                <a:moveTo>
                  <a:pt x="0" y="0"/>
                </a:moveTo>
                <a:lnTo>
                  <a:pt x="3759270" y="0"/>
                </a:lnTo>
                <a:lnTo>
                  <a:pt x="3759270" y="2558736"/>
                </a:lnTo>
                <a:lnTo>
                  <a:pt x="0" y="2558736"/>
                </a:lnTo>
                <a:lnTo>
                  <a:pt x="0" y="0"/>
                </a:lnTo>
                <a:close/>
              </a:path>
            </a:pathLst>
          </a:custGeom>
          <a:blipFill>
            <a:blip xmlns:r="http://schemas.openxmlformats.org/officeDocument/2006/relationships" r:embed="rId2"/>
            <a:stretch>
              <a:fillRect l="-26490" t="0" r="-9980" b="0"/>
            </a:stretch>
          </a:blipFill>
        </p:spPr>
      </p:sp>
      <p:grpSp>
        <p:nvGrpSpPr>
          <p:cNvPr id="46" name="Group 6"/>
          <p:cNvGrpSpPr/>
          <p:nvPr/>
        </p:nvGrpSpPr>
        <p:grpSpPr>
          <a:xfrm rot="0">
            <a:off x="7143832" y="8435325"/>
            <a:ext cx="2407762" cy="2536416"/>
            <a:chOff x="0" y="0"/>
            <a:chExt cx="2188608" cy="2305553"/>
          </a:xfrm>
        </p:grpSpPr>
        <p:sp>
          <p:nvSpPr>
            <p:cNvPr id="1048700" name="Freeform 7"/>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EAA58D"/>
            </a:solidFill>
          </p:spPr>
        </p:sp>
      </p:grpSp>
      <p:sp>
        <p:nvSpPr>
          <p:cNvPr id="1048701" name="Freeform 8"/>
          <p:cNvSpPr/>
          <p:nvPr/>
        </p:nvSpPr>
        <p:spPr>
          <a:xfrm rot="0" flipH="0" flipV="0">
            <a:off x="7227325" y="9251692"/>
            <a:ext cx="1921973" cy="2107019"/>
          </a:xfrm>
          <a:custGeom>
            <a:avLst/>
            <a:ahLst/>
            <a:rect l="l" t="t" r="r" b="b"/>
            <a:pathLst>
              <a:path w="1921973" h="2107019">
                <a:moveTo>
                  <a:pt x="0" y="0"/>
                </a:moveTo>
                <a:lnTo>
                  <a:pt x="1921973" y="0"/>
                </a:lnTo>
                <a:lnTo>
                  <a:pt x="1921973" y="2107019"/>
                </a:lnTo>
                <a:lnTo>
                  <a:pt x="0" y="2107019"/>
                </a:lnTo>
                <a:lnTo>
                  <a:pt x="0" y="0"/>
                </a:lnTo>
                <a:close/>
              </a:path>
            </a:pathLst>
          </a:custGeom>
          <a:blipFill>
            <a:blip xmlns:r="http://schemas.openxmlformats.org/officeDocument/2006/relationships" r:embed="rId4"/>
            <a:stretch>
              <a:fillRect l="-9883" t="-2392" r="-58880" b="-75"/>
            </a:stretch>
          </a:blipFill>
        </p:spPr>
      </p:sp>
      <p:grpSp>
        <p:nvGrpSpPr>
          <p:cNvPr id="47" name="Group 9"/>
          <p:cNvGrpSpPr/>
          <p:nvPr/>
        </p:nvGrpSpPr>
        <p:grpSpPr>
          <a:xfrm rot="0">
            <a:off x="5584214" y="9448405"/>
            <a:ext cx="2599572" cy="2738476"/>
            <a:chOff x="0" y="0"/>
            <a:chExt cx="2188608" cy="2305553"/>
          </a:xfrm>
        </p:grpSpPr>
        <p:sp>
          <p:nvSpPr>
            <p:cNvPr id="1048702" name="Freeform 10"/>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B60D2E"/>
            </a:solidFill>
          </p:spPr>
        </p:sp>
      </p:grpSp>
      <p:sp>
        <p:nvSpPr>
          <p:cNvPr id="1048703" name="Freeform 11"/>
          <p:cNvSpPr/>
          <p:nvPr/>
        </p:nvSpPr>
        <p:spPr>
          <a:xfrm rot="0" flipH="0" flipV="0">
            <a:off x="5584215" y="9674244"/>
            <a:ext cx="2116221" cy="2286798"/>
          </a:xfrm>
          <a:custGeom>
            <a:avLst/>
            <a:ahLst/>
            <a:rect l="l" t="t" r="r" b="b"/>
            <a:pathLst>
              <a:path w="2116221" h="2286798">
                <a:moveTo>
                  <a:pt x="0" y="0"/>
                </a:moveTo>
                <a:lnTo>
                  <a:pt x="2116220" y="0"/>
                </a:lnTo>
                <a:lnTo>
                  <a:pt x="2116220" y="2286798"/>
                </a:lnTo>
                <a:lnTo>
                  <a:pt x="0" y="2286798"/>
                </a:lnTo>
                <a:lnTo>
                  <a:pt x="0" y="0"/>
                </a:lnTo>
                <a:close/>
              </a:path>
            </a:pathLst>
          </a:custGeom>
          <a:blipFill>
            <a:blip xmlns:r="http://schemas.openxmlformats.org/officeDocument/2006/relationships" r:embed="rId5"/>
            <a:stretch>
              <a:fillRect l="-52925" t="-17574" r="-37950" b="0"/>
            </a:stretch>
          </a:blipFill>
        </p:spPr>
      </p:sp>
      <p:sp>
        <p:nvSpPr>
          <p:cNvPr id="1048704" name="Freeform 12"/>
          <p:cNvSpPr/>
          <p:nvPr/>
        </p:nvSpPr>
        <p:spPr>
          <a:xfrm rot="1112286" flipH="0" flipV="0">
            <a:off x="5755123" y="10149454"/>
            <a:ext cx="789483" cy="743549"/>
          </a:xfrm>
          <a:custGeom>
            <a:avLst/>
            <a:ahLst/>
            <a:rect l="l" t="t" r="r" b="b"/>
            <a:pathLst>
              <a:path w="789483" h="743549">
                <a:moveTo>
                  <a:pt x="0" y="0"/>
                </a:moveTo>
                <a:lnTo>
                  <a:pt x="789483" y="0"/>
                </a:lnTo>
                <a:lnTo>
                  <a:pt x="789483" y="743549"/>
                </a:lnTo>
                <a:lnTo>
                  <a:pt x="0" y="743549"/>
                </a:lnTo>
                <a:lnTo>
                  <a:pt x="0" y="0"/>
                </a:lnTo>
                <a:close/>
              </a:path>
            </a:pathLst>
          </a:custGeom>
          <a:blipFill>
            <a:blip xmlns:r="http://schemas.openxmlformats.org/officeDocument/2006/relationships" r:embed="rId6"/>
            <a:stretch>
              <a:fillRect l="0" t="0" r="0" b="0"/>
            </a:stretch>
          </a:blipFill>
        </p:spPr>
      </p:sp>
      <p:grpSp>
        <p:nvGrpSpPr>
          <p:cNvPr id="48" name="Group 13"/>
          <p:cNvGrpSpPr/>
          <p:nvPr/>
        </p:nvGrpSpPr>
        <p:grpSpPr>
          <a:xfrm rot="0">
            <a:off x="444566" y="2657122"/>
            <a:ext cx="3882197" cy="3604648"/>
            <a:chOff x="0" y="0"/>
            <a:chExt cx="2188608" cy="2305553"/>
          </a:xfrm>
        </p:grpSpPr>
        <p:sp>
          <p:nvSpPr>
            <p:cNvPr id="1048705" name="Freeform 14"/>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EAA58D"/>
            </a:solidFill>
          </p:spPr>
        </p:sp>
      </p:grpSp>
      <p:sp>
        <p:nvSpPr>
          <p:cNvPr id="1048706" name="Freeform 15"/>
          <p:cNvSpPr/>
          <p:nvPr/>
        </p:nvSpPr>
        <p:spPr>
          <a:xfrm rot="1531804" flipH="0" flipV="0">
            <a:off x="1657387" y="902472"/>
            <a:ext cx="1353299" cy="2471779"/>
          </a:xfrm>
          <a:custGeom>
            <a:avLst/>
            <a:ahLst/>
            <a:rect l="l" t="t" r="r" b="b"/>
            <a:pathLst>
              <a:path w="1353299" h="2471779">
                <a:moveTo>
                  <a:pt x="0" y="0"/>
                </a:moveTo>
                <a:lnTo>
                  <a:pt x="1353300" y="0"/>
                </a:lnTo>
                <a:lnTo>
                  <a:pt x="1353300" y="2471780"/>
                </a:lnTo>
                <a:lnTo>
                  <a:pt x="0" y="2471780"/>
                </a:lnTo>
                <a:lnTo>
                  <a:pt x="0" y="0"/>
                </a:lnTo>
                <a:close/>
              </a:path>
            </a:pathLst>
          </a:custGeom>
          <a:blipFill>
            <a:blip xmlns:r="http://schemas.openxmlformats.org/officeDocument/2006/relationships" r:embed="rId7"/>
            <a:stretch>
              <a:fillRect l="0" t="0" r="0" b="0"/>
            </a:stretch>
          </a:blipFill>
        </p:spPr>
      </p:sp>
      <p:sp>
        <p:nvSpPr>
          <p:cNvPr id="1048707" name="Freeform 16"/>
          <p:cNvSpPr/>
          <p:nvPr/>
        </p:nvSpPr>
        <p:spPr>
          <a:xfrm rot="0" flipH="0" flipV="0">
            <a:off x="3895526" y="9154978"/>
            <a:ext cx="1962548" cy="2203733"/>
          </a:xfrm>
          <a:custGeom>
            <a:avLst/>
            <a:ahLst/>
            <a:rect l="l" t="t" r="r" b="b"/>
            <a:pathLst>
              <a:path w="1962548" h="2203733">
                <a:moveTo>
                  <a:pt x="0" y="0"/>
                </a:moveTo>
                <a:lnTo>
                  <a:pt x="1962548" y="0"/>
                </a:lnTo>
                <a:lnTo>
                  <a:pt x="1962548" y="2203733"/>
                </a:lnTo>
                <a:lnTo>
                  <a:pt x="0" y="2203733"/>
                </a:lnTo>
                <a:lnTo>
                  <a:pt x="0" y="0"/>
                </a:lnTo>
                <a:close/>
              </a:path>
            </a:pathLst>
          </a:custGeom>
          <a:blipFill>
            <a:blip xmlns:r="http://schemas.openxmlformats.org/officeDocument/2006/relationships" r:embed="rId8"/>
            <a:stretch>
              <a:fillRect l="-60899" t="-11985" r="-44788" b="-9941"/>
            </a:stretch>
          </a:blipFill>
        </p:spPr>
      </p:sp>
      <p:sp>
        <p:nvSpPr>
          <p:cNvPr id="1048708" name="Freeform 17"/>
          <p:cNvSpPr/>
          <p:nvPr/>
        </p:nvSpPr>
        <p:spPr>
          <a:xfrm rot="8099999" flipH="0" flipV="0">
            <a:off x="4644989" y="10334315"/>
            <a:ext cx="961824" cy="334479"/>
          </a:xfrm>
          <a:custGeom>
            <a:avLst/>
            <a:ahLst/>
            <a:rect l="l" t="t" r="r" b="b"/>
            <a:pathLst>
              <a:path w="961824" h="334479">
                <a:moveTo>
                  <a:pt x="0" y="0"/>
                </a:moveTo>
                <a:lnTo>
                  <a:pt x="961824" y="0"/>
                </a:lnTo>
                <a:lnTo>
                  <a:pt x="961824" y="334479"/>
                </a:lnTo>
                <a:lnTo>
                  <a:pt x="0" y="334479"/>
                </a:lnTo>
                <a:lnTo>
                  <a:pt x="0" y="0"/>
                </a:lnTo>
                <a:close/>
              </a:path>
            </a:pathLst>
          </a:custGeom>
          <a:blipFill>
            <a:blip xmlns:r="http://schemas.openxmlformats.org/officeDocument/2006/relationships" r:embed="rId9"/>
            <a:stretch>
              <a:fillRect l="0" t="-3282" r="-65623" b="-3282"/>
            </a:stretch>
          </a:blipFill>
        </p:spPr>
      </p:sp>
      <p:sp>
        <p:nvSpPr>
          <p:cNvPr id="1048709" name="Freeform 18"/>
          <p:cNvSpPr/>
          <p:nvPr/>
        </p:nvSpPr>
        <p:spPr>
          <a:xfrm rot="2565716" flipH="0" flipV="0">
            <a:off x="4606876" y="9531866"/>
            <a:ext cx="1078230" cy="340541"/>
          </a:xfrm>
          <a:custGeom>
            <a:avLst/>
            <a:ahLst/>
            <a:rect l="l" t="t" r="r" b="b"/>
            <a:pathLst>
              <a:path w="1078230" h="340541">
                <a:moveTo>
                  <a:pt x="0" y="0"/>
                </a:moveTo>
                <a:lnTo>
                  <a:pt x="1078230" y="0"/>
                </a:lnTo>
                <a:lnTo>
                  <a:pt x="1078230" y="340541"/>
                </a:lnTo>
                <a:lnTo>
                  <a:pt x="0" y="340541"/>
                </a:lnTo>
                <a:lnTo>
                  <a:pt x="0" y="0"/>
                </a:lnTo>
                <a:close/>
              </a:path>
            </a:pathLst>
          </a:custGeom>
          <a:blipFill>
            <a:blip xmlns:r="http://schemas.openxmlformats.org/officeDocument/2006/relationships" r:embed="rId10"/>
            <a:stretch>
              <a:fillRect l="0" t="0" r="0" b="0"/>
            </a:stretch>
          </a:blipFill>
        </p:spPr>
      </p:sp>
      <p:sp>
        <p:nvSpPr>
          <p:cNvPr id="1048710" name="Freeform 19"/>
          <p:cNvSpPr/>
          <p:nvPr/>
        </p:nvSpPr>
        <p:spPr>
          <a:xfrm rot="-2366134" flipH="0" flipV="0">
            <a:off x="5377163" y="-2092475"/>
            <a:ext cx="961824" cy="334479"/>
          </a:xfrm>
          <a:custGeom>
            <a:avLst/>
            <a:ahLst/>
            <a:rect l="l" t="t" r="r" b="b"/>
            <a:pathLst>
              <a:path w="961824" h="334479">
                <a:moveTo>
                  <a:pt x="0" y="0"/>
                </a:moveTo>
                <a:lnTo>
                  <a:pt x="961824" y="0"/>
                </a:lnTo>
                <a:lnTo>
                  <a:pt x="961824" y="334479"/>
                </a:lnTo>
                <a:lnTo>
                  <a:pt x="0" y="334479"/>
                </a:lnTo>
                <a:lnTo>
                  <a:pt x="0" y="0"/>
                </a:lnTo>
                <a:close/>
              </a:path>
            </a:pathLst>
          </a:custGeom>
          <a:blipFill>
            <a:blip xmlns:r="http://schemas.openxmlformats.org/officeDocument/2006/relationships" r:embed="rId9"/>
            <a:stretch>
              <a:fillRect l="0" t="-3282" r="-65623" b="-3282"/>
            </a:stretch>
          </a:blipFill>
        </p:spPr>
      </p:sp>
      <p:sp>
        <p:nvSpPr>
          <p:cNvPr id="1048711" name="Freeform 20"/>
          <p:cNvSpPr/>
          <p:nvPr/>
        </p:nvSpPr>
        <p:spPr>
          <a:xfrm rot="8335591" flipH="0" flipV="0">
            <a:off x="3819392" y="5719902"/>
            <a:ext cx="1078230" cy="340541"/>
          </a:xfrm>
          <a:custGeom>
            <a:avLst/>
            <a:ahLst/>
            <a:rect l="l" t="t" r="r" b="b"/>
            <a:pathLst>
              <a:path w="1078230" h="340541">
                <a:moveTo>
                  <a:pt x="0" y="0"/>
                </a:moveTo>
                <a:lnTo>
                  <a:pt x="1078230" y="0"/>
                </a:lnTo>
                <a:lnTo>
                  <a:pt x="1078230" y="340541"/>
                </a:lnTo>
                <a:lnTo>
                  <a:pt x="0" y="340541"/>
                </a:lnTo>
                <a:lnTo>
                  <a:pt x="0" y="0"/>
                </a:lnTo>
                <a:close/>
              </a:path>
            </a:pathLst>
          </a:custGeom>
          <a:blipFill>
            <a:blip xmlns:r="http://schemas.openxmlformats.org/officeDocument/2006/relationships" r:embed="rId10"/>
            <a:stretch>
              <a:fillRect l="0" t="0" r="0" b="0"/>
            </a:stretch>
          </a:blipFill>
        </p:spPr>
      </p:sp>
      <p:sp>
        <p:nvSpPr>
          <p:cNvPr id="1048712" name="Freeform 21"/>
          <p:cNvSpPr/>
          <p:nvPr/>
        </p:nvSpPr>
        <p:spPr>
          <a:xfrm rot="4604356" flipH="0" flipV="0">
            <a:off x="1630815" y="-164594"/>
            <a:ext cx="1002616" cy="1217305"/>
          </a:xfrm>
          <a:custGeom>
            <a:avLst/>
            <a:ahLst/>
            <a:rect l="l" t="t" r="r" b="b"/>
            <a:pathLst>
              <a:path w="1002616" h="1217305">
                <a:moveTo>
                  <a:pt x="0" y="0"/>
                </a:moveTo>
                <a:lnTo>
                  <a:pt x="1002616" y="0"/>
                </a:lnTo>
                <a:lnTo>
                  <a:pt x="1002616" y="1217304"/>
                </a:lnTo>
                <a:lnTo>
                  <a:pt x="0" y="1217304"/>
                </a:lnTo>
                <a:lnTo>
                  <a:pt x="0" y="0"/>
                </a:lnTo>
                <a:close/>
              </a:path>
            </a:pathLst>
          </a:custGeom>
          <a:blipFill>
            <a:blip xmlns:r="http://schemas.openxmlformats.org/officeDocument/2006/relationships" r:embed="rId11"/>
            <a:stretch>
              <a:fillRect l="0" t="0" r="0" b="0"/>
            </a:stretch>
          </a:blipFill>
        </p:spPr>
      </p:sp>
      <p:sp>
        <p:nvSpPr>
          <p:cNvPr id="1048713" name="Freeform 22"/>
          <p:cNvSpPr/>
          <p:nvPr/>
        </p:nvSpPr>
        <p:spPr>
          <a:xfrm rot="0" flipH="0" flipV="0">
            <a:off x="998732" y="6620243"/>
            <a:ext cx="2266782" cy="362685"/>
          </a:xfrm>
          <a:custGeom>
            <a:avLst/>
            <a:ahLst/>
            <a:rect l="l" t="t" r="r" b="b"/>
            <a:pathLst>
              <a:path w="2266782" h="362685">
                <a:moveTo>
                  <a:pt x="0" y="0"/>
                </a:moveTo>
                <a:lnTo>
                  <a:pt x="2266782" y="0"/>
                </a:lnTo>
                <a:lnTo>
                  <a:pt x="2266782" y="362685"/>
                </a:lnTo>
                <a:lnTo>
                  <a:pt x="0" y="362685"/>
                </a:lnTo>
                <a:lnTo>
                  <a:pt x="0" y="0"/>
                </a:lnTo>
                <a:close/>
              </a:path>
            </a:pathLst>
          </a:custGeom>
          <a:blipFill>
            <a:blip xmlns:r="http://schemas.openxmlformats.org/officeDocument/2006/relationships" r:embed="rId12"/>
            <a:stretch>
              <a:fillRect l="0" t="0" r="0" b="0"/>
            </a:stretch>
          </a:blipFill>
        </p:spPr>
      </p:sp>
      <p:pic>
        <p:nvPicPr>
          <p:cNvPr id="2097157" name=""/>
          <p:cNvPicPr>
            <a:picLocks/>
          </p:cNvPicPr>
          <p:nvPr/>
        </p:nvPicPr>
        <p:blipFill>
          <a:blip xmlns:r="http://schemas.openxmlformats.org/officeDocument/2006/relationships" r:embed="rId13"/>
          <a:stretch>
            <a:fillRect/>
          </a:stretch>
        </p:blipFill>
        <p:spPr>
          <a:xfrm rot="0">
            <a:off x="444565" y="3007652"/>
            <a:ext cx="3724562" cy="2783758"/>
          </a:xfrm>
          <a:prstGeom prst="rect"/>
        </p:spPr>
      </p:pic>
      <p:sp>
        <p:nvSpPr>
          <p:cNvPr id="1048714" name="Freeform 19"/>
          <p:cNvSpPr/>
          <p:nvPr/>
        </p:nvSpPr>
        <p:spPr>
          <a:xfrm rot="-2366134" flipH="0" flipV="0">
            <a:off x="232234" y="2783339"/>
            <a:ext cx="961824" cy="334479"/>
          </a:xfrm>
          <a:custGeom>
            <a:avLst/>
            <a:ahLst/>
            <a:rect l="l" t="t" r="r" b="b"/>
            <a:pathLst>
              <a:path w="961824" h="334479">
                <a:moveTo>
                  <a:pt x="0" y="0"/>
                </a:moveTo>
                <a:lnTo>
                  <a:pt x="961824" y="0"/>
                </a:lnTo>
                <a:lnTo>
                  <a:pt x="961824" y="334479"/>
                </a:lnTo>
                <a:lnTo>
                  <a:pt x="0" y="334479"/>
                </a:lnTo>
                <a:lnTo>
                  <a:pt x="0" y="0"/>
                </a:lnTo>
                <a:close/>
              </a:path>
            </a:pathLst>
          </a:custGeom>
          <a:blipFill>
            <a:blip xmlns:r="http://schemas.openxmlformats.org/officeDocument/2006/relationships" r:embed="rId14"/>
            <a:stretch>
              <a:fillRect l="0" t="-3282" r="-65623" b="-3282"/>
            </a:stretch>
          </a:blipFill>
        </p:spPr>
      </p:sp>
      <p:sp>
        <p:nvSpPr>
          <p:cNvPr id="1048715" name=""/>
          <p:cNvSpPr txBox="1"/>
          <p:nvPr/>
        </p:nvSpPr>
        <p:spPr>
          <a:xfrm>
            <a:off x="4857832" y="286959"/>
            <a:ext cx="4572000" cy="5120639"/>
          </a:xfrm>
          <a:prstGeom prst="rect"/>
        </p:spPr>
        <p:txBody>
          <a:bodyPr rtlCol="0" wrap="square">
            <a:spAutoFit/>
          </a:bodyPr>
          <a:p>
            <a:pPr>
              <a:lnSpc>
                <a:spcPct val="150000"/>
              </a:lnSpc>
            </a:pPr>
            <a:r>
              <a:rPr b="1" sz="2800" lang="uz-UZ">
                <a:solidFill>
                  <a:srgbClr val="0000FF"/>
                </a:solidFill>
              </a:rPr>
              <a:t>Tout d'abord, quelques mots sur mes parents.  Ma mère est professeur de biologie. Elle travaille dans une école. Elle aime son travail.  C'est une belle femme aux cheveux bruns. Elle a 44 ans, mais elle paraît beaucoup plus jeune.</a:t>
            </a:r>
            <a:endParaRPr b="1" sz="2800" lang="uz-UZ">
              <a:solidFill>
                <a:srgbClr val="0000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44" name="Freeform 2"/>
          <p:cNvSpPr/>
          <p:nvPr/>
        </p:nvSpPr>
        <p:spPr>
          <a:xfrm rot="0" flipH="0" flipV="0">
            <a:off x="-409969" y="-190623"/>
            <a:ext cx="10573539" cy="7696445"/>
          </a:xfrm>
          <a:custGeom>
            <a:avLst/>
            <a:ahLst/>
            <a:rect l="l" t="t" r="r" b="b"/>
            <a:pathLst>
              <a:path w="10573539" h="7696445">
                <a:moveTo>
                  <a:pt x="0" y="0"/>
                </a:moveTo>
                <a:lnTo>
                  <a:pt x="10573538" y="0"/>
                </a:lnTo>
                <a:lnTo>
                  <a:pt x="10573538" y="7696446"/>
                </a:lnTo>
                <a:lnTo>
                  <a:pt x="0" y="7696446"/>
                </a:lnTo>
                <a:lnTo>
                  <a:pt x="0" y="0"/>
                </a:lnTo>
                <a:close/>
              </a:path>
            </a:pathLst>
          </a:custGeom>
          <a:blipFill>
            <a:blip xmlns:r="http://schemas.openxmlformats.org/officeDocument/2006/relationships" r:embed="rId1"/>
            <a:stretch>
              <a:fillRect l="-15606" t="0" r="-13864" b="0"/>
            </a:stretch>
          </a:blipFill>
        </p:spPr>
      </p:sp>
      <p:sp>
        <p:nvSpPr>
          <p:cNvPr id="1048645" name="Freeform 3"/>
          <p:cNvSpPr/>
          <p:nvPr/>
        </p:nvSpPr>
        <p:spPr>
          <a:xfrm rot="2800485" flipH="0" flipV="0">
            <a:off x="-2270469" y="5345971"/>
            <a:ext cx="4541939" cy="3091458"/>
          </a:xfrm>
          <a:custGeom>
            <a:avLst/>
            <a:ahLst/>
            <a:rect l="l" t="t" r="r" b="b"/>
            <a:pathLst>
              <a:path w="4541939" h="3091458">
                <a:moveTo>
                  <a:pt x="0" y="0"/>
                </a:moveTo>
                <a:lnTo>
                  <a:pt x="4541939" y="0"/>
                </a:lnTo>
                <a:lnTo>
                  <a:pt x="4541939" y="3091458"/>
                </a:lnTo>
                <a:lnTo>
                  <a:pt x="0" y="3091458"/>
                </a:lnTo>
                <a:lnTo>
                  <a:pt x="0" y="0"/>
                </a:lnTo>
                <a:close/>
              </a:path>
            </a:pathLst>
          </a:custGeom>
          <a:blipFill>
            <a:blip xmlns:r="http://schemas.openxmlformats.org/officeDocument/2006/relationships" r:embed="rId2"/>
            <a:stretch>
              <a:fillRect l="-26490" t="0" r="-9980" b="0"/>
            </a:stretch>
          </a:blipFill>
        </p:spPr>
      </p:sp>
      <p:sp>
        <p:nvSpPr>
          <p:cNvPr id="1048646" name="Freeform 4"/>
          <p:cNvSpPr/>
          <p:nvPr/>
        </p:nvSpPr>
        <p:spPr>
          <a:xfrm rot="-8470378" flipH="0" flipV="0">
            <a:off x="7220095" y="-1309046"/>
            <a:ext cx="5028411" cy="3422574"/>
          </a:xfrm>
          <a:custGeom>
            <a:avLst/>
            <a:ahLst/>
            <a:rect l="l" t="t" r="r" b="b"/>
            <a:pathLst>
              <a:path w="5028411" h="3422574">
                <a:moveTo>
                  <a:pt x="0" y="0"/>
                </a:moveTo>
                <a:lnTo>
                  <a:pt x="5028411" y="0"/>
                </a:lnTo>
                <a:lnTo>
                  <a:pt x="5028411" y="3422575"/>
                </a:lnTo>
                <a:lnTo>
                  <a:pt x="0" y="3422575"/>
                </a:lnTo>
                <a:lnTo>
                  <a:pt x="0" y="0"/>
                </a:lnTo>
                <a:close/>
              </a:path>
            </a:pathLst>
          </a:custGeom>
          <a:blipFill>
            <a:blip xmlns:r="http://schemas.openxmlformats.org/officeDocument/2006/relationships" r:embed="rId2"/>
            <a:stretch>
              <a:fillRect l="-26490" t="0" r="-9980" b="0"/>
            </a:stretch>
          </a:blipFill>
        </p:spPr>
      </p:sp>
      <p:sp>
        <p:nvSpPr>
          <p:cNvPr id="1048647" name="Freeform 5"/>
          <p:cNvSpPr/>
          <p:nvPr/>
        </p:nvSpPr>
        <p:spPr>
          <a:xfrm rot="-2938102" flipH="0" flipV="0">
            <a:off x="5031612" y="7107039"/>
            <a:ext cx="1417891" cy="4935695"/>
          </a:xfrm>
          <a:custGeom>
            <a:avLst/>
            <a:ahLst/>
            <a:rect l="l" t="t" r="r" b="b"/>
            <a:pathLst>
              <a:path w="1417891" h="4935695">
                <a:moveTo>
                  <a:pt x="0" y="0"/>
                </a:moveTo>
                <a:lnTo>
                  <a:pt x="1417890" y="0"/>
                </a:lnTo>
                <a:lnTo>
                  <a:pt x="1417890" y="4935695"/>
                </a:lnTo>
                <a:lnTo>
                  <a:pt x="0" y="4935695"/>
                </a:lnTo>
                <a:lnTo>
                  <a:pt x="0" y="0"/>
                </a:lnTo>
                <a:close/>
              </a:path>
            </a:pathLst>
          </a:custGeom>
          <a:blipFill>
            <a:blip xmlns:r="http://schemas.openxmlformats.org/officeDocument/2006/relationships" r:embed="rId3"/>
            <a:stretch>
              <a:fillRect l="0" t="0" r="0" b="0"/>
            </a:stretch>
          </a:blipFill>
        </p:spPr>
      </p:sp>
      <p:grpSp>
        <p:nvGrpSpPr>
          <p:cNvPr id="34" name="Group 6"/>
          <p:cNvGrpSpPr/>
          <p:nvPr/>
        </p:nvGrpSpPr>
        <p:grpSpPr>
          <a:xfrm rot="10800000">
            <a:off x="171596" y="978021"/>
            <a:ext cx="6712935" cy="4399165"/>
            <a:chOff x="0" y="0"/>
            <a:chExt cx="3729923" cy="2459068"/>
          </a:xfrm>
        </p:grpSpPr>
        <p:sp>
          <p:nvSpPr>
            <p:cNvPr id="1048648" name="Freeform 7"/>
            <p:cNvSpPr/>
            <p:nvPr/>
          </p:nvSpPr>
          <p:spPr>
            <a:xfrm rot="0" flipH="0" flipV="0">
              <a:off x="-9098" y="-6509"/>
              <a:ext cx="3744254" cy="2491122"/>
            </a:xfrm>
            <a:custGeom>
              <a:avLst/>
              <a:ahLst/>
              <a:rect l="l" t="t" r="r" b="b"/>
              <a:pathLst>
                <a:path w="3744254" h="2491122">
                  <a:moveTo>
                    <a:pt x="63030" y="1897568"/>
                  </a:moveTo>
                  <a:cubicBezTo>
                    <a:pt x="63030" y="1897568"/>
                    <a:pt x="0" y="1651004"/>
                    <a:pt x="10218" y="1214762"/>
                  </a:cubicBezTo>
                  <a:cubicBezTo>
                    <a:pt x="18651" y="990971"/>
                    <a:pt x="65033" y="645332"/>
                    <a:pt x="65033" y="645332"/>
                  </a:cubicBezTo>
                  <a:cubicBezTo>
                    <a:pt x="82233" y="502466"/>
                    <a:pt x="56685" y="337866"/>
                    <a:pt x="181385" y="223925"/>
                  </a:cubicBezTo>
                  <a:cubicBezTo>
                    <a:pt x="346794" y="72788"/>
                    <a:pt x="621643" y="0"/>
                    <a:pt x="2851181" y="6965"/>
                  </a:cubicBezTo>
                  <a:cubicBezTo>
                    <a:pt x="3067929" y="16819"/>
                    <a:pt x="3272244" y="36481"/>
                    <a:pt x="3406432" y="101690"/>
                  </a:cubicBezTo>
                  <a:cubicBezTo>
                    <a:pt x="3662478" y="226120"/>
                    <a:pt x="3744253" y="459160"/>
                    <a:pt x="3738766" y="704684"/>
                  </a:cubicBezTo>
                  <a:cubicBezTo>
                    <a:pt x="3738766" y="704684"/>
                    <a:pt x="3695478" y="1013073"/>
                    <a:pt x="3702911" y="1248607"/>
                  </a:cubicBezTo>
                  <a:cubicBezTo>
                    <a:pt x="3710035" y="1639370"/>
                    <a:pt x="3717191" y="1834973"/>
                    <a:pt x="3717191" y="1834973"/>
                  </a:cubicBezTo>
                  <a:cubicBezTo>
                    <a:pt x="3700510" y="2050705"/>
                    <a:pt x="3585865" y="2261317"/>
                    <a:pt x="3388996" y="2372941"/>
                  </a:cubicBezTo>
                  <a:cubicBezTo>
                    <a:pt x="3238645" y="2458190"/>
                    <a:pt x="3040614" y="2473287"/>
                    <a:pt x="2409495" y="2462546"/>
                  </a:cubicBezTo>
                  <a:cubicBezTo>
                    <a:pt x="645952" y="2457269"/>
                    <a:pt x="384604" y="2491122"/>
                    <a:pt x="254278" y="2381964"/>
                  </a:cubicBezTo>
                  <a:cubicBezTo>
                    <a:pt x="145767" y="2291079"/>
                    <a:pt x="81795" y="2097767"/>
                    <a:pt x="63030" y="1897568"/>
                  </a:cubicBezTo>
                  <a:close/>
                </a:path>
              </a:pathLst>
            </a:custGeom>
            <a:solidFill>
              <a:srgbClr val="FF914D"/>
            </a:solidFill>
          </p:spPr>
        </p:sp>
      </p:grpSp>
      <p:grpSp>
        <p:nvGrpSpPr>
          <p:cNvPr id="35" name="Group 8"/>
          <p:cNvGrpSpPr/>
          <p:nvPr/>
        </p:nvGrpSpPr>
        <p:grpSpPr>
          <a:xfrm rot="0">
            <a:off x="3765832" y="8314577"/>
            <a:ext cx="203806" cy="203806"/>
            <a:chOff x="0" y="0"/>
            <a:chExt cx="6350000" cy="6350000"/>
          </a:xfrm>
        </p:grpSpPr>
        <p:sp>
          <p:nvSpPr>
            <p:cNvPr id="1048649" name="Freeform 9"/>
            <p:cNvSpPr/>
            <p:nvPr/>
          </p:nvSpPr>
          <p:spPr>
            <a:xfrm rot="0" flipH="0" flipV="0">
              <a:off x="0" y="0"/>
              <a:ext cx="6350000" cy="6350000"/>
            </a:xfrm>
            <a:custGeom>
              <a:avLst/>
              <a:ah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02F53"/>
            </a:solidFill>
          </p:spPr>
        </p:sp>
      </p:grpSp>
      <p:grpSp>
        <p:nvGrpSpPr>
          <p:cNvPr id="36" name="Group 10"/>
          <p:cNvGrpSpPr/>
          <p:nvPr/>
        </p:nvGrpSpPr>
        <p:grpSpPr>
          <a:xfrm rot="0">
            <a:off x="5712020" y="9048202"/>
            <a:ext cx="203806" cy="203806"/>
            <a:chOff x="0" y="0"/>
            <a:chExt cx="6350000" cy="6350000"/>
          </a:xfrm>
        </p:grpSpPr>
        <p:sp>
          <p:nvSpPr>
            <p:cNvPr id="1048650" name="Freeform 11"/>
            <p:cNvSpPr/>
            <p:nvPr/>
          </p:nvSpPr>
          <p:spPr>
            <a:xfrm rot="0" flipH="0" flipV="0">
              <a:off x="0" y="0"/>
              <a:ext cx="6350000" cy="6350000"/>
            </a:xfrm>
            <a:custGeom>
              <a:avLst/>
              <a:ah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02F53"/>
            </a:solidFill>
          </p:spPr>
        </p:sp>
      </p:grpSp>
      <p:grpSp>
        <p:nvGrpSpPr>
          <p:cNvPr id="37" name="Group 12"/>
          <p:cNvGrpSpPr/>
          <p:nvPr/>
        </p:nvGrpSpPr>
        <p:grpSpPr>
          <a:xfrm rot="-10800000">
            <a:off x="6145630" y="8307783"/>
            <a:ext cx="1921946" cy="1267103"/>
            <a:chOff x="0" y="0"/>
            <a:chExt cx="3729923" cy="2459068"/>
          </a:xfrm>
        </p:grpSpPr>
        <p:sp>
          <p:nvSpPr>
            <p:cNvPr id="1048651" name="Freeform 13"/>
            <p:cNvSpPr/>
            <p:nvPr/>
          </p:nvSpPr>
          <p:spPr>
            <a:xfrm rot="0" flipH="0" flipV="0">
              <a:off x="-9098" y="-6509"/>
              <a:ext cx="3744254" cy="2491122"/>
            </a:xfrm>
            <a:custGeom>
              <a:avLst/>
              <a:ahLst/>
              <a:rect l="l" t="t" r="r" b="b"/>
              <a:pathLst>
                <a:path w="3744254" h="2491122">
                  <a:moveTo>
                    <a:pt x="63030" y="1897568"/>
                  </a:moveTo>
                  <a:cubicBezTo>
                    <a:pt x="63030" y="1897568"/>
                    <a:pt x="0" y="1651004"/>
                    <a:pt x="10218" y="1214762"/>
                  </a:cubicBezTo>
                  <a:cubicBezTo>
                    <a:pt x="18651" y="990971"/>
                    <a:pt x="65033" y="645332"/>
                    <a:pt x="65033" y="645332"/>
                  </a:cubicBezTo>
                  <a:cubicBezTo>
                    <a:pt x="82233" y="502466"/>
                    <a:pt x="56685" y="337866"/>
                    <a:pt x="181385" y="223925"/>
                  </a:cubicBezTo>
                  <a:cubicBezTo>
                    <a:pt x="346794" y="72788"/>
                    <a:pt x="621643" y="0"/>
                    <a:pt x="2851181" y="6965"/>
                  </a:cubicBezTo>
                  <a:cubicBezTo>
                    <a:pt x="3067929" y="16819"/>
                    <a:pt x="3272244" y="36481"/>
                    <a:pt x="3406432" y="101690"/>
                  </a:cubicBezTo>
                  <a:cubicBezTo>
                    <a:pt x="3662478" y="226120"/>
                    <a:pt x="3744253" y="459160"/>
                    <a:pt x="3738766" y="704684"/>
                  </a:cubicBezTo>
                  <a:cubicBezTo>
                    <a:pt x="3738766" y="704684"/>
                    <a:pt x="3695478" y="1013073"/>
                    <a:pt x="3702911" y="1248607"/>
                  </a:cubicBezTo>
                  <a:cubicBezTo>
                    <a:pt x="3710035" y="1639370"/>
                    <a:pt x="3717191" y="1834973"/>
                    <a:pt x="3717191" y="1834973"/>
                  </a:cubicBezTo>
                  <a:cubicBezTo>
                    <a:pt x="3700510" y="2050705"/>
                    <a:pt x="3585865" y="2261317"/>
                    <a:pt x="3388996" y="2372941"/>
                  </a:cubicBezTo>
                  <a:cubicBezTo>
                    <a:pt x="3238645" y="2458190"/>
                    <a:pt x="3040614" y="2473287"/>
                    <a:pt x="2409495" y="2462546"/>
                  </a:cubicBezTo>
                  <a:cubicBezTo>
                    <a:pt x="645952" y="2457269"/>
                    <a:pt x="384604" y="2491122"/>
                    <a:pt x="254278" y="2381964"/>
                  </a:cubicBezTo>
                  <a:cubicBezTo>
                    <a:pt x="145767" y="2291079"/>
                    <a:pt x="81795" y="2097767"/>
                    <a:pt x="63030" y="1897568"/>
                  </a:cubicBezTo>
                  <a:close/>
                </a:path>
              </a:pathLst>
            </a:custGeom>
            <a:solidFill>
              <a:srgbClr val="FF914D"/>
            </a:solidFill>
          </p:spPr>
        </p:sp>
      </p:grpSp>
      <p:grpSp>
        <p:nvGrpSpPr>
          <p:cNvPr id="38" name="Group 14"/>
          <p:cNvGrpSpPr/>
          <p:nvPr/>
        </p:nvGrpSpPr>
        <p:grpSpPr>
          <a:xfrm rot="0">
            <a:off x="6041029" y="9092248"/>
            <a:ext cx="203806" cy="203806"/>
            <a:chOff x="0" y="0"/>
            <a:chExt cx="6350000" cy="6350000"/>
          </a:xfrm>
        </p:grpSpPr>
        <p:sp>
          <p:nvSpPr>
            <p:cNvPr id="1048652" name="Freeform 15"/>
            <p:cNvSpPr/>
            <p:nvPr/>
          </p:nvSpPr>
          <p:spPr>
            <a:xfrm rot="0" flipH="0" flipV="0">
              <a:off x="0" y="0"/>
              <a:ext cx="6350000" cy="6350000"/>
            </a:xfrm>
            <a:custGeom>
              <a:avLst/>
              <a:ah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02F53"/>
            </a:solidFill>
          </p:spPr>
        </p:sp>
      </p:grpSp>
      <p:grpSp>
        <p:nvGrpSpPr>
          <p:cNvPr id="39" name="Group 16"/>
          <p:cNvGrpSpPr/>
          <p:nvPr/>
        </p:nvGrpSpPr>
        <p:grpSpPr>
          <a:xfrm rot="-10800000">
            <a:off x="3813924" y="9061365"/>
            <a:ext cx="1921946" cy="1267103"/>
            <a:chOff x="0" y="0"/>
            <a:chExt cx="3729923" cy="2459068"/>
          </a:xfrm>
        </p:grpSpPr>
        <p:sp>
          <p:nvSpPr>
            <p:cNvPr id="1048653" name="Freeform 17"/>
            <p:cNvSpPr/>
            <p:nvPr/>
          </p:nvSpPr>
          <p:spPr>
            <a:xfrm rot="0" flipH="0" flipV="0">
              <a:off x="-9098" y="-6509"/>
              <a:ext cx="3744254" cy="2491122"/>
            </a:xfrm>
            <a:custGeom>
              <a:avLst/>
              <a:ahLst/>
              <a:rect l="l" t="t" r="r" b="b"/>
              <a:pathLst>
                <a:path w="3744254" h="2491122">
                  <a:moveTo>
                    <a:pt x="63030" y="1897568"/>
                  </a:moveTo>
                  <a:cubicBezTo>
                    <a:pt x="63030" y="1897568"/>
                    <a:pt x="0" y="1651004"/>
                    <a:pt x="10218" y="1214762"/>
                  </a:cubicBezTo>
                  <a:cubicBezTo>
                    <a:pt x="18651" y="990971"/>
                    <a:pt x="65033" y="645332"/>
                    <a:pt x="65033" y="645332"/>
                  </a:cubicBezTo>
                  <a:cubicBezTo>
                    <a:pt x="82233" y="502466"/>
                    <a:pt x="56685" y="337866"/>
                    <a:pt x="181385" y="223925"/>
                  </a:cubicBezTo>
                  <a:cubicBezTo>
                    <a:pt x="346794" y="72788"/>
                    <a:pt x="621643" y="0"/>
                    <a:pt x="2851181" y="6965"/>
                  </a:cubicBezTo>
                  <a:cubicBezTo>
                    <a:pt x="3067929" y="16819"/>
                    <a:pt x="3272244" y="36481"/>
                    <a:pt x="3406432" y="101690"/>
                  </a:cubicBezTo>
                  <a:cubicBezTo>
                    <a:pt x="3662478" y="226120"/>
                    <a:pt x="3744253" y="459160"/>
                    <a:pt x="3738766" y="704684"/>
                  </a:cubicBezTo>
                  <a:cubicBezTo>
                    <a:pt x="3738766" y="704684"/>
                    <a:pt x="3695478" y="1013073"/>
                    <a:pt x="3702911" y="1248607"/>
                  </a:cubicBezTo>
                  <a:cubicBezTo>
                    <a:pt x="3710035" y="1639370"/>
                    <a:pt x="3717191" y="1834973"/>
                    <a:pt x="3717191" y="1834973"/>
                  </a:cubicBezTo>
                  <a:cubicBezTo>
                    <a:pt x="3700510" y="2050705"/>
                    <a:pt x="3585865" y="2261317"/>
                    <a:pt x="3388996" y="2372941"/>
                  </a:cubicBezTo>
                  <a:cubicBezTo>
                    <a:pt x="3238645" y="2458190"/>
                    <a:pt x="3040614" y="2473287"/>
                    <a:pt x="2409495" y="2462546"/>
                  </a:cubicBezTo>
                  <a:cubicBezTo>
                    <a:pt x="645952" y="2457269"/>
                    <a:pt x="384604" y="2491122"/>
                    <a:pt x="254278" y="2381964"/>
                  </a:cubicBezTo>
                  <a:cubicBezTo>
                    <a:pt x="145767" y="2291079"/>
                    <a:pt x="81795" y="2097767"/>
                    <a:pt x="63030" y="1897568"/>
                  </a:cubicBezTo>
                  <a:close/>
                </a:path>
              </a:pathLst>
            </a:custGeom>
            <a:solidFill>
              <a:srgbClr val="FF914D"/>
            </a:solidFill>
          </p:spPr>
        </p:sp>
      </p:grpSp>
      <p:grpSp>
        <p:nvGrpSpPr>
          <p:cNvPr id="40" name="Group 18"/>
          <p:cNvGrpSpPr/>
          <p:nvPr/>
        </p:nvGrpSpPr>
        <p:grpSpPr>
          <a:xfrm rot="0">
            <a:off x="7714715" y="9690012"/>
            <a:ext cx="203806" cy="203806"/>
            <a:chOff x="0" y="0"/>
            <a:chExt cx="6350000" cy="6350000"/>
          </a:xfrm>
        </p:grpSpPr>
        <p:sp>
          <p:nvSpPr>
            <p:cNvPr id="1048654" name="Freeform 19"/>
            <p:cNvSpPr/>
            <p:nvPr/>
          </p:nvSpPr>
          <p:spPr>
            <a:xfrm rot="0" flipH="0" flipV="0">
              <a:off x="0" y="0"/>
              <a:ext cx="6350000" cy="6350000"/>
            </a:xfrm>
            <a:custGeom>
              <a:avLst/>
              <a:ah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02F53"/>
            </a:solidFill>
          </p:spPr>
        </p:sp>
      </p:grpSp>
      <p:grpSp>
        <p:nvGrpSpPr>
          <p:cNvPr id="41" name="Group 20"/>
          <p:cNvGrpSpPr/>
          <p:nvPr/>
        </p:nvGrpSpPr>
        <p:grpSpPr>
          <a:xfrm rot="-10800000">
            <a:off x="7788683" y="9604348"/>
            <a:ext cx="1921946" cy="1267103"/>
            <a:chOff x="0" y="0"/>
            <a:chExt cx="3729923" cy="2459068"/>
          </a:xfrm>
        </p:grpSpPr>
        <p:sp>
          <p:nvSpPr>
            <p:cNvPr id="1048655" name="Freeform 21"/>
            <p:cNvSpPr/>
            <p:nvPr/>
          </p:nvSpPr>
          <p:spPr>
            <a:xfrm rot="0" flipH="0" flipV="0">
              <a:off x="-9098" y="-6509"/>
              <a:ext cx="3744254" cy="2491122"/>
            </a:xfrm>
            <a:custGeom>
              <a:avLst/>
              <a:ahLst/>
              <a:rect l="l" t="t" r="r" b="b"/>
              <a:pathLst>
                <a:path w="3744254" h="2491122">
                  <a:moveTo>
                    <a:pt x="63030" y="1897568"/>
                  </a:moveTo>
                  <a:cubicBezTo>
                    <a:pt x="63030" y="1897568"/>
                    <a:pt x="0" y="1651004"/>
                    <a:pt x="10218" y="1214762"/>
                  </a:cubicBezTo>
                  <a:cubicBezTo>
                    <a:pt x="18651" y="990971"/>
                    <a:pt x="65033" y="645332"/>
                    <a:pt x="65033" y="645332"/>
                  </a:cubicBezTo>
                  <a:cubicBezTo>
                    <a:pt x="82233" y="502466"/>
                    <a:pt x="56685" y="337866"/>
                    <a:pt x="181385" y="223925"/>
                  </a:cubicBezTo>
                  <a:cubicBezTo>
                    <a:pt x="346794" y="72788"/>
                    <a:pt x="621643" y="0"/>
                    <a:pt x="2851181" y="6965"/>
                  </a:cubicBezTo>
                  <a:cubicBezTo>
                    <a:pt x="3067929" y="16819"/>
                    <a:pt x="3272244" y="36481"/>
                    <a:pt x="3406432" y="101690"/>
                  </a:cubicBezTo>
                  <a:cubicBezTo>
                    <a:pt x="3662478" y="226120"/>
                    <a:pt x="3744253" y="459160"/>
                    <a:pt x="3738766" y="704684"/>
                  </a:cubicBezTo>
                  <a:cubicBezTo>
                    <a:pt x="3738766" y="704684"/>
                    <a:pt x="3695478" y="1013073"/>
                    <a:pt x="3702911" y="1248607"/>
                  </a:cubicBezTo>
                  <a:cubicBezTo>
                    <a:pt x="3710035" y="1639370"/>
                    <a:pt x="3717191" y="1834973"/>
                    <a:pt x="3717191" y="1834973"/>
                  </a:cubicBezTo>
                  <a:cubicBezTo>
                    <a:pt x="3700510" y="2050705"/>
                    <a:pt x="3585865" y="2261317"/>
                    <a:pt x="3388996" y="2372941"/>
                  </a:cubicBezTo>
                  <a:cubicBezTo>
                    <a:pt x="3238645" y="2458190"/>
                    <a:pt x="3040614" y="2473287"/>
                    <a:pt x="2409495" y="2462546"/>
                  </a:cubicBezTo>
                  <a:cubicBezTo>
                    <a:pt x="645952" y="2457269"/>
                    <a:pt x="384604" y="2491122"/>
                    <a:pt x="254278" y="2381964"/>
                  </a:cubicBezTo>
                  <a:cubicBezTo>
                    <a:pt x="145767" y="2291079"/>
                    <a:pt x="81795" y="2097767"/>
                    <a:pt x="63030" y="1897568"/>
                  </a:cubicBezTo>
                  <a:close/>
                </a:path>
              </a:pathLst>
            </a:custGeom>
            <a:solidFill>
              <a:srgbClr val="FF914D"/>
            </a:solidFill>
          </p:spPr>
        </p:sp>
      </p:grpSp>
      <p:sp>
        <p:nvSpPr>
          <p:cNvPr id="1048656" name="Freeform 22"/>
          <p:cNvSpPr/>
          <p:nvPr/>
        </p:nvSpPr>
        <p:spPr>
          <a:xfrm rot="-7886177" flipH="0" flipV="0">
            <a:off x="7347831" y="518333"/>
            <a:ext cx="2006009" cy="1856812"/>
          </a:xfrm>
          <a:custGeom>
            <a:avLst/>
            <a:ahLst/>
            <a:rect l="l" t="t" r="r" b="b"/>
            <a:pathLst>
              <a:path w="2006009" h="1856812">
                <a:moveTo>
                  <a:pt x="0" y="0"/>
                </a:moveTo>
                <a:lnTo>
                  <a:pt x="2006009" y="0"/>
                </a:lnTo>
                <a:lnTo>
                  <a:pt x="2006009" y="1856812"/>
                </a:lnTo>
                <a:lnTo>
                  <a:pt x="0" y="1856812"/>
                </a:lnTo>
                <a:lnTo>
                  <a:pt x="0" y="0"/>
                </a:lnTo>
                <a:close/>
              </a:path>
            </a:pathLst>
          </a:custGeom>
          <a:blipFill>
            <a:blip xmlns:r="http://schemas.openxmlformats.org/officeDocument/2006/relationships" r:embed="rId4"/>
            <a:stretch>
              <a:fillRect l="0" t="0" r="0" b="0"/>
            </a:stretch>
          </a:blipFill>
        </p:spPr>
      </p:sp>
      <p:sp>
        <p:nvSpPr>
          <p:cNvPr id="1048657" name="TextBox 23"/>
          <p:cNvSpPr txBox="1"/>
          <p:nvPr/>
        </p:nvSpPr>
        <p:spPr>
          <a:xfrm rot="0">
            <a:off x="3042160" y="9604348"/>
            <a:ext cx="1651153" cy="1079090"/>
          </a:xfrm>
          <a:prstGeom prst="rect"/>
        </p:spPr>
        <p:txBody>
          <a:bodyPr anchor="t" bIns="0" lIns="0" rIns="0" rtlCol="0" tIns="0">
            <a:spAutoFit/>
          </a:bodyPr>
          <a:p>
            <a:pPr algn="ctr">
              <a:lnSpc>
                <a:spcPts val="1706"/>
              </a:lnSpc>
            </a:pPr>
            <a:r>
              <a:rPr sz="1066" lang="en-US">
                <a:solidFill>
                  <a:srgbClr val="FFFFFF"/>
                </a:solidFill>
                <a:latin typeface="Gaegu Light"/>
                <a:ea typeface="Gaegu Light"/>
                <a:cs typeface="Gaegu Light"/>
                <a:sym typeface="Gaegu Light"/>
              </a:rPr>
              <a:t>Apply page animations and transitions to your Canva presentation to emphasize ideas and make them even more memorable.</a:t>
            </a:r>
            <a:r>
              <a:rPr sz="1066" lang="en-US">
                <a:solidFill>
                  <a:srgbClr val="FFFFFF"/>
                </a:solidFill>
                <a:latin typeface="Gaegu Light"/>
                <a:ea typeface="Gaegu Light"/>
                <a:cs typeface="Gaegu Light"/>
                <a:sym typeface="Gaegu Light"/>
              </a:rPr>
              <a:t> </a:t>
            </a:r>
          </a:p>
        </p:txBody>
      </p:sp>
      <p:sp>
        <p:nvSpPr>
          <p:cNvPr id="1048658" name="TextBox 24"/>
          <p:cNvSpPr txBox="1"/>
          <p:nvPr/>
        </p:nvSpPr>
        <p:spPr>
          <a:xfrm rot="0">
            <a:off x="3949321" y="9061365"/>
            <a:ext cx="1651153" cy="1079090"/>
          </a:xfrm>
          <a:prstGeom prst="rect"/>
        </p:spPr>
        <p:txBody>
          <a:bodyPr anchor="t" bIns="0" lIns="0" rIns="0" rtlCol="0" tIns="0">
            <a:spAutoFit/>
          </a:bodyPr>
          <a:p>
            <a:pPr algn="ctr">
              <a:lnSpc>
                <a:spcPts val="1706"/>
              </a:lnSpc>
            </a:pPr>
            <a:r>
              <a:rPr sz="1066" lang="en-US">
                <a:solidFill>
                  <a:srgbClr val="FFFFFF"/>
                </a:solidFill>
                <a:latin typeface="Gaegu Light"/>
                <a:ea typeface="Gaegu Light"/>
                <a:cs typeface="Gaegu Light"/>
                <a:sym typeface="Gaegu Light"/>
              </a:rPr>
              <a:t>Apply page animations and transitions to your Canva presentation to emphasize ideas and make them even more memorable.</a:t>
            </a:r>
            <a:r>
              <a:rPr sz="1066" lang="en-US">
                <a:solidFill>
                  <a:srgbClr val="FFFFFF"/>
                </a:solidFill>
                <a:latin typeface="Gaegu Light"/>
                <a:ea typeface="Gaegu Light"/>
                <a:cs typeface="Gaegu Light"/>
                <a:sym typeface="Gaegu Light"/>
              </a:rPr>
              <a:t> </a:t>
            </a:r>
          </a:p>
        </p:txBody>
      </p:sp>
      <p:sp>
        <p:nvSpPr>
          <p:cNvPr id="1048659" name="TextBox 25"/>
          <p:cNvSpPr txBox="1"/>
          <p:nvPr/>
        </p:nvSpPr>
        <p:spPr>
          <a:xfrm rot="0">
            <a:off x="6165466" y="8210089"/>
            <a:ext cx="1651153" cy="1079090"/>
          </a:xfrm>
          <a:prstGeom prst="rect"/>
        </p:spPr>
        <p:txBody>
          <a:bodyPr anchor="t" bIns="0" lIns="0" rIns="0" rtlCol="0" tIns="0">
            <a:spAutoFit/>
          </a:bodyPr>
          <a:p>
            <a:pPr algn="ctr">
              <a:lnSpc>
                <a:spcPts val="1706"/>
              </a:lnSpc>
            </a:pPr>
            <a:r>
              <a:rPr sz="1066" lang="en-US">
                <a:solidFill>
                  <a:srgbClr val="FFFFFF"/>
                </a:solidFill>
                <a:latin typeface="Gaegu Light"/>
                <a:ea typeface="Gaegu Light"/>
                <a:cs typeface="Gaegu Light"/>
                <a:sym typeface="Gaegu Light"/>
              </a:rPr>
              <a:t>Apply page animations and transitions to your Canva presentation to emphasize ideas and make them even more memorable.</a:t>
            </a:r>
            <a:r>
              <a:rPr sz="1066" lang="en-US">
                <a:solidFill>
                  <a:srgbClr val="FFFFFF"/>
                </a:solidFill>
                <a:latin typeface="Gaegu Light"/>
                <a:ea typeface="Gaegu Light"/>
                <a:cs typeface="Gaegu Light"/>
                <a:sym typeface="Gaegu Light"/>
              </a:rPr>
              <a:t> </a:t>
            </a:r>
          </a:p>
        </p:txBody>
      </p:sp>
      <p:sp>
        <p:nvSpPr>
          <p:cNvPr id="1048660" name="TextBox 26"/>
          <p:cNvSpPr txBox="1"/>
          <p:nvPr/>
        </p:nvSpPr>
        <p:spPr>
          <a:xfrm rot="0">
            <a:off x="7815275" y="9969924"/>
            <a:ext cx="1651153" cy="1079090"/>
          </a:xfrm>
          <a:prstGeom prst="rect"/>
        </p:spPr>
        <p:txBody>
          <a:bodyPr anchor="t" bIns="0" lIns="0" rIns="0" rtlCol="0" tIns="0">
            <a:spAutoFit/>
          </a:bodyPr>
          <a:p>
            <a:pPr algn="ctr">
              <a:lnSpc>
                <a:spcPts val="1706"/>
              </a:lnSpc>
            </a:pPr>
            <a:r>
              <a:rPr sz="1066" lang="en-US">
                <a:solidFill>
                  <a:srgbClr val="FFFFFF"/>
                </a:solidFill>
                <a:latin typeface="Gaegu Light"/>
                <a:ea typeface="Gaegu Light"/>
                <a:cs typeface="Gaegu Light"/>
                <a:sym typeface="Gaegu Light"/>
              </a:rPr>
              <a:t>Apply page animations and transitions to your Canva presentation to emphasize ideas and make them even more memorable.</a:t>
            </a:r>
            <a:r>
              <a:rPr sz="1066" lang="en-US">
                <a:solidFill>
                  <a:srgbClr val="FFFFFF"/>
                </a:solidFill>
                <a:latin typeface="Gaegu Light"/>
                <a:ea typeface="Gaegu Light"/>
                <a:cs typeface="Gaegu Light"/>
                <a:sym typeface="Gaegu Light"/>
              </a:rPr>
              <a:t> </a:t>
            </a:r>
          </a:p>
        </p:txBody>
      </p:sp>
      <p:sp>
        <p:nvSpPr>
          <p:cNvPr id="1048661" name="TextBox 27"/>
          <p:cNvSpPr txBox="1"/>
          <p:nvPr/>
        </p:nvSpPr>
        <p:spPr>
          <a:xfrm rot="0">
            <a:off x="2600570" y="8210089"/>
            <a:ext cx="1921946" cy="308294"/>
          </a:xfrm>
          <a:prstGeom prst="rect"/>
        </p:spPr>
        <p:txBody>
          <a:bodyPr anchor="t" bIns="0" lIns="0" rIns="0" rtlCol="0" tIns="0">
            <a:spAutoFit/>
          </a:bodyPr>
          <a:p>
            <a:pPr algn="ctr">
              <a:lnSpc>
                <a:spcPts val="2277"/>
              </a:lnSpc>
            </a:pPr>
            <a:r>
              <a:rPr sz="1866" lang="en-US" spc="18">
                <a:solidFill>
                  <a:srgbClr val="000000"/>
                </a:solidFill>
                <a:latin typeface="Bryndan Write"/>
                <a:ea typeface="Bryndan Write"/>
                <a:cs typeface="Bryndan Write"/>
                <a:sym typeface="Bryndan Write"/>
              </a:rPr>
              <a:t>CHILDHOOD</a:t>
            </a:r>
          </a:p>
        </p:txBody>
      </p:sp>
      <p:sp>
        <p:nvSpPr>
          <p:cNvPr id="1048662" name="TextBox 28"/>
          <p:cNvSpPr txBox="1"/>
          <p:nvPr/>
        </p:nvSpPr>
        <p:spPr>
          <a:xfrm rot="0">
            <a:off x="5893329" y="8364236"/>
            <a:ext cx="1921946" cy="308294"/>
          </a:xfrm>
          <a:prstGeom prst="rect"/>
        </p:spPr>
        <p:txBody>
          <a:bodyPr anchor="t" bIns="0" lIns="0" rIns="0" rtlCol="0" tIns="0">
            <a:spAutoFit/>
          </a:bodyPr>
          <a:p>
            <a:pPr algn="ctr">
              <a:lnSpc>
                <a:spcPts val="2277"/>
              </a:lnSpc>
            </a:pPr>
            <a:r>
              <a:rPr sz="1866" lang="en-US" spc="18">
                <a:solidFill>
                  <a:srgbClr val="000000"/>
                </a:solidFill>
                <a:latin typeface="Bryndan Write"/>
                <a:ea typeface="Bryndan Write"/>
                <a:cs typeface="Bryndan Write"/>
                <a:sym typeface="Bryndan Write"/>
              </a:rPr>
              <a:t>HIGHSCHOOL</a:t>
            </a:r>
          </a:p>
        </p:txBody>
      </p:sp>
      <p:sp>
        <p:nvSpPr>
          <p:cNvPr id="1048663" name="TextBox 29"/>
          <p:cNvSpPr txBox="1"/>
          <p:nvPr/>
        </p:nvSpPr>
        <p:spPr>
          <a:xfrm rot="0">
            <a:off x="3655078" y="9296054"/>
            <a:ext cx="1921946" cy="308294"/>
          </a:xfrm>
          <a:prstGeom prst="rect"/>
        </p:spPr>
        <p:txBody>
          <a:bodyPr anchor="t" bIns="0" lIns="0" rIns="0" rtlCol="0" tIns="0">
            <a:spAutoFit/>
          </a:bodyPr>
          <a:p>
            <a:pPr algn="ctr">
              <a:lnSpc>
                <a:spcPts val="2277"/>
              </a:lnSpc>
            </a:pPr>
            <a:r>
              <a:rPr sz="1866" lang="en-US" spc="18">
                <a:solidFill>
                  <a:srgbClr val="000000"/>
                </a:solidFill>
                <a:latin typeface="Bryndan Write"/>
                <a:ea typeface="Bryndan Write"/>
                <a:cs typeface="Bryndan Write"/>
                <a:sym typeface="Bryndan Write"/>
              </a:rPr>
              <a:t>UNIVERSITY</a:t>
            </a:r>
          </a:p>
        </p:txBody>
      </p:sp>
      <p:sp>
        <p:nvSpPr>
          <p:cNvPr id="1048664" name="TextBox 30"/>
          <p:cNvSpPr txBox="1"/>
          <p:nvPr/>
        </p:nvSpPr>
        <p:spPr>
          <a:xfrm rot="0">
            <a:off x="7310411" y="9296054"/>
            <a:ext cx="1921946" cy="308294"/>
          </a:xfrm>
          <a:prstGeom prst="rect"/>
        </p:spPr>
        <p:txBody>
          <a:bodyPr anchor="t" bIns="0" lIns="0" rIns="0" rtlCol="0" tIns="0">
            <a:spAutoFit/>
          </a:bodyPr>
          <a:p>
            <a:pPr algn="ctr">
              <a:lnSpc>
                <a:spcPts val="2277"/>
              </a:lnSpc>
            </a:pPr>
            <a:r>
              <a:rPr sz="1866" lang="en-US" spc="18">
                <a:solidFill>
                  <a:srgbClr val="000000"/>
                </a:solidFill>
                <a:latin typeface="Bryndan Write"/>
                <a:ea typeface="Bryndan Write"/>
                <a:cs typeface="Bryndan Write"/>
                <a:sym typeface="Bryndan Write"/>
              </a:rPr>
              <a:t>CAREER</a:t>
            </a:r>
          </a:p>
        </p:txBody>
      </p:sp>
      <p:sp>
        <p:nvSpPr>
          <p:cNvPr id="1048665" name="Freeform 31"/>
          <p:cNvSpPr/>
          <p:nvPr/>
        </p:nvSpPr>
        <p:spPr>
          <a:xfrm rot="2871908" flipH="0" flipV="0">
            <a:off x="337027" y="5104958"/>
            <a:ext cx="1886563" cy="1746250"/>
          </a:xfrm>
          <a:custGeom>
            <a:avLst/>
            <a:ahLst/>
            <a:rect l="l" t="t" r="r" b="b"/>
            <a:pathLst>
              <a:path w="1886563" h="1746250">
                <a:moveTo>
                  <a:pt x="0" y="0"/>
                </a:moveTo>
                <a:lnTo>
                  <a:pt x="1886563" y="0"/>
                </a:lnTo>
                <a:lnTo>
                  <a:pt x="1886563" y="1746251"/>
                </a:lnTo>
                <a:lnTo>
                  <a:pt x="0" y="1746251"/>
                </a:lnTo>
                <a:lnTo>
                  <a:pt x="0" y="0"/>
                </a:lnTo>
                <a:close/>
              </a:path>
            </a:pathLst>
          </a:custGeom>
          <a:blipFill>
            <a:blip xmlns:r="http://schemas.openxmlformats.org/officeDocument/2006/relationships" r:embed="rId4"/>
            <a:stretch>
              <a:fillRect l="0" t="0" r="0" b="0"/>
            </a:stretch>
          </a:blipFill>
        </p:spPr>
      </p:sp>
      <p:sp>
        <p:nvSpPr>
          <p:cNvPr id="1048666" name="Freeform 32"/>
          <p:cNvSpPr/>
          <p:nvPr/>
        </p:nvSpPr>
        <p:spPr>
          <a:xfrm rot="-173560" flipH="0" flipV="0">
            <a:off x="6495226" y="540984"/>
            <a:ext cx="718152" cy="615816"/>
          </a:xfrm>
          <a:custGeom>
            <a:avLst/>
            <a:ahLst/>
            <a:rect l="l" t="t" r="r" b="b"/>
            <a:pathLst>
              <a:path w="718152" h="615816">
                <a:moveTo>
                  <a:pt x="0" y="0"/>
                </a:moveTo>
                <a:lnTo>
                  <a:pt x="718152" y="0"/>
                </a:lnTo>
                <a:lnTo>
                  <a:pt x="718152" y="615815"/>
                </a:lnTo>
                <a:lnTo>
                  <a:pt x="0" y="615815"/>
                </a:lnTo>
                <a:lnTo>
                  <a:pt x="0" y="0"/>
                </a:lnTo>
                <a:close/>
              </a:path>
            </a:pathLst>
          </a:custGeom>
          <a:blipFill>
            <a:blip xmlns:r="http://schemas.openxmlformats.org/officeDocument/2006/relationships" r:embed="rId5"/>
            <a:stretch>
              <a:fillRect l="0" t="0" r="0" b="0"/>
            </a:stretch>
          </a:blipFill>
        </p:spPr>
      </p:sp>
      <p:sp>
        <p:nvSpPr>
          <p:cNvPr id="1048667" name="Freeform 33"/>
          <p:cNvSpPr/>
          <p:nvPr/>
        </p:nvSpPr>
        <p:spPr>
          <a:xfrm rot="-173560" flipH="1" flipV="0">
            <a:off x="6205022" y="9585910"/>
            <a:ext cx="718152" cy="615816"/>
          </a:xfrm>
          <a:custGeom>
            <a:avLst/>
            <a:ahLst/>
            <a:rect l="l" t="t" r="r" b="b"/>
            <a:pathLst>
              <a:path w="718152" h="615816">
                <a:moveTo>
                  <a:pt x="718152" y="0"/>
                </a:moveTo>
                <a:lnTo>
                  <a:pt x="0" y="0"/>
                </a:lnTo>
                <a:lnTo>
                  <a:pt x="0" y="615816"/>
                </a:lnTo>
                <a:lnTo>
                  <a:pt x="718152" y="615816"/>
                </a:lnTo>
                <a:lnTo>
                  <a:pt x="718152" y="0"/>
                </a:lnTo>
                <a:close/>
              </a:path>
            </a:pathLst>
          </a:custGeom>
          <a:blipFill>
            <a:blip xmlns:r="http://schemas.openxmlformats.org/officeDocument/2006/relationships" r:embed="rId5"/>
            <a:stretch>
              <a:fillRect l="0" t="0" r="0" b="0"/>
            </a:stretch>
          </a:blipFill>
        </p:spPr>
      </p:sp>
      <p:sp>
        <p:nvSpPr>
          <p:cNvPr id="1048668" name=""/>
          <p:cNvSpPr txBox="1"/>
          <p:nvPr/>
        </p:nvSpPr>
        <p:spPr>
          <a:xfrm>
            <a:off x="660174" y="954621"/>
            <a:ext cx="5735782" cy="4003040"/>
          </a:xfrm>
          <a:prstGeom prst="rect"/>
        </p:spPr>
        <p:txBody>
          <a:bodyPr rtlCol="0" wrap="square">
            <a:spAutoFit/>
          </a:bodyPr>
          <a:p>
            <a:r>
              <a:rPr b="1" sz="2400" lang="uz-UZ">
                <a:solidFill>
                  <a:srgbClr val="000000"/>
                </a:solidFill>
              </a:rPr>
              <a:t>Mon père est programmeur. Il a quarante-six ans.  Mon père chante vite, vite, et quand nous sommes à la maison et que nous avons du temps libre, je joue de la guitare et nous chantons ensemble. Quand il était petit, il aimait déchirer les choses. une histoire selon laquelle mon père a essayé une fois de réparer l'horloge de la cuisine mais a échoué. Ils auraient dû la confier à un réparateur. Mais c'était il y a longtemps.  Maintenant, il peut réparer presque tout.</a:t>
            </a:r>
            <a:endParaRPr b="1" sz="2800" lang="uz-UZ">
              <a:solidFill>
                <a:srgbClr val="000000"/>
              </a:solidFill>
            </a:endParaRPr>
          </a:p>
        </p:txBody>
      </p:sp>
      <p:pic>
        <p:nvPicPr>
          <p:cNvPr id="2097153" name=""/>
          <p:cNvPicPr>
            <a:picLocks/>
          </p:cNvPicPr>
          <p:nvPr/>
        </p:nvPicPr>
        <p:blipFill>
          <a:blip xmlns:r="http://schemas.openxmlformats.org/officeDocument/2006/relationships" r:embed="rId6"/>
          <a:stretch>
            <a:fillRect/>
          </a:stretch>
        </p:blipFill>
        <p:spPr>
          <a:xfrm rot="0">
            <a:off x="5196439" y="4600384"/>
            <a:ext cx="4227945" cy="2819629"/>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25" name="Freeform 2"/>
          <p:cNvSpPr/>
          <p:nvPr/>
        </p:nvSpPr>
        <p:spPr>
          <a:xfrm rot="0" flipH="0" flipV="0">
            <a:off x="-507419" y="-164889"/>
            <a:ext cx="10768439" cy="7644979"/>
          </a:xfrm>
          <a:custGeom>
            <a:avLst/>
            <a:ahLst/>
            <a:rect l="l" t="t" r="r" b="b"/>
            <a:pathLst>
              <a:path w="10768439" h="7644979">
                <a:moveTo>
                  <a:pt x="0" y="0"/>
                </a:moveTo>
                <a:lnTo>
                  <a:pt x="10768438" y="0"/>
                </a:lnTo>
                <a:lnTo>
                  <a:pt x="10768438" y="7644978"/>
                </a:lnTo>
                <a:lnTo>
                  <a:pt x="0" y="7644978"/>
                </a:lnTo>
                <a:lnTo>
                  <a:pt x="0" y="0"/>
                </a:lnTo>
                <a:close/>
              </a:path>
            </a:pathLst>
          </a:custGeom>
          <a:blipFill>
            <a:blip xmlns:r="http://schemas.openxmlformats.org/officeDocument/2006/relationships" r:embed="rId1"/>
            <a:stretch>
              <a:fillRect l="-13420" t="0" r="-12857" b="0"/>
            </a:stretch>
          </a:blipFill>
        </p:spPr>
      </p:sp>
      <p:sp>
        <p:nvSpPr>
          <p:cNvPr id="1048626" name="Freeform 3"/>
          <p:cNvSpPr/>
          <p:nvPr/>
        </p:nvSpPr>
        <p:spPr>
          <a:xfrm rot="8325038" flipH="0" flipV="0">
            <a:off x="-1254714" y="-1279368"/>
            <a:ext cx="3759269" cy="2558737"/>
          </a:xfrm>
          <a:custGeom>
            <a:avLst/>
            <a:ahLst/>
            <a:rect l="l" t="t" r="r" b="b"/>
            <a:pathLst>
              <a:path w="3759269" h="2558737">
                <a:moveTo>
                  <a:pt x="0" y="0"/>
                </a:moveTo>
                <a:lnTo>
                  <a:pt x="3759270" y="0"/>
                </a:lnTo>
                <a:lnTo>
                  <a:pt x="3759270" y="2558736"/>
                </a:lnTo>
                <a:lnTo>
                  <a:pt x="0" y="2558736"/>
                </a:lnTo>
                <a:lnTo>
                  <a:pt x="0" y="0"/>
                </a:lnTo>
                <a:close/>
              </a:path>
            </a:pathLst>
          </a:custGeom>
          <a:blipFill>
            <a:blip xmlns:r="http://schemas.openxmlformats.org/officeDocument/2006/relationships" r:embed="rId2"/>
            <a:stretch>
              <a:fillRect l="-26490" t="0" r="-9980" b="0"/>
            </a:stretch>
          </a:blipFill>
        </p:spPr>
      </p:sp>
      <p:sp>
        <p:nvSpPr>
          <p:cNvPr id="1048627" name="Freeform 4"/>
          <p:cNvSpPr/>
          <p:nvPr/>
        </p:nvSpPr>
        <p:spPr>
          <a:xfrm rot="-8470378" flipH="0" flipV="0">
            <a:off x="7736256" y="-906598"/>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28" name="Freeform 5"/>
          <p:cNvSpPr/>
          <p:nvPr/>
        </p:nvSpPr>
        <p:spPr>
          <a:xfrm rot="-1930399" flipH="1" flipV="0">
            <a:off x="8193979" y="3936099"/>
            <a:ext cx="1437505" cy="2705892"/>
          </a:xfrm>
          <a:custGeom>
            <a:avLst/>
            <a:ahLst/>
            <a:rect l="l" t="t" r="r" b="b"/>
            <a:pathLst>
              <a:path w="1437505" h="2705892">
                <a:moveTo>
                  <a:pt x="1437505" y="0"/>
                </a:moveTo>
                <a:lnTo>
                  <a:pt x="0" y="0"/>
                </a:lnTo>
                <a:lnTo>
                  <a:pt x="0" y="2705892"/>
                </a:lnTo>
                <a:lnTo>
                  <a:pt x="1437505" y="2705892"/>
                </a:lnTo>
                <a:lnTo>
                  <a:pt x="1437505" y="0"/>
                </a:lnTo>
                <a:close/>
              </a:path>
            </a:pathLst>
          </a:custGeom>
          <a:blipFill>
            <a:blip xmlns:r="http://schemas.openxmlformats.org/officeDocument/2006/relationships" r:embed="rId3"/>
            <a:stretch>
              <a:fillRect l="0" t="0" r="0" b="0"/>
            </a:stretch>
          </a:blipFill>
        </p:spPr>
      </p:sp>
      <p:sp>
        <p:nvSpPr>
          <p:cNvPr id="1048629" name="Freeform 6"/>
          <p:cNvSpPr/>
          <p:nvPr/>
        </p:nvSpPr>
        <p:spPr>
          <a:xfrm rot="-2474961" flipH="0" flipV="0">
            <a:off x="7261627" y="6044944"/>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30" name="Freeform 7"/>
          <p:cNvSpPr/>
          <p:nvPr/>
        </p:nvSpPr>
        <p:spPr>
          <a:xfrm rot="1722265" flipH="0" flipV="0">
            <a:off x="398628" y="3928465"/>
            <a:ext cx="1308136" cy="2389289"/>
          </a:xfrm>
          <a:custGeom>
            <a:avLst/>
            <a:ahLst/>
            <a:rect l="l" t="t" r="r" b="b"/>
            <a:pathLst>
              <a:path w="1308136" h="2389289">
                <a:moveTo>
                  <a:pt x="0" y="0"/>
                </a:moveTo>
                <a:lnTo>
                  <a:pt x="1308136" y="0"/>
                </a:lnTo>
                <a:lnTo>
                  <a:pt x="1308136" y="2389289"/>
                </a:lnTo>
                <a:lnTo>
                  <a:pt x="0" y="2389289"/>
                </a:lnTo>
                <a:lnTo>
                  <a:pt x="0" y="0"/>
                </a:lnTo>
                <a:close/>
              </a:path>
            </a:pathLst>
          </a:custGeom>
          <a:blipFill>
            <a:blip xmlns:r="http://schemas.openxmlformats.org/officeDocument/2006/relationships" r:embed="rId4"/>
            <a:stretch>
              <a:fillRect l="0" t="0" r="0" b="0"/>
            </a:stretch>
          </a:blipFill>
        </p:spPr>
      </p:sp>
      <p:sp>
        <p:nvSpPr>
          <p:cNvPr id="1048631" name="Freeform 8"/>
          <p:cNvSpPr/>
          <p:nvPr/>
        </p:nvSpPr>
        <p:spPr>
          <a:xfrm rot="2329621" flipH="0" flipV="0">
            <a:off x="-1741925" y="5743784"/>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grpSp>
        <p:nvGrpSpPr>
          <p:cNvPr id="31" name="Group 9"/>
          <p:cNvGrpSpPr/>
          <p:nvPr/>
        </p:nvGrpSpPr>
        <p:grpSpPr>
          <a:xfrm rot="0">
            <a:off x="2578851" y="971475"/>
            <a:ext cx="5073860" cy="5671128"/>
            <a:chOff x="0" y="0"/>
            <a:chExt cx="4078267" cy="4436150"/>
          </a:xfrm>
        </p:grpSpPr>
        <p:sp>
          <p:nvSpPr>
            <p:cNvPr id="1048632" name="Freeform 10"/>
            <p:cNvSpPr/>
            <p:nvPr/>
          </p:nvSpPr>
          <p:spPr>
            <a:xfrm rot="0" flipH="0" flipV="0">
              <a:off x="15240" y="248920"/>
              <a:ext cx="4050328" cy="4165640"/>
            </a:xfrm>
            <a:custGeom>
              <a:avLst/>
              <a:ahLst/>
              <a:rect l="l" t="t" r="r" b="b"/>
              <a:pathLst>
                <a:path w="4050328" h="4165640">
                  <a:moveTo>
                    <a:pt x="4047788" y="645160"/>
                  </a:moveTo>
                  <a:cubicBezTo>
                    <a:pt x="4050328" y="488950"/>
                    <a:pt x="4028738" y="30480"/>
                    <a:pt x="4028738" y="30480"/>
                  </a:cubicBezTo>
                  <a:cubicBezTo>
                    <a:pt x="4028738" y="30480"/>
                    <a:pt x="3643927" y="40640"/>
                    <a:pt x="3106536" y="40640"/>
                  </a:cubicBezTo>
                  <a:cubicBezTo>
                    <a:pt x="3017270"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3317280"/>
                    <a:pt x="21590" y="3509050"/>
                  </a:cubicBezTo>
                  <a:cubicBezTo>
                    <a:pt x="6350" y="3754160"/>
                    <a:pt x="0" y="4127540"/>
                    <a:pt x="0" y="4127540"/>
                  </a:cubicBezTo>
                  <a:cubicBezTo>
                    <a:pt x="204470" y="4158020"/>
                    <a:pt x="450850" y="4165640"/>
                    <a:pt x="657860" y="4163099"/>
                  </a:cubicBezTo>
                  <a:cubicBezTo>
                    <a:pt x="891540" y="4163099"/>
                    <a:pt x="2913722" y="4163099"/>
                    <a:pt x="2913722" y="4163099"/>
                  </a:cubicBezTo>
                  <a:lnTo>
                    <a:pt x="4008418" y="4149130"/>
                  </a:lnTo>
                  <a:cubicBezTo>
                    <a:pt x="4008418" y="4149130"/>
                    <a:pt x="4047788" y="3446820"/>
                    <a:pt x="4047788" y="3321090"/>
                  </a:cubicBezTo>
                  <a:cubicBezTo>
                    <a:pt x="4047788" y="3147099"/>
                    <a:pt x="4045247" y="803910"/>
                    <a:pt x="4047788" y="645160"/>
                  </a:cubicBezTo>
                  <a:close/>
                </a:path>
              </a:pathLst>
            </a:custGeom>
            <a:solidFill>
              <a:srgbClr val="EAA58D"/>
            </a:solidFill>
          </p:spPr>
        </p:sp>
        <p:sp>
          <p:nvSpPr>
            <p:cNvPr id="1048633" name="Freeform 11"/>
            <p:cNvSpPr/>
            <p:nvPr/>
          </p:nvSpPr>
          <p:spPr>
            <a:xfrm rot="0" flipH="0" flipV="0">
              <a:off x="469900" y="10160"/>
              <a:ext cx="1583690" cy="554990"/>
            </a:xfrm>
            <a:custGeom>
              <a:avLst/>
              <a:ah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202F53"/>
            </a:solidFill>
          </p:spPr>
        </p:sp>
      </p:grpSp>
      <p:sp>
        <p:nvSpPr>
          <p:cNvPr id="1048634" name="Freeform 12"/>
          <p:cNvSpPr/>
          <p:nvPr/>
        </p:nvSpPr>
        <p:spPr>
          <a:xfrm rot="0" flipH="0" flipV="0">
            <a:off x="4369008" y="8221977"/>
            <a:ext cx="3067389" cy="3001855"/>
          </a:xfrm>
          <a:custGeom>
            <a:avLst/>
            <a:ahLst/>
            <a:rect l="l" t="t" r="r" b="b"/>
            <a:pathLst>
              <a:path w="3067389" h="3001855">
                <a:moveTo>
                  <a:pt x="0" y="0"/>
                </a:moveTo>
                <a:lnTo>
                  <a:pt x="3067390" y="0"/>
                </a:lnTo>
                <a:lnTo>
                  <a:pt x="3067390" y="3001856"/>
                </a:lnTo>
                <a:lnTo>
                  <a:pt x="0" y="3001856"/>
                </a:lnTo>
                <a:lnTo>
                  <a:pt x="0" y="0"/>
                </a:lnTo>
                <a:close/>
              </a:path>
            </a:pathLst>
          </a:custGeom>
          <a:blipFill>
            <a:blip xmlns:r="http://schemas.openxmlformats.org/officeDocument/2006/relationships" r:embed="rId5"/>
            <a:stretch>
              <a:fillRect l="-14532" t="-10503" r="-53242" b="-3610"/>
            </a:stretch>
          </a:blipFill>
        </p:spPr>
      </p:sp>
      <p:sp>
        <p:nvSpPr>
          <p:cNvPr id="1048635" name="Freeform 13"/>
          <p:cNvSpPr/>
          <p:nvPr/>
        </p:nvSpPr>
        <p:spPr>
          <a:xfrm rot="-4071188" flipH="0" flipV="0">
            <a:off x="3964057" y="8551015"/>
            <a:ext cx="2204651" cy="2221311"/>
          </a:xfrm>
          <a:custGeom>
            <a:avLst/>
            <a:ahLst/>
            <a:rect l="l" t="t" r="r" b="b"/>
            <a:pathLst>
              <a:path w="2204651" h="2221311">
                <a:moveTo>
                  <a:pt x="0" y="0"/>
                </a:moveTo>
                <a:lnTo>
                  <a:pt x="2204651" y="0"/>
                </a:lnTo>
                <a:lnTo>
                  <a:pt x="2204651" y="2221311"/>
                </a:lnTo>
                <a:lnTo>
                  <a:pt x="0" y="2221311"/>
                </a:lnTo>
                <a:lnTo>
                  <a:pt x="0" y="0"/>
                </a:lnTo>
                <a:close/>
              </a:path>
            </a:pathLst>
          </a:custGeom>
          <a:blipFill>
            <a:blip xmlns:r="http://schemas.openxmlformats.org/officeDocument/2006/relationships" r:embed="rId6"/>
            <a:stretch>
              <a:fillRect l="0" t="0" r="0" b="0"/>
            </a:stretch>
          </a:blipFill>
        </p:spPr>
      </p:sp>
      <p:sp>
        <p:nvSpPr>
          <p:cNvPr id="1048636" name="Freeform 14"/>
          <p:cNvSpPr/>
          <p:nvPr/>
        </p:nvSpPr>
        <p:spPr>
          <a:xfrm rot="-658384" flipH="0" flipV="0">
            <a:off x="8019453" y="6949065"/>
            <a:ext cx="1569107" cy="1884814"/>
          </a:xfrm>
          <a:custGeom>
            <a:avLst/>
            <a:ahLst/>
            <a:rect l="l" t="t" r="r" b="b"/>
            <a:pathLst>
              <a:path w="1569107" h="1884814">
                <a:moveTo>
                  <a:pt x="0" y="0"/>
                </a:moveTo>
                <a:lnTo>
                  <a:pt x="1569108" y="0"/>
                </a:lnTo>
                <a:lnTo>
                  <a:pt x="1569108" y="1884814"/>
                </a:lnTo>
                <a:lnTo>
                  <a:pt x="0" y="1884814"/>
                </a:lnTo>
                <a:lnTo>
                  <a:pt x="0" y="0"/>
                </a:lnTo>
                <a:close/>
              </a:path>
            </a:pathLst>
          </a:custGeom>
          <a:blipFill>
            <a:blip xmlns:r="http://schemas.openxmlformats.org/officeDocument/2006/relationships" r:embed="rId7"/>
            <a:stretch>
              <a:fillRect l="0" t="0" r="0" b="0"/>
            </a:stretch>
          </a:blipFill>
        </p:spPr>
      </p:sp>
      <p:grpSp>
        <p:nvGrpSpPr>
          <p:cNvPr id="32" name="Group 15"/>
          <p:cNvGrpSpPr/>
          <p:nvPr/>
        </p:nvGrpSpPr>
        <p:grpSpPr>
          <a:xfrm rot="-10800000">
            <a:off x="4719432" y="10315265"/>
            <a:ext cx="2506849" cy="534786"/>
            <a:chOff x="0" y="0"/>
            <a:chExt cx="10390863" cy="2216684"/>
          </a:xfrm>
        </p:grpSpPr>
        <p:sp>
          <p:nvSpPr>
            <p:cNvPr id="1048637" name="Freeform 16"/>
            <p:cNvSpPr/>
            <p:nvPr/>
          </p:nvSpPr>
          <p:spPr>
            <a:xfrm rot="0" flipH="0" flipV="0">
              <a:off x="-9098" y="-6509"/>
              <a:ext cx="10405193" cy="2248738"/>
            </a:xfrm>
            <a:custGeom>
              <a:avLst/>
              <a:ahLst/>
              <a:rect l="l" t="t" r="r" b="b"/>
              <a:pathLst>
                <a:path w="10405193" h="2248738">
                  <a:moveTo>
                    <a:pt x="63030" y="1655184"/>
                  </a:moveTo>
                  <a:cubicBezTo>
                    <a:pt x="63030" y="1655184"/>
                    <a:pt x="0" y="1408620"/>
                    <a:pt x="10218" y="1214762"/>
                  </a:cubicBezTo>
                  <a:cubicBezTo>
                    <a:pt x="18651" y="990971"/>
                    <a:pt x="65033" y="645332"/>
                    <a:pt x="65033" y="645332"/>
                  </a:cubicBezTo>
                  <a:cubicBezTo>
                    <a:pt x="82233" y="502466"/>
                    <a:pt x="56685" y="337866"/>
                    <a:pt x="181385" y="223925"/>
                  </a:cubicBezTo>
                  <a:cubicBezTo>
                    <a:pt x="346794" y="72788"/>
                    <a:pt x="621643" y="0"/>
                    <a:pt x="9512120" y="6965"/>
                  </a:cubicBezTo>
                  <a:cubicBezTo>
                    <a:pt x="9728868" y="16819"/>
                    <a:pt x="9933184" y="36481"/>
                    <a:pt x="10067372" y="101690"/>
                  </a:cubicBezTo>
                  <a:cubicBezTo>
                    <a:pt x="10323417" y="226120"/>
                    <a:pt x="10405193" y="459160"/>
                    <a:pt x="10399706" y="704684"/>
                  </a:cubicBezTo>
                  <a:cubicBezTo>
                    <a:pt x="10399706" y="704684"/>
                    <a:pt x="10356418" y="1013073"/>
                    <a:pt x="10363850" y="1248607"/>
                  </a:cubicBezTo>
                  <a:cubicBezTo>
                    <a:pt x="10370974" y="1396986"/>
                    <a:pt x="10378130" y="1592589"/>
                    <a:pt x="10378130" y="1592589"/>
                  </a:cubicBezTo>
                  <a:cubicBezTo>
                    <a:pt x="10361449" y="1808321"/>
                    <a:pt x="10246805" y="2018933"/>
                    <a:pt x="10049936" y="2130557"/>
                  </a:cubicBezTo>
                  <a:cubicBezTo>
                    <a:pt x="9899584" y="2215806"/>
                    <a:pt x="9701553" y="2230903"/>
                    <a:pt x="7714266" y="2220162"/>
                  </a:cubicBezTo>
                  <a:cubicBezTo>
                    <a:pt x="645952" y="2214885"/>
                    <a:pt x="384604" y="2248738"/>
                    <a:pt x="254278" y="2139580"/>
                  </a:cubicBezTo>
                  <a:cubicBezTo>
                    <a:pt x="145767" y="2048695"/>
                    <a:pt x="81795" y="1855383"/>
                    <a:pt x="63030" y="1655184"/>
                  </a:cubicBezTo>
                  <a:close/>
                </a:path>
              </a:pathLst>
            </a:custGeom>
            <a:solidFill>
              <a:srgbClr val="602B34"/>
            </a:solidFill>
          </p:spPr>
        </p:sp>
      </p:grpSp>
      <p:sp>
        <p:nvSpPr>
          <p:cNvPr id="1048638" name="Freeform 17"/>
          <p:cNvSpPr/>
          <p:nvPr/>
        </p:nvSpPr>
        <p:spPr>
          <a:xfrm rot="0" flipH="0" flipV="0">
            <a:off x="624921" y="2023730"/>
            <a:ext cx="855550" cy="1404634"/>
          </a:xfrm>
          <a:custGeom>
            <a:avLst/>
            <a:ahLst/>
            <a:rect l="l" t="t" r="r" b="b"/>
            <a:pathLst>
              <a:path w="855550" h="1404634">
                <a:moveTo>
                  <a:pt x="0" y="0"/>
                </a:moveTo>
                <a:lnTo>
                  <a:pt x="855550" y="0"/>
                </a:lnTo>
                <a:lnTo>
                  <a:pt x="855550" y="1404635"/>
                </a:lnTo>
                <a:lnTo>
                  <a:pt x="0" y="1404635"/>
                </a:lnTo>
                <a:lnTo>
                  <a:pt x="0" y="0"/>
                </a:lnTo>
                <a:close/>
              </a:path>
            </a:pathLst>
          </a:custGeom>
          <a:blipFill>
            <a:blip xmlns:r="http://schemas.openxmlformats.org/officeDocument/2006/relationships" r:embed="rId8"/>
            <a:stretch>
              <a:fillRect l="0" t="0" r="0" b="0"/>
            </a:stretch>
          </a:blipFill>
        </p:spPr>
      </p:sp>
      <p:sp>
        <p:nvSpPr>
          <p:cNvPr id="1048639" name="Freeform 18"/>
          <p:cNvSpPr/>
          <p:nvPr/>
        </p:nvSpPr>
        <p:spPr>
          <a:xfrm rot="0" flipH="0" flipV="0">
            <a:off x="7656502" y="2023730"/>
            <a:ext cx="1328802" cy="1304642"/>
          </a:xfrm>
          <a:custGeom>
            <a:avLst/>
            <a:ahLst/>
            <a:rect l="l" t="t" r="r" b="b"/>
            <a:pathLst>
              <a:path w="1328802" h="1304642">
                <a:moveTo>
                  <a:pt x="0" y="0"/>
                </a:moveTo>
                <a:lnTo>
                  <a:pt x="1328802" y="0"/>
                </a:lnTo>
                <a:lnTo>
                  <a:pt x="1328802" y="1304642"/>
                </a:lnTo>
                <a:lnTo>
                  <a:pt x="0" y="1304642"/>
                </a:lnTo>
                <a:lnTo>
                  <a:pt x="0" y="0"/>
                </a:lnTo>
                <a:close/>
              </a:path>
            </a:pathLst>
          </a:custGeom>
          <a:blipFill>
            <a:blip xmlns:r="http://schemas.openxmlformats.org/officeDocument/2006/relationships" r:embed="rId9"/>
            <a:stretch>
              <a:fillRect l="0" t="0" r="0" b="0"/>
            </a:stretch>
          </a:blipFill>
        </p:spPr>
      </p:sp>
      <p:sp>
        <p:nvSpPr>
          <p:cNvPr id="1048640" name="Freeform 19"/>
          <p:cNvSpPr/>
          <p:nvPr/>
        </p:nvSpPr>
        <p:spPr>
          <a:xfrm rot="-173560" flipH="0" flipV="0">
            <a:off x="1841086" y="1165421"/>
            <a:ext cx="718152" cy="615816"/>
          </a:xfrm>
          <a:custGeom>
            <a:avLst/>
            <a:ahLst/>
            <a:rect l="l" t="t" r="r" b="b"/>
            <a:pathLst>
              <a:path w="718152" h="615816">
                <a:moveTo>
                  <a:pt x="0" y="0"/>
                </a:moveTo>
                <a:lnTo>
                  <a:pt x="718152" y="0"/>
                </a:lnTo>
                <a:lnTo>
                  <a:pt x="718152" y="615816"/>
                </a:lnTo>
                <a:lnTo>
                  <a:pt x="0" y="615816"/>
                </a:lnTo>
                <a:lnTo>
                  <a:pt x="0" y="0"/>
                </a:lnTo>
                <a:close/>
              </a:path>
            </a:pathLst>
          </a:custGeom>
          <a:blipFill>
            <a:blip xmlns:r="http://schemas.openxmlformats.org/officeDocument/2006/relationships" r:embed="rId10"/>
            <a:stretch>
              <a:fillRect l="0" t="0" r="0" b="0"/>
            </a:stretch>
          </a:blipFill>
        </p:spPr>
      </p:sp>
      <p:sp>
        <p:nvSpPr>
          <p:cNvPr id="1048641" name="Freeform 20"/>
          <p:cNvSpPr/>
          <p:nvPr/>
        </p:nvSpPr>
        <p:spPr>
          <a:xfrm rot="-173560" flipH="1" flipV="0">
            <a:off x="7009789" y="5651449"/>
            <a:ext cx="718152" cy="615816"/>
          </a:xfrm>
          <a:custGeom>
            <a:avLst/>
            <a:ahLst/>
            <a:rect l="l" t="t" r="r" b="b"/>
            <a:pathLst>
              <a:path w="718152" h="615816">
                <a:moveTo>
                  <a:pt x="718153" y="0"/>
                </a:moveTo>
                <a:lnTo>
                  <a:pt x="0" y="0"/>
                </a:lnTo>
                <a:lnTo>
                  <a:pt x="0" y="615815"/>
                </a:lnTo>
                <a:lnTo>
                  <a:pt x="718153" y="615815"/>
                </a:lnTo>
                <a:lnTo>
                  <a:pt x="718153" y="0"/>
                </a:lnTo>
                <a:close/>
              </a:path>
            </a:pathLst>
          </a:custGeom>
          <a:blipFill>
            <a:blip xmlns:r="http://schemas.openxmlformats.org/officeDocument/2006/relationships" r:embed="rId10"/>
            <a:stretch>
              <a:fillRect l="0" t="0" r="0" b="0"/>
            </a:stretch>
          </a:blipFill>
        </p:spPr>
      </p:sp>
      <p:sp>
        <p:nvSpPr>
          <p:cNvPr id="1048642" name="TextBox 21"/>
          <p:cNvSpPr txBox="1"/>
          <p:nvPr/>
        </p:nvSpPr>
        <p:spPr>
          <a:xfrm rot="0">
            <a:off x="4719433" y="10315265"/>
            <a:ext cx="2649431" cy="474091"/>
          </a:xfrm>
          <a:prstGeom prst="rect"/>
        </p:spPr>
        <p:txBody>
          <a:bodyPr anchor="t" bIns="0" lIns="0" rIns="0" rtlCol="0" tIns="0">
            <a:spAutoFit/>
          </a:bodyPr>
          <a:p>
            <a:pPr algn="ctr">
              <a:lnSpc>
                <a:spcPts val="3733"/>
              </a:lnSpc>
            </a:pPr>
            <a:r>
              <a:rPr sz="2666" lang="en-US">
                <a:solidFill>
                  <a:srgbClr val="FFFFFF"/>
                </a:solidFill>
                <a:latin typeface="Gaegu Light"/>
                <a:ea typeface="Gaegu Light"/>
                <a:cs typeface="Gaegu Light"/>
                <a:sym typeface="Gaegu Light"/>
              </a:rPr>
              <a:t>DOCTOR</a:t>
            </a:r>
          </a:p>
        </p:txBody>
      </p:sp>
      <p:sp>
        <p:nvSpPr>
          <p:cNvPr id="1048643" name=""/>
          <p:cNvSpPr txBox="1"/>
          <p:nvPr/>
        </p:nvSpPr>
        <p:spPr>
          <a:xfrm>
            <a:off x="2808794" y="1693956"/>
            <a:ext cx="4723245" cy="4282441"/>
          </a:xfrm>
          <a:prstGeom prst="rect"/>
        </p:spPr>
        <p:txBody>
          <a:bodyPr rtlCol="0" wrap="square">
            <a:spAutoFit/>
          </a:bodyPr>
          <a:p>
            <a:r>
              <a:rPr b="1" sz="2800" lang="uz-UZ">
                <a:solidFill>
                  <a:srgbClr val="330066"/>
                </a:solidFill>
              </a:rPr>
              <a:t>Mon père et ma mère sont mariés depuis 18 ans.  Ils ont beaucoup de points communs, mais ils ont des points de vue différents sur la musique, les livres et les films. Par exemple, mon père aime les films d'horreur et ma mère aime les séries télévisées. Ma mère n'aime pas le sport.</a:t>
            </a:r>
            <a:endParaRPr b="1" sz="2800" lang="uz-UZ">
              <a:solidFill>
                <a:srgbClr val="330066"/>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608" name="Freeform 2"/>
          <p:cNvSpPr/>
          <p:nvPr/>
        </p:nvSpPr>
        <p:spPr>
          <a:xfrm rot="0" flipH="0" flipV="0">
            <a:off x="-370190" y="-97448"/>
            <a:ext cx="10493981" cy="7510096"/>
          </a:xfrm>
          <a:custGeom>
            <a:avLst/>
            <a:ahLst/>
            <a:rect l="l" t="t" r="r" b="b"/>
            <a:pathLst>
              <a:path w="10493981" h="7510096">
                <a:moveTo>
                  <a:pt x="0" y="0"/>
                </a:moveTo>
                <a:lnTo>
                  <a:pt x="10493980" y="0"/>
                </a:lnTo>
                <a:lnTo>
                  <a:pt x="10493980" y="7510096"/>
                </a:lnTo>
                <a:lnTo>
                  <a:pt x="0" y="7510096"/>
                </a:lnTo>
                <a:lnTo>
                  <a:pt x="0" y="0"/>
                </a:lnTo>
                <a:close/>
              </a:path>
            </a:pathLst>
          </a:custGeom>
          <a:blipFill>
            <a:blip xmlns:r="http://schemas.openxmlformats.org/officeDocument/2006/relationships" r:embed="rId1"/>
            <a:stretch>
              <a:fillRect l="-13551" t="0" r="-13742" b="0"/>
            </a:stretch>
          </a:blipFill>
        </p:spPr>
      </p:sp>
      <p:sp>
        <p:nvSpPr>
          <p:cNvPr id="1048609" name="Freeform 3"/>
          <p:cNvSpPr/>
          <p:nvPr/>
        </p:nvSpPr>
        <p:spPr>
          <a:xfrm rot="8161115" flipH="0" flipV="0">
            <a:off x="-1717271" y="-1487598"/>
            <a:ext cx="4371126" cy="2975195"/>
          </a:xfrm>
          <a:custGeom>
            <a:avLst/>
            <a:ahLst/>
            <a:rect l="l" t="t" r="r" b="b"/>
            <a:pathLst>
              <a:path w="4371126" h="2975195">
                <a:moveTo>
                  <a:pt x="0" y="0"/>
                </a:moveTo>
                <a:lnTo>
                  <a:pt x="4371126" y="0"/>
                </a:lnTo>
                <a:lnTo>
                  <a:pt x="4371126" y="2975196"/>
                </a:lnTo>
                <a:lnTo>
                  <a:pt x="0" y="2975196"/>
                </a:lnTo>
                <a:lnTo>
                  <a:pt x="0" y="0"/>
                </a:lnTo>
                <a:close/>
              </a:path>
            </a:pathLst>
          </a:custGeom>
          <a:blipFill>
            <a:blip xmlns:r="http://schemas.openxmlformats.org/officeDocument/2006/relationships" r:embed="rId2"/>
            <a:stretch>
              <a:fillRect l="-26490" t="0" r="-9980" b="0"/>
            </a:stretch>
          </a:blipFill>
        </p:spPr>
      </p:sp>
      <p:sp>
        <p:nvSpPr>
          <p:cNvPr id="1048610" name="Freeform 4"/>
          <p:cNvSpPr/>
          <p:nvPr/>
        </p:nvSpPr>
        <p:spPr>
          <a:xfrm rot="-2216214" flipH="0" flipV="0">
            <a:off x="6719536" y="4370888"/>
            <a:ext cx="1521579" cy="2148743"/>
          </a:xfrm>
          <a:custGeom>
            <a:avLst/>
            <a:ahLst/>
            <a:rect l="l" t="t" r="r" b="b"/>
            <a:pathLst>
              <a:path w="1521579" h="2148743">
                <a:moveTo>
                  <a:pt x="0" y="0"/>
                </a:moveTo>
                <a:lnTo>
                  <a:pt x="1521579" y="0"/>
                </a:lnTo>
                <a:lnTo>
                  <a:pt x="1521579" y="2148743"/>
                </a:lnTo>
                <a:lnTo>
                  <a:pt x="0" y="2148743"/>
                </a:lnTo>
                <a:lnTo>
                  <a:pt x="0" y="0"/>
                </a:lnTo>
                <a:close/>
              </a:path>
            </a:pathLst>
          </a:custGeom>
          <a:blipFill>
            <a:blip xmlns:r="http://schemas.openxmlformats.org/officeDocument/2006/relationships" r:embed="rId3"/>
            <a:stretch>
              <a:fillRect l="0" t="0" r="0" b="0"/>
            </a:stretch>
          </a:blipFill>
        </p:spPr>
      </p:sp>
      <p:sp>
        <p:nvSpPr>
          <p:cNvPr id="1048611" name="Freeform 5"/>
          <p:cNvSpPr/>
          <p:nvPr/>
        </p:nvSpPr>
        <p:spPr>
          <a:xfrm rot="-2526360" flipH="0" flipV="0">
            <a:off x="6993237" y="5757514"/>
            <a:ext cx="4397975" cy="2993470"/>
          </a:xfrm>
          <a:custGeom>
            <a:avLst/>
            <a:ahLst/>
            <a:rect l="l" t="t" r="r" b="b"/>
            <a:pathLst>
              <a:path w="4397975" h="2993470">
                <a:moveTo>
                  <a:pt x="0" y="0"/>
                </a:moveTo>
                <a:lnTo>
                  <a:pt x="4397975" y="0"/>
                </a:lnTo>
                <a:lnTo>
                  <a:pt x="4397975" y="2993469"/>
                </a:lnTo>
                <a:lnTo>
                  <a:pt x="0" y="2993469"/>
                </a:lnTo>
                <a:lnTo>
                  <a:pt x="0" y="0"/>
                </a:lnTo>
                <a:close/>
              </a:path>
            </a:pathLst>
          </a:custGeom>
          <a:blipFill>
            <a:blip xmlns:r="http://schemas.openxmlformats.org/officeDocument/2006/relationships" r:embed="rId2"/>
            <a:stretch>
              <a:fillRect l="-26490" t="0" r="-9980" b="0"/>
            </a:stretch>
          </a:blipFill>
        </p:spPr>
      </p:sp>
      <p:grpSp>
        <p:nvGrpSpPr>
          <p:cNvPr id="27" name="Group 6"/>
          <p:cNvGrpSpPr/>
          <p:nvPr/>
        </p:nvGrpSpPr>
        <p:grpSpPr>
          <a:xfrm rot="0">
            <a:off x="6494067" y="8570908"/>
            <a:ext cx="2407762" cy="2536416"/>
            <a:chOff x="0" y="0"/>
            <a:chExt cx="2188608" cy="2305553"/>
          </a:xfrm>
        </p:grpSpPr>
        <p:sp>
          <p:nvSpPr>
            <p:cNvPr id="1048612" name="Freeform 7"/>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EAA58D"/>
            </a:solidFill>
          </p:spPr>
        </p:sp>
      </p:grpSp>
      <p:grpSp>
        <p:nvGrpSpPr>
          <p:cNvPr id="28" name="Group 8"/>
          <p:cNvGrpSpPr/>
          <p:nvPr/>
        </p:nvGrpSpPr>
        <p:grpSpPr>
          <a:xfrm rot="0">
            <a:off x="4376700" y="7980278"/>
            <a:ext cx="2407762" cy="2536416"/>
            <a:chOff x="0" y="0"/>
            <a:chExt cx="2188608" cy="2305553"/>
          </a:xfrm>
        </p:grpSpPr>
        <p:sp>
          <p:nvSpPr>
            <p:cNvPr id="1048613" name="Freeform 9"/>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B60D2E"/>
            </a:solidFill>
          </p:spPr>
        </p:sp>
      </p:grpSp>
      <p:grpSp>
        <p:nvGrpSpPr>
          <p:cNvPr id="29" name="Group 10"/>
          <p:cNvGrpSpPr/>
          <p:nvPr/>
        </p:nvGrpSpPr>
        <p:grpSpPr>
          <a:xfrm rot="0">
            <a:off x="468292" y="3401174"/>
            <a:ext cx="2730330" cy="3312849"/>
            <a:chOff x="0" y="0"/>
            <a:chExt cx="2188608" cy="2305553"/>
          </a:xfrm>
        </p:grpSpPr>
        <p:sp>
          <p:nvSpPr>
            <p:cNvPr id="1048614" name="Freeform 11"/>
            <p:cNvSpPr/>
            <p:nvPr/>
          </p:nvSpPr>
          <p:spPr>
            <a:xfrm rot="0" flipH="0" flipV="0">
              <a:off x="0" y="-3810"/>
              <a:ext cx="2192418" cy="2310633"/>
            </a:xfrm>
            <a:custGeom>
              <a:avLst/>
              <a:ahLst/>
              <a:rect l="l" t="t" r="r" b="b"/>
              <a:pathLst>
                <a:path w="2192418" h="2310633">
                  <a:moveTo>
                    <a:pt x="2179718" y="38100"/>
                  </a:moveTo>
                  <a:cubicBezTo>
                    <a:pt x="2178448" y="34290"/>
                    <a:pt x="2178448" y="30480"/>
                    <a:pt x="2178448" y="25400"/>
                  </a:cubicBezTo>
                  <a:cubicBezTo>
                    <a:pt x="2178448" y="11430"/>
                    <a:pt x="2174638" y="6350"/>
                    <a:pt x="2160668" y="5080"/>
                  </a:cubicBezTo>
                  <a:cubicBezTo>
                    <a:pt x="2127563" y="3810"/>
                    <a:pt x="2086848" y="0"/>
                    <a:pt x="2047828" y="5080"/>
                  </a:cubicBezTo>
                  <a:cubicBezTo>
                    <a:pt x="1974879" y="12700"/>
                    <a:pt x="1903627" y="13970"/>
                    <a:pt x="1830678" y="13970"/>
                  </a:cubicBezTo>
                  <a:cubicBezTo>
                    <a:pt x="1720406" y="13970"/>
                    <a:pt x="1611831" y="10160"/>
                    <a:pt x="1501559" y="8890"/>
                  </a:cubicBezTo>
                  <a:cubicBezTo>
                    <a:pt x="1447271" y="7620"/>
                    <a:pt x="1394680" y="7620"/>
                    <a:pt x="1340393" y="8890"/>
                  </a:cubicBezTo>
                  <a:cubicBezTo>
                    <a:pt x="1281016" y="8890"/>
                    <a:pt x="1223335" y="11430"/>
                    <a:pt x="1163958" y="12700"/>
                  </a:cubicBezTo>
                  <a:cubicBezTo>
                    <a:pt x="1119849" y="13970"/>
                    <a:pt x="1077437" y="12700"/>
                    <a:pt x="1033328" y="16510"/>
                  </a:cubicBezTo>
                  <a:cubicBezTo>
                    <a:pt x="989220" y="20320"/>
                    <a:pt x="797516" y="20320"/>
                    <a:pt x="753408" y="19050"/>
                  </a:cubicBezTo>
                  <a:cubicBezTo>
                    <a:pt x="726264" y="17780"/>
                    <a:pt x="638046" y="21590"/>
                    <a:pt x="610903" y="21590"/>
                  </a:cubicBezTo>
                  <a:cubicBezTo>
                    <a:pt x="575276" y="21590"/>
                    <a:pt x="537954" y="22860"/>
                    <a:pt x="502327" y="21590"/>
                  </a:cubicBezTo>
                  <a:cubicBezTo>
                    <a:pt x="459915" y="20320"/>
                    <a:pt x="417503" y="19050"/>
                    <a:pt x="375091" y="25400"/>
                  </a:cubicBezTo>
                  <a:cubicBezTo>
                    <a:pt x="332679" y="31750"/>
                    <a:pt x="290266" y="31750"/>
                    <a:pt x="247854" y="29210"/>
                  </a:cubicBezTo>
                  <a:cubicBezTo>
                    <a:pt x="203745" y="26670"/>
                    <a:pt x="161333" y="25400"/>
                    <a:pt x="117224" y="24130"/>
                  </a:cubicBezTo>
                  <a:cubicBezTo>
                    <a:pt x="90081" y="21590"/>
                    <a:pt x="61240" y="20320"/>
                    <a:pt x="39370" y="20320"/>
                  </a:cubicBezTo>
                  <a:cubicBezTo>
                    <a:pt x="26670" y="19050"/>
                    <a:pt x="13970" y="17780"/>
                    <a:pt x="0" y="16510"/>
                  </a:cubicBezTo>
                  <a:cubicBezTo>
                    <a:pt x="0" y="24130"/>
                    <a:pt x="0" y="29210"/>
                    <a:pt x="0" y="33020"/>
                  </a:cubicBezTo>
                  <a:cubicBezTo>
                    <a:pt x="7620" y="104031"/>
                    <a:pt x="3810" y="211394"/>
                    <a:pt x="2540" y="295876"/>
                  </a:cubicBezTo>
                  <a:cubicBezTo>
                    <a:pt x="1270" y="355717"/>
                    <a:pt x="2540" y="413799"/>
                    <a:pt x="2540" y="473640"/>
                  </a:cubicBezTo>
                  <a:cubicBezTo>
                    <a:pt x="3810" y="528202"/>
                    <a:pt x="5080" y="582763"/>
                    <a:pt x="6350" y="637324"/>
                  </a:cubicBezTo>
                  <a:cubicBezTo>
                    <a:pt x="7620" y="690125"/>
                    <a:pt x="6350" y="742927"/>
                    <a:pt x="7620" y="795728"/>
                  </a:cubicBezTo>
                  <a:cubicBezTo>
                    <a:pt x="8890" y="876690"/>
                    <a:pt x="10160" y="957652"/>
                    <a:pt x="11430" y="1038614"/>
                  </a:cubicBezTo>
                  <a:cubicBezTo>
                    <a:pt x="11430" y="1068534"/>
                    <a:pt x="11430" y="2226642"/>
                    <a:pt x="11430" y="2256562"/>
                  </a:cubicBezTo>
                  <a:cubicBezTo>
                    <a:pt x="11430" y="2275073"/>
                    <a:pt x="15240" y="2278883"/>
                    <a:pt x="31750" y="2282693"/>
                  </a:cubicBezTo>
                  <a:cubicBezTo>
                    <a:pt x="43180" y="2285233"/>
                    <a:pt x="54610" y="2287773"/>
                    <a:pt x="68026" y="2289043"/>
                  </a:cubicBezTo>
                  <a:cubicBezTo>
                    <a:pt x="137582" y="2290313"/>
                    <a:pt x="207138" y="2291583"/>
                    <a:pt x="276694" y="2291583"/>
                  </a:cubicBezTo>
                  <a:cubicBezTo>
                    <a:pt x="291963" y="2291583"/>
                    <a:pt x="307231" y="2291583"/>
                    <a:pt x="322500" y="2291583"/>
                  </a:cubicBezTo>
                  <a:cubicBezTo>
                    <a:pt x="371698" y="2292853"/>
                    <a:pt x="419200" y="2296663"/>
                    <a:pt x="468398" y="2294123"/>
                  </a:cubicBezTo>
                  <a:cubicBezTo>
                    <a:pt x="520989" y="2291583"/>
                    <a:pt x="575277" y="2292853"/>
                    <a:pt x="627868" y="2294123"/>
                  </a:cubicBezTo>
                  <a:cubicBezTo>
                    <a:pt x="690638" y="2295393"/>
                    <a:pt x="963772" y="2295393"/>
                    <a:pt x="1026542" y="2295393"/>
                  </a:cubicBezTo>
                  <a:cubicBezTo>
                    <a:pt x="1079134" y="2296663"/>
                    <a:pt x="1131725" y="2295393"/>
                    <a:pt x="1184316" y="2296663"/>
                  </a:cubicBezTo>
                  <a:cubicBezTo>
                    <a:pt x="1223335" y="2296663"/>
                    <a:pt x="1262354" y="2299203"/>
                    <a:pt x="1301374" y="2297933"/>
                  </a:cubicBezTo>
                  <a:cubicBezTo>
                    <a:pt x="1382805" y="2297933"/>
                    <a:pt x="1464236" y="2295393"/>
                    <a:pt x="1545668" y="2296663"/>
                  </a:cubicBezTo>
                  <a:cubicBezTo>
                    <a:pt x="1669511" y="2297933"/>
                    <a:pt x="1793355" y="2301743"/>
                    <a:pt x="1917199" y="2304283"/>
                  </a:cubicBezTo>
                  <a:cubicBezTo>
                    <a:pt x="1957914" y="2305553"/>
                    <a:pt x="1998630" y="2304283"/>
                    <a:pt x="2039346" y="2303013"/>
                  </a:cubicBezTo>
                  <a:cubicBezTo>
                    <a:pt x="2074972" y="2301743"/>
                    <a:pt x="2110598" y="2301743"/>
                    <a:pt x="2144158" y="2308093"/>
                  </a:cubicBezTo>
                  <a:cubicBezTo>
                    <a:pt x="2156858" y="2310633"/>
                    <a:pt x="2165748" y="2304283"/>
                    <a:pt x="2167018" y="2290313"/>
                  </a:cubicBezTo>
                  <a:cubicBezTo>
                    <a:pt x="2168288" y="2275073"/>
                    <a:pt x="2169558" y="2259833"/>
                    <a:pt x="2169558" y="2237202"/>
                  </a:cubicBezTo>
                  <a:cubicBezTo>
                    <a:pt x="2172098" y="2177361"/>
                    <a:pt x="2174638" y="989332"/>
                    <a:pt x="2177178" y="929491"/>
                  </a:cubicBezTo>
                  <a:cubicBezTo>
                    <a:pt x="2178448" y="906610"/>
                    <a:pt x="2178448" y="883730"/>
                    <a:pt x="2178448" y="862609"/>
                  </a:cubicBezTo>
                  <a:cubicBezTo>
                    <a:pt x="2179718" y="802768"/>
                    <a:pt x="2180988" y="742926"/>
                    <a:pt x="2182258" y="681325"/>
                  </a:cubicBezTo>
                  <a:cubicBezTo>
                    <a:pt x="2183528" y="610923"/>
                    <a:pt x="2183528" y="542282"/>
                    <a:pt x="2183528" y="471880"/>
                  </a:cubicBezTo>
                  <a:cubicBezTo>
                    <a:pt x="2183528" y="449000"/>
                    <a:pt x="2184798" y="426119"/>
                    <a:pt x="2184798" y="404998"/>
                  </a:cubicBezTo>
                  <a:cubicBezTo>
                    <a:pt x="2184798" y="346917"/>
                    <a:pt x="2183528" y="290596"/>
                    <a:pt x="2184798" y="232514"/>
                  </a:cubicBezTo>
                  <a:cubicBezTo>
                    <a:pt x="2188608" y="172673"/>
                    <a:pt x="2192418" y="88191"/>
                    <a:pt x="2179718" y="38100"/>
                  </a:cubicBezTo>
                  <a:close/>
                </a:path>
              </a:pathLst>
            </a:custGeom>
            <a:solidFill>
              <a:srgbClr val="EAA58D"/>
            </a:solidFill>
          </p:spPr>
        </p:sp>
      </p:grpSp>
      <p:sp>
        <p:nvSpPr>
          <p:cNvPr id="1048615" name="Freeform 12"/>
          <p:cNvSpPr/>
          <p:nvPr/>
        </p:nvSpPr>
        <p:spPr>
          <a:xfrm rot="719156" flipH="0" flipV="0">
            <a:off x="3673136" y="7943625"/>
            <a:ext cx="1694441" cy="2652745"/>
          </a:xfrm>
          <a:custGeom>
            <a:avLst/>
            <a:ahLst/>
            <a:rect l="l" t="t" r="r" b="b"/>
            <a:pathLst>
              <a:path w="1694441" h="2652745">
                <a:moveTo>
                  <a:pt x="0" y="0"/>
                </a:moveTo>
                <a:lnTo>
                  <a:pt x="1694441" y="0"/>
                </a:lnTo>
                <a:lnTo>
                  <a:pt x="1694441" y="2652745"/>
                </a:lnTo>
                <a:lnTo>
                  <a:pt x="0" y="2652745"/>
                </a:lnTo>
                <a:lnTo>
                  <a:pt x="0" y="0"/>
                </a:lnTo>
                <a:close/>
              </a:path>
            </a:pathLst>
          </a:custGeom>
          <a:blipFill>
            <a:blip xmlns:r="http://schemas.openxmlformats.org/officeDocument/2006/relationships" r:embed="rId4"/>
            <a:stretch>
              <a:fillRect l="0" t="0" r="0" b="0"/>
            </a:stretch>
          </a:blipFill>
        </p:spPr>
      </p:sp>
      <p:sp>
        <p:nvSpPr>
          <p:cNvPr id="1048616" name="Freeform 13"/>
          <p:cNvSpPr/>
          <p:nvPr/>
        </p:nvSpPr>
        <p:spPr>
          <a:xfrm rot="0" flipH="0" flipV="0">
            <a:off x="2706376" y="9051741"/>
            <a:ext cx="2006022" cy="1784879"/>
          </a:xfrm>
          <a:custGeom>
            <a:avLst/>
            <a:ahLst/>
            <a:rect l="l" t="t" r="r" b="b"/>
            <a:pathLst>
              <a:path w="2006022" h="1784879">
                <a:moveTo>
                  <a:pt x="0" y="0"/>
                </a:moveTo>
                <a:lnTo>
                  <a:pt x="2006022" y="0"/>
                </a:lnTo>
                <a:lnTo>
                  <a:pt x="2006022" y="1784880"/>
                </a:lnTo>
                <a:lnTo>
                  <a:pt x="0" y="1784880"/>
                </a:lnTo>
                <a:lnTo>
                  <a:pt x="0" y="0"/>
                </a:lnTo>
                <a:close/>
              </a:path>
            </a:pathLst>
          </a:custGeom>
          <a:blipFill>
            <a:blip xmlns:r="http://schemas.openxmlformats.org/officeDocument/2006/relationships" r:embed="rId5"/>
            <a:stretch>
              <a:fillRect l="-22761" t="0" r="-10702" b="0"/>
            </a:stretch>
          </a:blipFill>
        </p:spPr>
      </p:sp>
      <p:sp>
        <p:nvSpPr>
          <p:cNvPr id="1048617" name="Freeform 14"/>
          <p:cNvSpPr/>
          <p:nvPr/>
        </p:nvSpPr>
        <p:spPr>
          <a:xfrm rot="0" flipH="0" flipV="0">
            <a:off x="4621545" y="9269997"/>
            <a:ext cx="2006022" cy="1814328"/>
          </a:xfrm>
          <a:custGeom>
            <a:avLst/>
            <a:ahLst/>
            <a:rect l="l" t="t" r="r" b="b"/>
            <a:pathLst>
              <a:path w="2006022" h="1814328">
                <a:moveTo>
                  <a:pt x="0" y="0"/>
                </a:moveTo>
                <a:lnTo>
                  <a:pt x="2006022" y="0"/>
                </a:lnTo>
                <a:lnTo>
                  <a:pt x="2006022" y="1814328"/>
                </a:lnTo>
                <a:lnTo>
                  <a:pt x="0" y="1814328"/>
                </a:lnTo>
                <a:lnTo>
                  <a:pt x="0" y="0"/>
                </a:lnTo>
                <a:close/>
              </a:path>
            </a:pathLst>
          </a:custGeom>
          <a:blipFill>
            <a:blip xmlns:r="http://schemas.openxmlformats.org/officeDocument/2006/relationships" r:embed="rId6"/>
            <a:stretch>
              <a:fillRect l="-23548" t="0" r="-12033" b="0"/>
            </a:stretch>
          </a:blipFill>
        </p:spPr>
      </p:sp>
      <p:sp>
        <p:nvSpPr>
          <p:cNvPr id="1048618" name="Freeform 15"/>
          <p:cNvSpPr/>
          <p:nvPr/>
        </p:nvSpPr>
        <p:spPr>
          <a:xfrm rot="5546466" flipH="0" flipV="0">
            <a:off x="909596" y="3015147"/>
            <a:ext cx="767000" cy="430647"/>
          </a:xfrm>
          <a:custGeom>
            <a:avLst/>
            <a:ahLst/>
            <a:rect l="l" t="t" r="r" b="b"/>
            <a:pathLst>
              <a:path w="767000" h="430647">
                <a:moveTo>
                  <a:pt x="0" y="0"/>
                </a:moveTo>
                <a:lnTo>
                  <a:pt x="767000" y="0"/>
                </a:lnTo>
                <a:lnTo>
                  <a:pt x="767000" y="430647"/>
                </a:lnTo>
                <a:lnTo>
                  <a:pt x="0" y="430647"/>
                </a:lnTo>
                <a:lnTo>
                  <a:pt x="0" y="0"/>
                </a:lnTo>
                <a:close/>
              </a:path>
            </a:pathLst>
          </a:custGeom>
          <a:blipFill>
            <a:blip xmlns:r="http://schemas.openxmlformats.org/officeDocument/2006/relationships" r:embed="rId7"/>
            <a:stretch>
              <a:fillRect l="0" t="0" r="-77774" b="0"/>
            </a:stretch>
          </a:blipFill>
        </p:spPr>
      </p:sp>
      <p:sp>
        <p:nvSpPr>
          <p:cNvPr id="1048619" name="Freeform 16"/>
          <p:cNvSpPr/>
          <p:nvPr/>
        </p:nvSpPr>
        <p:spPr>
          <a:xfrm rot="0" flipH="0" flipV="0">
            <a:off x="6494067" y="8703763"/>
            <a:ext cx="2006022" cy="1814328"/>
          </a:xfrm>
          <a:custGeom>
            <a:avLst/>
            <a:ahLst/>
            <a:rect l="l" t="t" r="r" b="b"/>
            <a:pathLst>
              <a:path w="2006022" h="1814328">
                <a:moveTo>
                  <a:pt x="0" y="0"/>
                </a:moveTo>
                <a:lnTo>
                  <a:pt x="2006022" y="0"/>
                </a:lnTo>
                <a:lnTo>
                  <a:pt x="2006022" y="1814327"/>
                </a:lnTo>
                <a:lnTo>
                  <a:pt x="0" y="1814327"/>
                </a:lnTo>
                <a:lnTo>
                  <a:pt x="0" y="0"/>
                </a:lnTo>
                <a:close/>
              </a:path>
            </a:pathLst>
          </a:custGeom>
          <a:blipFill>
            <a:blip xmlns:r="http://schemas.openxmlformats.org/officeDocument/2006/relationships" r:embed="rId8"/>
            <a:stretch>
              <a:fillRect l="-4891" t="0" r="-12854" b="0"/>
            </a:stretch>
          </a:blipFill>
        </p:spPr>
      </p:sp>
      <p:sp>
        <p:nvSpPr>
          <p:cNvPr id="1048620" name="Freeform 17"/>
          <p:cNvSpPr/>
          <p:nvPr/>
        </p:nvSpPr>
        <p:spPr>
          <a:xfrm rot="5296223" flipH="0" flipV="1">
            <a:off x="3978286" y="9451065"/>
            <a:ext cx="980988" cy="457833"/>
          </a:xfrm>
          <a:custGeom>
            <a:avLst/>
            <a:ahLst/>
            <a:rect l="l" t="t" r="r" b="b"/>
            <a:pathLst>
              <a:path w="788685" h="368084">
                <a:moveTo>
                  <a:pt x="0" y="0"/>
                </a:moveTo>
                <a:lnTo>
                  <a:pt x="788685" y="0"/>
                </a:lnTo>
                <a:lnTo>
                  <a:pt x="788685" y="368084"/>
                </a:lnTo>
                <a:lnTo>
                  <a:pt x="0" y="368084"/>
                </a:lnTo>
                <a:lnTo>
                  <a:pt x="0" y="0"/>
                </a:lnTo>
                <a:close/>
              </a:path>
            </a:pathLst>
          </a:custGeom>
          <a:blipFill>
            <a:blip xmlns:r="http://schemas.openxmlformats.org/officeDocument/2006/relationships" r:embed="rId9"/>
            <a:stretch>
              <a:fillRect l="0" t="-3282" r="-122275" b="-3282"/>
            </a:stretch>
          </a:blipFill>
        </p:spPr>
      </p:sp>
      <p:sp>
        <p:nvSpPr>
          <p:cNvPr id="1048621" name="Freeform 18"/>
          <p:cNvSpPr/>
          <p:nvPr/>
        </p:nvSpPr>
        <p:spPr>
          <a:xfrm rot="1112286" flipH="0" flipV="0">
            <a:off x="5860984" y="10042555"/>
            <a:ext cx="731230" cy="688686"/>
          </a:xfrm>
          <a:custGeom>
            <a:avLst/>
            <a:ahLst/>
            <a:rect l="l" t="t" r="r" b="b"/>
            <a:pathLst>
              <a:path w="731230" h="688686">
                <a:moveTo>
                  <a:pt x="0" y="0"/>
                </a:moveTo>
                <a:lnTo>
                  <a:pt x="731231" y="0"/>
                </a:lnTo>
                <a:lnTo>
                  <a:pt x="731231" y="688686"/>
                </a:lnTo>
                <a:lnTo>
                  <a:pt x="0" y="688686"/>
                </a:lnTo>
                <a:lnTo>
                  <a:pt x="0" y="0"/>
                </a:lnTo>
                <a:close/>
              </a:path>
            </a:pathLst>
          </a:custGeom>
          <a:blipFill>
            <a:blip xmlns:r="http://schemas.openxmlformats.org/officeDocument/2006/relationships" r:embed="rId10"/>
            <a:stretch>
              <a:fillRect l="0" t="0" r="0" b="0"/>
            </a:stretch>
          </a:blipFill>
        </p:spPr>
      </p:sp>
      <p:sp>
        <p:nvSpPr>
          <p:cNvPr id="1048622" name="Freeform 19"/>
          <p:cNvSpPr/>
          <p:nvPr/>
        </p:nvSpPr>
        <p:spPr>
          <a:xfrm rot="5400000" flipH="0" flipV="0">
            <a:off x="4831825" y="4923825"/>
            <a:ext cx="1073653" cy="2116520"/>
          </a:xfrm>
          <a:custGeom>
            <a:avLst/>
            <a:ahLst/>
            <a:rect l="l" t="t" r="r" b="b"/>
            <a:pathLst>
              <a:path w="1073653" h="2116520">
                <a:moveTo>
                  <a:pt x="0" y="0"/>
                </a:moveTo>
                <a:lnTo>
                  <a:pt x="1073653" y="0"/>
                </a:lnTo>
                <a:lnTo>
                  <a:pt x="1073653" y="2116519"/>
                </a:lnTo>
                <a:lnTo>
                  <a:pt x="0" y="2116519"/>
                </a:lnTo>
                <a:lnTo>
                  <a:pt x="0" y="0"/>
                </a:lnTo>
                <a:close/>
              </a:path>
            </a:pathLst>
          </a:custGeom>
          <a:blipFill>
            <a:blip xmlns:r="http://schemas.openxmlformats.org/officeDocument/2006/relationships" r:embed="rId11"/>
            <a:stretch>
              <a:fillRect l="0" t="0" r="0" b="0"/>
            </a:stretch>
          </a:blipFill>
        </p:spPr>
      </p:sp>
      <p:sp>
        <p:nvSpPr>
          <p:cNvPr id="1048623" name="Freeform 20"/>
          <p:cNvSpPr/>
          <p:nvPr/>
        </p:nvSpPr>
        <p:spPr>
          <a:xfrm rot="1569072" flipH="0" flipV="0">
            <a:off x="1293094" y="1568202"/>
            <a:ext cx="1420446" cy="1211253"/>
          </a:xfrm>
          <a:custGeom>
            <a:avLst/>
            <a:ahLst/>
            <a:rect l="l" t="t" r="r" b="b"/>
            <a:pathLst>
              <a:path w="1420446" h="1211253">
                <a:moveTo>
                  <a:pt x="0" y="0"/>
                </a:moveTo>
                <a:lnTo>
                  <a:pt x="1420446" y="0"/>
                </a:lnTo>
                <a:lnTo>
                  <a:pt x="1420446" y="1211253"/>
                </a:lnTo>
                <a:lnTo>
                  <a:pt x="0" y="1211253"/>
                </a:lnTo>
                <a:lnTo>
                  <a:pt x="0" y="0"/>
                </a:lnTo>
                <a:close/>
              </a:path>
            </a:pathLst>
          </a:custGeom>
          <a:blipFill>
            <a:blip xmlns:r="http://schemas.openxmlformats.org/officeDocument/2006/relationships" r:embed="rId12"/>
            <a:stretch>
              <a:fillRect l="0" t="0" r="0" b="0"/>
            </a:stretch>
          </a:blipFill>
        </p:spPr>
      </p:sp>
      <p:sp>
        <p:nvSpPr>
          <p:cNvPr id="1048624" name=""/>
          <p:cNvSpPr txBox="1"/>
          <p:nvPr/>
        </p:nvSpPr>
        <p:spPr>
          <a:xfrm>
            <a:off x="3473585" y="483550"/>
            <a:ext cx="5906654" cy="4491990"/>
          </a:xfrm>
          <a:prstGeom prst="rect"/>
        </p:spPr>
        <p:txBody>
          <a:bodyPr rtlCol="0" wrap="square">
            <a:spAutoFit/>
          </a:bodyPr>
          <a:p>
            <a:pPr>
              <a:lnSpc>
                <a:spcPct val="150000"/>
              </a:lnSpc>
            </a:pPr>
            <a:r>
              <a:rPr b="1" sz="2800" lang="uz-UZ">
                <a:solidFill>
                  <a:srgbClr val="008000"/>
                </a:solidFill>
              </a:rPr>
              <a:t>Mon père et ma mère sont des gens travailleurs.  Ma mère tient la maison et s'occupe de mon père et de moi. Elle sait très bien cuisiner.  Ma grand-mère est retraitée. Elle vit avec nous et nous aide à gérer la maison. Elle aime tricoter.</a:t>
            </a:r>
            <a:endParaRPr b="1" sz="2800" lang="uz-UZ">
              <a:solidFill>
                <a:srgbClr val="008000"/>
              </a:solidFill>
            </a:endParaRPr>
          </a:p>
        </p:txBody>
      </p:sp>
      <p:pic>
        <p:nvPicPr>
          <p:cNvPr id="2097152" name=""/>
          <p:cNvPicPr>
            <a:picLocks/>
          </p:cNvPicPr>
          <p:nvPr/>
        </p:nvPicPr>
        <p:blipFill>
          <a:blip xmlns:r="http://schemas.openxmlformats.org/officeDocument/2006/relationships" r:embed="rId13"/>
          <a:stretch>
            <a:fillRect/>
          </a:stretch>
        </p:blipFill>
        <p:spPr>
          <a:xfrm rot="0">
            <a:off x="608823" y="3622792"/>
            <a:ext cx="2298939" cy="3180222"/>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3" name=""/>
        <p:cNvGrpSpPr/>
        <p:nvPr/>
      </p:nvGrpSpPr>
      <p:grpSpPr>
        <a:xfrm>
          <a:off x="0" y="0"/>
          <a:ext cx="0" cy="0"/>
          <a:chOff x="0" y="0"/>
          <a:chExt cx="0" cy="0"/>
        </a:xfrm>
      </p:grpSpPr>
      <p:sp>
        <p:nvSpPr>
          <p:cNvPr id="1048584" name="Freeform 2"/>
          <p:cNvSpPr/>
          <p:nvPr/>
        </p:nvSpPr>
        <p:spPr>
          <a:xfrm rot="0" flipH="0" flipV="0">
            <a:off x="-313684" y="-223286"/>
            <a:ext cx="10380969" cy="7761773"/>
          </a:xfrm>
          <a:custGeom>
            <a:avLst/>
            <a:ahLst/>
            <a:rect l="l" t="t" r="r" b="b"/>
            <a:pathLst>
              <a:path w="10380969" h="7761773">
                <a:moveTo>
                  <a:pt x="0" y="0"/>
                </a:moveTo>
                <a:lnTo>
                  <a:pt x="10380968" y="0"/>
                </a:lnTo>
                <a:lnTo>
                  <a:pt x="10380968" y="7761772"/>
                </a:lnTo>
                <a:lnTo>
                  <a:pt x="0" y="7761772"/>
                </a:lnTo>
                <a:lnTo>
                  <a:pt x="0" y="0"/>
                </a:lnTo>
                <a:close/>
              </a:path>
            </a:pathLst>
          </a:custGeom>
          <a:blipFill>
            <a:blip xmlns:r="http://schemas.openxmlformats.org/officeDocument/2006/relationships" r:embed="rId1"/>
            <a:stretch>
              <a:fillRect l="-17254" t="0" r="-15737" b="0"/>
            </a:stretch>
          </a:blipFill>
        </p:spPr>
      </p:sp>
      <p:sp>
        <p:nvSpPr>
          <p:cNvPr id="1048585" name="Freeform 3"/>
          <p:cNvSpPr/>
          <p:nvPr/>
        </p:nvSpPr>
        <p:spPr>
          <a:xfrm rot="2800485" flipH="0" flipV="0">
            <a:off x="-1868741" y="5605469"/>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586" name="Freeform 4"/>
          <p:cNvSpPr/>
          <p:nvPr/>
        </p:nvSpPr>
        <p:spPr>
          <a:xfrm rot="-8470378" flipH="0" flipV="0">
            <a:off x="7808427" y="-1039667"/>
            <a:ext cx="3759269" cy="2558737"/>
          </a:xfrm>
          <a:custGeom>
            <a:avLst/>
            <a:ahLst/>
            <a:rect l="l" t="t" r="r" b="b"/>
            <a:pathLst>
              <a:path w="3759269" h="2558737">
                <a:moveTo>
                  <a:pt x="0" y="0"/>
                </a:moveTo>
                <a:lnTo>
                  <a:pt x="3759270" y="0"/>
                </a:lnTo>
                <a:lnTo>
                  <a:pt x="3759270"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587" name="Freeform 5"/>
          <p:cNvSpPr/>
          <p:nvPr/>
        </p:nvSpPr>
        <p:spPr>
          <a:xfrm rot="0" flipH="0" flipV="0">
            <a:off x="3046452" y="8949410"/>
            <a:ext cx="17337900" cy="9109622"/>
          </a:xfrm>
          <a:custGeom>
            <a:avLst/>
            <a:ahLst/>
            <a:rect l="l" t="t" r="r" b="b"/>
            <a:pathLst>
              <a:path w="4101950" h="2155233">
                <a:moveTo>
                  <a:pt x="0" y="0"/>
                </a:moveTo>
                <a:lnTo>
                  <a:pt x="4101949" y="0"/>
                </a:lnTo>
                <a:lnTo>
                  <a:pt x="4101949" y="2155233"/>
                </a:lnTo>
                <a:lnTo>
                  <a:pt x="0" y="2155233"/>
                </a:lnTo>
                <a:lnTo>
                  <a:pt x="0" y="0"/>
                </a:lnTo>
                <a:close/>
              </a:path>
            </a:pathLst>
          </a:custGeom>
          <a:blipFill>
            <a:blip xmlns:r="http://schemas.openxmlformats.org/officeDocument/2006/relationships" r:embed="rId3"/>
            <a:stretch>
              <a:fillRect l="0" t="0" r="0" b="0"/>
            </a:stretch>
          </a:blipFill>
        </p:spPr>
      </p:sp>
      <p:sp>
        <p:nvSpPr>
          <p:cNvPr id="1048588" name="Freeform 6"/>
          <p:cNvSpPr/>
          <p:nvPr/>
        </p:nvSpPr>
        <p:spPr>
          <a:xfrm rot="0" flipH="0" flipV="0">
            <a:off x="3131556" y="10260153"/>
            <a:ext cx="4652668" cy="2155233"/>
          </a:xfrm>
          <a:custGeom>
            <a:avLst/>
            <a:ahLst/>
            <a:rect l="l" t="t" r="r" b="b"/>
            <a:pathLst>
              <a:path w="4101950" h="2155233">
                <a:moveTo>
                  <a:pt x="0" y="0"/>
                </a:moveTo>
                <a:lnTo>
                  <a:pt x="4101950" y="0"/>
                </a:lnTo>
                <a:lnTo>
                  <a:pt x="4101950" y="2155233"/>
                </a:lnTo>
                <a:lnTo>
                  <a:pt x="0" y="2155233"/>
                </a:lnTo>
                <a:lnTo>
                  <a:pt x="0" y="0"/>
                </a:lnTo>
                <a:close/>
              </a:path>
            </a:pathLst>
          </a:custGeom>
          <a:blipFill>
            <a:blip xmlns:r="http://schemas.openxmlformats.org/officeDocument/2006/relationships" r:embed="rId3"/>
            <a:stretch>
              <a:fillRect l="0" t="0" r="0" b="0"/>
            </a:stretch>
          </a:blipFill>
        </p:spPr>
      </p:sp>
      <p:sp>
        <p:nvSpPr>
          <p:cNvPr id="1048589" name="Freeform 7"/>
          <p:cNvSpPr/>
          <p:nvPr/>
        </p:nvSpPr>
        <p:spPr>
          <a:xfrm rot="-5400000" flipH="1" flipV="0">
            <a:off x="2376301" y="10048228"/>
            <a:ext cx="3635936" cy="2442137"/>
          </a:xfrm>
          <a:custGeom>
            <a:avLst/>
            <a:ahLst/>
            <a:rect l="l" t="t" r="r" b="b"/>
            <a:pathLst>
              <a:path w="3635936" h="2442137">
                <a:moveTo>
                  <a:pt x="3635936" y="0"/>
                </a:moveTo>
                <a:lnTo>
                  <a:pt x="0" y="0"/>
                </a:lnTo>
                <a:lnTo>
                  <a:pt x="0" y="2442137"/>
                </a:lnTo>
                <a:lnTo>
                  <a:pt x="3635936" y="2442137"/>
                </a:lnTo>
                <a:lnTo>
                  <a:pt x="3635936" y="0"/>
                </a:lnTo>
                <a:close/>
              </a:path>
            </a:pathLst>
          </a:custGeom>
          <a:blipFill>
            <a:blip xmlns:r="http://schemas.openxmlformats.org/officeDocument/2006/relationships" r:embed="rId4"/>
            <a:stretch>
              <a:fillRect l="0" t="0" r="0" b="0"/>
            </a:stretch>
          </a:blipFill>
        </p:spPr>
      </p:sp>
      <p:sp>
        <p:nvSpPr>
          <p:cNvPr id="1048590" name="Freeform 8"/>
          <p:cNvSpPr/>
          <p:nvPr/>
        </p:nvSpPr>
        <p:spPr>
          <a:xfrm rot="-5400000" flipH="0" flipV="1">
            <a:off x="5603653" y="9206039"/>
            <a:ext cx="3635936" cy="2442137"/>
          </a:xfrm>
          <a:custGeom>
            <a:avLst/>
            <a:ahLst/>
            <a:rect l="l" t="t" r="r" b="b"/>
            <a:pathLst>
              <a:path w="3635936" h="2442137">
                <a:moveTo>
                  <a:pt x="0" y="2442137"/>
                </a:moveTo>
                <a:lnTo>
                  <a:pt x="3635936" y="2442137"/>
                </a:lnTo>
                <a:lnTo>
                  <a:pt x="3635936" y="0"/>
                </a:lnTo>
                <a:lnTo>
                  <a:pt x="0" y="0"/>
                </a:lnTo>
                <a:lnTo>
                  <a:pt x="0" y="2442137"/>
                </a:lnTo>
                <a:close/>
              </a:path>
            </a:pathLst>
          </a:custGeom>
          <a:blipFill>
            <a:blip xmlns:r="http://schemas.openxmlformats.org/officeDocument/2006/relationships" r:embed="rId4"/>
            <a:stretch>
              <a:fillRect l="0" t="0" r="0" b="0"/>
            </a:stretch>
          </a:blipFill>
        </p:spPr>
      </p:sp>
      <p:grpSp>
        <p:nvGrpSpPr>
          <p:cNvPr id="24" name="Group 9"/>
          <p:cNvGrpSpPr/>
          <p:nvPr/>
        </p:nvGrpSpPr>
        <p:grpSpPr>
          <a:xfrm rot="0">
            <a:off x="2231285" y="8642504"/>
            <a:ext cx="5593528" cy="1617649"/>
            <a:chOff x="0" y="0"/>
            <a:chExt cx="4180576" cy="1209023"/>
          </a:xfrm>
        </p:grpSpPr>
        <p:sp>
          <p:nvSpPr>
            <p:cNvPr id="1048591" name="Freeform 10"/>
            <p:cNvSpPr/>
            <p:nvPr/>
          </p:nvSpPr>
          <p:spPr>
            <a:xfrm rot="0" flipH="0" flipV="0">
              <a:off x="0" y="0"/>
              <a:ext cx="4180575" cy="1209023"/>
            </a:xfrm>
            <a:custGeom>
              <a:avLst/>
              <a:ahLst/>
              <a:rect l="l" t="t" r="r" b="b"/>
              <a:pathLst>
                <a:path w="4180575" h="1209023">
                  <a:moveTo>
                    <a:pt x="0" y="0"/>
                  </a:moveTo>
                  <a:lnTo>
                    <a:pt x="4180575" y="0"/>
                  </a:lnTo>
                  <a:lnTo>
                    <a:pt x="4180575" y="1209023"/>
                  </a:lnTo>
                  <a:lnTo>
                    <a:pt x="0" y="1209023"/>
                  </a:lnTo>
                  <a:close/>
                </a:path>
              </a:pathLst>
            </a:custGeom>
            <a:solidFill>
              <a:srgbClr val="202F53"/>
            </a:solidFill>
          </p:spPr>
        </p:sp>
      </p:grpSp>
      <p:sp>
        <p:nvSpPr>
          <p:cNvPr id="1048592" name="Freeform 11"/>
          <p:cNvSpPr/>
          <p:nvPr/>
        </p:nvSpPr>
        <p:spPr>
          <a:xfrm rot="0" flipH="0" flipV="0">
            <a:off x="376393" y="363261"/>
            <a:ext cx="1425448" cy="1399530"/>
          </a:xfrm>
          <a:custGeom>
            <a:avLst/>
            <a:ahLst/>
            <a:rect l="l" t="t" r="r" b="b"/>
            <a:pathLst>
              <a:path w="1425448" h="1399530">
                <a:moveTo>
                  <a:pt x="0" y="0"/>
                </a:moveTo>
                <a:lnTo>
                  <a:pt x="1425448" y="0"/>
                </a:lnTo>
                <a:lnTo>
                  <a:pt x="1425448" y="1399530"/>
                </a:lnTo>
                <a:lnTo>
                  <a:pt x="0" y="1399530"/>
                </a:lnTo>
                <a:lnTo>
                  <a:pt x="0" y="0"/>
                </a:lnTo>
                <a:close/>
              </a:path>
            </a:pathLst>
          </a:custGeom>
          <a:blipFill>
            <a:blip xmlns:r="http://schemas.openxmlformats.org/officeDocument/2006/relationships" r:embed="rId5"/>
            <a:stretch>
              <a:fillRect l="0" t="0" r="0" b="0"/>
            </a:stretch>
          </a:blipFill>
        </p:spPr>
      </p:sp>
      <p:sp>
        <p:nvSpPr>
          <p:cNvPr id="1048593" name="Freeform 12"/>
          <p:cNvSpPr/>
          <p:nvPr/>
        </p:nvSpPr>
        <p:spPr>
          <a:xfrm rot="0" flipH="0" flipV="1">
            <a:off x="7951759" y="5552409"/>
            <a:ext cx="1425448" cy="1399530"/>
          </a:xfrm>
          <a:custGeom>
            <a:avLst/>
            <a:ahLst/>
            <a:rect l="l" t="t" r="r" b="b"/>
            <a:pathLst>
              <a:path w="1425448" h="1399530">
                <a:moveTo>
                  <a:pt x="0" y="1399530"/>
                </a:moveTo>
                <a:lnTo>
                  <a:pt x="1425448" y="1399530"/>
                </a:lnTo>
                <a:lnTo>
                  <a:pt x="1425448" y="0"/>
                </a:lnTo>
                <a:lnTo>
                  <a:pt x="0" y="0"/>
                </a:lnTo>
                <a:lnTo>
                  <a:pt x="0" y="1399530"/>
                </a:lnTo>
                <a:close/>
              </a:path>
            </a:pathLst>
          </a:custGeom>
          <a:blipFill>
            <a:blip xmlns:r="http://schemas.openxmlformats.org/officeDocument/2006/relationships" r:embed="rId5"/>
            <a:stretch>
              <a:fillRect l="0" t="0" r="0" b="0"/>
            </a:stretch>
          </a:blipFill>
        </p:spPr>
      </p:sp>
      <p:sp>
        <p:nvSpPr>
          <p:cNvPr id="1048594" name="TextBox 13"/>
          <p:cNvSpPr txBox="1"/>
          <p:nvPr/>
        </p:nvSpPr>
        <p:spPr>
          <a:xfrm rot="0">
            <a:off x="3046452" y="8642504"/>
            <a:ext cx="4737772" cy="1784603"/>
          </a:xfrm>
          <a:prstGeom prst="rect"/>
        </p:spPr>
        <p:txBody>
          <a:bodyPr anchor="t" bIns="0" lIns="0" rIns="0" rtlCol="0" tIns="0">
            <a:spAutoFit/>
          </a:bodyPr>
          <a:p>
            <a:pPr algn="ctr">
              <a:lnSpc>
                <a:spcPts val="4684"/>
              </a:lnSpc>
            </a:pPr>
            <a:r>
              <a:rPr sz="4073" lang="en-US">
                <a:solidFill>
                  <a:srgbClr val="FFFFFF"/>
                </a:solidFill>
                <a:latin typeface="Bryndan Write"/>
                <a:ea typeface="Bryndan Write"/>
                <a:cs typeface="Bryndan Write"/>
                <a:sym typeface="Bryndan Write"/>
              </a:rPr>
              <a:t>" FUELED BY HAPPY THOUGHTS "</a:t>
            </a:r>
          </a:p>
        </p:txBody>
      </p:sp>
      <p:sp>
        <p:nvSpPr>
          <p:cNvPr id="1048595" name="Freeform 14"/>
          <p:cNvSpPr/>
          <p:nvPr/>
        </p:nvSpPr>
        <p:spPr>
          <a:xfrm rot="1148591" flipH="1" flipV="0">
            <a:off x="37995" y="5291414"/>
            <a:ext cx="1485244" cy="1949605"/>
          </a:xfrm>
          <a:custGeom>
            <a:avLst/>
            <a:ahLst/>
            <a:rect l="l" t="t" r="r" b="b"/>
            <a:pathLst>
              <a:path w="1485244" h="1949605">
                <a:moveTo>
                  <a:pt x="1485244" y="0"/>
                </a:moveTo>
                <a:lnTo>
                  <a:pt x="0" y="0"/>
                </a:lnTo>
                <a:lnTo>
                  <a:pt x="0" y="1949604"/>
                </a:lnTo>
                <a:lnTo>
                  <a:pt x="1485244" y="1949604"/>
                </a:lnTo>
                <a:lnTo>
                  <a:pt x="1485244" y="0"/>
                </a:lnTo>
                <a:close/>
              </a:path>
            </a:pathLst>
          </a:custGeom>
          <a:blipFill>
            <a:blip xmlns:r="http://schemas.openxmlformats.org/officeDocument/2006/relationships" r:embed="rId6"/>
            <a:stretch>
              <a:fillRect l="0" t="0" r="0" b="0"/>
            </a:stretch>
          </a:blipFill>
        </p:spPr>
      </p:sp>
      <p:sp>
        <p:nvSpPr>
          <p:cNvPr id="1048596" name="Freeform 15"/>
          <p:cNvSpPr/>
          <p:nvPr/>
        </p:nvSpPr>
        <p:spPr>
          <a:xfrm rot="1148591" flipH="0" flipV="1">
            <a:off x="8230361" y="74182"/>
            <a:ext cx="1485244" cy="1949605"/>
          </a:xfrm>
          <a:custGeom>
            <a:avLst/>
            <a:ahLst/>
            <a:rect l="l" t="t" r="r" b="b"/>
            <a:pathLst>
              <a:path w="1485244" h="1949605">
                <a:moveTo>
                  <a:pt x="0" y="1949604"/>
                </a:moveTo>
                <a:lnTo>
                  <a:pt x="1485244" y="1949604"/>
                </a:lnTo>
                <a:lnTo>
                  <a:pt x="1485244" y="0"/>
                </a:lnTo>
                <a:lnTo>
                  <a:pt x="0" y="0"/>
                </a:lnTo>
                <a:lnTo>
                  <a:pt x="0" y="1949604"/>
                </a:lnTo>
                <a:close/>
              </a:path>
            </a:pathLst>
          </a:custGeom>
          <a:blipFill>
            <a:blip xmlns:r="http://schemas.openxmlformats.org/officeDocument/2006/relationships" r:embed="rId6"/>
            <a:stretch>
              <a:fillRect l="0" t="0" r="0" b="0"/>
            </a:stretch>
          </a:blipFill>
        </p:spPr>
      </p:sp>
      <p:sp>
        <p:nvSpPr>
          <p:cNvPr id="1048597" name=""/>
          <p:cNvSpPr txBox="1"/>
          <p:nvPr/>
        </p:nvSpPr>
        <p:spPr>
          <a:xfrm>
            <a:off x="1458392" y="2013455"/>
            <a:ext cx="7475681" cy="3672840"/>
          </a:xfrm>
          <a:prstGeom prst="rect"/>
        </p:spPr>
        <p:txBody>
          <a:bodyPr rtlCol="0" wrap="square">
            <a:spAutoFit/>
          </a:bodyPr>
          <a:p>
            <a:pPr algn="ctr">
              <a:lnSpc>
                <a:spcPct val="150000"/>
              </a:lnSpc>
            </a:pPr>
            <a:r>
              <a:rPr b="1" sz="4000" lang="uz-UZ">
                <a:solidFill>
                  <a:srgbClr val="330066"/>
                </a:solidFill>
              </a:rPr>
              <a:t>Je veux être étudiant. Je veux apprendre des langues étrangères. J'essaie toujours d'être de bonne humeur.</a:t>
            </a:r>
            <a:endParaRPr b="1" sz="2800" lang="uz-UZ">
              <a:solidFill>
                <a:srgbClr val="33006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98" name="Freeform 2"/>
          <p:cNvSpPr/>
          <p:nvPr/>
        </p:nvSpPr>
        <p:spPr>
          <a:xfrm rot="0" flipH="0" flipV="0">
            <a:off x="-355693" y="-216963"/>
            <a:ext cx="10464985" cy="7749127"/>
          </a:xfrm>
          <a:custGeom>
            <a:avLst/>
            <a:ahLst/>
            <a:rect l="l" t="t" r="r" b="b"/>
            <a:pathLst>
              <a:path w="10464985" h="7749127">
                <a:moveTo>
                  <a:pt x="0" y="0"/>
                </a:moveTo>
                <a:lnTo>
                  <a:pt x="10464986" y="0"/>
                </a:lnTo>
                <a:lnTo>
                  <a:pt x="10464986" y="7749126"/>
                </a:lnTo>
                <a:lnTo>
                  <a:pt x="0" y="7749126"/>
                </a:lnTo>
                <a:lnTo>
                  <a:pt x="0" y="0"/>
                </a:lnTo>
                <a:close/>
              </a:path>
            </a:pathLst>
          </a:custGeom>
          <a:blipFill>
            <a:blip xmlns:r="http://schemas.openxmlformats.org/officeDocument/2006/relationships" r:embed="rId1"/>
            <a:stretch>
              <a:fillRect l="-15289" t="0" r="-16420" b="0"/>
            </a:stretch>
          </a:blipFill>
        </p:spPr>
      </p:sp>
      <p:sp>
        <p:nvSpPr>
          <p:cNvPr id="1048599" name="Freeform 3"/>
          <p:cNvSpPr/>
          <p:nvPr/>
        </p:nvSpPr>
        <p:spPr>
          <a:xfrm rot="8325038" flipH="0" flipV="0">
            <a:off x="-1331875" y="-1397181"/>
            <a:ext cx="3759269" cy="2558737"/>
          </a:xfrm>
          <a:custGeom>
            <a:avLst/>
            <a:ahLst/>
            <a:rect l="l" t="t" r="r" b="b"/>
            <a:pathLst>
              <a:path w="3759269" h="2558737">
                <a:moveTo>
                  <a:pt x="0" y="0"/>
                </a:moveTo>
                <a:lnTo>
                  <a:pt x="3759270" y="0"/>
                </a:lnTo>
                <a:lnTo>
                  <a:pt x="3759270"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00" name="Freeform 4"/>
          <p:cNvSpPr/>
          <p:nvPr/>
        </p:nvSpPr>
        <p:spPr>
          <a:xfrm rot="-8470378" flipH="0" flipV="0">
            <a:off x="7736256" y="-955378"/>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01" name="Freeform 5"/>
          <p:cNvSpPr/>
          <p:nvPr/>
        </p:nvSpPr>
        <p:spPr>
          <a:xfrm rot="-2474961" flipH="0" flipV="0">
            <a:off x="7177481" y="5985186"/>
            <a:ext cx="3908085" cy="2660027"/>
          </a:xfrm>
          <a:custGeom>
            <a:avLst/>
            <a:ahLst/>
            <a:rect l="l" t="t" r="r" b="b"/>
            <a:pathLst>
              <a:path w="3908085" h="2660027">
                <a:moveTo>
                  <a:pt x="0" y="0"/>
                </a:moveTo>
                <a:lnTo>
                  <a:pt x="3908085" y="0"/>
                </a:lnTo>
                <a:lnTo>
                  <a:pt x="3908085" y="2660028"/>
                </a:lnTo>
                <a:lnTo>
                  <a:pt x="0" y="2660028"/>
                </a:lnTo>
                <a:lnTo>
                  <a:pt x="0" y="0"/>
                </a:lnTo>
                <a:close/>
              </a:path>
            </a:pathLst>
          </a:custGeom>
          <a:blipFill>
            <a:blip xmlns:r="http://schemas.openxmlformats.org/officeDocument/2006/relationships" r:embed="rId2"/>
            <a:stretch>
              <a:fillRect l="-26490" t="0" r="-9980" b="0"/>
            </a:stretch>
          </a:blipFill>
        </p:spPr>
      </p:sp>
      <p:sp>
        <p:nvSpPr>
          <p:cNvPr id="1048602" name="Freeform 6"/>
          <p:cNvSpPr/>
          <p:nvPr/>
        </p:nvSpPr>
        <p:spPr>
          <a:xfrm rot="2329621" flipH="0" flipV="0">
            <a:off x="-1741925" y="5663061"/>
            <a:ext cx="3759269" cy="2558737"/>
          </a:xfrm>
          <a:custGeom>
            <a:avLst/>
            <a:ahLst/>
            <a:rect l="l" t="t" r="r" b="b"/>
            <a:pathLst>
              <a:path w="3759269" h="2558737">
                <a:moveTo>
                  <a:pt x="0" y="0"/>
                </a:moveTo>
                <a:lnTo>
                  <a:pt x="3759269" y="0"/>
                </a:lnTo>
                <a:lnTo>
                  <a:pt x="3759269" y="2558737"/>
                </a:lnTo>
                <a:lnTo>
                  <a:pt x="0" y="2558737"/>
                </a:lnTo>
                <a:lnTo>
                  <a:pt x="0" y="0"/>
                </a:lnTo>
                <a:close/>
              </a:path>
            </a:pathLst>
          </a:custGeom>
          <a:blipFill>
            <a:blip xmlns:r="http://schemas.openxmlformats.org/officeDocument/2006/relationships" r:embed="rId2"/>
            <a:stretch>
              <a:fillRect l="-26490" t="0" r="-9980" b="0"/>
            </a:stretch>
          </a:blipFill>
        </p:spPr>
      </p:sp>
      <p:sp>
        <p:nvSpPr>
          <p:cNvPr id="1048603" name="TextBox 7"/>
          <p:cNvSpPr txBox="1"/>
          <p:nvPr/>
        </p:nvSpPr>
        <p:spPr>
          <a:xfrm rot="0">
            <a:off x="2275532" y="9603540"/>
            <a:ext cx="6717993" cy="3779520"/>
          </a:xfrm>
          <a:prstGeom prst="rect"/>
        </p:spPr>
        <p:txBody>
          <a:bodyPr anchor="t" bIns="0" lIns="0" rIns="0" rtlCol="0" tIns="0">
            <a:spAutoFit/>
          </a:bodyPr>
          <a:p>
            <a:pPr algn="ctr">
              <a:lnSpc>
                <a:spcPts val="7440"/>
              </a:lnSpc>
            </a:pPr>
            <a:r>
              <a:rPr sz="5812" lang="en-US">
                <a:solidFill>
                  <a:srgbClr val="000000"/>
                </a:solidFill>
                <a:latin typeface="Bryndan Write"/>
                <a:ea typeface="Bryndan Write"/>
                <a:cs typeface="Bryndan Write"/>
                <a:sym typeface="Bryndan Write"/>
              </a:rPr>
              <a:t>MAY HEALTH AND GOODNESS ALWAYS BE WITH Y</a:t>
            </a:r>
          </a:p>
        </p:txBody>
      </p:sp>
      <p:sp>
        <p:nvSpPr>
          <p:cNvPr id="1048604" name="Freeform 8"/>
          <p:cNvSpPr/>
          <p:nvPr/>
        </p:nvSpPr>
        <p:spPr>
          <a:xfrm rot="0" flipH="0" flipV="0">
            <a:off x="3251562" y="227123"/>
            <a:ext cx="3250475" cy="1499282"/>
          </a:xfrm>
          <a:custGeom>
            <a:avLst/>
            <a:ahLst/>
            <a:rect l="l" t="t" r="r" b="b"/>
            <a:pathLst>
              <a:path w="3250475" h="1499282">
                <a:moveTo>
                  <a:pt x="0" y="0"/>
                </a:moveTo>
                <a:lnTo>
                  <a:pt x="3250476" y="0"/>
                </a:lnTo>
                <a:lnTo>
                  <a:pt x="3250476" y="1499282"/>
                </a:lnTo>
                <a:lnTo>
                  <a:pt x="0" y="1499282"/>
                </a:lnTo>
                <a:lnTo>
                  <a:pt x="0" y="0"/>
                </a:lnTo>
                <a:close/>
              </a:path>
            </a:pathLst>
          </a:custGeom>
          <a:blipFill>
            <a:blip xmlns:r="http://schemas.openxmlformats.org/officeDocument/2006/relationships" r:embed="rId3"/>
            <a:stretch>
              <a:fillRect l="0" t="0" r="0" b="0"/>
            </a:stretch>
          </a:blipFill>
        </p:spPr>
      </p:sp>
      <p:sp>
        <p:nvSpPr>
          <p:cNvPr id="1048605" name="Freeform 9"/>
          <p:cNvSpPr/>
          <p:nvPr/>
        </p:nvSpPr>
        <p:spPr>
          <a:xfrm rot="0" flipH="0" flipV="0">
            <a:off x="3251562" y="5588795"/>
            <a:ext cx="3250475" cy="1499282"/>
          </a:xfrm>
          <a:custGeom>
            <a:avLst/>
            <a:ahLst/>
            <a:rect l="l" t="t" r="r" b="b"/>
            <a:pathLst>
              <a:path w="3250475" h="1499282">
                <a:moveTo>
                  <a:pt x="0" y="0"/>
                </a:moveTo>
                <a:lnTo>
                  <a:pt x="3250476" y="0"/>
                </a:lnTo>
                <a:lnTo>
                  <a:pt x="3250476" y="1499282"/>
                </a:lnTo>
                <a:lnTo>
                  <a:pt x="0" y="1499282"/>
                </a:lnTo>
                <a:lnTo>
                  <a:pt x="0" y="0"/>
                </a:lnTo>
                <a:close/>
              </a:path>
            </a:pathLst>
          </a:custGeom>
          <a:blipFill>
            <a:blip xmlns:r="http://schemas.openxmlformats.org/officeDocument/2006/relationships" r:embed="rId3"/>
            <a:stretch>
              <a:fillRect l="0" t="0" r="0" b="0"/>
            </a:stretch>
          </a:blipFill>
        </p:spPr>
      </p:sp>
      <p:sp>
        <p:nvSpPr>
          <p:cNvPr id="1048606" name="Freeform 10"/>
          <p:cNvSpPr/>
          <p:nvPr/>
        </p:nvSpPr>
        <p:spPr>
          <a:xfrm rot="1401628" flipH="0" flipV="0">
            <a:off x="409684" y="3176677"/>
            <a:ext cx="708269" cy="961846"/>
          </a:xfrm>
          <a:custGeom>
            <a:avLst/>
            <a:ahLst/>
            <a:rect l="l" t="t" r="r" b="b"/>
            <a:pathLst>
              <a:path w="708269" h="961846">
                <a:moveTo>
                  <a:pt x="0" y="0"/>
                </a:moveTo>
                <a:lnTo>
                  <a:pt x="708268" y="0"/>
                </a:lnTo>
                <a:lnTo>
                  <a:pt x="708268" y="961846"/>
                </a:lnTo>
                <a:lnTo>
                  <a:pt x="0" y="961846"/>
                </a:lnTo>
                <a:lnTo>
                  <a:pt x="0" y="0"/>
                </a:lnTo>
                <a:close/>
              </a:path>
            </a:pathLst>
          </a:custGeom>
          <a:blipFill>
            <a:blip xmlns:r="http://schemas.openxmlformats.org/officeDocument/2006/relationships" r:embed="rId4"/>
            <a:stretch>
              <a:fillRect l="0" t="0" r="0" b="0"/>
            </a:stretch>
          </a:blipFill>
        </p:spPr>
      </p:sp>
      <p:sp>
        <p:nvSpPr>
          <p:cNvPr id="1048607" name="Freeform 11"/>
          <p:cNvSpPr/>
          <p:nvPr/>
        </p:nvSpPr>
        <p:spPr>
          <a:xfrm rot="-1359336" flipH="1" flipV="0">
            <a:off x="8639391" y="3176677"/>
            <a:ext cx="708269" cy="961846"/>
          </a:xfrm>
          <a:custGeom>
            <a:avLst/>
            <a:ahLst/>
            <a:rect l="l" t="t" r="r" b="b"/>
            <a:pathLst>
              <a:path w="708269" h="961846">
                <a:moveTo>
                  <a:pt x="708268" y="0"/>
                </a:moveTo>
                <a:lnTo>
                  <a:pt x="0" y="0"/>
                </a:lnTo>
                <a:lnTo>
                  <a:pt x="0" y="961846"/>
                </a:lnTo>
                <a:lnTo>
                  <a:pt x="708268" y="961846"/>
                </a:lnTo>
                <a:lnTo>
                  <a:pt x="708268" y="0"/>
                </a:lnTo>
                <a:close/>
              </a:path>
            </a:pathLst>
          </a:custGeom>
          <a:blipFill>
            <a:blip xmlns:r="http://schemas.openxmlformats.org/officeDocument/2006/relationships" r:embed="rId4"/>
            <a:stretch>
              <a:fillRect l="0" t="0" r="0" b="0"/>
            </a:stretch>
          </a:blipFill>
        </p:spPr>
      </p:sp>
      <p:sp>
        <p:nvSpPr>
          <p:cNvPr id="1048777" name=""/>
          <p:cNvSpPr txBox="1"/>
          <p:nvPr/>
        </p:nvSpPr>
        <p:spPr>
          <a:xfrm>
            <a:off x="1523025" y="1915955"/>
            <a:ext cx="6958445" cy="3672840"/>
          </a:xfrm>
          <a:prstGeom prst="rect"/>
        </p:spPr>
        <p:txBody>
          <a:bodyPr rtlCol="0" wrap="square">
            <a:spAutoFit/>
          </a:bodyPr>
          <a:p>
            <a:pPr algn="ctr">
              <a:lnSpc>
                <a:spcPct val="150000"/>
              </a:lnSpc>
            </a:pPr>
            <a:r>
              <a:rPr b="1" sz="8000" lang="uz-UZ">
                <a:solidFill>
                  <a:srgbClr val="FF6600"/>
                </a:solidFill>
              </a:rPr>
              <a:t>merci de votre attention !</a:t>
            </a:r>
            <a:endParaRPr b="1" sz="2800" lang="uz-UZ">
              <a:solidFill>
                <a:srgbClr val="FF66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RMX3363</dc:creator>
  <dcterms:created xsi:type="dcterms:W3CDTF">2006-08-15T04:00:00Z</dcterms:created>
  <dcterms:modified xsi:type="dcterms:W3CDTF">2024-11-18T14:51:29Z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f96cfa748c3f4f3582d1ef6de90357f4</vt:lpwstr>
  </property>
</Properties>
</file>