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9" r:id="rId3"/>
    <p:sldId id="260" r:id="rId4"/>
    <p:sldId id="267" r:id="rId5"/>
    <p:sldId id="268" r:id="rId6"/>
    <p:sldId id="271" r:id="rId7"/>
    <p:sldId id="272" r:id="rId8"/>
    <p:sldId id="258" r:id="rId9"/>
    <p:sldId id="261" r:id="rId10"/>
    <p:sldId id="262" r:id="rId11"/>
    <p:sldId id="264" r:id="rId12"/>
    <p:sldId id="265" r:id="rId13"/>
  </p:sldIdLst>
  <p:sldSz cx="9144000" cy="6858000" type="screen4x3"/>
  <p:notesSz cx="6759575" cy="98679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3500" b="1" kern="1200">
        <a:solidFill>
          <a:srgbClr val="00000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-7" initials="W" lastIdx="1" clrIdx="0">
    <p:extLst>
      <p:ext uri="{19B8F6BF-5375-455C-9EA6-DF929625EA0E}">
        <p15:presenceInfo xmlns:p15="http://schemas.microsoft.com/office/powerpoint/2012/main" userId="Win-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010"/>
    <a:srgbClr val="FF66CC"/>
    <a:srgbClr val="FF3300"/>
    <a:srgbClr val="000000"/>
    <a:srgbClr val="FF0000"/>
    <a:srgbClr val="FF66FF"/>
    <a:srgbClr val="0000FF"/>
    <a:srgbClr val="A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2" autoAdjust="0"/>
    <p:restoredTop sz="94660"/>
  </p:normalViewPr>
  <p:slideViewPr>
    <p:cSldViewPr>
      <p:cViewPr varScale="1">
        <p:scale>
          <a:sx n="74" d="100"/>
          <a:sy n="74" d="100"/>
        </p:scale>
        <p:origin x="12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9050" y="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9050" y="937260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63547002-74B8-4DD2-9AE1-DF71E3737F8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6817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2813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687888"/>
            <a:ext cx="5407025" cy="444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372600"/>
            <a:ext cx="2928938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E96E3D92-729E-4139-8F05-280A66719D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5103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037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6E3D92-729E-4139-8F05-280A66719DE1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336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40BA15-E944-476D-9D03-8B1572EFBA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690756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E6AE5F-9299-4666-9D45-1BD0BACA664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1462940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0A2206-86AA-4D00-8B9C-7108ADC3F4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0349348"/>
      </p:ext>
    </p:extLst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8A734E-2703-4CEF-A55B-F717EF3F84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6304453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BB070-5F37-43C1-BC69-A311D6AB3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8676751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D3E2DB-204D-4484-9B64-AA65CE790A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9756894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D94256-2BA5-4376-BE29-BF3741EE3A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9015958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6D41B8-168A-4605-99DF-275640981A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4303161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44D59-5DA4-4E5B-A299-B824F3D560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478430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13A85-30FF-4E81-8F0B-72DF93B4F9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975190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25777A-E91A-4BB6-A909-BF3B5C1D0B3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3196841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D4D12-62EA-4FDD-B444-9F222D9897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9948717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7FFFF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  <a:effectLst/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www.arxiv.uz</a:t>
            </a: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</a:defRPr>
            </a:lvl1pPr>
          </a:lstStyle>
          <a:p>
            <a:fld id="{8D0376C7-F18E-441A-9D3F-DDCF7CEE3C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strips dir="rd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lligater.my1.ru/ris/school_1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47.radikal.ru/i117/0811/46/d787eda16992.jp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ib.rus.ec/i/11/160311/i_003.pn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ldysh.ru/pages/BioCyber/RT/Anokhin/Image298.gif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fe.ru/img/books/zrsign1.gif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dic.academic.ru/pictures/wiki/files/78/Nervus_opticus_and_brain.jpg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jonok.ru/nature/biology/big/303.jp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84213" y="2924175"/>
            <a:ext cx="784860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6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Nerv</a:t>
            </a:r>
            <a:r>
              <a:rPr lang="en-US" altLang="ru-RU" sz="6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ru-RU" sz="6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sistemasi</a:t>
            </a:r>
            <a:r>
              <a:rPr lang="en-US" altLang="ru-RU" sz="60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ru-RU" sz="6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tuzilishi</a:t>
            </a:r>
            <a:endParaRPr lang="en-US" altLang="ru-RU" sz="60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/>
            <a:endParaRPr lang="en-US" altLang="ru-RU" sz="50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987675" y="3860800"/>
            <a:ext cx="3311525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defRPr/>
            </a:pPr>
            <a:endParaRPr lang="ru-RU" sz="25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mph" presetSubtype="10" repeatCount="indefinite" accel="50000" decel="50000" autoRev="1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cw">
                                      <p:cBhvr override="childStyle">
                                        <p:cTn id="1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mph" presetSubtype="10" repeatCount="indefinite" accel="50000" decel="50000" autoRev="1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  <p:cond evt="begin" delay="0">
                                      <p:tn val="18"/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cw">
                                      <p:cBhvr override="childStyle">
                                        <p:cTn id="19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66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2056" grpId="1"/>
      <p:bldP spid="2062" grpId="0"/>
      <p:bldP spid="206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smtClean="0"/>
              <a:t>Yoshga oid nutq markazlari</a:t>
            </a:r>
            <a:endParaRPr lang="ru-RU" altLang="ru-RU" smtClean="0"/>
          </a:p>
        </p:txBody>
      </p:sp>
      <p:pic>
        <p:nvPicPr>
          <p:cNvPr id="13315" name="Picture 5" descr="241441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03" b="31491"/>
          <a:stretch>
            <a:fillRect/>
          </a:stretch>
        </p:blipFill>
        <p:spPr bwMode="auto">
          <a:xfrm>
            <a:off x="179388" y="1916113"/>
            <a:ext cx="8748712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7313" y="2492375"/>
            <a:ext cx="3260725" cy="1800225"/>
          </a:xfrm>
        </p:spPr>
        <p:txBody>
          <a:bodyPr/>
          <a:lstStyle/>
          <a:p>
            <a:pPr eaLnBrk="1" hangingPunct="1"/>
            <a:r>
              <a:rPr lang="en-US" altLang="ru-RU" sz="4000" smtClean="0"/>
              <a:t>Tana a`zolaridagi nerv markazlari va tugunlari</a:t>
            </a:r>
            <a:endParaRPr lang="ru-RU" altLang="ru-RU" sz="4000" smtClean="0"/>
          </a:p>
        </p:txBody>
      </p:sp>
      <p:pic>
        <p:nvPicPr>
          <p:cNvPr id="14339" name="Picture 5" descr="Картинка 11 из 2388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44450"/>
            <a:ext cx="5730875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25487"/>
          </a:xfrm>
        </p:spPr>
        <p:txBody>
          <a:bodyPr/>
          <a:lstStyle/>
          <a:p>
            <a:pPr eaLnBrk="1" hangingPunct="1"/>
            <a:r>
              <a:rPr lang="en-US" altLang="ru-RU" sz="4000" smtClean="0"/>
              <a:t>Nerv markazlari funksiyalari</a:t>
            </a:r>
            <a:endParaRPr lang="ru-RU" altLang="ru-RU" sz="4000" smtClean="0"/>
          </a:p>
        </p:txBody>
      </p:sp>
      <p:pic>
        <p:nvPicPr>
          <p:cNvPr id="15363" name="Picture 5" descr="Картинка 18 из 2388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81075"/>
            <a:ext cx="7777163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en-US" altLang="ru-RU" sz="4000" smtClean="0"/>
              <a:t>Nerv markazi</a:t>
            </a:r>
            <a:endParaRPr lang="ru-RU" altLang="ru-RU" sz="400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100" name="Picture 5" descr="dogi_html_m48c277f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908050"/>
            <a:ext cx="8713663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US" altLang="ru-RU" sz="4000" smtClean="0"/>
              <a:t>Bosh miya</a:t>
            </a:r>
            <a:endParaRPr lang="ru-RU" altLang="ru-RU" sz="4000" smtClean="0"/>
          </a:p>
        </p:txBody>
      </p:sp>
      <p:pic>
        <p:nvPicPr>
          <p:cNvPr id="5123" name="Picture 5" descr="Картинка 4 из 2388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7632700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4000" smtClean="0"/>
              <a:t>Uzunchoq miyadagi nerv markazlari</a:t>
            </a:r>
            <a:endParaRPr lang="ru-RU" altLang="ru-RU" sz="4000" smtClean="0"/>
          </a:p>
        </p:txBody>
      </p:sp>
      <p:pic>
        <p:nvPicPr>
          <p:cNvPr id="6147" name="Picture 5" descr="Картинка 23 из 2388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916113"/>
            <a:ext cx="6840537" cy="386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916113"/>
            <a:ext cx="2674937" cy="1143000"/>
          </a:xfrm>
        </p:spPr>
        <p:txBody>
          <a:bodyPr/>
          <a:lstStyle/>
          <a:p>
            <a:pPr algn="l" eaLnBrk="1" hangingPunct="1"/>
            <a:r>
              <a:rPr lang="en-US" altLang="ru-RU" sz="4000" smtClean="0"/>
              <a:t>O`rta miya va yurak</a:t>
            </a:r>
            <a:endParaRPr lang="ru-RU" altLang="ru-RU" sz="4000" smtClean="0"/>
          </a:p>
        </p:txBody>
      </p:sp>
      <p:pic>
        <p:nvPicPr>
          <p:cNvPr id="8195" name="Picture 5" descr="Image Det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49275"/>
            <a:ext cx="542607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Ko`rish nerv markazi</a:t>
            </a:r>
            <a:endParaRPr lang="ru-RU" altLang="ru-RU" smtClean="0"/>
          </a:p>
        </p:txBody>
      </p:sp>
      <p:pic>
        <p:nvPicPr>
          <p:cNvPr id="9219" name="Picture 5" descr="Картинка 14 из 14680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3816350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7" descr="Картинка 12 из 451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743200"/>
            <a:ext cx="4464050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smtClean="0"/>
              <a:t>Eshitish markazlari</a:t>
            </a:r>
            <a:endParaRPr lang="ru-RU" altLang="ru-RU" smtClean="0"/>
          </a:p>
        </p:txBody>
      </p:sp>
      <p:pic>
        <p:nvPicPr>
          <p:cNvPr id="10243" name="Picture 5" descr="Картинка 17 из 131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44675"/>
            <a:ext cx="835342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ru-RU" sz="4400" b="1" dirty="0" smtClean="0"/>
          </a:p>
          <a:p>
            <a:pPr eaLnBrk="1" hangingPunct="1">
              <a:buFontTx/>
              <a:buNone/>
            </a:pPr>
            <a:endParaRPr lang="en-US" altLang="ru-RU" sz="4400" b="1" dirty="0"/>
          </a:p>
          <a:p>
            <a:pPr eaLnBrk="1" hangingPunct="1">
              <a:buFontTx/>
              <a:buNone/>
            </a:pPr>
            <a:r>
              <a:rPr lang="en-US" altLang="ru-RU" sz="4400" b="1" dirty="0" err="1" smtClean="0"/>
              <a:t>Orqa</a:t>
            </a:r>
            <a:r>
              <a:rPr lang="en-US" altLang="ru-RU" sz="4400" b="1" dirty="0" smtClean="0"/>
              <a:t> </a:t>
            </a:r>
            <a:r>
              <a:rPr lang="en-US" altLang="ru-RU" sz="4400" b="1" dirty="0" err="1" smtClean="0"/>
              <a:t>miya</a:t>
            </a:r>
            <a:r>
              <a:rPr lang="en-US" altLang="ru-RU" sz="4400" b="1" dirty="0" smtClean="0"/>
              <a:t> </a:t>
            </a:r>
          </a:p>
          <a:p>
            <a:pPr eaLnBrk="1" hangingPunct="1">
              <a:buFontTx/>
              <a:buNone/>
            </a:pPr>
            <a:r>
              <a:rPr lang="en-US" altLang="ru-RU" sz="4400" b="1" dirty="0" err="1" smtClean="0"/>
              <a:t>nerv</a:t>
            </a:r>
            <a:r>
              <a:rPr lang="en-US" altLang="ru-RU" sz="4400" b="1" dirty="0" smtClean="0"/>
              <a:t> </a:t>
            </a:r>
            <a:r>
              <a:rPr lang="en-US" altLang="ru-RU" sz="4400" b="1" dirty="0" err="1" smtClean="0"/>
              <a:t>markazlari</a:t>
            </a:r>
            <a:endParaRPr lang="ru-RU" altLang="ru-RU" sz="4400" b="1" dirty="0" smtClean="0"/>
          </a:p>
        </p:txBody>
      </p:sp>
      <p:pic>
        <p:nvPicPr>
          <p:cNvPr id="11267" name="Picture 5" descr="pozvonochnik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4813"/>
            <a:ext cx="3487738" cy="597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Oqilona va teran nutq markazi</a:t>
            </a:r>
            <a:endParaRPr lang="ru-RU" altLang="ru-RU" smtClean="0"/>
          </a:p>
        </p:txBody>
      </p:sp>
      <p:pic>
        <p:nvPicPr>
          <p:cNvPr id="12291" name="Picture 5" descr="241441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597"/>
          <a:stretch>
            <a:fillRect/>
          </a:stretch>
        </p:blipFill>
        <p:spPr bwMode="auto">
          <a:xfrm>
            <a:off x="179388" y="1844675"/>
            <a:ext cx="82804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500" b="1" i="0" u="none" strike="noStrike" cap="none" normalizeH="0" baseline="0" smtClean="0">
            <a:ln>
              <a:noFill/>
            </a:ln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500" b="1" i="0" u="none" strike="noStrike" cap="none" normalizeH="0" baseline="0" smtClean="0">
            <a:ln>
              <a:noFill/>
            </a:ln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</TotalTime>
  <Words>43</Words>
  <Application>Microsoft Office PowerPoint</Application>
  <PresentationFormat>Экран (4:3)</PresentationFormat>
  <Paragraphs>16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Arial</vt:lpstr>
      <vt:lpstr>Оформление по умолчанию</vt:lpstr>
      <vt:lpstr>Презентация PowerPoint</vt:lpstr>
      <vt:lpstr>Nerv markazi</vt:lpstr>
      <vt:lpstr>Bosh miya</vt:lpstr>
      <vt:lpstr>Uzunchoq miyadagi nerv markazlari</vt:lpstr>
      <vt:lpstr>O`rta miya va yurak</vt:lpstr>
      <vt:lpstr>Ko`rish nerv markazi</vt:lpstr>
      <vt:lpstr>Eshitish markazlari</vt:lpstr>
      <vt:lpstr>Презентация PowerPoint</vt:lpstr>
      <vt:lpstr>Oqilona va teran nutq markazi</vt:lpstr>
      <vt:lpstr>Yoshga oid nutq markazlari</vt:lpstr>
      <vt:lpstr>Tana a`zolaridagi nerv markazlari va tugunlari</vt:lpstr>
      <vt:lpstr>Nerv markazlari funksiyalari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Arxiv.uz</dc:creator>
  <cp:lastModifiedBy>Win-7</cp:lastModifiedBy>
  <cp:revision>250</cp:revision>
  <dcterms:created xsi:type="dcterms:W3CDTF">2005-01-31T15:07:22Z</dcterms:created>
  <dcterms:modified xsi:type="dcterms:W3CDTF">2024-09-11T16:30:25Z</dcterms:modified>
</cp:coreProperties>
</file>