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sldIdLst>
    <p:sldId id="256" r:id="rId2"/>
    <p:sldId id="257" r:id="rId3"/>
    <p:sldId id="258" r:id="rId4"/>
    <p:sldId id="259" r:id="rId5"/>
    <p:sldId id="260" r:id="rId6"/>
  </p:sldIdLst>
  <p:sldSz cx="10696575" cy="7562850"/>
  <p:notesSz cx="10696575" cy="7562850"/>
  <p:embeddedFontLst>
    <p:embeddedFont>
      <p:font typeface="Calibri" pitchFamily="34" charset="0"/>
      <p:regular r:id="rId7"/>
      <p:bold r:id="rId8"/>
      <p:italic r:id="rId9"/>
      <p:boldItalic r:id="rId10"/>
    </p:embeddedFont>
    <p:embeddedFont>
      <p:font typeface="Century Gothic" pitchFamily="34" charset="0"/>
      <p:regular r:id="rId11"/>
      <p:bold r:id="rId12"/>
      <p:italic r:id="rId13"/>
      <p:boldItalic r:id="rId14"/>
    </p:embeddedFont>
    <p:embeddedFont>
      <p:font typeface="Wingdings 2" pitchFamily="18" charset="2"/>
      <p:regular r:id="rId15"/>
    </p:embeddedFont>
  </p:embeddedFontLst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66" y="-114"/>
      </p:cViewPr>
      <p:guideLst>
        <p:guide orient="horz" pos="2382"/>
        <p:guide pos="33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333" y="0"/>
            <a:ext cx="11618759" cy="756285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5703" y="-23722"/>
            <a:ext cx="4303799" cy="6916446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438474" y="-23722"/>
            <a:ext cx="4100354" cy="25506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7052" y="2986847"/>
            <a:ext cx="3875935" cy="1877104"/>
          </a:xfrm>
        </p:spPr>
        <p:txBody>
          <a:bodyPr>
            <a:normAutofit/>
          </a:bodyPr>
          <a:lstStyle>
            <a:lvl1pPr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7052" y="4875469"/>
            <a:ext cx="3871780" cy="1390194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rgbClr val="424242"/>
                </a:solidFill>
              </a:defRPr>
            </a:lvl1pPr>
            <a:lvl2pPr marL="521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8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1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3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3343" y="1672725"/>
            <a:ext cx="2495868" cy="828165"/>
          </a:xfrm>
        </p:spPr>
        <p:txBody>
          <a:bodyPr anchor="b"/>
          <a:lstStyle>
            <a:lvl1pPr algn="l">
              <a:defRPr sz="2700"/>
            </a:lvl1pPr>
          </a:lstStyle>
          <a:p>
            <a:fld id="{3F150D65-C64D-44FB-9152-4CC2DE0C9198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440571" y="6714024"/>
            <a:ext cx="4100354" cy="901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4013" y="6307852"/>
            <a:ext cx="3312373" cy="402652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8474" y="6307852"/>
            <a:ext cx="752955" cy="40265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5440571" y="6714024"/>
            <a:ext cx="4100354" cy="901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5017" y="1136023"/>
            <a:ext cx="1736501" cy="527165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2137" y="1136023"/>
            <a:ext cx="6344604" cy="52716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352" y="3198970"/>
            <a:ext cx="7764455" cy="1502066"/>
          </a:xfrm>
        </p:spPr>
        <p:txBody>
          <a:bodyPr anchor="b"/>
          <a:lstStyle>
            <a:lvl1pPr algn="l">
              <a:defRPr sz="46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353" y="4705774"/>
            <a:ext cx="7764454" cy="1676678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66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3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9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6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8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9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16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33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410" y="2551201"/>
            <a:ext cx="4000519" cy="38520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3860" y="2551200"/>
            <a:ext cx="4000519" cy="38520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876" y="2554043"/>
            <a:ext cx="3576226" cy="705515"/>
          </a:xfrm>
        </p:spPr>
        <p:txBody>
          <a:bodyPr anchor="b"/>
          <a:lstStyle>
            <a:lvl1pPr marL="0" indent="0">
              <a:buNone/>
              <a:defRPr sz="2700" b="1">
                <a:solidFill>
                  <a:schemeClr val="accent1"/>
                </a:solidFill>
              </a:defRPr>
            </a:lvl1pPr>
            <a:lvl2pPr marL="521665" indent="0">
              <a:buNone/>
              <a:defRPr sz="2300" b="1"/>
            </a:lvl2pPr>
            <a:lvl3pPr marL="1043330" indent="0">
              <a:buNone/>
              <a:defRPr sz="2100" b="1"/>
            </a:lvl3pPr>
            <a:lvl4pPr marL="1564996" indent="0">
              <a:buNone/>
              <a:defRPr sz="1800" b="1"/>
            </a:lvl4pPr>
            <a:lvl5pPr marL="2086661" indent="0">
              <a:buNone/>
              <a:defRPr sz="1800" b="1"/>
            </a:lvl5pPr>
            <a:lvl6pPr marL="2608326" indent="0">
              <a:buNone/>
              <a:defRPr sz="1800" b="1"/>
            </a:lvl6pPr>
            <a:lvl7pPr marL="3129991" indent="0">
              <a:buNone/>
              <a:defRPr sz="1800" b="1"/>
            </a:lvl7pPr>
            <a:lvl8pPr marL="3651656" indent="0">
              <a:buNone/>
              <a:defRPr sz="1800" b="1"/>
            </a:lvl8pPr>
            <a:lvl9pPr marL="41733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597" y="3280427"/>
            <a:ext cx="4000519" cy="312725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2806" y="2554045"/>
            <a:ext cx="3574552" cy="705515"/>
          </a:xfrm>
        </p:spPr>
        <p:txBody>
          <a:bodyPr anchor="b"/>
          <a:lstStyle>
            <a:lvl1pPr marL="0" indent="0">
              <a:buNone/>
              <a:defRPr sz="2700" b="1">
                <a:solidFill>
                  <a:schemeClr val="accent1"/>
                </a:solidFill>
              </a:defRPr>
            </a:lvl1pPr>
            <a:lvl2pPr marL="521665" indent="0">
              <a:buNone/>
              <a:defRPr sz="2300" b="1"/>
            </a:lvl2pPr>
            <a:lvl3pPr marL="1043330" indent="0">
              <a:buNone/>
              <a:defRPr sz="2100" b="1"/>
            </a:lvl3pPr>
            <a:lvl4pPr marL="1564996" indent="0">
              <a:buNone/>
              <a:defRPr sz="1800" b="1"/>
            </a:lvl4pPr>
            <a:lvl5pPr marL="2086661" indent="0">
              <a:buNone/>
              <a:defRPr sz="1800" b="1"/>
            </a:lvl5pPr>
            <a:lvl6pPr marL="2608326" indent="0">
              <a:buNone/>
              <a:defRPr sz="1800" b="1"/>
            </a:lvl6pPr>
            <a:lvl7pPr marL="3129991" indent="0">
              <a:buNone/>
              <a:defRPr sz="1800" b="1"/>
            </a:lvl7pPr>
            <a:lvl8pPr marL="3651656" indent="0">
              <a:buNone/>
              <a:defRPr sz="1800" b="1"/>
            </a:lvl8pPr>
            <a:lvl9pPr marL="41733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3860" y="3280427"/>
            <a:ext cx="4000519" cy="312725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333" y="0"/>
            <a:ext cx="11618759" cy="756285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5703" y="-23722"/>
            <a:ext cx="4303799" cy="6916446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438474" y="-23721"/>
            <a:ext cx="4100354" cy="6880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059330" y="663744"/>
            <a:ext cx="4167099" cy="622898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457" y="944559"/>
            <a:ext cx="3615171" cy="5680115"/>
          </a:xfrm>
        </p:spPr>
        <p:txBody>
          <a:bodyPr/>
          <a:lstStyle>
            <a:lvl1pPr>
              <a:defRPr sz="2700"/>
            </a:lvl1pPr>
            <a:lvl2pPr>
              <a:defRPr sz="2500"/>
            </a:lvl2pPr>
            <a:lvl3pPr>
              <a:defRPr sz="2300"/>
            </a:lvl3pPr>
            <a:lvl4pPr>
              <a:defRPr sz="2100"/>
            </a:lvl4pPr>
            <a:lvl5pPr>
              <a:defRPr sz="18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40571" y="6714024"/>
            <a:ext cx="4100354" cy="901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9527" y="6313221"/>
            <a:ext cx="4086859" cy="402652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4617" y="2930560"/>
            <a:ext cx="3865661" cy="1613533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40826" y="4562185"/>
            <a:ext cx="3858890" cy="167391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424242"/>
                </a:solidFill>
              </a:defRPr>
            </a:lvl1pPr>
            <a:lvl2pPr marL="521665" indent="0">
              <a:buNone/>
              <a:defRPr sz="1400"/>
            </a:lvl2pPr>
            <a:lvl3pPr marL="1043330" indent="0">
              <a:buNone/>
              <a:defRPr sz="1100"/>
            </a:lvl3pPr>
            <a:lvl4pPr marL="1564996" indent="0">
              <a:buNone/>
              <a:defRPr sz="1000"/>
            </a:lvl4pPr>
            <a:lvl5pPr marL="2086661" indent="0">
              <a:buNone/>
              <a:defRPr sz="1000"/>
            </a:lvl5pPr>
            <a:lvl6pPr marL="2608326" indent="0">
              <a:buNone/>
              <a:defRPr sz="1000"/>
            </a:lvl6pPr>
            <a:lvl7pPr marL="3129991" indent="0">
              <a:buNone/>
              <a:defRPr sz="1000"/>
            </a:lvl7pPr>
            <a:lvl8pPr marL="3651656" indent="0">
              <a:buNone/>
              <a:defRPr sz="1000"/>
            </a:lvl8pPr>
            <a:lvl9pPr marL="417332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333" y="0"/>
            <a:ext cx="11618759" cy="756285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5703" y="-23722"/>
            <a:ext cx="4303799" cy="6916446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5438474" y="-23721"/>
            <a:ext cx="4100354" cy="6880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059330" y="663744"/>
            <a:ext cx="4167099" cy="622898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5440571" y="6714024"/>
            <a:ext cx="4100354" cy="901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290" y="2934386"/>
            <a:ext cx="3861464" cy="1613408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885" y="765102"/>
            <a:ext cx="3930059" cy="6030112"/>
          </a:xfrm>
        </p:spPr>
        <p:txBody>
          <a:bodyPr/>
          <a:lstStyle>
            <a:lvl1pPr marL="0" indent="0">
              <a:buNone/>
              <a:defRPr sz="3700">
                <a:solidFill>
                  <a:schemeClr val="accent1"/>
                </a:solidFill>
              </a:defRPr>
            </a:lvl1pPr>
            <a:lvl2pPr marL="521665" indent="0">
              <a:buNone/>
              <a:defRPr sz="3200"/>
            </a:lvl2pPr>
            <a:lvl3pPr marL="1043330" indent="0">
              <a:buNone/>
              <a:defRPr sz="2700"/>
            </a:lvl3pPr>
            <a:lvl4pPr marL="1564996" indent="0">
              <a:buNone/>
              <a:defRPr sz="2300"/>
            </a:lvl4pPr>
            <a:lvl5pPr marL="2086661" indent="0">
              <a:buNone/>
              <a:defRPr sz="2300"/>
            </a:lvl5pPr>
            <a:lvl6pPr marL="2608326" indent="0">
              <a:buNone/>
              <a:defRPr sz="2300"/>
            </a:lvl6pPr>
            <a:lvl7pPr marL="3129991" indent="0">
              <a:buNone/>
              <a:defRPr sz="2300"/>
            </a:lvl7pPr>
            <a:lvl8pPr marL="3651656" indent="0">
              <a:buNone/>
              <a:defRPr sz="2300"/>
            </a:lvl8pPr>
            <a:lvl9pPr marL="4173322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8531" y="4557878"/>
            <a:ext cx="3860983" cy="167573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424242"/>
                </a:solidFill>
              </a:defRPr>
            </a:lvl1pPr>
            <a:lvl2pPr marL="521665" indent="0">
              <a:buNone/>
              <a:defRPr sz="1400"/>
            </a:lvl2pPr>
            <a:lvl3pPr marL="1043330" indent="0">
              <a:buNone/>
              <a:defRPr sz="1100"/>
            </a:lvl3pPr>
            <a:lvl4pPr marL="1564996" indent="0">
              <a:buNone/>
              <a:defRPr sz="1000"/>
            </a:lvl4pPr>
            <a:lvl5pPr marL="2086661" indent="0">
              <a:buNone/>
              <a:defRPr sz="1000"/>
            </a:lvl5pPr>
            <a:lvl6pPr marL="2608326" indent="0">
              <a:buNone/>
              <a:defRPr sz="1000"/>
            </a:lvl6pPr>
            <a:lvl7pPr marL="3129991" indent="0">
              <a:buNone/>
              <a:defRPr sz="1000"/>
            </a:lvl7pPr>
            <a:lvl8pPr marL="3651656" indent="0">
              <a:buNone/>
              <a:defRPr sz="1000"/>
            </a:lvl8pPr>
            <a:lvl9pPr marL="417332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9527" y="6313221"/>
            <a:ext cx="4086859" cy="402652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552" y="0"/>
            <a:ext cx="11618759" cy="756285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829" y="367763"/>
            <a:ext cx="9626918" cy="682139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5335703" y="-23722"/>
            <a:ext cx="4303799" cy="771111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438474" y="-23721"/>
            <a:ext cx="4100354" cy="6880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666" y="1133285"/>
            <a:ext cx="8217487" cy="1260475"/>
          </a:xfrm>
          <a:prstGeom prst="rect">
            <a:avLst/>
          </a:prstGeom>
        </p:spPr>
        <p:txBody>
          <a:bodyPr vert="horz" lIns="104333" tIns="52167" rIns="104333" bIns="52167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669" y="2562472"/>
            <a:ext cx="7928049" cy="3869622"/>
          </a:xfrm>
          <a:prstGeom prst="rect">
            <a:avLst/>
          </a:prstGeom>
        </p:spPr>
        <p:txBody>
          <a:bodyPr vert="horz" lIns="104333" tIns="52167" rIns="104333" bIns="5216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5694" y="247565"/>
            <a:ext cx="2495868" cy="402652"/>
          </a:xfrm>
          <a:prstGeom prst="rect">
            <a:avLst/>
          </a:prstGeom>
        </p:spPr>
        <p:txBody>
          <a:bodyPr vert="horz" lIns="104333" tIns="52167" rIns="104333" bIns="52167" rtlCol="0" anchor="ctr"/>
          <a:lstStyle>
            <a:lvl1pPr algn="r">
              <a:defRPr sz="1400">
                <a:solidFill>
                  <a:srgbClr val="FEFEFE"/>
                </a:solidFill>
              </a:defRPr>
            </a:lvl1pPr>
          </a:lstStyle>
          <a:p>
            <a:fld id="{75D48070-6A81-47D0-9810-1540B9FEFF61}" type="datetime1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527" y="6453632"/>
            <a:ext cx="4096788" cy="402652"/>
          </a:xfrm>
          <a:prstGeom prst="rect">
            <a:avLst/>
          </a:prstGeom>
        </p:spPr>
        <p:txBody>
          <a:bodyPr vert="horz" lIns="104333" tIns="52167" rIns="104333" bIns="52167" rtlCol="0" anchor="ctr"/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8474" y="247564"/>
            <a:ext cx="1558345" cy="402652"/>
          </a:xfrm>
          <a:prstGeom prst="rect">
            <a:avLst/>
          </a:prstGeom>
        </p:spPr>
        <p:txBody>
          <a:bodyPr vert="horz" lIns="104333" tIns="52167" rIns="104333" bIns="52167" rtlCol="0" anchor="ctr"/>
          <a:lstStyle>
            <a:lvl1pPr algn="l">
              <a:defRPr sz="1400">
                <a:solidFill>
                  <a:srgbClr val="FEFEFE"/>
                </a:solidFill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104333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91249" indent="-312999" algn="l" defTabSz="104333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700" kern="1200">
          <a:solidFill>
            <a:schemeClr val="tx2"/>
          </a:solidFill>
          <a:latin typeface="+mn-lt"/>
          <a:ea typeface="+mn-ea"/>
          <a:cs typeface="+mn-cs"/>
        </a:defRPr>
      </a:lvl1pPr>
      <a:lvl2pPr marL="730331" indent="-312999" algn="l" defTabSz="104333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500" kern="1200">
          <a:solidFill>
            <a:schemeClr val="tx2"/>
          </a:solidFill>
          <a:latin typeface="+mn-lt"/>
          <a:ea typeface="+mn-ea"/>
          <a:cs typeface="+mn-cs"/>
        </a:defRPr>
      </a:lvl2pPr>
      <a:lvl3pPr marL="1043330" indent="-260833" algn="l" defTabSz="104333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283296" indent="-260833" algn="l" defTabSz="104333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100" kern="1200">
          <a:solidFill>
            <a:schemeClr val="tx2"/>
          </a:solidFill>
          <a:latin typeface="+mn-lt"/>
          <a:ea typeface="+mn-ea"/>
          <a:cs typeface="+mn-cs"/>
        </a:defRPr>
      </a:lvl4pPr>
      <a:lvl5pPr marL="1512829" indent="-260833" algn="l" defTabSz="104333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1928" indent="-260833" algn="l" defTabSz="104333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61461" indent="-260833" algn="l" defTabSz="104333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0994" indent="-260833" algn="l" defTabSz="104333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20527" indent="-260833" algn="l" defTabSz="104333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665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330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996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661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8326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991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1656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3322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x.uz/docs/-5388561?ONDATE=21.04.2021%2000#-5404670" TargetMode="External"/><Relationship Id="rId2" Type="http://schemas.openxmlformats.org/officeDocument/2006/relationships/hyperlink" Target="https://lex.uz/docs/-4646908?ONDATE=18.06.2020%2000#-4650392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100"/>
          <p:cNvSpPr/>
          <p:nvPr/>
        </p:nvSpPr>
        <p:spPr>
          <a:xfrm>
            <a:off x="1912873" y="1074435"/>
            <a:ext cx="7410509" cy="6201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1" i="0" spc="0" baseline="0" dirty="0">
                <a:solidFill>
                  <a:srgbClr val="002060"/>
                </a:solidFill>
                <a:latin typeface="Calibri"/>
              </a:rPr>
              <a:t>O'ZBEKISTON R</a:t>
            </a:r>
            <a:r>
              <a:rPr lang="en-US" sz="2004" b="1" i="0" spc="-32" baseline="0" dirty="0">
                <a:solidFill>
                  <a:srgbClr val="002060"/>
                </a:solidFill>
                <a:latin typeface="Calibri"/>
              </a:rPr>
              <a:t>E</a:t>
            </a:r>
            <a:r>
              <a:rPr lang="en-US" sz="2004" b="1" i="0" spc="0" baseline="0" dirty="0">
                <a:solidFill>
                  <a:srgbClr val="002060"/>
                </a:solidFill>
                <a:latin typeface="Calibri"/>
              </a:rPr>
              <a:t>SPUBLIKASINING MA</a:t>
            </a:r>
            <a:r>
              <a:rPr lang="en-US" sz="2004" b="1" i="0" spc="-40" baseline="0" dirty="0">
                <a:solidFill>
                  <a:srgbClr val="002060"/>
                </a:solidFill>
                <a:latin typeface="Calibri"/>
              </a:rPr>
              <a:t>K</a:t>
            </a:r>
            <a:r>
              <a:rPr lang="en-US" sz="2004" b="1" i="0" spc="0" baseline="0" dirty="0">
                <a:solidFill>
                  <a:srgbClr val="002060"/>
                </a:solidFill>
                <a:latin typeface="Calibri"/>
              </a:rPr>
              <a:t>TABGACHA TA'LI</a:t>
            </a:r>
            <a:r>
              <a:rPr lang="en-US" sz="2004" b="1" i="0" spc="-32" baseline="0" dirty="0">
                <a:solidFill>
                  <a:srgbClr val="002060"/>
                </a:solidFill>
                <a:latin typeface="Calibri"/>
              </a:rPr>
              <a:t>M</a:t>
            </a:r>
            <a:r>
              <a:rPr lang="en-US" sz="2004" b="1" i="0" spc="0" baseline="0" dirty="0">
                <a:solidFill>
                  <a:srgbClr val="002060"/>
                </a:solidFill>
                <a:latin typeface="Calibri"/>
              </a:rPr>
              <a:t> VA TARBIYA</a:t>
            </a:r>
          </a:p>
          <a:p>
            <a:pPr marL="2187321">
              <a:lnSpc>
                <a:spcPts val="2436"/>
              </a:lnSpc>
            </a:pPr>
            <a:r>
              <a:rPr lang="en-US" sz="2004" b="1" i="0" spc="0" baseline="0" dirty="0">
                <a:solidFill>
                  <a:srgbClr val="002060"/>
                </a:solidFill>
                <a:latin typeface="Calibri"/>
              </a:rPr>
              <a:t>TO'G'RISIDAGI QO</a:t>
            </a:r>
            <a:r>
              <a:rPr lang="en-US" sz="2004" b="1" i="0" spc="-32" baseline="0" dirty="0">
                <a:solidFill>
                  <a:srgbClr val="002060"/>
                </a:solidFill>
                <a:latin typeface="Calibri"/>
              </a:rPr>
              <a:t>N</a:t>
            </a:r>
            <a:r>
              <a:rPr lang="en-US" sz="2004" b="1" i="0" spc="0" baseline="0" dirty="0">
                <a:solidFill>
                  <a:srgbClr val="002060"/>
                </a:solidFill>
                <a:latin typeface="Calibri"/>
              </a:rPr>
              <a:t>UNI</a:t>
            </a:r>
          </a:p>
        </p:txBody>
      </p:sp>
      <p:sp>
        <p:nvSpPr>
          <p:cNvPr id="101" name="Rectangle 101"/>
          <p:cNvSpPr/>
          <p:nvPr/>
        </p:nvSpPr>
        <p:spPr>
          <a:xfrm>
            <a:off x="3583559" y="1774730"/>
            <a:ext cx="4068138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1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-</a:t>
            </a:r>
            <a:r>
              <a:rPr lang="en-US" sz="2004" b="1" i="0" spc="-12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54" baseline="0" dirty="0">
                <a:solidFill>
                  <a:srgbClr val="002060"/>
                </a:solidFill>
                <a:latin typeface="Arial"/>
              </a:rPr>
              <a:t>.</a:t>
            </a:r>
            <a:r>
              <a:rPr lang="en-US" sz="2004" b="1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1" i="0" spc="-33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bu</a:t>
            </a:r>
            <a:r>
              <a:rPr lang="en-US" sz="2004" b="1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unn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2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1" i="0" spc="-34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</a:p>
        </p:txBody>
      </p:sp>
      <p:sp>
        <p:nvSpPr>
          <p:cNvPr id="102" name="Rectangle 102"/>
          <p:cNvSpPr/>
          <p:nvPr/>
        </p:nvSpPr>
        <p:spPr>
          <a:xfrm>
            <a:off x="1621789" y="2139347"/>
            <a:ext cx="7978062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218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97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98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0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991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991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98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98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</a:p>
        </p:txBody>
      </p:sp>
      <p:sp>
        <p:nvSpPr>
          <p:cNvPr id="103" name="Rectangle 103"/>
          <p:cNvSpPr/>
          <p:nvPr/>
        </p:nvSpPr>
        <p:spPr>
          <a:xfrm>
            <a:off x="1080820" y="2430431"/>
            <a:ext cx="4157133" cy="68130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uno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rt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hd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t.</a:t>
            </a:r>
          </a:p>
          <a:p>
            <a:pPr marL="540969">
              <a:lnSpc>
                <a:spcPts val="3059"/>
              </a:lnSpc>
            </a:pPr>
            <a:r>
              <a:rPr lang="en-US" sz="2004" b="0" i="1" spc="-108" baseline="0" dirty="0">
                <a:solidFill>
                  <a:srgbClr val="002060"/>
                </a:solidFill>
                <a:latin typeface="Arial"/>
                <a:hlinkClick r:id="rId2"/>
              </a:rPr>
              <a:t>O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  <a:hlinkClick r:id="rId2"/>
              </a:rPr>
              <a:t>l</a:t>
            </a:r>
            <a:r>
              <a:rPr lang="en-US" sz="2004" b="0" i="1" spc="-108" baseline="0" dirty="0">
                <a:solidFill>
                  <a:srgbClr val="002060"/>
                </a:solidFill>
                <a:latin typeface="Arial"/>
                <a:hlinkClick r:id="rId2"/>
              </a:rPr>
              <a:t>d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  <a:hlinkClick r:id="rId2"/>
              </a:rPr>
              <a:t>i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  <a:hlinkClick r:id="rId2"/>
              </a:rPr>
              <a:t>n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  <a:hlinkClick r:id="rId2"/>
              </a:rPr>
              <a:t>g</a:t>
            </a:r>
            <a:r>
              <a:rPr lang="en-US" sz="2004" b="0" i="1" spc="612" baseline="0" dirty="0">
                <a:solidFill>
                  <a:srgbClr val="002060"/>
                </a:solidFill>
                <a:latin typeface="Arial"/>
                <a:hlinkClick r:id="rId2"/>
              </a:rPr>
              <a:t>i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1" spc="-1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1" spc="112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10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1" spc="389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-10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102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.</a:t>
            </a:r>
          </a:p>
        </p:txBody>
      </p:sp>
      <p:sp>
        <p:nvSpPr>
          <p:cNvPr id="104" name="Rectangle 104"/>
          <p:cNvSpPr/>
          <p:nvPr/>
        </p:nvSpPr>
        <p:spPr>
          <a:xfrm>
            <a:off x="1621789" y="3151283"/>
            <a:ext cx="8019801" cy="658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2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-</a:t>
            </a:r>
            <a:r>
              <a:rPr lang="en-US" sz="2004" b="1" i="0" spc="-12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54" baseline="0" dirty="0">
                <a:solidFill>
                  <a:srgbClr val="002060"/>
                </a:solidFill>
                <a:latin typeface="Arial"/>
              </a:rPr>
              <a:t>.</a:t>
            </a:r>
            <a:r>
              <a:rPr lang="en-US" sz="2004" b="1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22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6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-13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08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224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11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1" i="0" spc="108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34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5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ilik</a:t>
            </a:r>
          </a:p>
          <a:p>
            <a:pPr marL="0">
              <a:lnSpc>
                <a:spcPts val="2880"/>
              </a:lnSpc>
            </a:pP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7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0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214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un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48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nu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va</a:t>
            </a:r>
          </a:p>
        </p:txBody>
      </p:sp>
      <p:sp>
        <p:nvSpPr>
          <p:cNvPr id="105" name="Rectangle 105"/>
          <p:cNvSpPr/>
          <p:nvPr/>
        </p:nvSpPr>
        <p:spPr>
          <a:xfrm>
            <a:off x="1080820" y="3806857"/>
            <a:ext cx="4354032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265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4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hu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ir.</a:t>
            </a:r>
          </a:p>
        </p:txBody>
      </p:sp>
      <p:sp>
        <p:nvSpPr>
          <p:cNvPr id="106" name="Rectangle 106"/>
          <p:cNvSpPr/>
          <p:nvPr/>
        </p:nvSpPr>
        <p:spPr>
          <a:xfrm>
            <a:off x="1621789" y="4195477"/>
            <a:ext cx="8020311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875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871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pu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871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0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86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rt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86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a</a:t>
            </a:r>
          </a:p>
        </p:txBody>
      </p:sp>
      <p:sp>
        <p:nvSpPr>
          <p:cNvPr id="107" name="Rectangle 107"/>
          <p:cNvSpPr/>
          <p:nvPr/>
        </p:nvSpPr>
        <p:spPr>
          <a:xfrm>
            <a:off x="1080820" y="4488085"/>
            <a:ext cx="8561395" cy="87485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40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0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0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0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0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21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40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40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p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40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un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0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a</a:t>
            </a:r>
          </a:p>
          <a:p>
            <a:pPr marL="0">
              <a:lnSpc>
                <a:spcPts val="2291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36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36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37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36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36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0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36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rt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36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9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ri</a:t>
            </a:r>
          </a:p>
          <a:p>
            <a:pPr marL="0">
              <a:lnSpc>
                <a:spcPts val="2291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.</a:t>
            </a:r>
          </a:p>
        </p:txBody>
      </p:sp>
      <p:sp>
        <p:nvSpPr>
          <p:cNvPr id="108" name="Rectangle 108"/>
          <p:cNvSpPr/>
          <p:nvPr/>
        </p:nvSpPr>
        <p:spPr>
          <a:xfrm>
            <a:off x="1080820" y="5459254"/>
            <a:ext cx="8540424" cy="87637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540969"/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(</a:t>
            </a:r>
            <a:r>
              <a:rPr lang="en-US" sz="2004" b="0" i="1" spc="-113" baseline="0" dirty="0">
                <a:solidFill>
                  <a:srgbClr val="002060"/>
                </a:solidFill>
                <a:latin typeface="Arial"/>
              </a:rPr>
              <a:t>2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-</a:t>
            </a:r>
            <a:r>
              <a:rPr lang="en-US" sz="2004" b="0" i="1" spc="-230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55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1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1" spc="-23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1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1" spc="-114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1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1" spc="55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1" spc="-222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1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1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p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ub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-114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-11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1" spc="-10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1" spc="55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2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0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2</a:t>
            </a:r>
            <a:r>
              <a:rPr lang="en-US" sz="2004" b="0" i="1" spc="-99" baseline="0" dirty="0">
                <a:solidFill>
                  <a:srgbClr val="002060"/>
                </a:solidFill>
                <a:latin typeface="Arial"/>
              </a:rPr>
              <a:t>1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-</a:t>
            </a:r>
            <a:r>
              <a:rPr lang="en-US" sz="2004" b="0" i="1" spc="-114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1" spc="55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2</a:t>
            </a:r>
            <a:r>
              <a:rPr lang="en-US" sz="2004" b="0" i="1" spc="-104" baseline="0" dirty="0">
                <a:solidFill>
                  <a:srgbClr val="002060"/>
                </a:solidFill>
                <a:latin typeface="Arial"/>
              </a:rPr>
              <a:t>1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-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p</a:t>
            </a:r>
            <a:r>
              <a:rPr lang="en-US" sz="2004" b="0" i="1" spc="10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1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55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1" spc="-10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1" spc="228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1" spc="-236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1" spc="-102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-</a:t>
            </a:r>
            <a:r>
              <a:rPr lang="en-US" sz="2004" b="0" i="1" spc="-108" baseline="0" dirty="0">
                <a:solidFill>
                  <a:srgbClr val="002060"/>
                </a:solidFill>
                <a:latin typeface="Arial"/>
              </a:rPr>
              <a:t>6</a:t>
            </a:r>
            <a:r>
              <a:rPr lang="en-US" sz="2004" b="0" i="1" spc="-116" baseline="0" dirty="0">
                <a:solidFill>
                  <a:srgbClr val="002060"/>
                </a:solidFill>
                <a:latin typeface="Arial"/>
              </a:rPr>
              <a:t>83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-</a:t>
            </a:r>
          </a:p>
          <a:p>
            <a:pPr marL="0">
              <a:lnSpc>
                <a:spcPts val="2292"/>
              </a:lnSpc>
            </a:pPr>
            <a:r>
              <a:rPr lang="en-US" sz="2004" b="0" i="1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on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1" spc="60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-108" baseline="0" dirty="0">
                <a:solidFill>
                  <a:srgbClr val="002060"/>
                </a:solidFill>
                <a:latin typeface="Arial"/>
                <a:hlinkClick r:id="rId3"/>
              </a:rPr>
              <a:t>Q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  <a:hlinkClick r:id="rId3"/>
              </a:rPr>
              <a:t>on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  <a:hlinkClick r:id="rId3"/>
              </a:rPr>
              <a:t>un</a:t>
            </a:r>
            <a:r>
              <a:rPr lang="en-US" sz="2004" b="0" i="1" spc="612" baseline="0" dirty="0">
                <a:solidFill>
                  <a:srgbClr val="002060"/>
                </a:solidFill>
                <a:latin typeface="Arial"/>
                <a:hlinkClick r:id="rId3"/>
              </a:rPr>
              <a:t>i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1" spc="-1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1" spc="112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112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1" spc="75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623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1" spc="-120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nu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1" spc="-11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-114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1" spc="29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1" spc="-218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228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1" spc="-228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1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112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29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1" spc="-21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1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-114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1" spc="29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ba</a:t>
            </a:r>
            <a:r>
              <a:rPr lang="en-US" sz="2004" b="0" i="1" spc="-23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1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1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1" spc="-54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1" spc="29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1" spc="-116" baseline="0" dirty="0">
                <a:solidFill>
                  <a:srgbClr val="002060"/>
                </a:solidFill>
                <a:latin typeface="Arial"/>
              </a:rPr>
              <a:t>2</a:t>
            </a:r>
            <a:r>
              <a:rPr lang="en-US" sz="2004" b="0" i="1" spc="-108" baseline="0" dirty="0">
                <a:solidFill>
                  <a:srgbClr val="002060"/>
                </a:solidFill>
                <a:latin typeface="Arial"/>
              </a:rPr>
              <a:t>1</a:t>
            </a:r>
            <a:r>
              <a:rPr lang="en-US" sz="2004" b="0" i="1" spc="-64" baseline="0" dirty="0">
                <a:solidFill>
                  <a:srgbClr val="002060"/>
                </a:solidFill>
                <a:latin typeface="Arial"/>
              </a:rPr>
              <a:t>.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0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4</a:t>
            </a:r>
            <a:r>
              <a:rPr lang="en-US" sz="2004" b="0" i="1" spc="-64" baseline="0" dirty="0">
                <a:solidFill>
                  <a:srgbClr val="002060"/>
                </a:solidFill>
                <a:latin typeface="Arial"/>
              </a:rPr>
              <a:t>.</a:t>
            </a:r>
            <a:r>
              <a:rPr lang="en-US" sz="2004" b="0" i="1" spc="-108" baseline="0" dirty="0">
                <a:solidFill>
                  <a:srgbClr val="002060"/>
                </a:solidFill>
                <a:latin typeface="Arial"/>
              </a:rPr>
              <a:t>2</a:t>
            </a:r>
            <a:r>
              <a:rPr lang="en-US" sz="2004" b="0" i="1" spc="-116" baseline="0" dirty="0">
                <a:solidFill>
                  <a:srgbClr val="002060"/>
                </a:solidFill>
                <a:latin typeface="Arial"/>
              </a:rPr>
              <a:t>0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2</a:t>
            </a:r>
            <a:r>
              <a:rPr lang="en-US" sz="2004" b="0" i="1" spc="-101" baseline="0" dirty="0">
                <a:solidFill>
                  <a:srgbClr val="002060"/>
                </a:solidFill>
                <a:latin typeface="Arial"/>
              </a:rPr>
              <a:t>1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-</a:t>
            </a:r>
            <a:r>
              <a:rPr lang="en-US" sz="2004" b="0" i="1" spc="-126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1" spc="-66" baseline="0" dirty="0">
                <a:solidFill>
                  <a:srgbClr val="002060"/>
                </a:solidFill>
                <a:latin typeface="Arial"/>
              </a:rPr>
              <a:t>.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,</a:t>
            </a:r>
          </a:p>
          <a:p>
            <a:pPr marL="0">
              <a:lnSpc>
                <a:spcPts val="2304"/>
              </a:lnSpc>
            </a:pPr>
            <a:r>
              <a:rPr lang="en-US" sz="2004" b="0" i="1" spc="-108" baseline="0" dirty="0">
                <a:solidFill>
                  <a:srgbClr val="002060"/>
                </a:solidFill>
                <a:latin typeface="Arial"/>
              </a:rPr>
              <a:t>0</a:t>
            </a:r>
            <a:r>
              <a:rPr lang="en-US" sz="2004" b="0" i="1" spc="-104" baseline="0" dirty="0">
                <a:solidFill>
                  <a:srgbClr val="002060"/>
                </a:solidFill>
                <a:latin typeface="Arial"/>
              </a:rPr>
              <a:t>3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/</a:t>
            </a:r>
            <a:r>
              <a:rPr lang="en-US" sz="2004" b="0" i="1" spc="-124" baseline="0" dirty="0">
                <a:solidFill>
                  <a:srgbClr val="002060"/>
                </a:solidFill>
                <a:latin typeface="Arial"/>
              </a:rPr>
              <a:t>2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1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/</a:t>
            </a:r>
            <a:r>
              <a:rPr lang="en-US" sz="2004" b="0" i="1" spc="-124" baseline="0" dirty="0">
                <a:solidFill>
                  <a:srgbClr val="002060"/>
                </a:solidFill>
                <a:latin typeface="Arial"/>
              </a:rPr>
              <a:t>6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8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3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/</a:t>
            </a:r>
            <a:r>
              <a:rPr lang="en-US" sz="2004" b="0" i="1" spc="-122" baseline="0" dirty="0">
                <a:solidFill>
                  <a:srgbClr val="002060"/>
                </a:solidFill>
                <a:latin typeface="Arial"/>
              </a:rPr>
              <a:t>0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37</a:t>
            </a:r>
            <a:r>
              <a:rPr lang="en-US" sz="2004" b="0" i="1" spc="-105" baseline="0" dirty="0">
                <a:solidFill>
                  <a:srgbClr val="002060"/>
                </a:solidFill>
                <a:latin typeface="Arial"/>
              </a:rPr>
              <a:t>5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-</a:t>
            </a:r>
            <a:r>
              <a:rPr lang="en-US" sz="2004" b="0" i="1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1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1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1" spc="0" baseline="0" dirty="0">
                <a:solidFill>
                  <a:srgbClr val="002060"/>
                </a:solidFill>
                <a:latin typeface="Arial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0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1630" y="1082675"/>
            <a:ext cx="3705225" cy="2470150"/>
          </a:xfrm>
          <a:prstGeom prst="rect">
            <a:avLst/>
          </a:prstGeom>
          <a:noFill/>
          <a:extLst/>
        </p:spPr>
      </p:pic>
      <p:sp>
        <p:nvSpPr>
          <p:cNvPr id="110" name="Rectangle 110"/>
          <p:cNvSpPr/>
          <p:nvPr/>
        </p:nvSpPr>
        <p:spPr>
          <a:xfrm>
            <a:off x="5962777" y="1078262"/>
            <a:ext cx="3652189" cy="65691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76783"/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3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-</a:t>
            </a:r>
            <a:r>
              <a:rPr lang="en-US" sz="2004" b="1" i="0" spc="-12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54" baseline="0" dirty="0">
                <a:solidFill>
                  <a:srgbClr val="002060"/>
                </a:solidFill>
                <a:latin typeface="Arial"/>
              </a:rPr>
              <a:t>.</a:t>
            </a:r>
            <a:r>
              <a:rPr lang="en-US" sz="2004" b="1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33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33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1" i="0" spc="-3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r</a:t>
            </a:r>
          </a:p>
          <a:p>
            <a:pPr marL="0">
              <a:lnSpc>
                <a:spcPts val="2867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218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835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nun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83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835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</a:p>
        </p:txBody>
      </p:sp>
      <p:sp>
        <p:nvSpPr>
          <p:cNvPr id="111" name="Rectangle 111"/>
          <p:cNvSpPr/>
          <p:nvPr/>
        </p:nvSpPr>
        <p:spPr>
          <a:xfrm>
            <a:off x="5421757" y="1733582"/>
            <a:ext cx="2605144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un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6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:</a:t>
            </a:r>
          </a:p>
        </p:txBody>
      </p:sp>
      <p:sp>
        <p:nvSpPr>
          <p:cNvPr id="112" name="Rectangle 112"/>
          <p:cNvSpPr/>
          <p:nvPr/>
        </p:nvSpPr>
        <p:spPr>
          <a:xfrm>
            <a:off x="5962777" y="2125631"/>
            <a:ext cx="3651935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220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2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90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-12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905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-34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90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ti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116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ri</a:t>
            </a:r>
          </a:p>
        </p:txBody>
      </p:sp>
      <p:sp>
        <p:nvSpPr>
          <p:cNvPr id="113" name="Rectangle 113"/>
          <p:cNvSpPr/>
          <p:nvPr/>
        </p:nvSpPr>
        <p:spPr>
          <a:xfrm>
            <a:off x="5421757" y="2413667"/>
            <a:ext cx="4221173" cy="11689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11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234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396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2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4637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1" i="0" spc="480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</a:p>
          <a:p>
            <a:pPr marL="0">
              <a:lnSpc>
                <a:spcPts val="2304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84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84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845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222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</a:p>
          <a:p>
            <a:pPr marL="0">
              <a:lnSpc>
                <a:spcPts val="2291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48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725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73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p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48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73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r,</a:t>
            </a:r>
          </a:p>
          <a:p>
            <a:pPr marL="0">
              <a:lnSpc>
                <a:spcPts val="2304"/>
              </a:lnSpc>
            </a:pP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9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5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0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ng</a:t>
            </a:r>
            <a:r>
              <a:rPr lang="en-US" sz="2004" b="0" i="0" spc="19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0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a</a:t>
            </a:r>
          </a:p>
        </p:txBody>
      </p:sp>
      <p:sp>
        <p:nvSpPr>
          <p:cNvPr id="114" name="Rectangle 114"/>
          <p:cNvSpPr/>
          <p:nvPr/>
        </p:nvSpPr>
        <p:spPr>
          <a:xfrm>
            <a:off x="1080820" y="3579527"/>
            <a:ext cx="5184582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6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nd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iv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tiy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r;</a:t>
            </a:r>
          </a:p>
        </p:txBody>
      </p:sp>
      <p:sp>
        <p:nvSpPr>
          <p:cNvPr id="115" name="Rectangle 115"/>
          <p:cNvSpPr/>
          <p:nvPr/>
        </p:nvSpPr>
        <p:spPr>
          <a:xfrm>
            <a:off x="1621789" y="3968401"/>
            <a:ext cx="8006308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3008284" algn="l"/>
                <a:tab pos="4088671" algn="l"/>
                <a:tab pos="6907596" algn="l"/>
              </a:tabLst>
            </a:pP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2831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 	t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 	t</a:t>
            </a:r>
            <a:r>
              <a:rPr lang="en-US" sz="2004" b="1" i="0" spc="-10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34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kil</a:t>
            </a:r>
            <a:r>
              <a:rPr lang="en-US" sz="2004" b="1" i="0" spc="-224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338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506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 	t</a:t>
            </a:r>
            <a:r>
              <a:rPr lang="en-US" sz="2004" b="0" i="0" spc="-110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n</a:t>
            </a:r>
          </a:p>
        </p:txBody>
      </p:sp>
      <p:sp>
        <p:nvSpPr>
          <p:cNvPr id="116" name="Rectangle 116"/>
          <p:cNvSpPr/>
          <p:nvPr/>
        </p:nvSpPr>
        <p:spPr>
          <a:xfrm>
            <a:off x="1080820" y="4261009"/>
            <a:ext cx="8546124" cy="87485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v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t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v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t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g</a:t>
            </a:r>
          </a:p>
          <a:p>
            <a:pPr marL="0">
              <a:lnSpc>
                <a:spcPts val="2291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7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rti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7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100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f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17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7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1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7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7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0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7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7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100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14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1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</a:p>
          <a:p>
            <a:pPr marL="0">
              <a:lnSpc>
                <a:spcPts val="2291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t;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75405" y="3021712"/>
            <a:ext cx="4481829" cy="2959735"/>
          </a:xfrm>
          <a:prstGeom prst="rect">
            <a:avLst/>
          </a:prstGeom>
          <a:noFill/>
          <a:extLst/>
        </p:spPr>
      </p:pic>
      <p:sp>
        <p:nvSpPr>
          <p:cNvPr id="118" name="Rectangle 118"/>
          <p:cNvSpPr/>
          <p:nvPr/>
        </p:nvSpPr>
        <p:spPr>
          <a:xfrm>
            <a:off x="1080820" y="1075214"/>
            <a:ext cx="8559104" cy="87485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540969"/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kl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1" i="0" spc="-126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45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37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-11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44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08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891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491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45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5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4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45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5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14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n</a:t>
            </a:r>
          </a:p>
          <a:p>
            <a:pPr marL="0">
              <a:lnSpc>
                <a:spcPts val="2292"/>
              </a:lnSpc>
            </a:pP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67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67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nd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iv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du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67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100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66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66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66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67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4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67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va</a:t>
            </a:r>
          </a:p>
          <a:p>
            <a:pPr marL="0">
              <a:lnSpc>
                <a:spcPts val="2291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42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8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1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;</a:t>
            </a:r>
          </a:p>
        </p:txBody>
      </p:sp>
      <p:sp>
        <p:nvSpPr>
          <p:cNvPr id="119" name="Rectangle 119"/>
          <p:cNvSpPr/>
          <p:nvPr/>
        </p:nvSpPr>
        <p:spPr>
          <a:xfrm>
            <a:off x="1080820" y="2046002"/>
            <a:ext cx="8546123" cy="8752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540969"/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39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232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13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3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1851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493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39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39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p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yti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39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tti</a:t>
            </a:r>
          </a:p>
          <a:p>
            <a:pPr marL="0">
              <a:lnSpc>
                <a:spcPts val="2295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13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2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3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13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14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rt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3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4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4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3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2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n</a:t>
            </a:r>
          </a:p>
          <a:p>
            <a:pPr marL="0">
              <a:lnSpc>
                <a:spcPts val="2291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p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yt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6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 120"/>
          <p:cNvSpPr/>
          <p:nvPr/>
        </p:nvSpPr>
        <p:spPr>
          <a:xfrm>
            <a:off x="1080820" y="1075214"/>
            <a:ext cx="8561394" cy="116593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540969"/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52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511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52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08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96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492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52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52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52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8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,</a:t>
            </a:r>
          </a:p>
          <a:p>
            <a:pPr marL="0">
              <a:lnSpc>
                <a:spcPts val="2292"/>
              </a:lnSpc>
              <a:tabLst>
                <a:tab pos="851838" algn="l"/>
                <a:tab pos="6567042" algn="l"/>
                <a:tab pos="7714619" algn="l"/>
              </a:tabLst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 	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148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y-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58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147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46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148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47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	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 	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n</a:t>
            </a:r>
          </a:p>
          <a:p>
            <a:pPr marL="0">
              <a:lnSpc>
                <a:spcPts val="2304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124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hu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23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bo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24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94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123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rt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24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24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yy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hg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a</a:t>
            </a:r>
          </a:p>
          <a:p>
            <a:pPr marL="0">
              <a:lnSpc>
                <a:spcPts val="2279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21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24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;</a:t>
            </a:r>
          </a:p>
        </p:txBody>
      </p:sp>
      <p:sp>
        <p:nvSpPr>
          <p:cNvPr id="121" name="Rectangle 121"/>
          <p:cNvSpPr/>
          <p:nvPr/>
        </p:nvSpPr>
        <p:spPr>
          <a:xfrm>
            <a:off x="1080820" y="2337467"/>
            <a:ext cx="8564775" cy="116745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540969">
              <a:tabLst>
                <a:tab pos="7139380" algn="l"/>
              </a:tabLst>
            </a:pP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35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135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va</a:t>
            </a:r>
            <a:r>
              <a:rPr lang="en-US" sz="2004" b="1" i="0" spc="135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0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35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134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3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rt</a:t>
            </a:r>
            <a:r>
              <a:rPr lang="en-US" sz="2004" b="1" i="0" spc="513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—	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1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-t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ya</a:t>
            </a:r>
          </a:p>
          <a:p>
            <a:pPr marL="0">
              <a:lnSpc>
                <a:spcPts val="2304"/>
              </a:lnSpc>
            </a:pPr>
            <a:r>
              <a:rPr lang="en-US" sz="2004" b="0" i="0" spc="119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ng</a:t>
            </a:r>
            <a:r>
              <a:rPr lang="en-US" sz="2004" b="0" i="0" spc="595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61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60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60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f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60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60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61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1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</a:p>
          <a:p>
            <a:pPr marL="0">
              <a:lnSpc>
                <a:spcPts val="2291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11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58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571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58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hu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58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58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58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0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ng</a:t>
            </a:r>
            <a:r>
              <a:rPr lang="en-US" sz="2004" b="0" i="0" spc="58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m</a:t>
            </a:r>
          </a:p>
          <a:p>
            <a:pPr marL="0">
              <a:lnSpc>
                <a:spcPts val="2292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6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f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4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6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4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3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;</a:t>
            </a:r>
          </a:p>
        </p:txBody>
      </p:sp>
      <p:sp>
        <p:nvSpPr>
          <p:cNvPr id="122" name="Rectangle 122"/>
          <p:cNvSpPr/>
          <p:nvPr/>
        </p:nvSpPr>
        <p:spPr>
          <a:xfrm>
            <a:off x="1080820" y="3601117"/>
            <a:ext cx="8562456" cy="14585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540969"/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2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112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1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0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08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1" i="0" spc="-103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111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111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-13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112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34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04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1" i="0" spc="108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1" i="0" spc="1681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492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la</a:t>
            </a:r>
          </a:p>
          <a:p>
            <a:pPr marL="0">
              <a:lnSpc>
                <a:spcPts val="2291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23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14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24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24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bo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24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122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ng</a:t>
            </a:r>
            <a:r>
              <a:rPr lang="en-US" sz="2004" b="0" i="0" spc="-66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124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23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va</a:t>
            </a:r>
          </a:p>
          <a:p>
            <a:pPr marL="0">
              <a:lnSpc>
                <a:spcPts val="2304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ik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0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ng</a:t>
            </a:r>
            <a:r>
              <a:rPr lang="en-US" sz="2004" b="0" i="0" spc="571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58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595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94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58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58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58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58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va</a:t>
            </a:r>
          </a:p>
          <a:p>
            <a:pPr marL="0">
              <a:lnSpc>
                <a:spcPts val="2291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3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110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34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3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64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3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28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-t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3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3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23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g</a:t>
            </a:r>
          </a:p>
          <a:p>
            <a:pPr marL="0">
              <a:lnSpc>
                <a:spcPts val="2291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8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f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12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05535" y="1138556"/>
            <a:ext cx="4667884" cy="3112135"/>
          </a:xfrm>
          <a:prstGeom prst="rect">
            <a:avLst/>
          </a:prstGeom>
          <a:noFill/>
          <a:extLst/>
        </p:spPr>
      </p:pic>
      <p:sp>
        <p:nvSpPr>
          <p:cNvPr id="124" name="Rectangle 124"/>
          <p:cNvSpPr/>
          <p:nvPr/>
        </p:nvSpPr>
        <p:spPr>
          <a:xfrm>
            <a:off x="5868289" y="1078262"/>
            <a:ext cx="3773844" cy="145587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541020">
              <a:tabLst>
                <a:tab pos="3095516" algn="l"/>
              </a:tabLst>
            </a:pP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 	t</a:t>
            </a:r>
            <a:r>
              <a:rPr lang="en-US" sz="2004" b="1" i="0" spc="-10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lim</a:t>
            </a:r>
          </a:p>
          <a:p>
            <a:pPr marL="0">
              <a:lnSpc>
                <a:spcPts val="2267"/>
              </a:lnSpc>
            </a:pP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0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34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kil</a:t>
            </a:r>
            <a:r>
              <a:rPr lang="en-US" sz="2004" b="1" i="0" spc="-224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49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575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va</a:t>
            </a:r>
          </a:p>
          <a:p>
            <a:pPr marL="0">
              <a:lnSpc>
                <a:spcPts val="2304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64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64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64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655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ya</a:t>
            </a:r>
          </a:p>
          <a:p>
            <a:pPr marL="0">
              <a:lnSpc>
                <a:spcPts val="2291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979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1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97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973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va</a:t>
            </a:r>
          </a:p>
          <a:p>
            <a:pPr marL="0">
              <a:lnSpc>
                <a:spcPts val="2295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5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;</a:t>
            </a:r>
          </a:p>
        </p:txBody>
      </p:sp>
      <p:sp>
        <p:nvSpPr>
          <p:cNvPr id="125" name="Rectangle 125"/>
          <p:cNvSpPr/>
          <p:nvPr/>
        </p:nvSpPr>
        <p:spPr>
          <a:xfrm>
            <a:off x="5868289" y="2633123"/>
            <a:ext cx="3774608" cy="174835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541020"/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 </a:t>
            </a:r>
            <a:r>
              <a:rPr lang="en-US" sz="2004" b="1" i="0" spc="-12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 t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lim</a:t>
            </a:r>
          </a:p>
          <a:p>
            <a:pPr marL="0">
              <a:lnSpc>
                <a:spcPts val="2267"/>
              </a:lnSpc>
              <a:tabLst>
                <a:tab pos="3138176" algn="l"/>
              </a:tabLst>
            </a:pP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0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34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kil</a:t>
            </a:r>
            <a:r>
              <a:rPr lang="en-US" sz="2004" b="1" i="0" spc="-224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49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3650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 	t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m</a:t>
            </a:r>
          </a:p>
          <a:p>
            <a:pPr marL="0">
              <a:lnSpc>
                <a:spcPts val="2304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19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1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18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</a:p>
          <a:p>
            <a:pPr marL="0">
              <a:lnSpc>
                <a:spcPts val="2291"/>
              </a:lnSpc>
            </a:pP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f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97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97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977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</a:p>
          <a:p>
            <a:pPr marL="0">
              <a:lnSpc>
                <a:spcPts val="2305"/>
              </a:lnSpc>
            </a:pP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se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13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1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13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a</a:t>
            </a:r>
          </a:p>
          <a:p>
            <a:pPr marL="0">
              <a:lnSpc>
                <a:spcPts val="2292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oh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4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va</a:t>
            </a:r>
          </a:p>
        </p:txBody>
      </p:sp>
      <p:sp>
        <p:nvSpPr>
          <p:cNvPr id="126" name="Rectangle 126"/>
          <p:cNvSpPr/>
          <p:nvPr/>
        </p:nvSpPr>
        <p:spPr>
          <a:xfrm>
            <a:off x="1080820" y="4379881"/>
            <a:ext cx="4828526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114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4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24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18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120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5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-21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;</a:t>
            </a:r>
          </a:p>
        </p:txBody>
      </p:sp>
      <p:sp>
        <p:nvSpPr>
          <p:cNvPr id="127" name="Rectangle 127"/>
          <p:cNvSpPr/>
          <p:nvPr/>
        </p:nvSpPr>
        <p:spPr>
          <a:xfrm>
            <a:off x="1621789" y="4768501"/>
            <a:ext cx="7979281" cy="2926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6097958" algn="l"/>
                <a:tab pos="7044473" algn="l"/>
              </a:tabLst>
            </a:pP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p</a:t>
            </a:r>
            <a:r>
              <a:rPr lang="en-US" sz="2004" b="1" i="0" spc="-224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213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1" i="0" spc="-10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34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212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34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0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rt</a:t>
            </a:r>
            <a:r>
              <a:rPr lang="en-US" sz="2004" b="1" i="0" spc="2693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479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	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 	t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ti</a:t>
            </a:r>
          </a:p>
        </p:txBody>
      </p:sp>
      <p:sp>
        <p:nvSpPr>
          <p:cNvPr id="128" name="Rectangle 128"/>
          <p:cNvSpPr/>
          <p:nvPr/>
        </p:nvSpPr>
        <p:spPr>
          <a:xfrm>
            <a:off x="1080820" y="5059585"/>
            <a:ext cx="8561395" cy="58414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p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og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30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x</a:t>
            </a:r>
            <a:r>
              <a:rPr lang="en-US" sz="2004" b="0" i="0" spc="-228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30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30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16" baseline="0" dirty="0">
                <a:solidFill>
                  <a:srgbClr val="002060"/>
                </a:solidFill>
                <a:latin typeface="Arial"/>
              </a:rPr>
              <a:t>f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30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,</a:t>
            </a:r>
            <a:r>
              <a:rPr lang="en-US" sz="2004" b="0" i="0" spc="31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30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30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214" baseline="0" dirty="0">
                <a:solidFill>
                  <a:srgbClr val="002060"/>
                </a:solidFill>
                <a:latin typeface="Arial"/>
              </a:rPr>
              <a:t>‘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ik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11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a</a:t>
            </a:r>
          </a:p>
          <a:p>
            <a:pPr marL="0">
              <a:lnSpc>
                <a:spcPts val="2294"/>
              </a:lnSpc>
            </a:pPr>
            <a:r>
              <a:rPr lang="en-US" sz="2004" b="0" i="0" spc="-108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6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34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60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48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132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;</a:t>
            </a:r>
          </a:p>
        </p:txBody>
      </p:sp>
      <p:sp>
        <p:nvSpPr>
          <p:cNvPr id="129" name="Rectangle 129"/>
          <p:cNvSpPr/>
          <p:nvPr/>
        </p:nvSpPr>
        <p:spPr>
          <a:xfrm>
            <a:off x="1080820" y="5739670"/>
            <a:ext cx="8564464" cy="5822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540969"/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114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li</a:t>
            </a:r>
            <a:r>
              <a:rPr lang="en-US" sz="2004" b="1" i="0" spc="-12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1" i="0" spc="-10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47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1" i="0" spc="-10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1" i="0" spc="-114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1" i="0" spc="-228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1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11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1" i="0" spc="-120" baseline="0" dirty="0">
                <a:solidFill>
                  <a:srgbClr val="002060"/>
                </a:solidFill>
                <a:latin typeface="Arial"/>
              </a:rPr>
              <a:t>u</a:t>
            </a:r>
            <a:r>
              <a:rPr lang="en-US" sz="2004" b="1" i="0" spc="-110" baseline="0" dirty="0">
                <a:solidFill>
                  <a:srgbClr val="002060"/>
                </a:solidFill>
                <a:latin typeface="Arial"/>
              </a:rPr>
              <a:t>q</a:t>
            </a:r>
            <a:r>
              <a:rPr lang="en-US" sz="2004" b="1" i="0" spc="-21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il</a:t>
            </a:r>
            <a:r>
              <a:rPr lang="en-US" sz="2004" b="1" i="0" spc="47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1" i="0" spc="-34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1" i="0" spc="-10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1" i="0" spc="-11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1" i="0" spc="0" baseline="0" dirty="0">
                <a:solidFill>
                  <a:srgbClr val="002060"/>
                </a:solidFill>
                <a:latin typeface="Arial"/>
              </a:rPr>
              <a:t>kl</a:t>
            </a:r>
            <a:r>
              <a:rPr lang="en-US" sz="2004" b="1" i="0" spc="5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43" baseline="0" dirty="0">
                <a:solidFill>
                  <a:srgbClr val="002060"/>
                </a:solidFill>
                <a:latin typeface="Arial"/>
              </a:rPr>
              <a:t>—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kt</a:t>
            </a:r>
            <a:r>
              <a:rPr lang="en-US" sz="2004" b="0" i="0" spc="-224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bg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26" baseline="0" dirty="0">
                <a:solidFill>
                  <a:srgbClr val="002060"/>
                </a:solidFill>
                <a:latin typeface="Arial"/>
              </a:rPr>
              <a:t>c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8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486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ya</a:t>
            </a:r>
          </a:p>
          <a:p>
            <a:pPr marL="0">
              <a:lnSpc>
                <a:spcPts val="2280"/>
              </a:lnSpc>
            </a:pP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12" baseline="0" dirty="0">
                <a:solidFill>
                  <a:srgbClr val="002060"/>
                </a:solidFill>
                <a:latin typeface="Arial"/>
              </a:rPr>
              <a:t>z</a:t>
            </a:r>
            <a:r>
              <a:rPr lang="en-US" sz="2004" b="0" i="0" spc="11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22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g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no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v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226" baseline="0" dirty="0">
                <a:solidFill>
                  <a:srgbClr val="002060"/>
                </a:solidFill>
                <a:latin typeface="Arial"/>
              </a:rPr>
              <a:t>’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29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-t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102" baseline="0" dirty="0">
                <a:solidFill>
                  <a:srgbClr val="002060"/>
                </a:solidFill>
                <a:latin typeface="Arial"/>
              </a:rPr>
              <a:t>b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120" baseline="0" dirty="0">
                <a:solidFill>
                  <a:srgbClr val="002060"/>
                </a:solidFill>
                <a:latin typeface="Arial"/>
              </a:rPr>
              <a:t>j</a:t>
            </a:r>
            <a:r>
              <a:rPr lang="en-US" sz="2004" b="0" i="0" spc="-238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r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y</a:t>
            </a:r>
            <a:r>
              <a:rPr lang="en-US" sz="2004" b="0" i="0" spc="-124" baseline="0" dirty="0">
                <a:solidFill>
                  <a:srgbClr val="002060"/>
                </a:solidFill>
                <a:latin typeface="Arial"/>
              </a:rPr>
              <a:t>o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n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52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-232" baseline="0" dirty="0">
                <a:solidFill>
                  <a:srgbClr val="002060"/>
                </a:solidFill>
                <a:latin typeface="Arial"/>
              </a:rPr>
              <a:t>a</a:t>
            </a:r>
            <a:r>
              <a:rPr lang="en-US" sz="2004" b="0" i="0" spc="-220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18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k</a:t>
            </a:r>
            <a:r>
              <a:rPr lang="en-US" sz="2004" b="0" i="0" spc="11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-5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t</a:t>
            </a:r>
            <a:r>
              <a:rPr lang="en-US" sz="2004" b="0" i="0" spc="102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-222" baseline="0" dirty="0">
                <a:solidFill>
                  <a:srgbClr val="002060"/>
                </a:solidFill>
                <a:latin typeface="Arial"/>
              </a:rPr>
              <a:t>s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h</a:t>
            </a:r>
            <a:r>
              <a:rPr lang="en-US" sz="2004" b="0" i="0" spc="-64" baseline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2004" b="0" i="0" spc="-134" baseline="0" dirty="0">
                <a:solidFill>
                  <a:srgbClr val="002060"/>
                </a:solidFill>
                <a:latin typeface="Arial"/>
              </a:rPr>
              <a:t>m</a:t>
            </a:r>
            <a:r>
              <a:rPr lang="en-US" sz="2004" b="0" i="0" spc="-106" baseline="0" dirty="0">
                <a:solidFill>
                  <a:srgbClr val="002060"/>
                </a:solidFill>
                <a:latin typeface="Arial"/>
              </a:rPr>
              <a:t>od</a:t>
            </a:r>
            <a:r>
              <a:rPr lang="en-US" sz="2004" b="0" i="0" spc="-226" baseline="0" dirty="0">
                <a:solidFill>
                  <a:srgbClr val="002060"/>
                </a:solidFill>
                <a:latin typeface="Arial"/>
              </a:rPr>
              <a:t>e</a:t>
            </a:r>
            <a:r>
              <a:rPr lang="en-US" sz="2004" b="0" i="0" spc="108" baseline="0" dirty="0">
                <a:solidFill>
                  <a:srgbClr val="002060"/>
                </a:solidFill>
                <a:latin typeface="Arial"/>
              </a:rPr>
              <a:t>l</a:t>
            </a:r>
            <a:r>
              <a:rPr lang="en-US" sz="2004" b="0" i="0" spc="106" baseline="0" dirty="0">
                <a:solidFill>
                  <a:srgbClr val="002060"/>
                </a:solidFill>
                <a:latin typeface="Arial"/>
              </a:rPr>
              <a:t>i</a:t>
            </a:r>
            <a:r>
              <a:rPr lang="en-US" sz="2004" b="0" i="0" spc="0" baseline="0" dirty="0">
                <a:solidFill>
                  <a:srgbClr val="002060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297</Words>
  <Application>Microsoft Office PowerPoint</Application>
  <PresentationFormat>Произвольный</PresentationFormat>
  <Paragraphs>65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2</vt:lpstr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1</cp:revision>
  <dcterms:modified xsi:type="dcterms:W3CDTF">2021-12-17T11:04:47Z</dcterms:modified>
</cp:coreProperties>
</file>