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embedTrueTypeFonts="1" saveSubsetFonts="1">
  <p:sldMasterIdLst>
    <p:sldMasterId id="2147483660" r:id="rId1"/>
  </p:sldMasterIdLst>
  <p:notesMasterIdLst>
    <p:notesMasterId r:id="rId2"/>
  </p:notesMasterIdLst>
  <p:handoutMasterIdLst>
    <p:handoutMasterId r:id="rId3"/>
  </p:handoutMasterIdLst>
  <p:sldIdLst>
    <p:sldId id="266" r:id="rId4"/>
    <p:sldId id="268" r:id="rId5"/>
    <p:sldId id="271" r:id="rId6"/>
    <p:sldId id="272" r:id="rId7"/>
    <p:sldId id="276" r:id="rId8"/>
    <p:sldId id="284" r:id="rId9"/>
  </p:sldIdLst>
  <p:sldSz type="screen16x9" cy="6858000" cx="12192000"/>
  <p:notesSz cx="6858000" cy="9144000"/>
  <p:embeddedFontLst>
    <p:embeddedFont>
      <p:font typeface="Calibri" panose="020F0502020204030204" charset="0"/>
      <p:regular r:id="rId10"/>
      <p:bold r:id="rId11"/>
      <p:italic r:id="rId12"/>
      <p:boldItalic r:id="rId13"/>
    </p:embeddedFont>
    <p:embeddedFont>
      <p:font typeface="方正舒体" panose="02010601030101010101" pitchFamily="2" charset="-122"/>
      <p:regular r:id="rId14"/>
    </p:embeddedFont>
    <p:embeddedFont>
      <p:font typeface="Segoe UI Light" panose="020B0502040204020203" pitchFamily="34" charset="0"/>
      <p:regular r:id="rId15"/>
      <p:italic r:id="rId16"/>
    </p:embeddedFont>
    <p:embeddedFont>
      <p:font typeface="Montserrat" panose="00000500000000000000" pitchFamily="2" charset="0"/>
      <p:regular r:id="rId17"/>
      <p:bold r:id="rId18"/>
      <p:italic r:id="rId19"/>
      <p:boldItalic r:id="rId20"/>
    </p:embeddedFont>
  </p:embeddedFontLst>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clrMru>
    <a:srgbClr val="E1E6E1"/>
    <a:srgbClr val="EEF1EE"/>
    <a:srgbClr val="748872"/>
    <a:srgbClr val="5E6F5C"/>
    <a:srgbClr val="506656"/>
    <a:srgbClr val="495D4F"/>
    <a:srgbClr val="3F5044"/>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horzBarState="maximized">
    <p:restoredLeft sz="15987" autoAdjust="0"/>
    <p:restoredTop sz="94660"/>
  </p:normalViewPr>
  <p:slideViewPr>
    <p:cSldViewPr snapToGrid="0">
      <p:cViewPr varScale="1">
        <p:scale>
          <a:sx n="116" d="100"/>
          <a:sy n="116" d="100"/>
        </p:scale>
        <p:origin x="33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handoutMaster" Target="handoutMasters/handout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font" Target="fonts/font1.fntdata"/><Relationship Id="rId11" Type="http://schemas.openxmlformats.org/officeDocument/2006/relationships/font" Target="fonts/font2.fntdata"/><Relationship Id="rId12" Type="http://schemas.openxmlformats.org/officeDocument/2006/relationships/font" Target="fonts/font3.fntdata"/><Relationship Id="rId13" Type="http://schemas.openxmlformats.org/officeDocument/2006/relationships/font" Target="fonts/font4.fntdata"/><Relationship Id="rId14" Type="http://schemas.openxmlformats.org/officeDocument/2006/relationships/font" Target="fonts/font5.fntdata"/><Relationship Id="rId15" Type="http://schemas.openxmlformats.org/officeDocument/2006/relationships/font" Target="fonts/font6.fntdata"/><Relationship Id="rId16" Type="http://schemas.openxmlformats.org/officeDocument/2006/relationships/font" Target="fonts/font7.fntdata"/><Relationship Id="rId17" Type="http://schemas.openxmlformats.org/officeDocument/2006/relationships/font" Target="fonts/font8.fntdata"/><Relationship Id="rId18" Type="http://schemas.openxmlformats.org/officeDocument/2006/relationships/font" Target="fonts/font9.fntdata"/><Relationship Id="rId19" Type="http://schemas.openxmlformats.org/officeDocument/2006/relationships/font" Target="fonts/font10.fntdata"/><Relationship Id="rId20" Type="http://schemas.openxmlformats.org/officeDocument/2006/relationships/font" Target="fonts/font11.fntdata"/><Relationship Id="rId21" Type="http://schemas.openxmlformats.org/officeDocument/2006/relationships/tableStyles" Target="tableStyles.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01" name=""/>
        <p:cNvGrpSpPr/>
        <p:nvPr/>
      </p:nvGrpSpPr>
      <p:grpSpPr>
        <a:xfrm>
          <a:off x="0" y="0"/>
          <a:ext cx="0" cy="0"/>
          <a:chOff x="0" y="0"/>
          <a:chExt cx="0" cy="0"/>
        </a:xfrm>
      </p:grpSpPr>
      <p:sp>
        <p:nvSpPr>
          <p:cNvPr id="1049006" name="页眉占位符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altLang="en-US" lang="zh-CN"/>
          </a:p>
        </p:txBody>
      </p:sp>
      <p:sp>
        <p:nvSpPr>
          <p:cNvPr id="1049007" name="日期占位符 2"/>
          <p:cNvSpPr>
            <a:spLocks noGrp="1"/>
          </p:cNvSpPr>
          <p:nvPr>
            <p:ph type="dt" sz="quarter" idx="1"/>
          </p:nvPr>
        </p:nvSpPr>
        <p:spPr>
          <a:xfrm>
            <a:off x="3884613" y="0"/>
            <a:ext cx="2971800" cy="458788"/>
          </a:xfrm>
          <a:prstGeom prst="rect"/>
        </p:spPr>
        <p:txBody>
          <a:bodyPr bIns="45720" lIns="91440" rIns="91440" rtlCol="0" tIns="45720" vert="horz"/>
          <a:lstStyle>
            <a:lvl1pPr algn="r">
              <a:defRPr sz="1200"/>
            </a:lvl1pPr>
          </a:lstStyle>
          <a:p>
            <a:fld id="{0F9B84EA-7D68-4D60-9CB1-D50884785D1C}" type="datetimeFigureOut">
              <a:rPr altLang="en-US" lang="zh-CN" smtClean="0"/>
            </a:fld>
            <a:endParaRPr altLang="en-US" lang="zh-CN"/>
          </a:p>
        </p:txBody>
      </p:sp>
      <p:sp>
        <p:nvSpPr>
          <p:cNvPr id="1049008" name="页脚占位符 3"/>
          <p:cNvSpPr>
            <a:spLocks noGrp="1"/>
          </p:cNvSpPr>
          <p:nvPr>
            <p:ph type="ftr" sz="quarter" idx="2"/>
          </p:nvPr>
        </p:nvSpPr>
        <p:spPr>
          <a:xfrm>
            <a:off x="0" y="8685213"/>
            <a:ext cx="2971800" cy="458787"/>
          </a:xfrm>
          <a:prstGeom prst="rect"/>
        </p:spPr>
        <p:txBody>
          <a:bodyPr anchor="b" bIns="45720" lIns="91440" rIns="91440" rtlCol="0" tIns="45720" vert="horz"/>
          <a:lstStyle>
            <a:lvl1pPr algn="l">
              <a:defRPr sz="1200"/>
            </a:lvl1pPr>
          </a:lstStyle>
          <a:p>
            <a:endParaRPr altLang="en-US" lang="zh-CN"/>
          </a:p>
        </p:txBody>
      </p:sp>
      <p:sp>
        <p:nvSpPr>
          <p:cNvPr id="1049009" name="灯片编号占位符 4"/>
          <p:cNvSpPr>
            <a:spLocks noGrp="1"/>
          </p:cNvSpPr>
          <p:nvPr>
            <p:ph type="sldNum" sz="quarter" idx="3"/>
          </p:nvPr>
        </p:nvSpPr>
        <p:spPr>
          <a:xfrm>
            <a:off x="3884613" y="8685213"/>
            <a:ext cx="2971800" cy="458787"/>
          </a:xfrm>
          <a:prstGeom prst="rect"/>
        </p:spPr>
        <p:txBody>
          <a:bodyPr anchor="b" bIns="45720" lIns="91440" rIns="91440" rtlCol="0" tIns="45720" vert="horz"/>
          <a:lstStyle>
            <a:lvl1pPr algn="r">
              <a:defRPr sz="1200"/>
            </a:lvl1pPr>
          </a:lstStyle>
          <a:p>
            <a:fld id="{8D4E0FC9-F1F8-4FAE-9988-3BA365CFD46F}" type="slidenum">
              <a:rPr altLang="en-US" lang="zh-CN" smtClean="0"/>
            </a:fld>
            <a:endParaRPr altLang="en-US" lang="zh-CN"/>
          </a:p>
        </p:txBody>
      </p:sp>
    </p:spTree>
  </p:cSld>
  <p:clrMap accent1="accent1" accent2="accent2" accent3="accent3" accent4="accent4" accent5="accent5" accent6="accent6" bg1="lt1" bg2="lt2" tx1="dk1" tx2="dk2"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00" name=""/>
        <p:cNvGrpSpPr/>
        <p:nvPr/>
      </p:nvGrpSpPr>
      <p:grpSpPr>
        <a:xfrm>
          <a:off x="0" y="0"/>
          <a:ext cx="0" cy="0"/>
          <a:chOff x="0" y="0"/>
          <a:chExt cx="0" cy="0"/>
        </a:xfrm>
      </p:grpSpPr>
      <p:sp>
        <p:nvSpPr>
          <p:cNvPr id="1049000" name="页眉占位符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altLang="en-US" lang="zh-CN"/>
          </a:p>
        </p:txBody>
      </p:sp>
      <p:sp>
        <p:nvSpPr>
          <p:cNvPr id="1049001" name="日期占位符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D2A48B96-639E-45A3-A0BA-2464DFDB1FAA}" type="datetimeFigureOut">
              <a:rPr altLang="en-US" lang="zh-CN" smtClean="0"/>
            </a:fld>
            <a:endParaRPr altLang="en-US" lang="zh-CN"/>
          </a:p>
        </p:txBody>
      </p:sp>
      <p:sp>
        <p:nvSpPr>
          <p:cNvPr id="1049002" name="幻灯片图像占位符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altLang="en-US" lang="zh-CN"/>
          </a:p>
        </p:txBody>
      </p:sp>
      <p:sp>
        <p:nvSpPr>
          <p:cNvPr id="1049003" name="备注占位符 4"/>
          <p:cNvSpPr>
            <a:spLocks noGrp="1"/>
          </p:cNvSpPr>
          <p:nvPr>
            <p:ph type="body" sz="quarter" idx="3"/>
          </p:nvPr>
        </p:nvSpPr>
        <p:spPr>
          <a:xfrm>
            <a:off x="685800" y="4400550"/>
            <a:ext cx="5486400" cy="3600450"/>
          </a:xfrm>
          <a:prstGeom prst="rect"/>
        </p:spPr>
        <p:txBody>
          <a:bodyPr bIns="45720" lIns="91440" rIns="91440" rtlCol="0" tIns="45720" vert="horz"/>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9004" name="页脚占位符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altLang="en-US" lang="zh-CN"/>
          </a:p>
        </p:txBody>
      </p:sp>
      <p:sp>
        <p:nvSpPr>
          <p:cNvPr id="1049005" name="灯片编号占位符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A6837353-30EB-4A48-80EB-173D804AEFBD}" type="slidenum">
              <a:rPr altLang="en-US" lang="zh-CN" smtClean="0"/>
            </a:fld>
            <a:endParaRPr altLang="en-US" lang="zh-CN"/>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标题幻灯片">
    <p:spTree>
      <p:nvGrpSpPr>
        <p:cNvPr id="25" name=""/>
        <p:cNvGrpSpPr/>
        <p:nvPr/>
      </p:nvGrpSpPr>
      <p:grpSpPr>
        <a:xfrm>
          <a:off x="0" y="0"/>
          <a:ext cx="0" cy="0"/>
          <a:chOff x="0" y="0"/>
          <a:chExt cx="0" cy="0"/>
        </a:xfrm>
      </p:grpSpPr>
      <p:sp>
        <p:nvSpPr>
          <p:cNvPr id="1048581" name="标题 1"/>
          <p:cNvSpPr>
            <a:spLocks noGrp="1"/>
          </p:cNvSpPr>
          <p:nvPr>
            <p:ph type="ctrTitle"/>
          </p:nvPr>
        </p:nvSpPr>
        <p:spPr>
          <a:xfrm>
            <a:off x="1524000" y="1122363"/>
            <a:ext cx="9144000" cy="2387600"/>
          </a:xfrm>
        </p:spPr>
        <p:txBody>
          <a:bodyPr anchor="b"/>
          <a:lstStyle>
            <a:lvl1pPr algn="ctr">
              <a:defRPr sz="6000"/>
            </a:lvl1pPr>
          </a:lstStyle>
          <a:p>
            <a:r>
              <a:rPr altLang="en-US" lang="zh-CN" smtClean="0"/>
              <a:t>单击此处编辑母版标题样式</a:t>
            </a:r>
            <a:endParaRPr altLang="en-US" lang="zh-CN"/>
          </a:p>
        </p:txBody>
      </p:sp>
      <p:sp>
        <p:nvSpPr>
          <p:cNvPr id="1048582" name="副标题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en-US" lang="zh-CN" smtClean="0"/>
              <a:t>单击此处编辑母版副标题样式</a:t>
            </a:r>
            <a:endParaRPr altLang="en-US" lang="zh-CN"/>
          </a:p>
        </p:txBody>
      </p:sp>
      <p:sp>
        <p:nvSpPr>
          <p:cNvPr id="1048583"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584" name="页脚占位符 4"/>
          <p:cNvSpPr>
            <a:spLocks noGrp="1"/>
          </p:cNvSpPr>
          <p:nvPr>
            <p:ph type="ftr" sz="quarter" idx="11"/>
          </p:nvPr>
        </p:nvSpPr>
        <p:spPr/>
        <p:txBody>
          <a:bodyPr/>
          <a:p>
            <a:endParaRPr altLang="en-US" lang="zh-CN"/>
          </a:p>
        </p:txBody>
      </p:sp>
      <p:sp>
        <p:nvSpPr>
          <p:cNvPr id="1048585"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标题和竖排文字">
    <p:spTree>
      <p:nvGrpSpPr>
        <p:cNvPr id="94" name=""/>
        <p:cNvGrpSpPr/>
        <p:nvPr/>
      </p:nvGrpSpPr>
      <p:grpSpPr>
        <a:xfrm>
          <a:off x="0" y="0"/>
          <a:ext cx="0" cy="0"/>
          <a:chOff x="0" y="0"/>
          <a:chExt cx="0" cy="0"/>
        </a:xfrm>
      </p:grpSpPr>
      <p:sp>
        <p:nvSpPr>
          <p:cNvPr id="1048967" name="标题 1"/>
          <p:cNvSpPr>
            <a:spLocks noGrp="1"/>
          </p:cNvSpPr>
          <p:nvPr>
            <p:ph type="title"/>
          </p:nvPr>
        </p:nvSpPr>
        <p:spPr/>
        <p:txBody>
          <a:bodyPr/>
          <a:p>
            <a:r>
              <a:rPr altLang="en-US" lang="zh-CN" smtClean="0"/>
              <a:t>单击此处编辑母版标题样式</a:t>
            </a:r>
            <a:endParaRPr altLang="en-US" lang="zh-CN"/>
          </a:p>
        </p:txBody>
      </p:sp>
      <p:sp>
        <p:nvSpPr>
          <p:cNvPr id="1048968" name="竖排文字占位符 2"/>
          <p:cNvSpPr>
            <a:spLocks noGrp="1"/>
          </p:cNvSpPr>
          <p:nvPr>
            <p:ph type="body" orient="vert" idx="1"/>
          </p:nvPr>
        </p:nvSpPr>
        <p:spPr/>
        <p:txBody>
          <a:bodyPr vert="eaVert"/>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969"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970" name="页脚占位符 4"/>
          <p:cNvSpPr>
            <a:spLocks noGrp="1"/>
          </p:cNvSpPr>
          <p:nvPr>
            <p:ph type="ftr" sz="quarter" idx="11"/>
          </p:nvPr>
        </p:nvSpPr>
        <p:spPr/>
        <p:txBody>
          <a:bodyPr/>
          <a:p>
            <a:endParaRPr altLang="en-US" lang="zh-CN"/>
          </a:p>
        </p:txBody>
      </p:sp>
      <p:sp>
        <p:nvSpPr>
          <p:cNvPr id="1048971"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垂直排列标题与 文本">
    <p:spTree>
      <p:nvGrpSpPr>
        <p:cNvPr id="92" name=""/>
        <p:cNvGrpSpPr/>
        <p:nvPr/>
      </p:nvGrpSpPr>
      <p:grpSpPr>
        <a:xfrm>
          <a:off x="0" y="0"/>
          <a:ext cx="0" cy="0"/>
          <a:chOff x="0" y="0"/>
          <a:chExt cx="0" cy="0"/>
        </a:xfrm>
      </p:grpSpPr>
      <p:sp>
        <p:nvSpPr>
          <p:cNvPr id="1048956" name="竖排标题 1"/>
          <p:cNvSpPr>
            <a:spLocks noGrp="1"/>
          </p:cNvSpPr>
          <p:nvPr>
            <p:ph type="title" orient="vert"/>
          </p:nvPr>
        </p:nvSpPr>
        <p:spPr>
          <a:xfrm>
            <a:off x="8724900" y="365125"/>
            <a:ext cx="2628900" cy="5811838"/>
          </a:xfrm>
        </p:spPr>
        <p:txBody>
          <a:bodyPr vert="eaVert"/>
          <a:p>
            <a:r>
              <a:rPr altLang="en-US" lang="zh-CN" smtClean="0"/>
              <a:t>单击此处编辑母版标题样式</a:t>
            </a:r>
            <a:endParaRPr altLang="en-US" lang="zh-CN"/>
          </a:p>
        </p:txBody>
      </p:sp>
      <p:sp>
        <p:nvSpPr>
          <p:cNvPr id="1048957" name="竖排文字占位符 2"/>
          <p:cNvSpPr>
            <a:spLocks noGrp="1"/>
          </p:cNvSpPr>
          <p:nvPr>
            <p:ph type="body" orient="vert" idx="1"/>
          </p:nvPr>
        </p:nvSpPr>
        <p:spPr>
          <a:xfrm>
            <a:off x="838200" y="365125"/>
            <a:ext cx="7734300" cy="5811838"/>
          </a:xfrm>
        </p:spPr>
        <p:txBody>
          <a:bodyPr vert="eaVert"/>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958"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959" name="页脚占位符 4"/>
          <p:cNvSpPr>
            <a:spLocks noGrp="1"/>
          </p:cNvSpPr>
          <p:nvPr>
            <p:ph type="ftr" sz="quarter" idx="11"/>
          </p:nvPr>
        </p:nvSpPr>
        <p:spPr/>
        <p:txBody>
          <a:bodyPr/>
          <a:p>
            <a:endParaRPr altLang="en-US" lang="zh-CN"/>
          </a:p>
        </p:txBody>
      </p:sp>
      <p:sp>
        <p:nvSpPr>
          <p:cNvPr id="1048960"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标题和内容">
    <p:spTree>
      <p:nvGrpSpPr>
        <p:cNvPr id="36" name=""/>
        <p:cNvGrpSpPr/>
        <p:nvPr/>
      </p:nvGrpSpPr>
      <p:grpSpPr>
        <a:xfrm>
          <a:off x="0" y="0"/>
          <a:ext cx="0" cy="0"/>
          <a:chOff x="0" y="0"/>
          <a:chExt cx="0" cy="0"/>
        </a:xfrm>
      </p:grpSpPr>
      <p:sp>
        <p:nvSpPr>
          <p:cNvPr id="1048590" name="标题 1"/>
          <p:cNvSpPr>
            <a:spLocks noGrp="1"/>
          </p:cNvSpPr>
          <p:nvPr>
            <p:ph type="title"/>
          </p:nvPr>
        </p:nvSpPr>
        <p:spPr/>
        <p:txBody>
          <a:bodyPr/>
          <a:p>
            <a:r>
              <a:rPr altLang="en-US" lang="zh-CN" smtClean="0"/>
              <a:t>单击此处编辑母版标题样式</a:t>
            </a:r>
            <a:endParaRPr altLang="en-US" lang="zh-CN"/>
          </a:p>
        </p:txBody>
      </p:sp>
      <p:sp>
        <p:nvSpPr>
          <p:cNvPr id="1048591" name="内容占位符 2"/>
          <p:cNvSpPr>
            <a:spLocks noGrp="1"/>
          </p:cNvSpPr>
          <p:nvPr>
            <p:ph idx="1"/>
          </p:nvPr>
        </p:nvSpPr>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592"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593" name="页脚占位符 4"/>
          <p:cNvSpPr>
            <a:spLocks noGrp="1"/>
          </p:cNvSpPr>
          <p:nvPr>
            <p:ph type="ftr" sz="quarter" idx="11"/>
          </p:nvPr>
        </p:nvSpPr>
        <p:spPr/>
        <p:txBody>
          <a:bodyPr/>
          <a:p>
            <a:endParaRPr altLang="en-US" lang="zh-CN"/>
          </a:p>
        </p:txBody>
      </p:sp>
      <p:sp>
        <p:nvSpPr>
          <p:cNvPr id="1048594"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节标题">
    <p:spTree>
      <p:nvGrpSpPr>
        <p:cNvPr id="95" name=""/>
        <p:cNvGrpSpPr/>
        <p:nvPr/>
      </p:nvGrpSpPr>
      <p:grpSpPr>
        <a:xfrm>
          <a:off x="0" y="0"/>
          <a:ext cx="0" cy="0"/>
          <a:chOff x="0" y="0"/>
          <a:chExt cx="0" cy="0"/>
        </a:xfrm>
      </p:grpSpPr>
      <p:sp>
        <p:nvSpPr>
          <p:cNvPr id="1048972" name="标题 1"/>
          <p:cNvSpPr>
            <a:spLocks noGrp="1"/>
          </p:cNvSpPr>
          <p:nvPr>
            <p:ph type="title"/>
          </p:nvPr>
        </p:nvSpPr>
        <p:spPr>
          <a:xfrm>
            <a:off x="831850" y="1709738"/>
            <a:ext cx="10515600" cy="2852737"/>
          </a:xfrm>
        </p:spPr>
        <p:txBody>
          <a:bodyPr anchor="b"/>
          <a:lstStyle>
            <a:lvl1pPr>
              <a:defRPr sz="6000"/>
            </a:lvl1pPr>
          </a:lstStyle>
          <a:p>
            <a:r>
              <a:rPr altLang="en-US" lang="zh-CN" smtClean="0"/>
              <a:t>单击此处编辑母版标题样式</a:t>
            </a:r>
            <a:endParaRPr altLang="en-US" lang="zh-CN"/>
          </a:p>
        </p:txBody>
      </p:sp>
      <p:sp>
        <p:nvSpPr>
          <p:cNvPr id="1048973" name="文本占位符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en-US" lang="zh-CN" smtClean="0"/>
              <a:t>单击此处编辑母版文本样式</a:t>
            </a:r>
            <a:endParaRPr altLang="en-US" lang="zh-CN" smtClean="0"/>
          </a:p>
        </p:txBody>
      </p:sp>
      <p:sp>
        <p:nvSpPr>
          <p:cNvPr id="1048974"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975" name="页脚占位符 4"/>
          <p:cNvSpPr>
            <a:spLocks noGrp="1"/>
          </p:cNvSpPr>
          <p:nvPr>
            <p:ph type="ftr" sz="quarter" idx="11"/>
          </p:nvPr>
        </p:nvSpPr>
        <p:spPr/>
        <p:txBody>
          <a:bodyPr/>
          <a:p>
            <a:endParaRPr altLang="en-US" lang="zh-CN"/>
          </a:p>
        </p:txBody>
      </p:sp>
      <p:sp>
        <p:nvSpPr>
          <p:cNvPr id="1048976"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两栏内容">
    <p:spTree>
      <p:nvGrpSpPr>
        <p:cNvPr id="96" name=""/>
        <p:cNvGrpSpPr/>
        <p:nvPr/>
      </p:nvGrpSpPr>
      <p:grpSpPr>
        <a:xfrm>
          <a:off x="0" y="0"/>
          <a:ext cx="0" cy="0"/>
          <a:chOff x="0" y="0"/>
          <a:chExt cx="0" cy="0"/>
        </a:xfrm>
      </p:grpSpPr>
      <p:sp>
        <p:nvSpPr>
          <p:cNvPr id="1048977" name="标题 1"/>
          <p:cNvSpPr>
            <a:spLocks noGrp="1"/>
          </p:cNvSpPr>
          <p:nvPr>
            <p:ph type="title"/>
          </p:nvPr>
        </p:nvSpPr>
        <p:spPr/>
        <p:txBody>
          <a:bodyPr/>
          <a:p>
            <a:r>
              <a:rPr altLang="en-US" lang="zh-CN" smtClean="0"/>
              <a:t>单击此处编辑母版标题样式</a:t>
            </a:r>
            <a:endParaRPr altLang="en-US" lang="zh-CN"/>
          </a:p>
        </p:txBody>
      </p:sp>
      <p:sp>
        <p:nvSpPr>
          <p:cNvPr id="1048978" name="内容占位符 2"/>
          <p:cNvSpPr>
            <a:spLocks noGrp="1"/>
          </p:cNvSpPr>
          <p:nvPr>
            <p:ph sz="half" idx="1"/>
          </p:nvPr>
        </p:nvSpPr>
        <p:spPr>
          <a:xfrm>
            <a:off x="838200" y="1825625"/>
            <a:ext cx="5181600" cy="4351338"/>
          </a:xfrm>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979" name="内容占位符 3"/>
          <p:cNvSpPr>
            <a:spLocks noGrp="1"/>
          </p:cNvSpPr>
          <p:nvPr>
            <p:ph sz="half" idx="2"/>
          </p:nvPr>
        </p:nvSpPr>
        <p:spPr>
          <a:xfrm>
            <a:off x="6172200" y="1825625"/>
            <a:ext cx="5181600" cy="4351338"/>
          </a:xfrm>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980" name="日期占位符 4"/>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981" name="页脚占位符 5"/>
          <p:cNvSpPr>
            <a:spLocks noGrp="1"/>
          </p:cNvSpPr>
          <p:nvPr>
            <p:ph type="ftr" sz="quarter" idx="11"/>
          </p:nvPr>
        </p:nvSpPr>
        <p:spPr/>
        <p:txBody>
          <a:bodyPr/>
          <a:p>
            <a:endParaRPr altLang="en-US" lang="zh-CN"/>
          </a:p>
        </p:txBody>
      </p:sp>
      <p:sp>
        <p:nvSpPr>
          <p:cNvPr id="1048982" name="灯片编号占位符 6"/>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比较">
    <p:spTree>
      <p:nvGrpSpPr>
        <p:cNvPr id="97" name=""/>
        <p:cNvGrpSpPr/>
        <p:nvPr/>
      </p:nvGrpSpPr>
      <p:grpSpPr>
        <a:xfrm>
          <a:off x="0" y="0"/>
          <a:ext cx="0" cy="0"/>
          <a:chOff x="0" y="0"/>
          <a:chExt cx="0" cy="0"/>
        </a:xfrm>
      </p:grpSpPr>
      <p:sp>
        <p:nvSpPr>
          <p:cNvPr id="1048983" name="标题 1"/>
          <p:cNvSpPr>
            <a:spLocks noGrp="1"/>
          </p:cNvSpPr>
          <p:nvPr>
            <p:ph type="title"/>
          </p:nvPr>
        </p:nvSpPr>
        <p:spPr>
          <a:xfrm>
            <a:off x="839788" y="365125"/>
            <a:ext cx="10515600" cy="1325563"/>
          </a:xfrm>
        </p:spPr>
        <p:txBody>
          <a:bodyPr/>
          <a:p>
            <a:r>
              <a:rPr altLang="en-US" lang="zh-CN" smtClean="0"/>
              <a:t>单击此处编辑母版标题样式</a:t>
            </a:r>
            <a:endParaRPr altLang="en-US" lang="zh-CN"/>
          </a:p>
        </p:txBody>
      </p:sp>
      <p:sp>
        <p:nvSpPr>
          <p:cNvPr id="1048984" name="文本占位符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smtClean="0"/>
              <a:t>单击此处编辑母版文本样式</a:t>
            </a:r>
            <a:endParaRPr altLang="en-US" lang="zh-CN" smtClean="0"/>
          </a:p>
        </p:txBody>
      </p:sp>
      <p:sp>
        <p:nvSpPr>
          <p:cNvPr id="1048985" name="内容占位符 3"/>
          <p:cNvSpPr>
            <a:spLocks noGrp="1"/>
          </p:cNvSpPr>
          <p:nvPr>
            <p:ph sz="half" idx="2"/>
          </p:nvPr>
        </p:nvSpPr>
        <p:spPr>
          <a:xfrm>
            <a:off x="839788" y="2505075"/>
            <a:ext cx="5157787" cy="3684588"/>
          </a:xfrm>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986" name="文本占位符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smtClean="0"/>
              <a:t>单击此处编辑母版文本样式</a:t>
            </a:r>
            <a:endParaRPr altLang="en-US" lang="zh-CN" smtClean="0"/>
          </a:p>
        </p:txBody>
      </p:sp>
      <p:sp>
        <p:nvSpPr>
          <p:cNvPr id="1048987" name="内容占位符 5"/>
          <p:cNvSpPr>
            <a:spLocks noGrp="1"/>
          </p:cNvSpPr>
          <p:nvPr>
            <p:ph sz="quarter" idx="4"/>
          </p:nvPr>
        </p:nvSpPr>
        <p:spPr>
          <a:xfrm>
            <a:off x="6172200" y="2505075"/>
            <a:ext cx="5183188" cy="3684588"/>
          </a:xfrm>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988" name="日期占位符 6"/>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989" name="页脚占位符 7"/>
          <p:cNvSpPr>
            <a:spLocks noGrp="1"/>
          </p:cNvSpPr>
          <p:nvPr>
            <p:ph type="ftr" sz="quarter" idx="11"/>
          </p:nvPr>
        </p:nvSpPr>
        <p:spPr/>
        <p:txBody>
          <a:bodyPr/>
          <a:p>
            <a:endParaRPr altLang="en-US" lang="zh-CN"/>
          </a:p>
        </p:txBody>
      </p:sp>
      <p:sp>
        <p:nvSpPr>
          <p:cNvPr id="1048990" name="灯片编号占位符 8"/>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仅标题">
    <p:spTree>
      <p:nvGrpSpPr>
        <p:cNvPr id="91" name=""/>
        <p:cNvGrpSpPr/>
        <p:nvPr/>
      </p:nvGrpSpPr>
      <p:grpSpPr>
        <a:xfrm>
          <a:off x="0" y="0"/>
          <a:ext cx="0" cy="0"/>
          <a:chOff x="0" y="0"/>
          <a:chExt cx="0" cy="0"/>
        </a:xfrm>
      </p:grpSpPr>
      <p:sp>
        <p:nvSpPr>
          <p:cNvPr id="1048952" name="标题 1"/>
          <p:cNvSpPr>
            <a:spLocks noGrp="1"/>
          </p:cNvSpPr>
          <p:nvPr>
            <p:ph type="title"/>
          </p:nvPr>
        </p:nvSpPr>
        <p:spPr/>
        <p:txBody>
          <a:bodyPr/>
          <a:p>
            <a:r>
              <a:rPr altLang="en-US" lang="zh-CN" smtClean="0"/>
              <a:t>单击此处编辑母版标题样式</a:t>
            </a:r>
            <a:endParaRPr altLang="en-US" lang="zh-CN"/>
          </a:p>
        </p:txBody>
      </p:sp>
      <p:sp>
        <p:nvSpPr>
          <p:cNvPr id="1048953" name="日期占位符 2"/>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954" name="页脚占位符 3"/>
          <p:cNvSpPr>
            <a:spLocks noGrp="1"/>
          </p:cNvSpPr>
          <p:nvPr>
            <p:ph type="ftr" sz="quarter" idx="11"/>
          </p:nvPr>
        </p:nvSpPr>
        <p:spPr/>
        <p:txBody>
          <a:bodyPr/>
          <a:p>
            <a:endParaRPr altLang="en-US" lang="zh-CN"/>
          </a:p>
        </p:txBody>
      </p:sp>
      <p:sp>
        <p:nvSpPr>
          <p:cNvPr id="1048955" name="灯片编号占位符 4"/>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空白">
    <p:spTree>
      <p:nvGrpSpPr>
        <p:cNvPr id="98" name=""/>
        <p:cNvGrpSpPr/>
        <p:nvPr/>
      </p:nvGrpSpPr>
      <p:grpSpPr>
        <a:xfrm>
          <a:off x="0" y="0"/>
          <a:ext cx="0" cy="0"/>
          <a:chOff x="0" y="0"/>
          <a:chExt cx="0" cy="0"/>
        </a:xfrm>
      </p:grpSpPr>
      <p:sp>
        <p:nvSpPr>
          <p:cNvPr id="1048991" name="日期占位符 1"/>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992" name="页脚占位符 2"/>
          <p:cNvSpPr>
            <a:spLocks noGrp="1"/>
          </p:cNvSpPr>
          <p:nvPr>
            <p:ph type="ftr" sz="quarter" idx="11"/>
          </p:nvPr>
        </p:nvSpPr>
        <p:spPr/>
        <p:txBody>
          <a:bodyPr/>
          <a:p>
            <a:endParaRPr altLang="en-US" lang="zh-CN"/>
          </a:p>
        </p:txBody>
      </p:sp>
      <p:sp>
        <p:nvSpPr>
          <p:cNvPr id="1048993" name="灯片编号占位符 3"/>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内容与标题">
    <p:spTree>
      <p:nvGrpSpPr>
        <p:cNvPr id="99" name=""/>
        <p:cNvGrpSpPr/>
        <p:nvPr/>
      </p:nvGrpSpPr>
      <p:grpSpPr>
        <a:xfrm>
          <a:off x="0" y="0"/>
          <a:ext cx="0" cy="0"/>
          <a:chOff x="0" y="0"/>
          <a:chExt cx="0" cy="0"/>
        </a:xfrm>
      </p:grpSpPr>
      <p:sp>
        <p:nvSpPr>
          <p:cNvPr id="1048994" name="标题 1"/>
          <p:cNvSpPr>
            <a:spLocks noGrp="1"/>
          </p:cNvSpPr>
          <p:nvPr>
            <p:ph type="title"/>
          </p:nvPr>
        </p:nvSpPr>
        <p:spPr>
          <a:xfrm>
            <a:off x="839788" y="457200"/>
            <a:ext cx="3932237" cy="1600200"/>
          </a:xfrm>
        </p:spPr>
        <p:txBody>
          <a:bodyPr anchor="b"/>
          <a:lstStyle>
            <a:lvl1pPr>
              <a:defRPr sz="3200"/>
            </a:lvl1pPr>
          </a:lstStyle>
          <a:p>
            <a:r>
              <a:rPr altLang="en-US" lang="zh-CN" smtClean="0"/>
              <a:t>单击此处编辑母版标题样式</a:t>
            </a:r>
            <a:endParaRPr altLang="en-US" lang="zh-CN"/>
          </a:p>
        </p:txBody>
      </p:sp>
      <p:sp>
        <p:nvSpPr>
          <p:cNvPr id="1048995"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996"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smtClean="0"/>
              <a:t>单击此处编辑母版文本样式</a:t>
            </a:r>
            <a:endParaRPr altLang="en-US" lang="zh-CN" smtClean="0"/>
          </a:p>
        </p:txBody>
      </p:sp>
      <p:sp>
        <p:nvSpPr>
          <p:cNvPr id="1048997" name="日期占位符 4"/>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998" name="页脚占位符 5"/>
          <p:cNvSpPr>
            <a:spLocks noGrp="1"/>
          </p:cNvSpPr>
          <p:nvPr>
            <p:ph type="ftr" sz="quarter" idx="11"/>
          </p:nvPr>
        </p:nvSpPr>
        <p:spPr/>
        <p:txBody>
          <a:bodyPr/>
          <a:p>
            <a:endParaRPr altLang="en-US" lang="zh-CN"/>
          </a:p>
        </p:txBody>
      </p:sp>
      <p:sp>
        <p:nvSpPr>
          <p:cNvPr id="1048999" name="灯片编号占位符 6"/>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图片与标题">
    <p:spTree>
      <p:nvGrpSpPr>
        <p:cNvPr id="93" name=""/>
        <p:cNvGrpSpPr/>
        <p:nvPr/>
      </p:nvGrpSpPr>
      <p:grpSpPr>
        <a:xfrm>
          <a:off x="0" y="0"/>
          <a:ext cx="0" cy="0"/>
          <a:chOff x="0" y="0"/>
          <a:chExt cx="0" cy="0"/>
        </a:xfrm>
      </p:grpSpPr>
      <p:sp>
        <p:nvSpPr>
          <p:cNvPr id="1048961" name="标题 1"/>
          <p:cNvSpPr>
            <a:spLocks noGrp="1"/>
          </p:cNvSpPr>
          <p:nvPr>
            <p:ph type="title"/>
          </p:nvPr>
        </p:nvSpPr>
        <p:spPr>
          <a:xfrm>
            <a:off x="839788" y="457200"/>
            <a:ext cx="3932237" cy="1600200"/>
          </a:xfrm>
        </p:spPr>
        <p:txBody>
          <a:bodyPr anchor="b"/>
          <a:lstStyle>
            <a:lvl1pPr>
              <a:defRPr sz="3200"/>
            </a:lvl1pPr>
          </a:lstStyle>
          <a:p>
            <a:r>
              <a:rPr altLang="en-US" lang="zh-CN" smtClean="0"/>
              <a:t>单击此处编辑母版标题样式</a:t>
            </a:r>
            <a:endParaRPr altLang="en-US" lang="zh-CN"/>
          </a:p>
        </p:txBody>
      </p:sp>
      <p:sp>
        <p:nvSpPr>
          <p:cNvPr id="1048962" name="图片占位符 2"/>
          <p:cNvSpPr>
            <a:spLocks noGrp="1"/>
          </p:cNvSpPr>
          <p:nvPr>
            <p:ph type="pic" idx="1"/>
          </p:nvPr>
        </p:nvSpPr>
        <p:spPr>
          <a:xfrm>
            <a:off x="5183188" y="987425"/>
            <a:ext cx="6172200" cy="4873625"/>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altLang="en-US" lang="zh-CN"/>
          </a:p>
        </p:txBody>
      </p:sp>
      <p:sp>
        <p:nvSpPr>
          <p:cNvPr id="1048963"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smtClean="0"/>
              <a:t>单击此处编辑母版文本样式</a:t>
            </a:r>
            <a:endParaRPr altLang="en-US" lang="zh-CN" smtClean="0"/>
          </a:p>
        </p:txBody>
      </p:sp>
      <p:sp>
        <p:nvSpPr>
          <p:cNvPr id="1048964" name="日期占位符 4"/>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965" name="页脚占位符 5"/>
          <p:cNvSpPr>
            <a:spLocks noGrp="1"/>
          </p:cNvSpPr>
          <p:nvPr>
            <p:ph type="ftr" sz="quarter" idx="11"/>
          </p:nvPr>
        </p:nvSpPr>
        <p:spPr/>
        <p:txBody>
          <a:bodyPr/>
          <a:p>
            <a:endParaRPr altLang="en-US" lang="zh-CN"/>
          </a:p>
        </p:txBody>
      </p:sp>
      <p:sp>
        <p:nvSpPr>
          <p:cNvPr id="1048966" name="灯片编号占位符 6"/>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3"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p:spPr>
        <p:txBody>
          <a:bodyPr anchor="ctr" bIns="45720" lIns="91440" rIns="91440" rtlCol="0" tIns="45720" vert="horz">
            <a:normAutofit/>
          </a:bodyPr>
          <a:p>
            <a:r>
              <a:rPr altLang="en-US" lang="zh-CN" smtClean="0"/>
              <a:t>单击此处编辑母版标题样式</a:t>
            </a:r>
            <a:endParaRPr altLang="en-US" lang="zh-CN"/>
          </a:p>
        </p:txBody>
      </p:sp>
      <p:sp>
        <p:nvSpPr>
          <p:cNvPr id="1048577" name="文本占位符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578" name="日期占位符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D997B5FA-0921-464F-AAE1-844C04324D75}" type="datetimeFigureOut">
              <a:rPr altLang="en-US" lang="zh-CN" smtClean="0"/>
            </a:fld>
            <a:endParaRPr altLang="en-US" lang="zh-CN"/>
          </a:p>
        </p:txBody>
      </p:sp>
      <p:sp>
        <p:nvSpPr>
          <p:cNvPr id="1048579" name="页脚占位符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灯片编号占位符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565CE74E-AB26-4998-AD42-012C4C1AD076}" type="slidenum">
              <a:rPr altLang="en-US" lang="zh-CN" smtClean="0"/>
            </a:fld>
            <a:endParaRPr altLang="en-US" lang="zh-CN"/>
          </a:p>
        </p:txBody>
      </p:sp>
    </p:spTree>
  </p:cSld>
  <p:clrMap accent1="accent1" accent2="accent2" accent3="accent3" accent4="accent4" accent5="accent5" accent6="accent6" bg1="lt1" bg2="lt2" tx1="dk1" tx2="dk2"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eaLnBrk="1" hangingPunct="1" latinLnBrk="0" rtl="0">
        <a:lnSpc>
          <a:spcPct val="90000"/>
        </a:lnSpc>
        <a:spcBef>
          <a:spcPct val="0"/>
        </a:spcBef>
        <a:buNone/>
        <a:defRPr sz="4400" kern="1200">
          <a:solidFill>
            <a:schemeClr val="tx1"/>
          </a:solidFill>
          <a:latin typeface="Calibri" panose="020F0502020204030204" charset="0"/>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3.jpeg"/><Relationship Id="rId3"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5.png"/><Relationship Id="rId3"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6" name=""/>
        <p:cNvGrpSpPr/>
        <p:nvPr/>
      </p:nvGrpSpPr>
      <p:grpSpPr>
        <a:xfrm/>
      </p:grpSpPr>
      <p:pic>
        <p:nvPicPr>
          <p:cNvPr id="2097152" name="图片 3" descr="幻灯片1"/>
          <p:cNvPicPr>
            <a:picLocks noChangeAspect="1"/>
          </p:cNvPicPr>
          <p:nvPr/>
        </p:nvPicPr>
        <p:blipFill>
          <a:blip xmlns:r="http://schemas.openxmlformats.org/officeDocument/2006/relationships" r:embed="rId1"/>
          <a:stretch>
            <a:fillRect/>
          </a:stretch>
        </p:blipFill>
        <p:spPr>
          <a:xfrm>
            <a:off x="3175" y="4445"/>
            <a:ext cx="12192000" cy="6858000"/>
          </a:xfrm>
          <a:prstGeom prst="rect"/>
        </p:spPr>
      </p:pic>
      <p:sp>
        <p:nvSpPr>
          <p:cNvPr id="1048586" name="文本框 6"/>
          <p:cNvSpPr txBox="1"/>
          <p:nvPr/>
        </p:nvSpPr>
        <p:spPr>
          <a:xfrm>
            <a:off x="4191694" y="9044423"/>
            <a:ext cx="7636510" cy="2250440"/>
          </a:xfrm>
          <a:prstGeom prst="rect"/>
          <a:noFill/>
        </p:spPr>
        <p:txBody>
          <a:bodyPr rtlCol="0" wrap="square">
            <a:spAutoFit/>
          </a:bodyPr>
          <a:p>
            <a:pPr algn="r"/>
            <a:r>
              <a:rPr altLang="zh-CN" b="1" sz="7200" lang="en-US">
                <a:solidFill>
                  <a:srgbClr val="748872"/>
                </a:solidFill>
                <a:latin typeface="Calibri" panose="020F0502020204030204" charset="0"/>
                <a:ea typeface="Calibri" panose="020F0502020204030204" charset="0"/>
              </a:rPr>
              <a:t>T</a:t>
            </a:r>
            <a:r>
              <a:rPr altLang="en-US" b="1" sz="7200" lang="zh-CN">
                <a:solidFill>
                  <a:srgbClr val="748872"/>
                </a:solidFill>
                <a:latin typeface="Calibri" panose="020F0502020204030204" charset="0"/>
                <a:ea typeface="Calibri" panose="020F0502020204030204" charset="0"/>
              </a:rPr>
              <a:t>eaching </a:t>
            </a:r>
            <a:r>
              <a:rPr altLang="zh-CN" b="1" sz="7200" lang="en-US">
                <a:solidFill>
                  <a:srgbClr val="748872"/>
                </a:solidFill>
                <a:latin typeface="Calibri" panose="020F0502020204030204" charset="0"/>
                <a:ea typeface="Calibri" panose="020F0502020204030204" charset="0"/>
              </a:rPr>
              <a:t>P</a:t>
            </a:r>
            <a:r>
              <a:rPr altLang="en-US" b="1" sz="7200" lang="zh-CN">
                <a:solidFill>
                  <a:srgbClr val="748872"/>
                </a:solidFill>
                <a:latin typeface="Calibri" panose="020F0502020204030204" charset="0"/>
                <a:ea typeface="Calibri" panose="020F0502020204030204" charset="0"/>
              </a:rPr>
              <a:t>lan </a:t>
            </a:r>
            <a:r>
              <a:rPr altLang="zh-CN" b="1" sz="7200" lang="en-US">
                <a:solidFill>
                  <a:srgbClr val="748872"/>
                </a:solidFill>
                <a:latin typeface="Calibri" panose="020F0502020204030204" charset="0"/>
                <a:ea typeface="Calibri" panose="020F0502020204030204" charset="0"/>
              </a:rPr>
              <a:t>Presentation</a:t>
            </a:r>
            <a:endParaRPr altLang="zh-CN" b="1" sz="7200" lang="en-US">
              <a:solidFill>
                <a:srgbClr val="748872"/>
              </a:solidFill>
              <a:latin typeface="Calibri" panose="020F0502020204030204" charset="0"/>
              <a:ea typeface="Calibri" panose="020F0502020204030204" charset="0"/>
            </a:endParaRPr>
          </a:p>
        </p:txBody>
      </p:sp>
      <p:sp>
        <p:nvSpPr>
          <p:cNvPr id="1048587" name="文本框 14"/>
          <p:cNvSpPr txBox="1"/>
          <p:nvPr/>
        </p:nvSpPr>
        <p:spPr>
          <a:xfrm>
            <a:off x="5704523" y="10702098"/>
            <a:ext cx="5292725" cy="306705"/>
          </a:xfrm>
          <a:prstGeom prst="rect"/>
          <a:noFill/>
        </p:spPr>
        <p:txBody>
          <a:bodyPr rtlCol="0" wrap="square">
            <a:spAutoFit/>
          </a:bodyPr>
          <a:p>
            <a:pPr algn="dist"/>
            <a:r>
              <a:rPr altLang="zh-CN" dirty="0" sz="1400" lang="en-US" noProof="0">
                <a:ln>
                  <a:noFill/>
                </a:ln>
                <a:solidFill>
                  <a:srgbClr val="748872"/>
                </a:solidFill>
                <a:uLnTx/>
                <a:uFillTx/>
                <a:ea typeface="方正舒体" panose="02010601030101010101" pitchFamily="2" charset="-122"/>
                <a:sym typeface="+mn-ea"/>
              </a:rPr>
              <a:t>ADD YOUR TEXT HERE  ADD YOUR TEXT HERE</a:t>
            </a:r>
            <a:endParaRPr altLang="zh-CN" dirty="0" sz="1400" lang="en-US" noProof="0">
              <a:ln>
                <a:noFill/>
              </a:ln>
              <a:solidFill>
                <a:srgbClr val="748872"/>
              </a:solidFill>
              <a:effectLst>
                <a:outerShdw algn="t" blurRad="50800" dir="5400000" dist="38100" rotWithShape="0">
                  <a:prstClr val="black">
                    <a:alpha val="40000"/>
                  </a:prstClr>
                </a:outerShdw>
              </a:effectLst>
              <a:uLnTx/>
              <a:uFillTx/>
              <a:latin typeface="Calibri" panose="020F0502020204030204" charset="0"/>
              <a:ea typeface="方正舒体" panose="02010601030101010101" pitchFamily="2" charset="-122"/>
              <a:sym typeface="+mn-ea"/>
            </a:endParaRPr>
          </a:p>
        </p:txBody>
      </p:sp>
      <p:sp>
        <p:nvSpPr>
          <p:cNvPr id="1048588" name="文本框 15"/>
          <p:cNvSpPr txBox="1"/>
          <p:nvPr/>
        </p:nvSpPr>
        <p:spPr>
          <a:xfrm>
            <a:off x="5061585" y="11034270"/>
            <a:ext cx="6578600" cy="904241"/>
          </a:xfrm>
          <a:prstGeom prst="rect"/>
          <a:noFill/>
        </p:spPr>
        <p:txBody>
          <a:bodyPr rtlCol="0"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r" fontAlgn="auto" indent="0">
              <a:lnSpc>
                <a:spcPct val="200000"/>
              </a:lnSpc>
            </a:pPr>
            <a:r>
              <a:rPr altLang="en-US" dirty="0" sz="1400" lang="zh-CN">
                <a:solidFill>
                  <a:schemeClr val="tx1">
                    <a:lumMod val="65000"/>
                    <a:lumOff val="35000"/>
                  </a:schemeClr>
                </a:solidFill>
                <a:latin typeface="Calibri" panose="020F0502020204030204" charset="0"/>
                <a:ea typeface="Calibri" panose="020F0502020204030204" charset="0"/>
                <a:cs typeface="Calibri" panose="020F0502020204030204" charset="0"/>
                <a:sym typeface="Arial" panose="020B0604020202020204" pitchFamily="34" charset="0"/>
              </a:rPr>
              <a:t>Click here to add content of the text，and briefly explain your point of view.
</a:t>
            </a:r>
            <a:endParaRPr altLang="en-US" dirty="0" sz="1400" kern="0" lang="zh-CN" noProof="0" smtClean="0">
              <a:ln>
                <a:noFill/>
              </a:ln>
              <a:solidFill>
                <a:schemeClr val="tx1">
                  <a:lumMod val="65000"/>
                  <a:lumOff val="35000"/>
                </a:schemeClr>
              </a:solidFill>
              <a:uLnTx/>
              <a:uFillTx/>
              <a:latin typeface="Calibri" panose="020F0502020204030204" charset="0"/>
              <a:ea typeface="Calibri" panose="020F0502020204030204" charset="0"/>
              <a:cs typeface="Calibri" panose="020F0502020204030204" charset="0"/>
              <a:sym typeface="Arial" panose="020B0604020202020204" pitchFamily="34" charset="0"/>
            </a:endParaRPr>
          </a:p>
        </p:txBody>
      </p:sp>
      <p:sp>
        <p:nvSpPr>
          <p:cNvPr id="1048589" name="文本框 8"/>
          <p:cNvSpPr txBox="1"/>
          <p:nvPr/>
        </p:nvSpPr>
        <p:spPr>
          <a:xfrm>
            <a:off x="10106601" y="10470958"/>
            <a:ext cx="2085399" cy="231140"/>
          </a:xfrm>
          <a:prstGeom prst="rect"/>
          <a:noFill/>
        </p:spPr>
        <p:txBody>
          <a:bodyPr anchor="t" rtlCol="0" wrap="none">
            <a:spAutoFit/>
          </a:bodyPr>
          <a:p>
            <a:pPr algn="r"/>
            <a:r>
              <a:rPr altLang="zh-CN" sz="1000" lang="en-US">
                <a:solidFill>
                  <a:srgbClr val="3F5044"/>
                </a:solidFill>
                <a:latin typeface="Calibri" panose="020F0502020204030204" charset="0"/>
                <a:ea typeface="Calibri" panose="020F0502020204030204" charset="0"/>
                <a:sym typeface="+mn-ea"/>
              </a:rPr>
              <a:t>Reporter: XXX / Date: 202X.08.08</a:t>
            </a:r>
            <a:endParaRPr altLang="zh-CN" sz="1000" lang="en-US">
              <a:solidFill>
                <a:srgbClr val="3F5044"/>
              </a:solidFill>
              <a:latin typeface="Calibri" panose="020F0502020204030204" charset="0"/>
              <a:ea typeface="Calibri" panose="020F0502020204030204" charset="0"/>
              <a:sym typeface="+mn-ea"/>
            </a:endParaRPr>
          </a:p>
        </p:txBody>
      </p:sp>
      <p:sp>
        <p:nvSpPr>
          <p:cNvPr id="1049010" name=""/>
          <p:cNvSpPr txBox="1"/>
          <p:nvPr/>
        </p:nvSpPr>
        <p:spPr>
          <a:xfrm>
            <a:off x="4177924" y="1754563"/>
            <a:ext cx="8712488" cy="4701540"/>
          </a:xfrm>
          <a:prstGeom prst="rect"/>
        </p:spPr>
        <p:txBody>
          <a:bodyPr anchor="b" anchorCtr="1" rtlCol="0" wrap="square">
            <a:spAutoFit/>
          </a:bodyPr>
          <a:p>
            <a:r>
              <a:rPr b="1" sz="2800" lang="uz-UZ">
                <a:solidFill>
                  <a:srgbClr val="800000"/>
                </a:solidFill>
              </a:rPr>
              <a:t>Ontogenez </a:t>
            </a:r>
            <a:r>
              <a:rPr b="1" sz="2800" lang="uz-UZ">
                <a:solidFill>
                  <a:srgbClr val="0000FF"/>
                </a:solidFill>
              </a:rPr>
              <a:t>(yunoncha: ontos — borliq va ...genesis - rivojlanish) — organizmning individual rivojlanishi, uning shakllana boshlashidan hayotning oxirigacha sodir boʻladigan ketma-ket oʻzgarishlar majmui. "Ontogenez" terminini nemis olimi </a:t>
            </a:r>
            <a:r>
              <a:rPr b="1" sz="2800" lang="uz-UZ">
                <a:solidFill>
                  <a:srgbClr val="FF6600"/>
                </a:solidFill>
              </a:rPr>
              <a:t>E. Gekkel</a:t>
            </a:r>
            <a:r>
              <a:rPr b="1" sz="2800" lang="uz-UZ">
                <a:solidFill>
                  <a:srgbClr val="0000FF"/>
                </a:solidFill>
              </a:rPr>
              <a:t> (1866) fanga kiritgan. </a:t>
            </a:r>
            <a:r>
              <a:rPr b="1" sz="2800" lang="uz-UZ">
                <a:solidFill>
                  <a:srgbClr val="000000"/>
                </a:solidFill>
              </a:rPr>
              <a:t>Ontogenez urugʻlangan tuxum hujayra, yaʼni zigotadan boshlanadi. Jinssiz koʻpayadigan orga-nizmlarda yangi organizm ona hujayraning boʻlinishidan (bir hujayralilarda), kurtaklanishdan yoki tugunak, ildizpoya va boshqa vegetativ organlardan (vegetativ koʻpayishda) vujudga keladi. </a:t>
            </a:r>
            <a:endParaRPr b="1" sz="2800" lang="uz-UZ">
              <a:solidFill>
                <a:srgbClr val="000000"/>
              </a:solidFill>
            </a:endParaRPr>
          </a:p>
        </p:txBody>
      </p:sp>
      <p:sp>
        <p:nvSpPr>
          <p:cNvPr id="1049015" name=""/>
          <p:cNvSpPr txBox="1"/>
          <p:nvPr/>
        </p:nvSpPr>
        <p:spPr>
          <a:xfrm>
            <a:off x="5534601" y="414684"/>
            <a:ext cx="6806944" cy="1285240"/>
          </a:xfrm>
          <a:prstGeom prst="rect"/>
        </p:spPr>
        <p:txBody>
          <a:bodyPr rtlCol="0" wrap="square">
            <a:spAutoFit/>
          </a:bodyPr>
          <a:p>
            <a:pPr algn="ctr"/>
            <a:r>
              <a:rPr b="1" sz="4000" lang="uz-UZ">
                <a:solidFill>
                  <a:srgbClr val="008000"/>
                </a:solidFill>
              </a:rPr>
              <a:t>Ontogenez. Embrional taraqqiyotning xususiyatlari</a:t>
            </a:r>
            <a:endParaRPr b="1" sz="2800" lang="uz-UZ">
              <a:solidFill>
                <a:srgbClr val="008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p:grpSpPr>
      <p:pic>
        <p:nvPicPr>
          <p:cNvPr id="2097154" name="图片 3" descr="幻灯片1"/>
          <p:cNvPicPr>
            <a:picLocks noChangeAspect="1"/>
          </p:cNvPicPr>
          <p:nvPr/>
        </p:nvPicPr>
        <p:blipFill>
          <a:blip xmlns:r="http://schemas.openxmlformats.org/officeDocument/2006/relationships" r:embed="rId1"/>
          <a:stretch>
            <a:fillRect/>
          </a:stretch>
        </p:blipFill>
        <p:spPr>
          <a:xfrm>
            <a:off x="-6528574" y="4445"/>
            <a:ext cx="18723750" cy="6858000"/>
          </a:xfrm>
          <a:prstGeom prst="rect"/>
        </p:spPr>
      </p:pic>
      <p:sp>
        <p:nvSpPr>
          <p:cNvPr id="1048609" name="文本框 23"/>
          <p:cNvSpPr txBox="1"/>
          <p:nvPr/>
        </p:nvSpPr>
        <p:spPr>
          <a:xfrm>
            <a:off x="6936423" y="10128497"/>
            <a:ext cx="4544060" cy="713740"/>
          </a:xfrm>
          <a:prstGeom prst="rect"/>
          <a:noFill/>
        </p:spPr>
        <p:txBody>
          <a:bodyPr anchor="ctr"/>
          <a:p>
            <a:pPr algn="ctr" defTabSz="914400" eaLnBrk="1" fontAlgn="t" hangingPunct="1" indent="0" latinLnBrk="0" lvl="0" marL="0" marR="0" rtl="0">
              <a:spcBef>
                <a:spcPts val="0"/>
              </a:spcBef>
              <a:spcAft>
                <a:spcPts val="0"/>
              </a:spcAft>
              <a:buClrTx/>
              <a:buSzTx/>
              <a:buFontTx/>
              <a:buNone/>
            </a:pPr>
            <a:r>
              <a:rPr altLang="en-US" baseline="0" cap="none" dirty="0" sz="40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rPr>
              <a:t>Enter </a:t>
            </a:r>
            <a:r>
              <a:rPr altLang="zh-CN" baseline="0" cap="none" dirty="0" sz="4000" i="0" kern="0" kumimoji="0" lang="en-US" noProof="0" normalizeH="0" spc="0" strike="noStrike" u="none">
                <a:ln>
                  <a:noFill/>
                </a:ln>
                <a:solidFill>
                  <a:srgbClr val="748872"/>
                </a:solidFill>
                <a:effectLst/>
                <a:uLnTx/>
                <a:uFillTx/>
                <a:latin typeface="Calibri" panose="020F0502020204030204" charset="0"/>
                <a:ea typeface="Calibri" panose="020F0502020204030204" charset="0"/>
                <a:sym typeface="+mn-ea"/>
              </a:rPr>
              <a:t>T</a:t>
            </a:r>
            <a:r>
              <a:rPr altLang="en-US" baseline="0" cap="none" dirty="0" sz="40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rPr>
              <a:t>itle
</a:t>
            </a:r>
            <a:endParaRPr altLang="en-US" baseline="0" cap="none" dirty="0" sz="40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endParaRPr>
          </a:p>
        </p:txBody>
      </p:sp>
      <p:sp>
        <p:nvSpPr>
          <p:cNvPr id="1048610" name="TextBox 1210"/>
          <p:cNvSpPr/>
          <p:nvPr/>
        </p:nvSpPr>
        <p:spPr>
          <a:xfrm>
            <a:off x="6096000" y="10084047"/>
            <a:ext cx="5689600" cy="802640"/>
          </a:xfrm>
          <a:prstGeom prst="rect"/>
          <a:noFill/>
          <a:ln w="9525">
            <a:noFill/>
            <a:miter/>
          </a:ln>
        </p:spPr>
        <p:txBody>
          <a:bodyPr wrap="square">
            <a:spAutoFit/>
          </a:bodyPr>
          <a:p>
            <a:pPr algn="ctr" fontAlgn="auto" indent="0">
              <a:lnSpc>
                <a:spcPct val="200000"/>
              </a:lnSpc>
            </a:pPr>
            <a:r>
              <a:rPr altLang="en-US" dirty="0" sz="1200" lang="zh-CN">
                <a:solidFill>
                  <a:schemeClr val="tx1">
                    <a:lumMod val="75000"/>
                    <a:lumOff val="25000"/>
                  </a:schemeClr>
                </a:solidFill>
                <a:ea typeface="Calibri" panose="020F0502020204030204" charset="0"/>
                <a:sym typeface="Arial" panose="020B0604020202020204" pitchFamily="34" charset="0"/>
              </a:rPr>
              <a:t>Click here to add content of the text</a:t>
            </a:r>
            <a:r>
              <a:rPr altLang="zh-CN" dirty="0" sz="1200" lang="en-US">
                <a:solidFill>
                  <a:schemeClr val="tx1">
                    <a:lumMod val="75000"/>
                    <a:lumOff val="25000"/>
                  </a:schemeClr>
                </a:solidFill>
                <a:ea typeface="Calibri" panose="020F0502020204030204" charset="0"/>
                <a:sym typeface="Arial" panose="020B0604020202020204" pitchFamily="34" charset="0"/>
              </a:rPr>
              <a:t>, </a:t>
            </a:r>
            <a:r>
              <a:rPr altLang="en-US" dirty="0" sz="1200" lang="zh-CN">
                <a:solidFill>
                  <a:schemeClr val="tx1">
                    <a:lumMod val="75000"/>
                    <a:lumOff val="25000"/>
                  </a:schemeClr>
                </a:solidFill>
                <a:ea typeface="Calibri" panose="020F0502020204030204" charset="0"/>
                <a:sym typeface="Arial" panose="020B0604020202020204" pitchFamily="34" charset="0"/>
              </a:rPr>
              <a:t>and briefly explain your point of view.
</a:t>
            </a:r>
            <a:endParaRPr altLang="en-US" dirty="0" sz="1200" lang="zh-CN" noProof="0">
              <a:ln>
                <a:noFill/>
              </a:ln>
              <a:solidFill>
                <a:schemeClr val="tx1">
                  <a:lumMod val="75000"/>
                  <a:lumOff val="25000"/>
                </a:schemeClr>
              </a:solidFill>
              <a:uLnTx/>
              <a:uFillTx/>
              <a:ea typeface="Calibri" panose="020F0502020204030204" charset="0"/>
              <a:sym typeface="Arial" panose="020B0604020202020204" pitchFamily="34" charset="0"/>
            </a:endParaRPr>
          </a:p>
        </p:txBody>
      </p:sp>
      <p:sp>
        <p:nvSpPr>
          <p:cNvPr id="1048611" name="文本框 5"/>
          <p:cNvSpPr txBox="1"/>
          <p:nvPr/>
        </p:nvSpPr>
        <p:spPr>
          <a:xfrm>
            <a:off x="7261976" y="8771951"/>
            <a:ext cx="3437255" cy="7495973"/>
          </a:xfrm>
          <a:prstGeom prst="rect"/>
          <a:noFill/>
        </p:spPr>
        <p:txBody>
          <a:bodyPr anchor="ctr"/>
          <a:p>
            <a:pPr algn="ctr" defTabSz="914400" eaLnBrk="1" fontAlgn="t" hangingPunct="1" indent="0" latinLnBrk="0" lvl="0" marL="0" marR="0" rtl="0">
              <a:spcBef>
                <a:spcPts val="0"/>
              </a:spcBef>
              <a:spcAft>
                <a:spcPts val="0"/>
              </a:spcAft>
              <a:buClrTx/>
              <a:buSzTx/>
              <a:buFontTx/>
              <a:buNone/>
            </a:pPr>
            <a:r>
              <a:rPr altLang="en-US" baseline="0" cap="none" dirty="0" sz="5400" i="0" kern="0" kumimoji="0" lang="zh-CN" noProof="0" normalizeH="0" spc="0" strike="noStrike" u="none">
                <a:ln>
                  <a:noFill/>
                </a:ln>
                <a:solidFill>
                  <a:srgbClr val="748872"/>
                </a:solidFill>
                <a:effectLst/>
                <a:uLnTx/>
                <a:uFillTx/>
                <a:latin typeface="Calibri" panose="020F0502020204030204" charset="0"/>
                <a:ea typeface="Calibri" panose="020F0502020204030204" charset="0"/>
                <a:cs typeface="+mn-lt"/>
                <a:sym typeface="+mn-ea"/>
              </a:rPr>
              <a:t>PART 01</a:t>
            </a:r>
            <a:endParaRPr altLang="en-US" baseline="0" cap="none" dirty="0" sz="5400" i="0" kern="0" kumimoji="0" lang="zh-CN" noProof="0" normalizeH="0" spc="0" strike="noStrike" u="none">
              <a:ln>
                <a:noFill/>
              </a:ln>
              <a:solidFill>
                <a:srgbClr val="748872"/>
              </a:solidFill>
              <a:effectLst/>
              <a:uLnTx/>
              <a:uFillTx/>
              <a:latin typeface="Calibri" panose="020F0502020204030204" charset="0"/>
              <a:ea typeface="Calibri" panose="020F0502020204030204" charset="0"/>
              <a:cs typeface="+mn-lt"/>
              <a:sym typeface="+mn-ea"/>
            </a:endParaRPr>
          </a:p>
        </p:txBody>
      </p:sp>
      <p:sp>
        <p:nvSpPr>
          <p:cNvPr id="1049011" name=""/>
          <p:cNvSpPr txBox="1"/>
          <p:nvPr/>
        </p:nvSpPr>
        <p:spPr>
          <a:xfrm>
            <a:off x="4644353" y="253125"/>
            <a:ext cx="7547647" cy="6492240"/>
          </a:xfrm>
          <a:prstGeom prst="rect"/>
        </p:spPr>
        <p:txBody>
          <a:bodyPr rtlCol="0" wrap="square">
            <a:spAutoFit/>
          </a:bodyPr>
          <a:p>
            <a:pPr>
              <a:lnSpc>
                <a:spcPct val="150000"/>
              </a:lnSpc>
            </a:pPr>
            <a:r>
              <a:rPr b="1" sz="2400" lang="uz-UZ">
                <a:solidFill>
                  <a:srgbClr val="008000"/>
                </a:solidFill>
              </a:rPr>
              <a:t>Zamonaviy tushunchalarga binoan, Ontogenez boshlanayotgan hujayrada irsiy axborot kodi holatida organizmning bundan keyingi rivojlanishi programmasi joylashgan. Ontogenez davomida bu programma yadro bilan sitoplazmaning oʻzaro taʼsiri jarayonida murtakning har bir hujayrasida, uning har xil hujayralari va hujayra komplekslari oʻrtasida amalga oshadi. Irsiy apparat maxsus oqsil molekulalarining sintezini kodlash orqali morfogenetik jarayonlarning umumiy yoʻnalishini belgilab beradi. Bu jarayonlarning amalga oshishi ozmi-koʻpmi (irsiy belgilangan reaksiya normasi chegarasida) tashqi muhit taʼsiri bilan bogʻliq.</a:t>
            </a:r>
            <a:endParaRPr b="1" sz="2800" lang="uz-UZ">
              <a:solidFill>
                <a:srgbClr val="008000"/>
              </a:solidFill>
            </a:endParaRPr>
          </a:p>
        </p:txBody>
      </p:sp>
      <p:pic>
        <p:nvPicPr>
          <p:cNvPr id="2097166" name=""/>
          <p:cNvPicPr>
            <a:picLocks/>
          </p:cNvPicPr>
          <p:nvPr/>
        </p:nvPicPr>
        <p:blipFill>
          <a:blip xmlns:r="http://schemas.openxmlformats.org/officeDocument/2006/relationships" r:embed="rId2"/>
          <a:stretch>
            <a:fillRect/>
          </a:stretch>
        </p:blipFill>
        <p:spPr>
          <a:xfrm rot="0">
            <a:off x="0" y="1912367"/>
            <a:ext cx="4469764" cy="3517480"/>
          </a:xfrm>
          <a:prstGeom prst="rec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p:grpSpPr>
      <p:sp>
        <p:nvSpPr>
          <p:cNvPr id="1048667" name="文本框 24"/>
          <p:cNvSpPr txBox="1"/>
          <p:nvPr/>
        </p:nvSpPr>
        <p:spPr>
          <a:xfrm>
            <a:off x="4531678" y="-3978752"/>
            <a:ext cx="3134995" cy="5047457"/>
          </a:xfrm>
          <a:prstGeom prst="rect"/>
          <a:noFill/>
        </p:spPr>
        <p:txBody>
          <a:bodyPr anchor="ctr"/>
          <a:p>
            <a:pPr algn="ctr" defTabSz="914400" eaLnBrk="1" fontAlgn="t" hangingPunct="1" indent="0" latinLnBrk="0" lvl="0" marL="0" marR="0" rtl="0">
              <a:spcBef>
                <a:spcPts val="0"/>
              </a:spcBef>
              <a:spcAft>
                <a:spcPts val="0"/>
              </a:spcAft>
              <a:buClrTx/>
              <a:buSzTx/>
              <a:buFontTx/>
              <a:buNone/>
            </a:pPr>
            <a:r>
              <a:rPr altLang="en-US" baseline="0" cap="none" dirty="0" sz="28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rPr>
              <a:t>Enter </a:t>
            </a:r>
            <a:r>
              <a:rPr altLang="zh-CN" baseline="0" cap="none" dirty="0" sz="2800" i="0" kern="0" kumimoji="0" lang="en-US" noProof="0" normalizeH="0" spc="0" strike="noStrike" u="none">
                <a:ln>
                  <a:noFill/>
                </a:ln>
                <a:solidFill>
                  <a:srgbClr val="748872"/>
                </a:solidFill>
                <a:effectLst/>
                <a:uLnTx/>
                <a:uFillTx/>
                <a:latin typeface="Calibri" panose="020F0502020204030204" charset="0"/>
                <a:ea typeface="Calibri" panose="020F0502020204030204" charset="0"/>
                <a:sym typeface="+mn-ea"/>
              </a:rPr>
              <a:t>T</a:t>
            </a:r>
            <a:r>
              <a:rPr altLang="en-US" baseline="0" cap="none" dirty="0" sz="28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rPr>
              <a:t>itle
</a:t>
            </a:r>
            <a:endParaRPr altLang="en-US" baseline="0" cap="none" dirty="0" sz="28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endParaRPr>
          </a:p>
        </p:txBody>
      </p:sp>
      <p:sp>
        <p:nvSpPr>
          <p:cNvPr id="1048668" name="TextBox 1210"/>
          <p:cNvSpPr/>
          <p:nvPr/>
        </p:nvSpPr>
        <p:spPr>
          <a:xfrm>
            <a:off x="4194493" y="-2813152"/>
            <a:ext cx="3472180" cy="929640"/>
          </a:xfrm>
          <a:prstGeom prst="rect"/>
          <a:noFill/>
          <a:ln w="9525">
            <a:noFill/>
            <a:miter/>
          </a:ln>
        </p:spPr>
        <p:txBody>
          <a:bodyPr wrap="square">
            <a:spAutoFit/>
          </a:bodyPr>
          <a:p>
            <a:pPr algn="ctr" fontAlgn="auto" indent="0">
              <a:lnSpc>
                <a:spcPct val="200000"/>
              </a:lnSpc>
            </a:pPr>
            <a:r>
              <a:rPr altLang="en-US" dirty="0" sz="1000" lang="zh-CN">
                <a:solidFill>
                  <a:schemeClr val="tx1">
                    <a:lumMod val="75000"/>
                    <a:lumOff val="25000"/>
                  </a:schemeClr>
                </a:solidFill>
                <a:ea typeface="Calibri" panose="020F0502020204030204" charset="0"/>
                <a:sym typeface="Arial" panose="020B0604020202020204" pitchFamily="34" charset="0"/>
              </a:rPr>
              <a:t>Click here to add content of the text</a:t>
            </a:r>
            <a:r>
              <a:rPr altLang="zh-CN" dirty="0" sz="1000" lang="en-US">
                <a:solidFill>
                  <a:schemeClr val="tx1">
                    <a:lumMod val="75000"/>
                    <a:lumOff val="25000"/>
                  </a:schemeClr>
                </a:solidFill>
                <a:ea typeface="Calibri" panose="020F0502020204030204" charset="0"/>
                <a:sym typeface="Arial" panose="020B0604020202020204" pitchFamily="34" charset="0"/>
              </a:rPr>
              <a:t>,</a:t>
            </a:r>
            <a:endParaRPr altLang="zh-CN" dirty="0" sz="1000" lang="en-US">
              <a:solidFill>
                <a:schemeClr val="tx1">
                  <a:lumMod val="75000"/>
                  <a:lumOff val="25000"/>
                </a:schemeClr>
              </a:solidFill>
              <a:ea typeface="Calibri" panose="020F0502020204030204" charset="0"/>
              <a:sym typeface="Arial" panose="020B0604020202020204" pitchFamily="34" charset="0"/>
            </a:endParaRPr>
          </a:p>
          <a:p>
            <a:pPr algn="ctr" fontAlgn="auto" indent="0">
              <a:lnSpc>
                <a:spcPct val="200000"/>
              </a:lnSpc>
            </a:pPr>
            <a:r>
              <a:rPr altLang="en-US" dirty="0" sz="1000" lang="zh-CN">
                <a:solidFill>
                  <a:schemeClr val="tx1">
                    <a:lumMod val="75000"/>
                    <a:lumOff val="25000"/>
                  </a:schemeClr>
                </a:solidFill>
                <a:ea typeface="Calibri" panose="020F0502020204030204" charset="0"/>
                <a:sym typeface="Arial" panose="020B0604020202020204" pitchFamily="34" charset="0"/>
              </a:rPr>
              <a:t>and briefly explain your point of view.
</a:t>
            </a:r>
            <a:endParaRPr altLang="zh-CN" dirty="0" sz="600" lang="en-US" noProof="0">
              <a:ln>
                <a:noFill/>
              </a:ln>
              <a:solidFill>
                <a:schemeClr val="tx1">
                  <a:lumMod val="75000"/>
                  <a:lumOff val="25000"/>
                </a:schemeClr>
              </a:solidFill>
              <a:uLnTx/>
              <a:uFillTx/>
              <a:ea typeface="Calibri" panose="020F0502020204030204" charset="0"/>
              <a:sym typeface="Arial" panose="020B0604020202020204" pitchFamily="34" charset="0"/>
            </a:endParaRPr>
          </a:p>
        </p:txBody>
      </p:sp>
      <p:pic>
        <p:nvPicPr>
          <p:cNvPr id="2097157" name="图片 3" descr="幻灯片1"/>
          <p:cNvPicPr>
            <a:picLocks noChangeAspect="1"/>
          </p:cNvPicPr>
          <p:nvPr/>
        </p:nvPicPr>
        <p:blipFill>
          <a:blip xmlns:r="http://schemas.openxmlformats.org/officeDocument/2006/relationships" r:embed="rId1"/>
          <a:srcRect t="25380" b="30352"/>
          <a:stretch>
            <a:fillRect/>
          </a:stretch>
        </p:blipFill>
        <p:spPr>
          <a:xfrm>
            <a:off x="-880756" y="10019294"/>
            <a:ext cx="12192000" cy="3035935"/>
          </a:xfrm>
          <a:prstGeom prst="rect"/>
        </p:spPr>
      </p:pic>
      <p:grpSp>
        <p:nvGrpSpPr>
          <p:cNvPr id="47" name="组合 4"/>
          <p:cNvGrpSpPr/>
          <p:nvPr/>
        </p:nvGrpSpPr>
        <p:grpSpPr>
          <a:xfrm>
            <a:off x="159672" y="0"/>
            <a:ext cx="6594368" cy="6701386"/>
            <a:chOff x="13760" y="1985"/>
            <a:chExt cx="4702" cy="6352"/>
          </a:xfrm>
        </p:grpSpPr>
        <p:sp>
          <p:nvSpPr>
            <p:cNvPr id="1048669" name="矩形 1"/>
            <p:cNvSpPr/>
            <p:nvPr/>
          </p:nvSpPr>
          <p:spPr>
            <a:xfrm>
              <a:off x="13760" y="1985"/>
              <a:ext cx="4703" cy="6352"/>
            </a:xfrm>
            <a:prstGeom prst="rect"/>
            <a:solidFill>
              <a:srgbClr val="7488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70" name="矩形 2"/>
            <p:cNvSpPr/>
            <p:nvPr/>
          </p:nvSpPr>
          <p:spPr>
            <a:xfrm>
              <a:off x="13906" y="2111"/>
              <a:ext cx="4423" cy="6056"/>
            </a:xfrm>
            <a:prstGeom prst="rect"/>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grpSp>
      <p:sp>
        <p:nvSpPr>
          <p:cNvPr id="1048671" name="TextBox 1210"/>
          <p:cNvSpPr/>
          <p:nvPr/>
        </p:nvSpPr>
        <p:spPr>
          <a:xfrm>
            <a:off x="8737600" y="8091434"/>
            <a:ext cx="2236470" cy="574039"/>
          </a:xfrm>
          <a:prstGeom prst="rect"/>
          <a:noFill/>
          <a:ln w="9525">
            <a:noFill/>
            <a:miter/>
          </a:ln>
        </p:spPr>
        <p:txBody>
          <a:bodyPr wrap="square">
            <a:spAutoFit/>
          </a:bodyPr>
          <a:p>
            <a:pPr algn="ctr"/>
            <a:r>
              <a:rPr altLang="zh-CN" dirty="0" sz="1600" lang="en-US" noProof="0">
                <a:ln>
                  <a:noFill/>
                </a:ln>
                <a:solidFill>
                  <a:schemeClr val="bg1"/>
                </a:solidFill>
                <a:uLnTx/>
                <a:uFillTx/>
                <a:ea typeface="方正舒体" panose="02010601030101010101" pitchFamily="2" charset="-122"/>
                <a:sym typeface="+mn-ea"/>
              </a:rPr>
              <a:t>ADD YOUR TEXT HERE</a:t>
            </a:r>
            <a:endParaRPr altLang="zh-CN" dirty="0" sz="1600" lang="en-US" noProof="0">
              <a:ln>
                <a:noFill/>
              </a:ln>
              <a:solidFill>
                <a:schemeClr val="bg1"/>
              </a:solidFill>
              <a:uLnTx/>
              <a:uFillTx/>
              <a:ea typeface="方正舒体" panose="02010601030101010101" pitchFamily="2" charset="-122"/>
              <a:sym typeface="+mn-ea"/>
            </a:endParaRPr>
          </a:p>
        </p:txBody>
      </p:sp>
      <p:sp>
        <p:nvSpPr>
          <p:cNvPr id="1048672" name="TextBox 1210"/>
          <p:cNvSpPr/>
          <p:nvPr/>
        </p:nvSpPr>
        <p:spPr>
          <a:xfrm>
            <a:off x="7914005" y="8378453"/>
            <a:ext cx="2404110" cy="1640841"/>
          </a:xfrm>
          <a:prstGeom prst="rect"/>
          <a:noFill/>
          <a:ln w="9525">
            <a:noFill/>
            <a:miter/>
          </a:ln>
        </p:spPr>
        <p:txBody>
          <a:bodyPr wrap="square">
            <a:spAutoFit/>
          </a:bodyPr>
          <a:p>
            <a:pPr algn="ctr" fontAlgn="auto">
              <a:lnSpc>
                <a:spcPct val="200000"/>
              </a:lnSpc>
              <a:spcAft>
                <a:spcPts val="600"/>
              </a:spcAft>
            </a:pPr>
            <a:r>
              <a:rPr altLang="en-US" dirty="0" sz="1000" lang="zh-CN">
                <a:solidFill>
                  <a:schemeClr val="bg1"/>
                </a:solidFill>
                <a:ea typeface="Calibri" panose="020F0502020204030204" charset="0"/>
                <a:sym typeface="Arial" panose="020B0604020202020204" pitchFamily="34" charset="0"/>
              </a:rPr>
              <a:t>Click here to add content of the text</a:t>
            </a:r>
            <a:r>
              <a:rPr altLang="zh-CN" dirty="0" sz="1000" lang="en-US">
                <a:solidFill>
                  <a:schemeClr val="bg1"/>
                </a:solidFill>
                <a:ea typeface="Calibri" panose="020F0502020204030204" charset="0"/>
                <a:sym typeface="Arial" panose="020B0604020202020204" pitchFamily="34" charset="0"/>
              </a:rPr>
              <a:t>,</a:t>
            </a:r>
            <a:endParaRPr altLang="zh-CN" dirty="0" sz="1000" lang="en-US">
              <a:solidFill>
                <a:schemeClr val="bg1"/>
              </a:solidFill>
              <a:ea typeface="Calibri" panose="020F0502020204030204" charset="0"/>
              <a:sym typeface="Arial" panose="020B0604020202020204" pitchFamily="34" charset="0"/>
            </a:endParaRPr>
          </a:p>
          <a:p>
            <a:pPr algn="ctr" fontAlgn="auto">
              <a:lnSpc>
                <a:spcPct val="200000"/>
              </a:lnSpc>
              <a:spcAft>
                <a:spcPts val="600"/>
              </a:spcAft>
            </a:pPr>
            <a:r>
              <a:rPr altLang="en-US" dirty="0" sz="1000" lang="zh-CN">
                <a:solidFill>
                  <a:schemeClr val="bg1"/>
                </a:solidFill>
                <a:ea typeface="Calibri" panose="020F0502020204030204" charset="0"/>
                <a:sym typeface="Arial" panose="020B0604020202020204" pitchFamily="34" charset="0"/>
              </a:rPr>
              <a:t>and briefly explain your point of view.
Click here to add content of the text</a:t>
            </a:r>
            <a:r>
              <a:rPr altLang="zh-CN" dirty="0" sz="1000" lang="en-US">
                <a:solidFill>
                  <a:schemeClr val="bg1"/>
                </a:solidFill>
                <a:ea typeface="Calibri" panose="020F0502020204030204" charset="0"/>
                <a:sym typeface="Arial" panose="020B0604020202020204" pitchFamily="34" charset="0"/>
              </a:rPr>
              <a:t>,</a:t>
            </a:r>
            <a:endParaRPr altLang="zh-CN" dirty="0" sz="1000" lang="en-US">
              <a:solidFill>
                <a:schemeClr val="bg1"/>
              </a:solidFill>
              <a:ea typeface="Calibri" panose="020F0502020204030204" charset="0"/>
              <a:sym typeface="Arial" panose="020B0604020202020204" pitchFamily="34" charset="0"/>
            </a:endParaRPr>
          </a:p>
          <a:p>
            <a:pPr algn="ctr" fontAlgn="auto">
              <a:lnSpc>
                <a:spcPct val="200000"/>
              </a:lnSpc>
              <a:spcAft>
                <a:spcPts val="600"/>
              </a:spcAft>
            </a:pPr>
            <a:r>
              <a:rPr altLang="en-US" dirty="0" sz="1000" lang="zh-CN">
                <a:solidFill>
                  <a:schemeClr val="bg1"/>
                </a:solidFill>
                <a:ea typeface="Calibri" panose="020F0502020204030204" charset="0"/>
                <a:sym typeface="Arial" panose="020B0604020202020204" pitchFamily="34" charset="0"/>
              </a:rPr>
              <a:t>and briefly explain your point of view.
</a:t>
            </a:r>
            <a:endParaRPr altLang="en-US" dirty="0" sz="1000" lang="zh-CN" noProof="0">
              <a:ln>
                <a:noFill/>
              </a:ln>
              <a:solidFill>
                <a:schemeClr val="bg1"/>
              </a:solidFill>
              <a:uLnTx/>
              <a:uFillTx/>
              <a:ea typeface="Calibri" panose="020F0502020204030204" charset="0"/>
              <a:sym typeface="Arial" panose="020B0604020202020204" pitchFamily="34" charset="0"/>
            </a:endParaRPr>
          </a:p>
        </p:txBody>
      </p:sp>
      <p:cxnSp>
        <p:nvCxnSpPr>
          <p:cNvPr id="3145729" name="直接连接符 5"/>
          <p:cNvCxnSpPr>
            <a:cxnSpLocks/>
          </p:cNvCxnSpPr>
          <p:nvPr/>
        </p:nvCxnSpPr>
        <p:spPr>
          <a:xfrm>
            <a:off x="9883458" y="4506595"/>
            <a:ext cx="701675" cy="0"/>
          </a:xfrm>
          <a:prstGeom prst="line"/>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8673" name="文本框 15"/>
          <p:cNvSpPr txBox="1"/>
          <p:nvPr/>
        </p:nvSpPr>
        <p:spPr>
          <a:xfrm>
            <a:off x="3322953" y="11647614"/>
            <a:ext cx="2268855" cy="720090"/>
          </a:xfrm>
          <a:prstGeom prst="rect"/>
          <a:noFill/>
        </p:spPr>
        <p:txBody>
          <a:bodyPr rtlCol="0"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ctr" fontAlgn="auto">
              <a:lnSpc>
                <a:spcPct val="150000"/>
              </a:lnSpc>
            </a:pPr>
            <a:r>
              <a:rPr altLang="en-US" dirty="0" sz="1000" lang="zh-CN">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rPr>
              <a:t>Click here to add content of the text</a:t>
            </a:r>
            <a:r>
              <a:rPr altLang="zh-CN" dirty="0" sz="1000" lang="en-US">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rPr>
              <a:t>,</a:t>
            </a:r>
            <a:endParaRPr altLang="zh-CN" dirty="0" sz="1000" lang="en-US">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endParaRPr>
          </a:p>
          <a:p>
            <a:pPr algn="ctr" fontAlgn="auto">
              <a:lnSpc>
                <a:spcPct val="150000"/>
              </a:lnSpc>
            </a:pPr>
            <a:r>
              <a:rPr altLang="en-US" dirty="0" sz="1000" lang="zh-CN">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rPr>
              <a:t>and briefly explain your point of view.
</a:t>
            </a:r>
            <a:endParaRPr altLang="en-US" dirty="0" sz="1000" lang="zh-CN">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endParaRPr>
          </a:p>
        </p:txBody>
      </p:sp>
      <p:sp>
        <p:nvSpPr>
          <p:cNvPr id="1048674" name="文本框 16"/>
          <p:cNvSpPr txBox="1"/>
          <p:nvPr/>
        </p:nvSpPr>
        <p:spPr>
          <a:xfrm>
            <a:off x="3551454" y="10912474"/>
            <a:ext cx="1132304" cy="294641"/>
          </a:xfrm>
          <a:prstGeom prst="rect"/>
          <a:noFill/>
        </p:spPr>
        <p:txBody>
          <a:bodyPr anchor="t" rtlCol="0" wrap="none">
            <a:spAutoFit/>
          </a:bodyPr>
          <a:p>
            <a:pPr algn="ctr"/>
            <a:r>
              <a:rPr altLang="es-MX" b="1" dirty="0" sz="1400" lang="en-US">
                <a:solidFill>
                  <a:schemeClr val="tx1">
                    <a:lumMod val="65000"/>
                    <a:lumOff val="35000"/>
                  </a:schemeClr>
                </a:solidFill>
                <a:latin typeface="Segoe UI Light" panose="020B0502040204020203" pitchFamily="34" charset="0"/>
                <a:sym typeface="+mn-ea"/>
              </a:rPr>
              <a:t>KEYWORD</a:t>
            </a:r>
            <a:endParaRPr altLang="es-MX" b="1" dirty="0" sz="1400" lang="en-US">
              <a:solidFill>
                <a:schemeClr val="tx1">
                  <a:lumMod val="65000"/>
                  <a:lumOff val="35000"/>
                </a:schemeClr>
              </a:solidFill>
              <a:latin typeface="Segoe UI Light" panose="020B0502040204020203" pitchFamily="34" charset="0"/>
              <a:sym typeface="+mn-ea"/>
            </a:endParaRPr>
          </a:p>
        </p:txBody>
      </p:sp>
      <p:sp>
        <p:nvSpPr>
          <p:cNvPr id="1048675" name="文本框 6"/>
          <p:cNvSpPr txBox="1"/>
          <p:nvPr/>
        </p:nvSpPr>
        <p:spPr>
          <a:xfrm>
            <a:off x="4531677" y="11860339"/>
            <a:ext cx="2424430" cy="720090"/>
          </a:xfrm>
          <a:prstGeom prst="rect"/>
          <a:noFill/>
        </p:spPr>
        <p:txBody>
          <a:bodyPr rtlCol="0"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ctr" fontAlgn="auto">
              <a:lnSpc>
                <a:spcPct val="150000"/>
              </a:lnSpc>
            </a:pPr>
            <a:r>
              <a:rPr altLang="en-US" dirty="0" sz="1000" lang="zh-CN">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rPr>
              <a:t>Click here to add content of the text</a:t>
            </a:r>
            <a:r>
              <a:rPr altLang="zh-CN" dirty="0" sz="1000" lang="en-US">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rPr>
              <a:t>,</a:t>
            </a:r>
            <a:endParaRPr altLang="zh-CN" dirty="0" sz="1000" lang="en-US">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endParaRPr>
          </a:p>
          <a:p>
            <a:pPr algn="ctr" fontAlgn="auto">
              <a:lnSpc>
                <a:spcPct val="150000"/>
              </a:lnSpc>
            </a:pPr>
            <a:r>
              <a:rPr altLang="en-US" dirty="0" sz="1000" lang="zh-CN">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rPr>
              <a:t>and briefly explain your point of view.
</a:t>
            </a:r>
            <a:endParaRPr altLang="en-US" dirty="0" sz="1000" lang="zh-CN">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endParaRPr>
          </a:p>
        </p:txBody>
      </p:sp>
      <p:sp>
        <p:nvSpPr>
          <p:cNvPr id="1048676" name="文本框 7"/>
          <p:cNvSpPr txBox="1"/>
          <p:nvPr/>
        </p:nvSpPr>
        <p:spPr>
          <a:xfrm>
            <a:off x="5419990" y="11860339"/>
            <a:ext cx="1132304" cy="294641"/>
          </a:xfrm>
          <a:prstGeom prst="rect"/>
          <a:noFill/>
        </p:spPr>
        <p:txBody>
          <a:bodyPr anchor="t" rtlCol="0" wrap="none">
            <a:spAutoFit/>
          </a:bodyPr>
          <a:p>
            <a:pPr algn="ctr"/>
            <a:r>
              <a:rPr altLang="es-MX" b="1" dirty="0" sz="1400" lang="en-US">
                <a:solidFill>
                  <a:schemeClr val="tx1">
                    <a:lumMod val="65000"/>
                    <a:lumOff val="35000"/>
                  </a:schemeClr>
                </a:solidFill>
                <a:latin typeface="Segoe UI Light" panose="020B0502040204020203" pitchFamily="34" charset="0"/>
                <a:sym typeface="+mn-ea"/>
              </a:rPr>
              <a:t>KEYWORD</a:t>
            </a:r>
            <a:endParaRPr altLang="es-MX" b="1" dirty="0" sz="1400" lang="en-US">
              <a:solidFill>
                <a:schemeClr val="tx1">
                  <a:lumMod val="65000"/>
                  <a:lumOff val="35000"/>
                </a:schemeClr>
              </a:solidFill>
              <a:latin typeface="Segoe UI Light" panose="020B0502040204020203" pitchFamily="34" charset="0"/>
              <a:sym typeface="+mn-ea"/>
            </a:endParaRPr>
          </a:p>
        </p:txBody>
      </p:sp>
      <p:sp>
        <p:nvSpPr>
          <p:cNvPr id="1048677" name="文本框 8"/>
          <p:cNvSpPr txBox="1"/>
          <p:nvPr/>
        </p:nvSpPr>
        <p:spPr>
          <a:xfrm>
            <a:off x="6552295" y="10487025"/>
            <a:ext cx="2372360" cy="720090"/>
          </a:xfrm>
          <a:prstGeom prst="rect"/>
          <a:noFill/>
        </p:spPr>
        <p:txBody>
          <a:bodyPr rtlCol="0"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ctr" fontAlgn="auto" indent="0">
              <a:lnSpc>
                <a:spcPct val="150000"/>
              </a:lnSpc>
            </a:pPr>
            <a:r>
              <a:rPr altLang="en-US" dirty="0" sz="1000" lang="zh-CN">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rPr>
              <a:t>Click here to add content of the text</a:t>
            </a:r>
            <a:r>
              <a:rPr altLang="zh-CN" dirty="0" sz="1000" lang="en-US">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rPr>
              <a:t>,</a:t>
            </a:r>
            <a:endParaRPr altLang="zh-CN" dirty="0" sz="1000" lang="en-US">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endParaRPr>
          </a:p>
          <a:p>
            <a:pPr algn="ctr" fontAlgn="auto" indent="0">
              <a:lnSpc>
                <a:spcPct val="150000"/>
              </a:lnSpc>
            </a:pPr>
            <a:r>
              <a:rPr altLang="en-US" dirty="0" sz="1000" lang="zh-CN">
                <a:solidFill>
                  <a:schemeClr val="tx1">
                    <a:lumMod val="65000"/>
                    <a:lumOff val="35000"/>
                  </a:schemeClr>
                </a:solidFill>
                <a:latin typeface="Arial" panose="020B0604020202020204" pitchFamily="34" charset="0"/>
                <a:ea typeface="Calibri" panose="020F0502020204030204" charset="0"/>
                <a:sym typeface="Arial" panose="020B0604020202020204" pitchFamily="34" charset="0"/>
              </a:rPr>
              <a:t>and briefly explain your point of view.
</a:t>
            </a:r>
            <a:endParaRPr altLang="en-US" dirty="0" sz="1000" lang="zh-CN" noProof="0">
              <a:ln>
                <a:noFill/>
              </a:ln>
              <a:solidFill>
                <a:schemeClr val="tx1">
                  <a:lumMod val="65000"/>
                  <a:lumOff val="35000"/>
                </a:schemeClr>
              </a:solidFill>
              <a:uLnTx/>
              <a:uFillTx/>
              <a:latin typeface="Arial" panose="020B0604020202020204" pitchFamily="34" charset="0"/>
              <a:ea typeface="Calibri" panose="020F0502020204030204" charset="0"/>
              <a:sym typeface="Arial" panose="020B0604020202020204" pitchFamily="34" charset="0"/>
            </a:endParaRPr>
          </a:p>
        </p:txBody>
      </p:sp>
      <p:sp>
        <p:nvSpPr>
          <p:cNvPr id="1048678" name="文本框 10"/>
          <p:cNvSpPr txBox="1"/>
          <p:nvPr/>
        </p:nvSpPr>
        <p:spPr>
          <a:xfrm>
            <a:off x="7172325" y="11059795"/>
            <a:ext cx="1132303" cy="294641"/>
          </a:xfrm>
          <a:prstGeom prst="rect"/>
          <a:noFill/>
        </p:spPr>
        <p:txBody>
          <a:bodyPr anchor="t" rtlCol="0" wrap="none">
            <a:spAutoFit/>
          </a:bodyPr>
          <a:p>
            <a:pPr algn="ctr"/>
            <a:r>
              <a:rPr altLang="es-MX" b="1" dirty="0" sz="1400" lang="en-US">
                <a:solidFill>
                  <a:schemeClr val="tx1">
                    <a:lumMod val="65000"/>
                    <a:lumOff val="35000"/>
                  </a:schemeClr>
                </a:solidFill>
                <a:latin typeface="Segoe UI Light" panose="020B0502040204020203" pitchFamily="34" charset="0"/>
                <a:sym typeface="+mn-ea"/>
              </a:rPr>
              <a:t>KEYWORD</a:t>
            </a:r>
            <a:endParaRPr altLang="es-MX" b="1" dirty="0" sz="1400" lang="en-US">
              <a:solidFill>
                <a:schemeClr val="tx1">
                  <a:lumMod val="65000"/>
                  <a:lumOff val="35000"/>
                </a:schemeClr>
              </a:solidFill>
              <a:latin typeface="Segoe UI Light" panose="020B0502040204020203" pitchFamily="34" charset="0"/>
              <a:sym typeface="+mn-ea"/>
            </a:endParaRPr>
          </a:p>
        </p:txBody>
      </p:sp>
      <p:sp>
        <p:nvSpPr>
          <p:cNvPr id="1048679" name="勾"/>
          <p:cNvSpPr/>
          <p:nvPr/>
        </p:nvSpPr>
        <p:spPr bwMode="auto">
          <a:xfrm>
            <a:off x="4531677" y="11343449"/>
            <a:ext cx="304165" cy="304165"/>
          </a:xfrm>
          <a:custGeom>
            <a:avLst/>
            <a:gdLst>
              <a:gd name="T0" fmla="*/ 116261 w 1360"/>
              <a:gd name="T1" fmla="*/ 1784537 h 1360"/>
              <a:gd name="T2" fmla="*/ 1651467 w 1360"/>
              <a:gd name="T3" fmla="*/ 268941 h 1360"/>
              <a:gd name="T4" fmla="*/ 1388129 w 1360"/>
              <a:gd name="T5" fmla="*/ 542085 h 1360"/>
              <a:gd name="T6" fmla="*/ 1151404 w 1360"/>
              <a:gd name="T7" fmla="*/ 846044 h 1360"/>
              <a:gd name="T8" fmla="*/ 1046349 w 1360"/>
              <a:gd name="T9" fmla="*/ 1001526 h 1360"/>
              <a:gd name="T10" fmla="*/ 958103 w 1360"/>
              <a:gd name="T11" fmla="*/ 1155607 h 1360"/>
              <a:gd name="T12" fmla="*/ 885265 w 1360"/>
              <a:gd name="T13" fmla="*/ 1305485 h 1360"/>
              <a:gd name="T14" fmla="*/ 826434 w 1360"/>
              <a:gd name="T15" fmla="*/ 1453963 h 1360"/>
              <a:gd name="T16" fmla="*/ 710173 w 1360"/>
              <a:gd name="T17" fmla="*/ 1533805 h 1360"/>
              <a:gd name="T18" fmla="*/ 648540 w 1360"/>
              <a:gd name="T19" fmla="*/ 1553415 h 1360"/>
              <a:gd name="T20" fmla="*/ 624728 w 1360"/>
              <a:gd name="T21" fmla="*/ 1483379 h 1360"/>
              <a:gd name="T22" fmla="*/ 581305 w 1360"/>
              <a:gd name="T23" fmla="*/ 1369919 h 1360"/>
              <a:gd name="T24" fmla="*/ 537882 w 1360"/>
              <a:gd name="T25" fmla="*/ 1264864 h 1360"/>
              <a:gd name="T26" fmla="*/ 497261 w 1360"/>
              <a:gd name="T27" fmla="*/ 1179419 h 1360"/>
              <a:gd name="T28" fmla="*/ 462243 w 1360"/>
              <a:gd name="T29" fmla="*/ 1106581 h 1360"/>
              <a:gd name="T30" fmla="*/ 430026 w 1360"/>
              <a:gd name="T31" fmla="*/ 1056154 h 1360"/>
              <a:gd name="T32" fmla="*/ 365592 w 1360"/>
              <a:gd name="T33" fmla="*/ 986118 h 1360"/>
              <a:gd name="T34" fmla="*/ 295555 w 1360"/>
              <a:gd name="T35" fmla="*/ 959504 h 1360"/>
              <a:gd name="T36" fmla="*/ 344581 w 1360"/>
              <a:gd name="T37" fmla="*/ 918882 h 1360"/>
              <a:gd name="T38" fmla="*/ 388004 w 1360"/>
              <a:gd name="T39" fmla="*/ 892268 h 1360"/>
              <a:gd name="T40" fmla="*/ 427224 w 1360"/>
              <a:gd name="T41" fmla="*/ 872658 h 1360"/>
              <a:gd name="T42" fmla="*/ 465044 w 1360"/>
              <a:gd name="T43" fmla="*/ 868456 h 1360"/>
              <a:gd name="T44" fmla="*/ 516871 w 1360"/>
              <a:gd name="T45" fmla="*/ 886665 h 1360"/>
              <a:gd name="T46" fmla="*/ 570099 w 1360"/>
              <a:gd name="T47" fmla="*/ 937092 h 1360"/>
              <a:gd name="T48" fmla="*/ 624728 w 1360"/>
              <a:gd name="T49" fmla="*/ 1021136 h 1360"/>
              <a:gd name="T50" fmla="*/ 683559 w 1360"/>
              <a:gd name="T51" fmla="*/ 1138798 h 1360"/>
              <a:gd name="T52" fmla="*/ 806824 w 1360"/>
              <a:gd name="T53" fmla="*/ 1096776 h 1360"/>
              <a:gd name="T54" fmla="*/ 990320 w 1360"/>
              <a:gd name="T55" fmla="*/ 827835 h 1360"/>
              <a:gd name="T56" fmla="*/ 1197629 w 1360"/>
              <a:gd name="T57" fmla="*/ 574301 h 1360"/>
              <a:gd name="T58" fmla="*/ 1428750 w 1360"/>
              <a:gd name="T59" fmla="*/ 338978 h 1360"/>
              <a:gd name="T60" fmla="*/ 116261 w 1360"/>
              <a:gd name="T61" fmla="*/ 225518 h 1360"/>
              <a:gd name="T62" fmla="*/ 1872783 w 1360"/>
              <a:gd name="T63" fmla="*/ 0 h 1360"/>
              <a:gd name="T64" fmla="*/ 1843368 w 1360"/>
              <a:gd name="T65" fmla="*/ 110658 h 1360"/>
              <a:gd name="T66" fmla="*/ 1770529 w 1360"/>
              <a:gd name="T67" fmla="*/ 1905000 h 1360"/>
              <a:gd name="T68" fmla="*/ 0 w 1360"/>
              <a:gd name="T69" fmla="*/ 107857 h 1360"/>
              <a:gd name="T70" fmla="*/ 1794342 w 1360"/>
              <a:gd name="T71" fmla="*/ 49026 h 1360"/>
              <a:gd name="T72" fmla="*/ 1872783 w 1360"/>
              <a:gd name="T73" fmla="*/ 0 h 13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60" h="1360">
                <a:moveTo>
                  <a:pt x="83" y="161"/>
                </a:moveTo>
                <a:lnTo>
                  <a:pt x="83" y="1274"/>
                </a:lnTo>
                <a:lnTo>
                  <a:pt x="1179" y="1274"/>
                </a:lnTo>
                <a:lnTo>
                  <a:pt x="1179" y="192"/>
                </a:lnTo>
                <a:lnTo>
                  <a:pt x="1081" y="286"/>
                </a:lnTo>
                <a:lnTo>
                  <a:pt x="991" y="387"/>
                </a:lnTo>
                <a:lnTo>
                  <a:pt x="903" y="493"/>
                </a:lnTo>
                <a:lnTo>
                  <a:pt x="822" y="604"/>
                </a:lnTo>
                <a:lnTo>
                  <a:pt x="784" y="660"/>
                </a:lnTo>
                <a:lnTo>
                  <a:pt x="747" y="715"/>
                </a:lnTo>
                <a:lnTo>
                  <a:pt x="715" y="771"/>
                </a:lnTo>
                <a:lnTo>
                  <a:pt x="684" y="825"/>
                </a:lnTo>
                <a:lnTo>
                  <a:pt x="657" y="880"/>
                </a:lnTo>
                <a:lnTo>
                  <a:pt x="632" y="932"/>
                </a:lnTo>
                <a:lnTo>
                  <a:pt x="609" y="986"/>
                </a:lnTo>
                <a:lnTo>
                  <a:pt x="590" y="1038"/>
                </a:lnTo>
                <a:lnTo>
                  <a:pt x="551" y="1063"/>
                </a:lnTo>
                <a:lnTo>
                  <a:pt x="507" y="1095"/>
                </a:lnTo>
                <a:lnTo>
                  <a:pt x="469" y="1128"/>
                </a:lnTo>
                <a:lnTo>
                  <a:pt x="463" y="1109"/>
                </a:lnTo>
                <a:lnTo>
                  <a:pt x="455" y="1086"/>
                </a:lnTo>
                <a:lnTo>
                  <a:pt x="446" y="1059"/>
                </a:lnTo>
                <a:lnTo>
                  <a:pt x="434" y="1026"/>
                </a:lnTo>
                <a:lnTo>
                  <a:pt x="415" y="978"/>
                </a:lnTo>
                <a:lnTo>
                  <a:pt x="400" y="938"/>
                </a:lnTo>
                <a:lnTo>
                  <a:pt x="384" y="903"/>
                </a:lnTo>
                <a:lnTo>
                  <a:pt x="371" y="871"/>
                </a:lnTo>
                <a:lnTo>
                  <a:pt x="355" y="842"/>
                </a:lnTo>
                <a:lnTo>
                  <a:pt x="344" y="815"/>
                </a:lnTo>
                <a:lnTo>
                  <a:pt x="330" y="790"/>
                </a:lnTo>
                <a:lnTo>
                  <a:pt x="319" y="771"/>
                </a:lnTo>
                <a:lnTo>
                  <a:pt x="307" y="754"/>
                </a:lnTo>
                <a:lnTo>
                  <a:pt x="284" y="725"/>
                </a:lnTo>
                <a:lnTo>
                  <a:pt x="261" y="704"/>
                </a:lnTo>
                <a:lnTo>
                  <a:pt x="236" y="691"/>
                </a:lnTo>
                <a:lnTo>
                  <a:pt x="211" y="685"/>
                </a:lnTo>
                <a:lnTo>
                  <a:pt x="229" y="669"/>
                </a:lnTo>
                <a:lnTo>
                  <a:pt x="246" y="656"/>
                </a:lnTo>
                <a:lnTo>
                  <a:pt x="261" y="645"/>
                </a:lnTo>
                <a:lnTo>
                  <a:pt x="277" y="637"/>
                </a:lnTo>
                <a:lnTo>
                  <a:pt x="292" y="629"/>
                </a:lnTo>
                <a:lnTo>
                  <a:pt x="305" y="623"/>
                </a:lnTo>
                <a:lnTo>
                  <a:pt x="321" y="621"/>
                </a:lnTo>
                <a:lnTo>
                  <a:pt x="332" y="620"/>
                </a:lnTo>
                <a:lnTo>
                  <a:pt x="352" y="623"/>
                </a:lnTo>
                <a:lnTo>
                  <a:pt x="369" y="633"/>
                </a:lnTo>
                <a:lnTo>
                  <a:pt x="388" y="648"/>
                </a:lnTo>
                <a:lnTo>
                  <a:pt x="407" y="669"/>
                </a:lnTo>
                <a:lnTo>
                  <a:pt x="426" y="696"/>
                </a:lnTo>
                <a:lnTo>
                  <a:pt x="446" y="729"/>
                </a:lnTo>
                <a:lnTo>
                  <a:pt x="467" y="769"/>
                </a:lnTo>
                <a:lnTo>
                  <a:pt x="488" y="813"/>
                </a:lnTo>
                <a:lnTo>
                  <a:pt x="519" y="882"/>
                </a:lnTo>
                <a:lnTo>
                  <a:pt x="576" y="783"/>
                </a:lnTo>
                <a:lnTo>
                  <a:pt x="640" y="685"/>
                </a:lnTo>
                <a:lnTo>
                  <a:pt x="707" y="591"/>
                </a:lnTo>
                <a:lnTo>
                  <a:pt x="778" y="501"/>
                </a:lnTo>
                <a:lnTo>
                  <a:pt x="855" y="410"/>
                </a:lnTo>
                <a:lnTo>
                  <a:pt x="935" y="324"/>
                </a:lnTo>
                <a:lnTo>
                  <a:pt x="1020" y="242"/>
                </a:lnTo>
                <a:lnTo>
                  <a:pt x="1110" y="161"/>
                </a:lnTo>
                <a:lnTo>
                  <a:pt x="83" y="161"/>
                </a:lnTo>
                <a:close/>
                <a:moveTo>
                  <a:pt x="1337" y="0"/>
                </a:moveTo>
                <a:lnTo>
                  <a:pt x="1360" y="46"/>
                </a:lnTo>
                <a:lnTo>
                  <a:pt x="1316" y="79"/>
                </a:lnTo>
                <a:lnTo>
                  <a:pt x="1264" y="119"/>
                </a:lnTo>
                <a:lnTo>
                  <a:pt x="1264" y="1360"/>
                </a:lnTo>
                <a:lnTo>
                  <a:pt x="0" y="1360"/>
                </a:lnTo>
                <a:lnTo>
                  <a:pt x="0" y="77"/>
                </a:lnTo>
                <a:lnTo>
                  <a:pt x="1222" y="77"/>
                </a:lnTo>
                <a:lnTo>
                  <a:pt x="1281" y="35"/>
                </a:lnTo>
                <a:lnTo>
                  <a:pt x="1337" y="0"/>
                </a:lnTo>
                <a:close/>
              </a:path>
            </a:pathLst>
          </a:custGeom>
          <a:solidFill>
            <a:srgbClr val="748872"/>
          </a:solidFill>
          <a:ln>
            <a:noFill/>
          </a:ln>
        </p:spPr>
        <p:txBody>
          <a:bodyPr anchor="ctr" bIns="34290" lIns="68580" rIns="68580" tIns="34290"/>
          <a:lstStyle>
            <a:defPPr>
              <a:defRPr lang="zh-CN"/>
            </a:defPPr>
            <a:lvl1pPr algn="l" eaLnBrk="0" fontAlgn="base" hangingPunct="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algn="l" eaLnBrk="0" fontAlgn="base" hangingPunct="0" marL="4572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algn="l" eaLnBrk="0" fontAlgn="base" hangingPunct="0" marL="9144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algn="l" eaLnBrk="0" fontAlgn="base" hangingPunct="0" marL="13716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algn="l" eaLnBrk="0" fontAlgn="base" hangingPunct="0" marL="18288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algn="l" defTabSz="914400" eaLnBrk="1" hangingPunct="1" latinLnBrk="0" marL="2286000" rtl="0">
              <a:defRPr kern="1200">
                <a:solidFill>
                  <a:schemeClr val="tx1"/>
                </a:solidFill>
                <a:latin typeface="Calibri" panose="020F0502020204030204" charset="0"/>
                <a:ea typeface="宋体" panose="02010600030101010101" pitchFamily="2" charset="-122"/>
                <a:cs typeface="+mn-cs"/>
              </a:defRPr>
            </a:lvl6pPr>
            <a:lvl7pPr algn="l" defTabSz="914400" eaLnBrk="1" hangingPunct="1" latinLnBrk="0" marL="2743200" rtl="0">
              <a:defRPr kern="1200">
                <a:solidFill>
                  <a:schemeClr val="tx1"/>
                </a:solidFill>
                <a:latin typeface="Calibri" panose="020F0502020204030204" charset="0"/>
                <a:ea typeface="宋体" panose="02010600030101010101" pitchFamily="2" charset="-122"/>
                <a:cs typeface="+mn-cs"/>
              </a:defRPr>
            </a:lvl7pPr>
            <a:lvl8pPr algn="l" defTabSz="914400" eaLnBrk="1" hangingPunct="1" latinLnBrk="0" marL="3200400" rtl="0">
              <a:defRPr kern="1200">
                <a:solidFill>
                  <a:schemeClr val="tx1"/>
                </a:solidFill>
                <a:latin typeface="Calibri" panose="020F0502020204030204" charset="0"/>
                <a:ea typeface="宋体" panose="02010600030101010101" pitchFamily="2" charset="-122"/>
                <a:cs typeface="+mn-cs"/>
              </a:defRPr>
            </a:lvl8pPr>
            <a:lvl9pPr algn="l" defTabSz="914400" eaLnBrk="1" hangingPunct="1" latinLnBrk="0" marL="3657600" rtl="0">
              <a:defRPr kern="1200">
                <a:solidFill>
                  <a:schemeClr val="tx1"/>
                </a:solidFill>
                <a:latin typeface="Calibri" panose="020F0502020204030204" charset="0"/>
                <a:ea typeface="宋体" panose="02010600030101010101" pitchFamily="2" charset="-122"/>
                <a:cs typeface="+mn-cs"/>
              </a:defRPr>
            </a:lvl9pPr>
          </a:lstStyle>
          <a:p>
            <a:endParaRPr altLang="en-US" lang="zh-CN"/>
          </a:p>
        </p:txBody>
      </p:sp>
      <p:sp>
        <p:nvSpPr>
          <p:cNvPr id="1048680" name="勾"/>
          <p:cNvSpPr/>
          <p:nvPr/>
        </p:nvSpPr>
        <p:spPr bwMode="auto">
          <a:xfrm>
            <a:off x="5439726" y="11202354"/>
            <a:ext cx="304165" cy="304165"/>
          </a:xfrm>
          <a:custGeom>
            <a:avLst/>
            <a:gdLst>
              <a:gd name="T0" fmla="*/ 116261 w 1360"/>
              <a:gd name="T1" fmla="*/ 1784537 h 1360"/>
              <a:gd name="T2" fmla="*/ 1651467 w 1360"/>
              <a:gd name="T3" fmla="*/ 268941 h 1360"/>
              <a:gd name="T4" fmla="*/ 1388129 w 1360"/>
              <a:gd name="T5" fmla="*/ 542085 h 1360"/>
              <a:gd name="T6" fmla="*/ 1151404 w 1360"/>
              <a:gd name="T7" fmla="*/ 846044 h 1360"/>
              <a:gd name="T8" fmla="*/ 1046349 w 1360"/>
              <a:gd name="T9" fmla="*/ 1001526 h 1360"/>
              <a:gd name="T10" fmla="*/ 958103 w 1360"/>
              <a:gd name="T11" fmla="*/ 1155607 h 1360"/>
              <a:gd name="T12" fmla="*/ 885265 w 1360"/>
              <a:gd name="T13" fmla="*/ 1305485 h 1360"/>
              <a:gd name="T14" fmla="*/ 826434 w 1360"/>
              <a:gd name="T15" fmla="*/ 1453963 h 1360"/>
              <a:gd name="T16" fmla="*/ 710173 w 1360"/>
              <a:gd name="T17" fmla="*/ 1533805 h 1360"/>
              <a:gd name="T18" fmla="*/ 648540 w 1360"/>
              <a:gd name="T19" fmla="*/ 1553415 h 1360"/>
              <a:gd name="T20" fmla="*/ 624728 w 1360"/>
              <a:gd name="T21" fmla="*/ 1483379 h 1360"/>
              <a:gd name="T22" fmla="*/ 581305 w 1360"/>
              <a:gd name="T23" fmla="*/ 1369919 h 1360"/>
              <a:gd name="T24" fmla="*/ 537882 w 1360"/>
              <a:gd name="T25" fmla="*/ 1264864 h 1360"/>
              <a:gd name="T26" fmla="*/ 497261 w 1360"/>
              <a:gd name="T27" fmla="*/ 1179419 h 1360"/>
              <a:gd name="T28" fmla="*/ 462243 w 1360"/>
              <a:gd name="T29" fmla="*/ 1106581 h 1360"/>
              <a:gd name="T30" fmla="*/ 430026 w 1360"/>
              <a:gd name="T31" fmla="*/ 1056154 h 1360"/>
              <a:gd name="T32" fmla="*/ 365592 w 1360"/>
              <a:gd name="T33" fmla="*/ 986118 h 1360"/>
              <a:gd name="T34" fmla="*/ 295555 w 1360"/>
              <a:gd name="T35" fmla="*/ 959504 h 1360"/>
              <a:gd name="T36" fmla="*/ 344581 w 1360"/>
              <a:gd name="T37" fmla="*/ 918882 h 1360"/>
              <a:gd name="T38" fmla="*/ 388004 w 1360"/>
              <a:gd name="T39" fmla="*/ 892268 h 1360"/>
              <a:gd name="T40" fmla="*/ 427224 w 1360"/>
              <a:gd name="T41" fmla="*/ 872658 h 1360"/>
              <a:gd name="T42" fmla="*/ 465044 w 1360"/>
              <a:gd name="T43" fmla="*/ 868456 h 1360"/>
              <a:gd name="T44" fmla="*/ 516871 w 1360"/>
              <a:gd name="T45" fmla="*/ 886665 h 1360"/>
              <a:gd name="T46" fmla="*/ 570099 w 1360"/>
              <a:gd name="T47" fmla="*/ 937092 h 1360"/>
              <a:gd name="T48" fmla="*/ 624728 w 1360"/>
              <a:gd name="T49" fmla="*/ 1021136 h 1360"/>
              <a:gd name="T50" fmla="*/ 683559 w 1360"/>
              <a:gd name="T51" fmla="*/ 1138798 h 1360"/>
              <a:gd name="T52" fmla="*/ 806824 w 1360"/>
              <a:gd name="T53" fmla="*/ 1096776 h 1360"/>
              <a:gd name="T54" fmla="*/ 990320 w 1360"/>
              <a:gd name="T55" fmla="*/ 827835 h 1360"/>
              <a:gd name="T56" fmla="*/ 1197629 w 1360"/>
              <a:gd name="T57" fmla="*/ 574301 h 1360"/>
              <a:gd name="T58" fmla="*/ 1428750 w 1360"/>
              <a:gd name="T59" fmla="*/ 338978 h 1360"/>
              <a:gd name="T60" fmla="*/ 116261 w 1360"/>
              <a:gd name="T61" fmla="*/ 225518 h 1360"/>
              <a:gd name="T62" fmla="*/ 1872783 w 1360"/>
              <a:gd name="T63" fmla="*/ 0 h 1360"/>
              <a:gd name="T64" fmla="*/ 1843368 w 1360"/>
              <a:gd name="T65" fmla="*/ 110658 h 1360"/>
              <a:gd name="T66" fmla="*/ 1770529 w 1360"/>
              <a:gd name="T67" fmla="*/ 1905000 h 1360"/>
              <a:gd name="T68" fmla="*/ 0 w 1360"/>
              <a:gd name="T69" fmla="*/ 107857 h 1360"/>
              <a:gd name="T70" fmla="*/ 1794342 w 1360"/>
              <a:gd name="T71" fmla="*/ 49026 h 1360"/>
              <a:gd name="T72" fmla="*/ 1872783 w 1360"/>
              <a:gd name="T73" fmla="*/ 0 h 13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60" h="1360">
                <a:moveTo>
                  <a:pt x="83" y="161"/>
                </a:moveTo>
                <a:lnTo>
                  <a:pt x="83" y="1274"/>
                </a:lnTo>
                <a:lnTo>
                  <a:pt x="1179" y="1274"/>
                </a:lnTo>
                <a:lnTo>
                  <a:pt x="1179" y="192"/>
                </a:lnTo>
                <a:lnTo>
                  <a:pt x="1081" y="286"/>
                </a:lnTo>
                <a:lnTo>
                  <a:pt x="991" y="387"/>
                </a:lnTo>
                <a:lnTo>
                  <a:pt x="903" y="493"/>
                </a:lnTo>
                <a:lnTo>
                  <a:pt x="822" y="604"/>
                </a:lnTo>
                <a:lnTo>
                  <a:pt x="784" y="660"/>
                </a:lnTo>
                <a:lnTo>
                  <a:pt x="747" y="715"/>
                </a:lnTo>
                <a:lnTo>
                  <a:pt x="715" y="771"/>
                </a:lnTo>
                <a:lnTo>
                  <a:pt x="684" y="825"/>
                </a:lnTo>
                <a:lnTo>
                  <a:pt x="657" y="880"/>
                </a:lnTo>
                <a:lnTo>
                  <a:pt x="632" y="932"/>
                </a:lnTo>
                <a:lnTo>
                  <a:pt x="609" y="986"/>
                </a:lnTo>
                <a:lnTo>
                  <a:pt x="590" y="1038"/>
                </a:lnTo>
                <a:lnTo>
                  <a:pt x="551" y="1063"/>
                </a:lnTo>
                <a:lnTo>
                  <a:pt x="507" y="1095"/>
                </a:lnTo>
                <a:lnTo>
                  <a:pt x="469" y="1128"/>
                </a:lnTo>
                <a:lnTo>
                  <a:pt x="463" y="1109"/>
                </a:lnTo>
                <a:lnTo>
                  <a:pt x="455" y="1086"/>
                </a:lnTo>
                <a:lnTo>
                  <a:pt x="446" y="1059"/>
                </a:lnTo>
                <a:lnTo>
                  <a:pt x="434" y="1026"/>
                </a:lnTo>
                <a:lnTo>
                  <a:pt x="415" y="978"/>
                </a:lnTo>
                <a:lnTo>
                  <a:pt x="400" y="938"/>
                </a:lnTo>
                <a:lnTo>
                  <a:pt x="384" y="903"/>
                </a:lnTo>
                <a:lnTo>
                  <a:pt x="371" y="871"/>
                </a:lnTo>
                <a:lnTo>
                  <a:pt x="355" y="842"/>
                </a:lnTo>
                <a:lnTo>
                  <a:pt x="344" y="815"/>
                </a:lnTo>
                <a:lnTo>
                  <a:pt x="330" y="790"/>
                </a:lnTo>
                <a:lnTo>
                  <a:pt x="319" y="771"/>
                </a:lnTo>
                <a:lnTo>
                  <a:pt x="307" y="754"/>
                </a:lnTo>
                <a:lnTo>
                  <a:pt x="284" y="725"/>
                </a:lnTo>
                <a:lnTo>
                  <a:pt x="261" y="704"/>
                </a:lnTo>
                <a:lnTo>
                  <a:pt x="236" y="691"/>
                </a:lnTo>
                <a:lnTo>
                  <a:pt x="211" y="685"/>
                </a:lnTo>
                <a:lnTo>
                  <a:pt x="229" y="669"/>
                </a:lnTo>
                <a:lnTo>
                  <a:pt x="246" y="656"/>
                </a:lnTo>
                <a:lnTo>
                  <a:pt x="261" y="645"/>
                </a:lnTo>
                <a:lnTo>
                  <a:pt x="277" y="637"/>
                </a:lnTo>
                <a:lnTo>
                  <a:pt x="292" y="629"/>
                </a:lnTo>
                <a:lnTo>
                  <a:pt x="305" y="623"/>
                </a:lnTo>
                <a:lnTo>
                  <a:pt x="321" y="621"/>
                </a:lnTo>
                <a:lnTo>
                  <a:pt x="332" y="620"/>
                </a:lnTo>
                <a:lnTo>
                  <a:pt x="352" y="623"/>
                </a:lnTo>
                <a:lnTo>
                  <a:pt x="369" y="633"/>
                </a:lnTo>
                <a:lnTo>
                  <a:pt x="388" y="648"/>
                </a:lnTo>
                <a:lnTo>
                  <a:pt x="407" y="669"/>
                </a:lnTo>
                <a:lnTo>
                  <a:pt x="426" y="696"/>
                </a:lnTo>
                <a:lnTo>
                  <a:pt x="446" y="729"/>
                </a:lnTo>
                <a:lnTo>
                  <a:pt x="467" y="769"/>
                </a:lnTo>
                <a:lnTo>
                  <a:pt x="488" y="813"/>
                </a:lnTo>
                <a:lnTo>
                  <a:pt x="519" y="882"/>
                </a:lnTo>
                <a:lnTo>
                  <a:pt x="576" y="783"/>
                </a:lnTo>
                <a:lnTo>
                  <a:pt x="640" y="685"/>
                </a:lnTo>
                <a:lnTo>
                  <a:pt x="707" y="591"/>
                </a:lnTo>
                <a:lnTo>
                  <a:pt x="778" y="501"/>
                </a:lnTo>
                <a:lnTo>
                  <a:pt x="855" y="410"/>
                </a:lnTo>
                <a:lnTo>
                  <a:pt x="935" y="324"/>
                </a:lnTo>
                <a:lnTo>
                  <a:pt x="1020" y="242"/>
                </a:lnTo>
                <a:lnTo>
                  <a:pt x="1110" y="161"/>
                </a:lnTo>
                <a:lnTo>
                  <a:pt x="83" y="161"/>
                </a:lnTo>
                <a:close/>
                <a:moveTo>
                  <a:pt x="1337" y="0"/>
                </a:moveTo>
                <a:lnTo>
                  <a:pt x="1360" y="46"/>
                </a:lnTo>
                <a:lnTo>
                  <a:pt x="1316" y="79"/>
                </a:lnTo>
                <a:lnTo>
                  <a:pt x="1264" y="119"/>
                </a:lnTo>
                <a:lnTo>
                  <a:pt x="1264" y="1360"/>
                </a:lnTo>
                <a:lnTo>
                  <a:pt x="0" y="1360"/>
                </a:lnTo>
                <a:lnTo>
                  <a:pt x="0" y="77"/>
                </a:lnTo>
                <a:lnTo>
                  <a:pt x="1222" y="77"/>
                </a:lnTo>
                <a:lnTo>
                  <a:pt x="1281" y="35"/>
                </a:lnTo>
                <a:lnTo>
                  <a:pt x="1337" y="0"/>
                </a:lnTo>
                <a:close/>
              </a:path>
            </a:pathLst>
          </a:custGeom>
          <a:solidFill>
            <a:srgbClr val="748872"/>
          </a:solidFill>
          <a:ln>
            <a:noFill/>
          </a:ln>
        </p:spPr>
        <p:txBody>
          <a:bodyPr anchor="ctr" bIns="34290" lIns="68580" rIns="68580" tIns="34290"/>
          <a:lstStyle>
            <a:defPPr>
              <a:defRPr lang="zh-CN"/>
            </a:defPPr>
            <a:lvl1pPr algn="l" eaLnBrk="0" fontAlgn="base" hangingPunct="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algn="l" eaLnBrk="0" fontAlgn="base" hangingPunct="0" marL="4572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algn="l" eaLnBrk="0" fontAlgn="base" hangingPunct="0" marL="9144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algn="l" eaLnBrk="0" fontAlgn="base" hangingPunct="0" marL="13716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algn="l" eaLnBrk="0" fontAlgn="base" hangingPunct="0" marL="18288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algn="l" defTabSz="914400" eaLnBrk="1" hangingPunct="1" latinLnBrk="0" marL="2286000" rtl="0">
              <a:defRPr kern="1200">
                <a:solidFill>
                  <a:schemeClr val="tx1"/>
                </a:solidFill>
                <a:latin typeface="Calibri" panose="020F0502020204030204" charset="0"/>
                <a:ea typeface="宋体" panose="02010600030101010101" pitchFamily="2" charset="-122"/>
                <a:cs typeface="+mn-cs"/>
              </a:defRPr>
            </a:lvl6pPr>
            <a:lvl7pPr algn="l" defTabSz="914400" eaLnBrk="1" hangingPunct="1" latinLnBrk="0" marL="2743200" rtl="0">
              <a:defRPr kern="1200">
                <a:solidFill>
                  <a:schemeClr val="tx1"/>
                </a:solidFill>
                <a:latin typeface="Calibri" panose="020F0502020204030204" charset="0"/>
                <a:ea typeface="宋体" panose="02010600030101010101" pitchFamily="2" charset="-122"/>
                <a:cs typeface="+mn-cs"/>
              </a:defRPr>
            </a:lvl7pPr>
            <a:lvl8pPr algn="l" defTabSz="914400" eaLnBrk="1" hangingPunct="1" latinLnBrk="0" marL="3200400" rtl="0">
              <a:defRPr kern="1200">
                <a:solidFill>
                  <a:schemeClr val="tx1"/>
                </a:solidFill>
                <a:latin typeface="Calibri" panose="020F0502020204030204" charset="0"/>
                <a:ea typeface="宋体" panose="02010600030101010101" pitchFamily="2" charset="-122"/>
                <a:cs typeface="+mn-cs"/>
              </a:defRPr>
            </a:lvl8pPr>
            <a:lvl9pPr algn="l" defTabSz="914400" eaLnBrk="1" hangingPunct="1" latinLnBrk="0" marL="3657600" rtl="0">
              <a:defRPr kern="1200">
                <a:solidFill>
                  <a:schemeClr val="tx1"/>
                </a:solidFill>
                <a:latin typeface="Calibri" panose="020F0502020204030204" charset="0"/>
                <a:ea typeface="宋体" panose="02010600030101010101" pitchFamily="2" charset="-122"/>
                <a:cs typeface="+mn-cs"/>
              </a:defRPr>
            </a:lvl9pPr>
          </a:lstStyle>
          <a:p>
            <a:endParaRPr altLang="en-US" lang="zh-CN"/>
          </a:p>
        </p:txBody>
      </p:sp>
      <p:sp>
        <p:nvSpPr>
          <p:cNvPr id="1048681" name="勾"/>
          <p:cNvSpPr/>
          <p:nvPr/>
        </p:nvSpPr>
        <p:spPr bwMode="auto">
          <a:xfrm>
            <a:off x="7434310" y="9867212"/>
            <a:ext cx="304165" cy="304165"/>
          </a:xfrm>
          <a:custGeom>
            <a:avLst/>
            <a:gdLst>
              <a:gd name="T0" fmla="*/ 116261 w 1360"/>
              <a:gd name="T1" fmla="*/ 1784537 h 1360"/>
              <a:gd name="T2" fmla="*/ 1651467 w 1360"/>
              <a:gd name="T3" fmla="*/ 268941 h 1360"/>
              <a:gd name="T4" fmla="*/ 1388129 w 1360"/>
              <a:gd name="T5" fmla="*/ 542085 h 1360"/>
              <a:gd name="T6" fmla="*/ 1151404 w 1360"/>
              <a:gd name="T7" fmla="*/ 846044 h 1360"/>
              <a:gd name="T8" fmla="*/ 1046349 w 1360"/>
              <a:gd name="T9" fmla="*/ 1001526 h 1360"/>
              <a:gd name="T10" fmla="*/ 958103 w 1360"/>
              <a:gd name="T11" fmla="*/ 1155607 h 1360"/>
              <a:gd name="T12" fmla="*/ 885265 w 1360"/>
              <a:gd name="T13" fmla="*/ 1305485 h 1360"/>
              <a:gd name="T14" fmla="*/ 826434 w 1360"/>
              <a:gd name="T15" fmla="*/ 1453963 h 1360"/>
              <a:gd name="T16" fmla="*/ 710173 w 1360"/>
              <a:gd name="T17" fmla="*/ 1533805 h 1360"/>
              <a:gd name="T18" fmla="*/ 648540 w 1360"/>
              <a:gd name="T19" fmla="*/ 1553415 h 1360"/>
              <a:gd name="T20" fmla="*/ 624728 w 1360"/>
              <a:gd name="T21" fmla="*/ 1483379 h 1360"/>
              <a:gd name="T22" fmla="*/ 581305 w 1360"/>
              <a:gd name="T23" fmla="*/ 1369919 h 1360"/>
              <a:gd name="T24" fmla="*/ 537882 w 1360"/>
              <a:gd name="T25" fmla="*/ 1264864 h 1360"/>
              <a:gd name="T26" fmla="*/ 497261 w 1360"/>
              <a:gd name="T27" fmla="*/ 1179419 h 1360"/>
              <a:gd name="T28" fmla="*/ 462243 w 1360"/>
              <a:gd name="T29" fmla="*/ 1106581 h 1360"/>
              <a:gd name="T30" fmla="*/ 430026 w 1360"/>
              <a:gd name="T31" fmla="*/ 1056154 h 1360"/>
              <a:gd name="T32" fmla="*/ 365592 w 1360"/>
              <a:gd name="T33" fmla="*/ 986118 h 1360"/>
              <a:gd name="T34" fmla="*/ 295555 w 1360"/>
              <a:gd name="T35" fmla="*/ 959504 h 1360"/>
              <a:gd name="T36" fmla="*/ 344581 w 1360"/>
              <a:gd name="T37" fmla="*/ 918882 h 1360"/>
              <a:gd name="T38" fmla="*/ 388004 w 1360"/>
              <a:gd name="T39" fmla="*/ 892268 h 1360"/>
              <a:gd name="T40" fmla="*/ 427224 w 1360"/>
              <a:gd name="T41" fmla="*/ 872658 h 1360"/>
              <a:gd name="T42" fmla="*/ 465044 w 1360"/>
              <a:gd name="T43" fmla="*/ 868456 h 1360"/>
              <a:gd name="T44" fmla="*/ 516871 w 1360"/>
              <a:gd name="T45" fmla="*/ 886665 h 1360"/>
              <a:gd name="T46" fmla="*/ 570099 w 1360"/>
              <a:gd name="T47" fmla="*/ 937092 h 1360"/>
              <a:gd name="T48" fmla="*/ 624728 w 1360"/>
              <a:gd name="T49" fmla="*/ 1021136 h 1360"/>
              <a:gd name="T50" fmla="*/ 683559 w 1360"/>
              <a:gd name="T51" fmla="*/ 1138798 h 1360"/>
              <a:gd name="T52" fmla="*/ 806824 w 1360"/>
              <a:gd name="T53" fmla="*/ 1096776 h 1360"/>
              <a:gd name="T54" fmla="*/ 990320 w 1360"/>
              <a:gd name="T55" fmla="*/ 827835 h 1360"/>
              <a:gd name="T56" fmla="*/ 1197629 w 1360"/>
              <a:gd name="T57" fmla="*/ 574301 h 1360"/>
              <a:gd name="T58" fmla="*/ 1428750 w 1360"/>
              <a:gd name="T59" fmla="*/ 338978 h 1360"/>
              <a:gd name="T60" fmla="*/ 116261 w 1360"/>
              <a:gd name="T61" fmla="*/ 225518 h 1360"/>
              <a:gd name="T62" fmla="*/ 1872783 w 1360"/>
              <a:gd name="T63" fmla="*/ 0 h 1360"/>
              <a:gd name="T64" fmla="*/ 1843368 w 1360"/>
              <a:gd name="T65" fmla="*/ 110658 h 1360"/>
              <a:gd name="T66" fmla="*/ 1770529 w 1360"/>
              <a:gd name="T67" fmla="*/ 1905000 h 1360"/>
              <a:gd name="T68" fmla="*/ 0 w 1360"/>
              <a:gd name="T69" fmla="*/ 107857 h 1360"/>
              <a:gd name="T70" fmla="*/ 1794342 w 1360"/>
              <a:gd name="T71" fmla="*/ 49026 h 1360"/>
              <a:gd name="T72" fmla="*/ 1872783 w 1360"/>
              <a:gd name="T73" fmla="*/ 0 h 13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60" h="1360">
                <a:moveTo>
                  <a:pt x="83" y="161"/>
                </a:moveTo>
                <a:lnTo>
                  <a:pt x="83" y="1274"/>
                </a:lnTo>
                <a:lnTo>
                  <a:pt x="1179" y="1274"/>
                </a:lnTo>
                <a:lnTo>
                  <a:pt x="1179" y="192"/>
                </a:lnTo>
                <a:lnTo>
                  <a:pt x="1081" y="286"/>
                </a:lnTo>
                <a:lnTo>
                  <a:pt x="991" y="387"/>
                </a:lnTo>
                <a:lnTo>
                  <a:pt x="903" y="493"/>
                </a:lnTo>
                <a:lnTo>
                  <a:pt x="822" y="604"/>
                </a:lnTo>
                <a:lnTo>
                  <a:pt x="784" y="660"/>
                </a:lnTo>
                <a:lnTo>
                  <a:pt x="747" y="715"/>
                </a:lnTo>
                <a:lnTo>
                  <a:pt x="715" y="771"/>
                </a:lnTo>
                <a:lnTo>
                  <a:pt x="684" y="825"/>
                </a:lnTo>
                <a:lnTo>
                  <a:pt x="657" y="880"/>
                </a:lnTo>
                <a:lnTo>
                  <a:pt x="632" y="932"/>
                </a:lnTo>
                <a:lnTo>
                  <a:pt x="609" y="986"/>
                </a:lnTo>
                <a:lnTo>
                  <a:pt x="590" y="1038"/>
                </a:lnTo>
                <a:lnTo>
                  <a:pt x="551" y="1063"/>
                </a:lnTo>
                <a:lnTo>
                  <a:pt x="507" y="1095"/>
                </a:lnTo>
                <a:lnTo>
                  <a:pt x="469" y="1128"/>
                </a:lnTo>
                <a:lnTo>
                  <a:pt x="463" y="1109"/>
                </a:lnTo>
                <a:lnTo>
                  <a:pt x="455" y="1086"/>
                </a:lnTo>
                <a:lnTo>
                  <a:pt x="446" y="1059"/>
                </a:lnTo>
                <a:lnTo>
                  <a:pt x="434" y="1026"/>
                </a:lnTo>
                <a:lnTo>
                  <a:pt x="415" y="978"/>
                </a:lnTo>
                <a:lnTo>
                  <a:pt x="400" y="938"/>
                </a:lnTo>
                <a:lnTo>
                  <a:pt x="384" y="903"/>
                </a:lnTo>
                <a:lnTo>
                  <a:pt x="371" y="871"/>
                </a:lnTo>
                <a:lnTo>
                  <a:pt x="355" y="842"/>
                </a:lnTo>
                <a:lnTo>
                  <a:pt x="344" y="815"/>
                </a:lnTo>
                <a:lnTo>
                  <a:pt x="330" y="790"/>
                </a:lnTo>
                <a:lnTo>
                  <a:pt x="319" y="771"/>
                </a:lnTo>
                <a:lnTo>
                  <a:pt x="307" y="754"/>
                </a:lnTo>
                <a:lnTo>
                  <a:pt x="284" y="725"/>
                </a:lnTo>
                <a:lnTo>
                  <a:pt x="261" y="704"/>
                </a:lnTo>
                <a:lnTo>
                  <a:pt x="236" y="691"/>
                </a:lnTo>
                <a:lnTo>
                  <a:pt x="211" y="685"/>
                </a:lnTo>
                <a:lnTo>
                  <a:pt x="229" y="669"/>
                </a:lnTo>
                <a:lnTo>
                  <a:pt x="246" y="656"/>
                </a:lnTo>
                <a:lnTo>
                  <a:pt x="261" y="645"/>
                </a:lnTo>
                <a:lnTo>
                  <a:pt x="277" y="637"/>
                </a:lnTo>
                <a:lnTo>
                  <a:pt x="292" y="629"/>
                </a:lnTo>
                <a:lnTo>
                  <a:pt x="305" y="623"/>
                </a:lnTo>
                <a:lnTo>
                  <a:pt x="321" y="621"/>
                </a:lnTo>
                <a:lnTo>
                  <a:pt x="332" y="620"/>
                </a:lnTo>
                <a:lnTo>
                  <a:pt x="352" y="623"/>
                </a:lnTo>
                <a:lnTo>
                  <a:pt x="369" y="633"/>
                </a:lnTo>
                <a:lnTo>
                  <a:pt x="388" y="648"/>
                </a:lnTo>
                <a:lnTo>
                  <a:pt x="407" y="669"/>
                </a:lnTo>
                <a:lnTo>
                  <a:pt x="426" y="696"/>
                </a:lnTo>
                <a:lnTo>
                  <a:pt x="446" y="729"/>
                </a:lnTo>
                <a:lnTo>
                  <a:pt x="467" y="769"/>
                </a:lnTo>
                <a:lnTo>
                  <a:pt x="488" y="813"/>
                </a:lnTo>
                <a:lnTo>
                  <a:pt x="519" y="882"/>
                </a:lnTo>
                <a:lnTo>
                  <a:pt x="576" y="783"/>
                </a:lnTo>
                <a:lnTo>
                  <a:pt x="640" y="685"/>
                </a:lnTo>
                <a:lnTo>
                  <a:pt x="707" y="591"/>
                </a:lnTo>
                <a:lnTo>
                  <a:pt x="778" y="501"/>
                </a:lnTo>
                <a:lnTo>
                  <a:pt x="855" y="410"/>
                </a:lnTo>
                <a:lnTo>
                  <a:pt x="935" y="324"/>
                </a:lnTo>
                <a:lnTo>
                  <a:pt x="1020" y="242"/>
                </a:lnTo>
                <a:lnTo>
                  <a:pt x="1110" y="161"/>
                </a:lnTo>
                <a:lnTo>
                  <a:pt x="83" y="161"/>
                </a:lnTo>
                <a:close/>
                <a:moveTo>
                  <a:pt x="1337" y="0"/>
                </a:moveTo>
                <a:lnTo>
                  <a:pt x="1360" y="46"/>
                </a:lnTo>
                <a:lnTo>
                  <a:pt x="1316" y="79"/>
                </a:lnTo>
                <a:lnTo>
                  <a:pt x="1264" y="119"/>
                </a:lnTo>
                <a:lnTo>
                  <a:pt x="1264" y="1360"/>
                </a:lnTo>
                <a:lnTo>
                  <a:pt x="0" y="1360"/>
                </a:lnTo>
                <a:lnTo>
                  <a:pt x="0" y="77"/>
                </a:lnTo>
                <a:lnTo>
                  <a:pt x="1222" y="77"/>
                </a:lnTo>
                <a:lnTo>
                  <a:pt x="1281" y="35"/>
                </a:lnTo>
                <a:lnTo>
                  <a:pt x="1337" y="0"/>
                </a:lnTo>
                <a:close/>
              </a:path>
            </a:pathLst>
          </a:custGeom>
          <a:solidFill>
            <a:srgbClr val="748872"/>
          </a:solidFill>
          <a:ln>
            <a:noFill/>
          </a:ln>
        </p:spPr>
        <p:txBody>
          <a:bodyPr anchor="ctr" bIns="34290" lIns="68580" rIns="68580" tIns="34290"/>
          <a:lstStyle>
            <a:defPPr>
              <a:defRPr lang="zh-CN"/>
            </a:defPPr>
            <a:lvl1pPr algn="l" eaLnBrk="0" fontAlgn="base" hangingPunct="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algn="l" eaLnBrk="0" fontAlgn="base" hangingPunct="0" marL="4572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algn="l" eaLnBrk="0" fontAlgn="base" hangingPunct="0" marL="9144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algn="l" eaLnBrk="0" fontAlgn="base" hangingPunct="0" marL="13716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algn="l" eaLnBrk="0" fontAlgn="base" hangingPunct="0" marL="1828800" rtl="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algn="l" defTabSz="914400" eaLnBrk="1" hangingPunct="1" latinLnBrk="0" marL="2286000" rtl="0">
              <a:defRPr kern="1200">
                <a:solidFill>
                  <a:schemeClr val="tx1"/>
                </a:solidFill>
                <a:latin typeface="Calibri" panose="020F0502020204030204" charset="0"/>
                <a:ea typeface="宋体" panose="02010600030101010101" pitchFamily="2" charset="-122"/>
                <a:cs typeface="+mn-cs"/>
              </a:defRPr>
            </a:lvl6pPr>
            <a:lvl7pPr algn="l" defTabSz="914400" eaLnBrk="1" hangingPunct="1" latinLnBrk="0" marL="2743200" rtl="0">
              <a:defRPr kern="1200">
                <a:solidFill>
                  <a:schemeClr val="tx1"/>
                </a:solidFill>
                <a:latin typeface="Calibri" panose="020F0502020204030204" charset="0"/>
                <a:ea typeface="宋体" panose="02010600030101010101" pitchFamily="2" charset="-122"/>
                <a:cs typeface="+mn-cs"/>
              </a:defRPr>
            </a:lvl7pPr>
            <a:lvl8pPr algn="l" defTabSz="914400" eaLnBrk="1" hangingPunct="1" latinLnBrk="0" marL="3200400" rtl="0">
              <a:defRPr kern="1200">
                <a:solidFill>
                  <a:schemeClr val="tx1"/>
                </a:solidFill>
                <a:latin typeface="Calibri" panose="020F0502020204030204" charset="0"/>
                <a:ea typeface="宋体" panose="02010600030101010101" pitchFamily="2" charset="-122"/>
                <a:cs typeface="+mn-cs"/>
              </a:defRPr>
            </a:lvl8pPr>
            <a:lvl9pPr algn="l" defTabSz="914400" eaLnBrk="1" hangingPunct="1" latinLnBrk="0" marL="3657600" rtl="0">
              <a:defRPr kern="1200">
                <a:solidFill>
                  <a:schemeClr val="tx1"/>
                </a:solidFill>
                <a:latin typeface="Calibri" panose="020F0502020204030204" charset="0"/>
                <a:ea typeface="宋体" panose="02010600030101010101" pitchFamily="2" charset="-122"/>
                <a:cs typeface="+mn-cs"/>
              </a:defRPr>
            </a:lvl9pPr>
          </a:lstStyle>
          <a:p>
            <a:endParaRPr altLang="en-US" lang="zh-CN"/>
          </a:p>
        </p:txBody>
      </p:sp>
      <p:sp>
        <p:nvSpPr>
          <p:cNvPr id="1049012" name=""/>
          <p:cNvSpPr txBox="1"/>
          <p:nvPr/>
        </p:nvSpPr>
        <p:spPr>
          <a:xfrm>
            <a:off x="383452" y="240030"/>
            <a:ext cx="6491619" cy="6377940"/>
          </a:xfrm>
          <a:prstGeom prst="rect"/>
        </p:spPr>
        <p:txBody>
          <a:bodyPr rtlCol="0" wrap="square">
            <a:spAutoFit/>
          </a:bodyPr>
          <a:p>
            <a:r>
              <a:rPr b="1" sz="2800" lang="uz-UZ">
                <a:solidFill>
                  <a:srgbClr val="FFFFFF"/>
                </a:solidFill>
              </a:rPr>
              <a:t>Embriogenezantogenezning tarkibiy qismlaridan biridir. Ontogenez quyidagi davrlardan iborat:</a:t>
            </a:r>
            <a:r>
              <a:rPr b="1" sz="2800" lang="uz-UZ">
                <a:solidFill>
                  <a:srgbClr val="000000"/>
                </a:solidFill>
              </a:rPr>
              <a:t> 1) progenez; 2) embriogenez; 3) postnatal davr. </a:t>
            </a:r>
            <a:r>
              <a:rPr b="1" sz="2800" lang="uz-UZ">
                <a:solidFill>
                  <a:srgbClr val="FFFFFF"/>
                </a:solidFill>
              </a:rPr>
              <a:t>Progenez jinsiy hujayralarning etilish davri, embriogenez Jinsiy hujayralar urug'lanib, zigota xosil bo'lgandan to tug'ilguncha bo'lgan davr, postnatal davr - bola tug'ilgandan keyingi davr.
</a:t>
            </a:r>
            <a:r>
              <a:rPr b="1" sz="2800" lang="uz-UZ">
                <a:solidFill>
                  <a:srgbClr val="FFCB00"/>
                </a:solidFill>
              </a:rPr>
              <a:t>Odamda embriogenez davri 280 kun davom etadi. Embriogenez 3 davrga bo'linadi: 1) boshlang'ich, davr (1-xafta); 2) embrional davr (2-8-xafta) va 3) xomila davri (9-40-xafta).</a:t>
            </a:r>
            <a:endParaRPr b="1" sz="2800" lang="uz-UZ">
              <a:solidFill>
                <a:srgbClr val="FFCB00"/>
              </a:solidFill>
            </a:endParaRPr>
          </a:p>
        </p:txBody>
      </p:sp>
      <p:pic>
        <p:nvPicPr>
          <p:cNvPr id="2097167" name=""/>
          <p:cNvPicPr>
            <a:picLocks/>
          </p:cNvPicPr>
          <p:nvPr/>
        </p:nvPicPr>
        <p:blipFill>
          <a:blip xmlns:r="http://schemas.openxmlformats.org/officeDocument/2006/relationships" r:embed="rId2"/>
          <a:stretch>
            <a:fillRect/>
          </a:stretch>
        </p:blipFill>
        <p:spPr>
          <a:xfrm rot="0">
            <a:off x="7098851" y="614213"/>
            <a:ext cx="5269675" cy="5629572"/>
          </a:xfrm>
          <a:prstGeom prst="rec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p:grpSpPr>
      <p:sp>
        <p:nvSpPr>
          <p:cNvPr id="1048682" name="文本框 23"/>
          <p:cNvSpPr txBox="1"/>
          <p:nvPr/>
        </p:nvSpPr>
        <p:spPr>
          <a:xfrm flipV="1">
            <a:off x="6723652" y="10847070"/>
            <a:ext cx="4544060" cy="7134860"/>
          </a:xfrm>
          <a:prstGeom prst="rect"/>
          <a:noFill/>
        </p:spPr>
        <p:txBody>
          <a:bodyPr anchor="ctr"/>
          <a:p>
            <a:pPr algn="ctr" defTabSz="914400" eaLnBrk="1" fontAlgn="t" hangingPunct="1" indent="0" latinLnBrk="0" lvl="0" marL="0" marR="0" rtl="0">
              <a:spcBef>
                <a:spcPts val="0"/>
              </a:spcBef>
              <a:spcAft>
                <a:spcPts val="0"/>
              </a:spcAft>
              <a:buClrTx/>
              <a:buSzTx/>
              <a:buFontTx/>
              <a:buNone/>
            </a:pPr>
            <a:r>
              <a:rPr altLang="en-US" baseline="0" cap="none" dirty="0" sz="40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rPr>
              <a:t>Enter </a:t>
            </a:r>
            <a:r>
              <a:rPr altLang="zh-CN" baseline="0" cap="none" dirty="0" sz="4000" i="0" kern="0" kumimoji="0" lang="en-US" noProof="0" normalizeH="0" spc="0" strike="noStrike" u="none">
                <a:ln>
                  <a:noFill/>
                </a:ln>
                <a:solidFill>
                  <a:srgbClr val="748872"/>
                </a:solidFill>
                <a:effectLst/>
                <a:uLnTx/>
                <a:uFillTx/>
                <a:latin typeface="Calibri" panose="020F0502020204030204" charset="0"/>
                <a:ea typeface="Calibri" panose="020F0502020204030204" charset="0"/>
                <a:sym typeface="+mn-ea"/>
              </a:rPr>
              <a:t>T</a:t>
            </a:r>
            <a:r>
              <a:rPr altLang="en-US" baseline="0" cap="none" dirty="0" sz="40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rPr>
              <a:t>itle
</a:t>
            </a:r>
            <a:endParaRPr altLang="en-US" baseline="0" cap="none" dirty="0" sz="40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endParaRPr>
          </a:p>
        </p:txBody>
      </p:sp>
      <p:sp>
        <p:nvSpPr>
          <p:cNvPr id="1048683" name="TextBox 1210"/>
          <p:cNvSpPr/>
          <p:nvPr/>
        </p:nvSpPr>
        <p:spPr>
          <a:xfrm>
            <a:off x="5578112" y="10044430"/>
            <a:ext cx="5689600" cy="802640"/>
          </a:xfrm>
          <a:prstGeom prst="rect"/>
          <a:noFill/>
          <a:ln w="9525">
            <a:noFill/>
            <a:miter/>
          </a:ln>
        </p:spPr>
        <p:txBody>
          <a:bodyPr wrap="square">
            <a:spAutoFit/>
          </a:bodyPr>
          <a:p>
            <a:pPr algn="ctr" fontAlgn="auto" indent="0">
              <a:lnSpc>
                <a:spcPct val="200000"/>
              </a:lnSpc>
            </a:pPr>
            <a:r>
              <a:rPr altLang="en-US" dirty="0" sz="1200" lang="zh-CN">
                <a:solidFill>
                  <a:schemeClr val="tx1">
                    <a:lumMod val="75000"/>
                    <a:lumOff val="25000"/>
                  </a:schemeClr>
                </a:solidFill>
                <a:ea typeface="Calibri" panose="020F0502020204030204" charset="0"/>
                <a:sym typeface="Arial" panose="020B0604020202020204" pitchFamily="34" charset="0"/>
              </a:rPr>
              <a:t>Click here to add content of the text</a:t>
            </a:r>
            <a:r>
              <a:rPr altLang="zh-CN" dirty="0" sz="1200" lang="en-US">
                <a:solidFill>
                  <a:schemeClr val="tx1">
                    <a:lumMod val="75000"/>
                    <a:lumOff val="25000"/>
                  </a:schemeClr>
                </a:solidFill>
                <a:ea typeface="Calibri" panose="020F0502020204030204" charset="0"/>
                <a:sym typeface="Arial" panose="020B0604020202020204" pitchFamily="34" charset="0"/>
              </a:rPr>
              <a:t>, </a:t>
            </a:r>
            <a:r>
              <a:rPr altLang="en-US" dirty="0" sz="1200" lang="zh-CN">
                <a:solidFill>
                  <a:schemeClr val="tx1">
                    <a:lumMod val="75000"/>
                    <a:lumOff val="25000"/>
                  </a:schemeClr>
                </a:solidFill>
                <a:ea typeface="Calibri" panose="020F0502020204030204" charset="0"/>
                <a:sym typeface="Arial" panose="020B0604020202020204" pitchFamily="34" charset="0"/>
              </a:rPr>
              <a:t>and briefly explain your point of view.
</a:t>
            </a:r>
            <a:endParaRPr altLang="en-US" dirty="0" sz="1200" lang="zh-CN" noProof="0">
              <a:ln>
                <a:noFill/>
              </a:ln>
              <a:solidFill>
                <a:schemeClr val="tx1">
                  <a:lumMod val="75000"/>
                  <a:lumOff val="25000"/>
                </a:schemeClr>
              </a:solidFill>
              <a:uLnTx/>
              <a:uFillTx/>
              <a:ea typeface="Calibri" panose="020F0502020204030204" charset="0"/>
              <a:sym typeface="Arial" panose="020B0604020202020204" pitchFamily="34" charset="0"/>
            </a:endParaRPr>
          </a:p>
        </p:txBody>
      </p:sp>
      <p:sp>
        <p:nvSpPr>
          <p:cNvPr id="1048684" name="文本框 5"/>
          <p:cNvSpPr txBox="1"/>
          <p:nvPr/>
        </p:nvSpPr>
        <p:spPr>
          <a:xfrm>
            <a:off x="6917056" y="9248803"/>
            <a:ext cx="3437255" cy="713740"/>
          </a:xfrm>
          <a:prstGeom prst="rect"/>
          <a:noFill/>
        </p:spPr>
        <p:txBody>
          <a:bodyPr anchor="ctr"/>
          <a:p>
            <a:pPr algn="ctr" defTabSz="914400" eaLnBrk="1" fontAlgn="t" hangingPunct="1" indent="0" latinLnBrk="0" lvl="0" marL="0" marR="0" rtl="0">
              <a:spcBef>
                <a:spcPts val="0"/>
              </a:spcBef>
              <a:spcAft>
                <a:spcPts val="0"/>
              </a:spcAft>
              <a:buClrTx/>
              <a:buSzTx/>
              <a:buFontTx/>
              <a:buNone/>
            </a:pPr>
            <a:r>
              <a:rPr altLang="en-US" baseline="0" cap="none" dirty="0" sz="5400" i="0" kern="0" kumimoji="0" lang="zh-CN" noProof="0" normalizeH="0" spc="0" strike="noStrike" u="none">
                <a:ln>
                  <a:noFill/>
                </a:ln>
                <a:solidFill>
                  <a:srgbClr val="748872"/>
                </a:solidFill>
                <a:effectLst/>
                <a:uLnTx/>
                <a:uFillTx/>
                <a:latin typeface="Calibri" panose="020F0502020204030204" charset="0"/>
                <a:ea typeface="Calibri" panose="020F0502020204030204" charset="0"/>
                <a:cs typeface="+mn-lt"/>
                <a:sym typeface="+mn-ea"/>
              </a:rPr>
              <a:t>PART 0</a:t>
            </a:r>
            <a:r>
              <a:rPr altLang="zh-CN" baseline="0" cap="none" dirty="0" sz="5400" i="0" kern="0" kumimoji="0" lang="en-US" noProof="0" normalizeH="0" spc="0" strike="noStrike" u="none">
                <a:ln>
                  <a:noFill/>
                </a:ln>
                <a:solidFill>
                  <a:srgbClr val="748872"/>
                </a:solidFill>
                <a:effectLst/>
                <a:uLnTx/>
                <a:uFillTx/>
                <a:latin typeface="Calibri" panose="020F0502020204030204" charset="0"/>
                <a:ea typeface="Calibri" panose="020F0502020204030204" charset="0"/>
                <a:cs typeface="+mn-lt"/>
                <a:sym typeface="+mn-ea"/>
              </a:rPr>
              <a:t>2</a:t>
            </a:r>
            <a:endParaRPr altLang="zh-CN" baseline="0" cap="none" dirty="0" sz="5400" i="0" kern="0" kumimoji="0" lang="en-US" noProof="0" normalizeH="0" spc="0" strike="noStrike" u="none">
              <a:ln>
                <a:noFill/>
              </a:ln>
              <a:solidFill>
                <a:srgbClr val="748872"/>
              </a:solidFill>
              <a:effectLst/>
              <a:uLnTx/>
              <a:uFillTx/>
              <a:latin typeface="Calibri" panose="020F0502020204030204" charset="0"/>
              <a:ea typeface="Calibri" panose="020F0502020204030204" charset="0"/>
              <a:cs typeface="+mn-lt"/>
              <a:sym typeface="+mn-ea"/>
            </a:endParaRPr>
          </a:p>
        </p:txBody>
      </p:sp>
      <p:sp>
        <p:nvSpPr>
          <p:cNvPr id="1049013" name=""/>
          <p:cNvSpPr txBox="1"/>
          <p:nvPr/>
        </p:nvSpPr>
        <p:spPr>
          <a:xfrm>
            <a:off x="272480" y="394051"/>
            <a:ext cx="12195020" cy="5781040"/>
          </a:xfrm>
          <a:prstGeom prst="rect"/>
        </p:spPr>
        <p:txBody>
          <a:bodyPr rtlCol="0" wrap="square">
            <a:spAutoFit/>
          </a:bodyPr>
          <a:p>
            <a:r>
              <a:rPr b="1" sz="2400" lang="uz-UZ">
                <a:solidFill>
                  <a:srgbClr val="7030A0"/>
                </a:solidFill>
              </a:rPr>
              <a:t>Odam va hayvonlar Embriologiyasi old </a:t>
            </a:r>
            <a:endParaRPr b="1" sz="2800" lang="uz-UZ">
              <a:solidFill>
                <a:srgbClr val="7030A0"/>
              </a:solidFill>
            </a:endParaRPr>
          </a:p>
          <a:p>
            <a:r>
              <a:rPr b="1" sz="2400" lang="uz-UZ">
                <a:solidFill>
                  <a:srgbClr val="7030A0"/>
                </a:solidFill>
              </a:rPr>
              <a:t>embrional taraqqiyot (oogenez, </a:t>
            </a:r>
            <a:endParaRPr b="1" sz="2800" lang="uz-UZ">
              <a:solidFill>
                <a:srgbClr val="7030A0"/>
              </a:solidFill>
            </a:endParaRPr>
          </a:p>
          <a:p>
            <a:r>
              <a:rPr b="1" sz="2400" lang="uz-UZ">
                <a:solidFill>
                  <a:srgbClr val="7030A0"/>
                </a:solidFill>
              </a:rPr>
              <a:t>spermatogenez), uruglanish,</a:t>
            </a:r>
            <a:endParaRPr b="1" sz="2800" lang="uz-UZ">
              <a:solidFill>
                <a:srgbClr val="7030A0"/>
              </a:solidFill>
            </a:endParaRPr>
          </a:p>
          <a:p>
            <a:r>
              <a:rPr b="1" sz="2400" lang="uz-UZ">
                <a:solidFill>
                  <a:srgbClr val="7030A0"/>
                </a:solidFill>
              </a:rPr>
              <a:t> embriogenez, yaʼni tuxum va embrion </a:t>
            </a:r>
            <a:endParaRPr b="1" sz="2800" lang="uz-UZ">
              <a:solidFill>
                <a:srgbClr val="7030A0"/>
              </a:solidFill>
            </a:endParaRPr>
          </a:p>
          <a:p>
            <a:r>
              <a:rPr b="1" sz="2400" lang="uz-UZ">
                <a:solidFill>
                  <a:srgbClr val="7030A0"/>
                </a:solidFill>
              </a:rPr>
              <a:t>parda ichidagi rivojlanish, shuningdek, </a:t>
            </a:r>
            <a:endParaRPr b="1" sz="2800" lang="uz-UZ">
              <a:solidFill>
                <a:srgbClr val="7030A0"/>
              </a:solidFill>
            </a:endParaRPr>
          </a:p>
          <a:p>
            <a:r>
              <a:rPr b="1" sz="2400" lang="uz-UZ">
                <a:solidFill>
                  <a:srgbClr val="7030A0"/>
                </a:solidFill>
              </a:rPr>
              <a:t>lichinkalik (koʻpgina umurtqasizlar va </a:t>
            </a:r>
            <a:endParaRPr b="1" sz="2800" lang="uz-UZ">
              <a:solidFill>
                <a:srgbClr val="7030A0"/>
              </a:solidFill>
            </a:endParaRPr>
          </a:p>
          <a:p>
            <a:r>
              <a:rPr b="1" sz="2400" lang="en-US">
                <a:solidFill>
                  <a:srgbClr val="7030A0"/>
                </a:solidFill>
              </a:rPr>
              <a:t>a</a:t>
            </a:r>
            <a:r>
              <a:rPr b="1" sz="2400" lang="uz-UZ">
                <a:solidFill>
                  <a:srgbClr val="7030A0"/>
                </a:solidFill>
              </a:rPr>
              <a:t>mfibiyalarda), postembrional (baliqlar, </a:t>
            </a:r>
            <a:endParaRPr b="1" sz="2800" lang="uz-UZ">
              <a:solidFill>
                <a:srgbClr val="7030A0"/>
              </a:solidFill>
            </a:endParaRPr>
          </a:p>
          <a:p>
            <a:r>
              <a:rPr b="1" sz="2400" lang="uz-UZ">
                <a:solidFill>
                  <a:srgbClr val="7030A0"/>
                </a:solidFill>
              </a:rPr>
              <a:t>sudralib yuruvchilar va qushlarda) yoki </a:t>
            </a:r>
            <a:endParaRPr b="1" sz="2800" lang="uz-UZ">
              <a:solidFill>
                <a:srgbClr val="7030A0"/>
              </a:solidFill>
            </a:endParaRPr>
          </a:p>
          <a:p>
            <a:r>
              <a:rPr b="1" sz="2400" lang="uz-UZ">
                <a:solidFill>
                  <a:srgbClr val="7030A0"/>
                </a:solidFill>
              </a:rPr>
              <a:t>postnatal (sut emizuvchilarda) davrlarni oʻrganadi.
</a:t>
            </a:r>
            <a:r>
              <a:rPr b="1" sz="2400" lang="uz-UZ">
                <a:solidFill>
                  <a:srgbClr val="008000"/>
                </a:solidFill>
              </a:rPr>
              <a:t>Odam Embriologiyasi embrionning erkak jinsiy hujayrasi (spermatozoid) bilan ayol jinsiy hujayrasi (tuxumhujayra)ning qoʻshilib urugʻlanishi (murtak boshlangʻichi) paytidan boshlab to organlarning vujudga kelishi (organogenez)gacha boʻlgan rivojlanish davrlarini oʻrganadi. Akusherlik amaliyotida tuxumhujayra urugʻlangach, 8 haftagacha embrion, 9haftadan keyin rivojlanishi homila deb ataladi, shuning uchun embrionning 9 haftadan keyingi rivojlanishidan to tugʻilgunicha boʻlgan davr homiladorlik davri </a:t>
            </a:r>
            <a:r>
              <a:rPr b="1" sz="2400" lang="en-US">
                <a:solidFill>
                  <a:srgbClr val="008000"/>
                </a:solidFill>
              </a:rPr>
              <a:t>h</a:t>
            </a:r>
            <a:r>
              <a:rPr b="1" sz="2400" lang="uz-UZ">
                <a:solidFill>
                  <a:srgbClr val="008000"/>
                </a:solidFill>
              </a:rPr>
              <a:t>isoblanadi</a:t>
            </a:r>
            <a:endParaRPr b="1" sz="2800" lang="uz-UZ">
              <a:solidFill>
                <a:srgbClr val="008000"/>
              </a:solidFill>
            </a:endParaRPr>
          </a:p>
        </p:txBody>
      </p:sp>
      <p:pic>
        <p:nvPicPr>
          <p:cNvPr id="2097168" name=""/>
          <p:cNvPicPr>
            <a:picLocks/>
          </p:cNvPicPr>
          <p:nvPr/>
        </p:nvPicPr>
        <p:blipFill>
          <a:blip xmlns:r="http://schemas.openxmlformats.org/officeDocument/2006/relationships" r:embed="rId1"/>
          <a:stretch>
            <a:fillRect/>
          </a:stretch>
        </p:blipFill>
        <p:spPr>
          <a:xfrm rot="0">
            <a:off x="3820015" y="9962543"/>
            <a:ext cx="6194083" cy="6449979"/>
          </a:xfrm>
          <a:prstGeom prst="rect"/>
        </p:spPr>
      </p:pic>
      <p:pic>
        <p:nvPicPr>
          <p:cNvPr id="2097169" name=""/>
          <p:cNvPicPr>
            <a:picLocks/>
          </p:cNvPicPr>
          <p:nvPr/>
        </p:nvPicPr>
        <p:blipFill>
          <a:blip xmlns:r="http://schemas.openxmlformats.org/officeDocument/2006/relationships" r:embed="rId2"/>
          <a:stretch>
            <a:fillRect/>
          </a:stretch>
        </p:blipFill>
        <p:spPr>
          <a:xfrm rot="0">
            <a:off x="5464149" y="0"/>
            <a:ext cx="6714515" cy="3347940"/>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p:grpSpPr>
      <p:pic>
        <p:nvPicPr>
          <p:cNvPr id="2097160" name="图片 3" descr="幻灯片1"/>
          <p:cNvPicPr>
            <a:picLocks noChangeAspect="1"/>
          </p:cNvPicPr>
          <p:nvPr/>
        </p:nvPicPr>
        <p:blipFill>
          <a:blip xmlns:r="http://schemas.openxmlformats.org/officeDocument/2006/relationships" r:embed="rId1"/>
          <a:stretch>
            <a:fillRect/>
          </a:stretch>
        </p:blipFill>
        <p:spPr>
          <a:xfrm>
            <a:off x="-6853539" y="-2286838"/>
            <a:ext cx="20782971" cy="10837287"/>
          </a:xfrm>
          <a:prstGeom prst="rect"/>
        </p:spPr>
      </p:pic>
      <p:sp>
        <p:nvSpPr>
          <p:cNvPr id="1048817" name="文本框 23"/>
          <p:cNvSpPr txBox="1"/>
          <p:nvPr/>
        </p:nvSpPr>
        <p:spPr>
          <a:xfrm flipV="0">
            <a:off x="6363653" y="10823279"/>
            <a:ext cx="4544060" cy="1060372"/>
          </a:xfrm>
          <a:prstGeom prst="rect"/>
          <a:noFill/>
        </p:spPr>
        <p:txBody>
          <a:bodyPr anchor="ctr"/>
          <a:p>
            <a:pPr algn="ctr" defTabSz="914400" eaLnBrk="1" fontAlgn="t" hangingPunct="1" indent="0" latinLnBrk="0" lvl="0" marL="0" marR="0" rtl="0">
              <a:spcBef>
                <a:spcPts val="0"/>
              </a:spcBef>
              <a:spcAft>
                <a:spcPts val="0"/>
              </a:spcAft>
              <a:buClrTx/>
              <a:buSzTx/>
              <a:buFontTx/>
              <a:buNone/>
            </a:pPr>
            <a:r>
              <a:rPr altLang="en-US" baseline="0" cap="none" dirty="0" sz="40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rPr>
              <a:t>Enter </a:t>
            </a:r>
            <a:r>
              <a:rPr altLang="zh-CN" baseline="0" cap="none" dirty="0" sz="4000" i="0" kern="0" kumimoji="0" lang="en-US" noProof="0" normalizeH="0" spc="0" strike="noStrike" u="none">
                <a:ln>
                  <a:noFill/>
                </a:ln>
                <a:solidFill>
                  <a:srgbClr val="748872"/>
                </a:solidFill>
                <a:effectLst/>
                <a:uLnTx/>
                <a:uFillTx/>
                <a:latin typeface="Calibri" panose="020F0502020204030204" charset="0"/>
                <a:ea typeface="Calibri" panose="020F0502020204030204" charset="0"/>
                <a:sym typeface="+mn-ea"/>
              </a:rPr>
              <a:t>T</a:t>
            </a:r>
            <a:r>
              <a:rPr altLang="en-US" baseline="0" cap="none" dirty="0" sz="40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rPr>
              <a:t>itle
</a:t>
            </a:r>
            <a:endParaRPr altLang="en-US" baseline="0" cap="none" dirty="0" sz="4000" i="0" kern="0" kumimoji="0" lang="zh-CN" noProof="0" normalizeH="0" spc="0" strike="noStrike" u="none">
              <a:ln>
                <a:noFill/>
              </a:ln>
              <a:solidFill>
                <a:srgbClr val="748872"/>
              </a:solidFill>
              <a:effectLst/>
              <a:uLnTx/>
              <a:uFillTx/>
              <a:latin typeface="Calibri" panose="020F0502020204030204" charset="0"/>
              <a:ea typeface="Calibri" panose="020F0502020204030204" charset="0"/>
              <a:sym typeface="+mn-ea"/>
            </a:endParaRPr>
          </a:p>
        </p:txBody>
      </p:sp>
      <p:sp>
        <p:nvSpPr>
          <p:cNvPr id="1048818" name="TextBox 1210"/>
          <p:cNvSpPr/>
          <p:nvPr/>
        </p:nvSpPr>
        <p:spPr>
          <a:xfrm>
            <a:off x="5237480" y="12818137"/>
            <a:ext cx="5689600" cy="802640"/>
          </a:xfrm>
          <a:prstGeom prst="rect"/>
          <a:noFill/>
          <a:ln w="9525">
            <a:noFill/>
            <a:miter/>
          </a:ln>
        </p:spPr>
        <p:txBody>
          <a:bodyPr wrap="square">
            <a:spAutoFit/>
          </a:bodyPr>
          <a:p>
            <a:pPr algn="ctr" fontAlgn="auto" indent="0">
              <a:lnSpc>
                <a:spcPct val="200000"/>
              </a:lnSpc>
            </a:pPr>
            <a:r>
              <a:rPr altLang="en-US" dirty="0" sz="1200" lang="zh-CN">
                <a:solidFill>
                  <a:schemeClr val="tx1">
                    <a:lumMod val="75000"/>
                    <a:lumOff val="25000"/>
                  </a:schemeClr>
                </a:solidFill>
                <a:ea typeface="Calibri" panose="020F0502020204030204" charset="0"/>
                <a:sym typeface="Arial" panose="020B0604020202020204" pitchFamily="34" charset="0"/>
              </a:rPr>
              <a:t>Click here to add content of the text</a:t>
            </a:r>
            <a:r>
              <a:rPr altLang="zh-CN" dirty="0" sz="1200" lang="en-US">
                <a:solidFill>
                  <a:schemeClr val="tx1">
                    <a:lumMod val="75000"/>
                    <a:lumOff val="25000"/>
                  </a:schemeClr>
                </a:solidFill>
                <a:ea typeface="Calibri" panose="020F0502020204030204" charset="0"/>
                <a:sym typeface="Arial" panose="020B0604020202020204" pitchFamily="34" charset="0"/>
              </a:rPr>
              <a:t>, </a:t>
            </a:r>
            <a:r>
              <a:rPr altLang="en-US" dirty="0" sz="1200" lang="zh-CN">
                <a:solidFill>
                  <a:schemeClr val="tx1">
                    <a:lumMod val="75000"/>
                    <a:lumOff val="25000"/>
                  </a:schemeClr>
                </a:solidFill>
                <a:ea typeface="Calibri" panose="020F0502020204030204" charset="0"/>
                <a:sym typeface="Arial" panose="020B0604020202020204" pitchFamily="34" charset="0"/>
              </a:rPr>
              <a:t>and briefly explain your point of view.
</a:t>
            </a:r>
            <a:endParaRPr altLang="en-US" dirty="0" sz="1200" lang="zh-CN" noProof="0">
              <a:ln>
                <a:noFill/>
              </a:ln>
              <a:solidFill>
                <a:schemeClr val="tx1">
                  <a:lumMod val="75000"/>
                  <a:lumOff val="25000"/>
                </a:schemeClr>
              </a:solidFill>
              <a:uLnTx/>
              <a:uFillTx/>
              <a:ea typeface="Calibri" panose="020F0502020204030204" charset="0"/>
              <a:sym typeface="Arial" panose="020B0604020202020204" pitchFamily="34" charset="0"/>
            </a:endParaRPr>
          </a:p>
        </p:txBody>
      </p:sp>
      <p:sp>
        <p:nvSpPr>
          <p:cNvPr id="1048819" name="文本框 5"/>
          <p:cNvSpPr txBox="1"/>
          <p:nvPr/>
        </p:nvSpPr>
        <p:spPr>
          <a:xfrm>
            <a:off x="6363653" y="10044430"/>
            <a:ext cx="3437255" cy="713740"/>
          </a:xfrm>
          <a:prstGeom prst="rect"/>
          <a:noFill/>
        </p:spPr>
        <p:txBody>
          <a:bodyPr anchor="ctr"/>
          <a:p>
            <a:pPr algn="ctr" defTabSz="914400" eaLnBrk="1" fontAlgn="t" hangingPunct="1" indent="0" latinLnBrk="0" lvl="0" marL="0" marR="0" rtl="0">
              <a:spcBef>
                <a:spcPts val="0"/>
              </a:spcBef>
              <a:spcAft>
                <a:spcPts val="0"/>
              </a:spcAft>
              <a:buClrTx/>
              <a:buSzTx/>
              <a:buFontTx/>
              <a:buNone/>
            </a:pPr>
            <a:r>
              <a:rPr altLang="en-US" baseline="0" cap="none" dirty="0" sz="5400" i="0" kern="0" kumimoji="0" lang="zh-CN" noProof="0" normalizeH="0" spc="0" strike="noStrike" u="none">
                <a:ln>
                  <a:noFill/>
                </a:ln>
                <a:solidFill>
                  <a:srgbClr val="748872"/>
                </a:solidFill>
                <a:effectLst/>
                <a:uLnTx/>
                <a:uFillTx/>
                <a:latin typeface="Calibri" panose="020F0502020204030204" charset="0"/>
                <a:ea typeface="Calibri" panose="020F0502020204030204" charset="0"/>
                <a:cs typeface="+mn-lt"/>
                <a:sym typeface="+mn-ea"/>
              </a:rPr>
              <a:t>PART 0</a:t>
            </a:r>
            <a:r>
              <a:rPr altLang="zh-CN" baseline="0" cap="none" dirty="0" sz="5400" i="0" kern="0" kumimoji="0" lang="en-US" noProof="0" normalizeH="0" spc="0" strike="noStrike" u="none">
                <a:ln>
                  <a:noFill/>
                </a:ln>
                <a:solidFill>
                  <a:srgbClr val="748872"/>
                </a:solidFill>
                <a:effectLst/>
                <a:uLnTx/>
                <a:uFillTx/>
                <a:latin typeface="Calibri" panose="020F0502020204030204" charset="0"/>
                <a:ea typeface="Calibri" panose="020F0502020204030204" charset="0"/>
                <a:cs typeface="+mn-lt"/>
                <a:sym typeface="+mn-ea"/>
              </a:rPr>
              <a:t>3</a:t>
            </a:r>
            <a:endParaRPr altLang="zh-CN" baseline="0" cap="none" dirty="0" sz="5400" i="0" kern="0" kumimoji="0" lang="en-US" noProof="0" normalizeH="0" spc="0" strike="noStrike" u="none">
              <a:ln>
                <a:noFill/>
              </a:ln>
              <a:solidFill>
                <a:srgbClr val="748872"/>
              </a:solidFill>
              <a:effectLst/>
              <a:uLnTx/>
              <a:uFillTx/>
              <a:latin typeface="Calibri" panose="020F0502020204030204" charset="0"/>
              <a:ea typeface="Calibri" panose="020F0502020204030204" charset="0"/>
              <a:cs typeface="+mn-lt"/>
              <a:sym typeface="+mn-ea"/>
            </a:endParaRPr>
          </a:p>
        </p:txBody>
      </p:sp>
      <p:sp>
        <p:nvSpPr>
          <p:cNvPr id="1049014" name=""/>
          <p:cNvSpPr txBox="1"/>
          <p:nvPr/>
        </p:nvSpPr>
        <p:spPr>
          <a:xfrm>
            <a:off x="341762" y="0"/>
            <a:ext cx="11702390" cy="6492240"/>
          </a:xfrm>
          <a:prstGeom prst="rect"/>
        </p:spPr>
        <p:txBody>
          <a:bodyPr rtlCol="0" wrap="square">
            <a:spAutoFit/>
          </a:bodyPr>
          <a:p>
            <a:r>
              <a:rPr b="1" sz="2400" lang="uz-UZ">
                <a:solidFill>
                  <a:srgbClr val="0000FF"/>
                </a:solidFill>
              </a:rPr>
              <a:t>Erkak va ayol jinsiy hujayralari bachadon nayi (tuxum yoʻli)da bir-biriga qoʻshiladi; uruglangan tuxumqujayra nay orqali bachadonga qarab intiladi va taxminan bir qaftada bachadonga yetib boradi. Bachadonning shilliq pardasi murtakni qabul qilib olishga tayyor turadi. Murtak bachadon devoriga payvandlanib oladi (implantatsiya) va shundan boshlab oʻsib, taraqqiy etadi.
Embriologiyada murtakning bir necha taraqqiyog bosqichi farq qilinadi: otalangan tuxumqujayraning boʻlinishi, murtak varaqlarining paydo boʻlishi, organlarning shakllanishi va rivojlanishi.
Vazifasi va tadqiqot usullariga koʻra, umumiy, qiyosiy, eksperimental, populyatsion va ekologik Embriologiya ajratiladi. Qiyosiy Embriologiya dalillari hayvonlarning tabiiy sistemasini ishlao chiqish uchun asos boʻladi. Eksperi.msntal Embriologiya aʼzo va toʻqimalarni olib tashlash, koʻchnrib oʻtqazish va suiʼiy muhitda oʻstirish orqali ularning kelib chiqishi mexanizmlari va ontogenezda rivojlanishini oʻrganadi. Embriologiya sitologiya, genetika, biokims, molekulyar biologiya va boshqalar fanlar bilan birgalikda rivojlanishi natijasida individual rlvojlanish qonuniyatlari haqidagi fan — rivojlanish biologiyasi yoki ontogenetika vujudga keldi.</a:t>
            </a:r>
            <a:endParaRPr b="1" sz="2800" lang="uz-UZ">
              <a:solidFill>
                <a:srgbClr val="0000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90" name=""/>
        <p:cNvGrpSpPr/>
        <p:nvPr/>
      </p:nvGrpSpPr>
      <p:grpSpPr>
        <a:xfrm/>
      </p:grpSpPr>
      <p:pic>
        <p:nvPicPr>
          <p:cNvPr id="2097165" name="图片 3" descr="幻灯片1"/>
          <p:cNvPicPr>
            <a:picLocks noChangeAspect="1"/>
          </p:cNvPicPr>
          <p:nvPr/>
        </p:nvPicPr>
        <p:blipFill>
          <a:blip xmlns:r="http://schemas.openxmlformats.org/officeDocument/2006/relationships" r:embed="rId1"/>
          <a:stretch>
            <a:fillRect/>
          </a:stretch>
        </p:blipFill>
        <p:spPr>
          <a:xfrm>
            <a:off x="3175" y="4445"/>
            <a:ext cx="12192000" cy="6858000"/>
          </a:xfrm>
          <a:prstGeom prst="rect"/>
        </p:spPr>
      </p:pic>
      <p:sp>
        <p:nvSpPr>
          <p:cNvPr id="1048950" name="文本框 6"/>
          <p:cNvSpPr txBox="1"/>
          <p:nvPr/>
        </p:nvSpPr>
        <p:spPr>
          <a:xfrm>
            <a:off x="4794436" y="2428875"/>
            <a:ext cx="6340924" cy="4053840"/>
          </a:xfrm>
          <a:prstGeom prst="rect"/>
          <a:noFill/>
        </p:spPr>
        <p:txBody>
          <a:bodyPr rtlCol="0" wrap="square">
            <a:spAutoFit/>
          </a:bodyPr>
          <a:p>
            <a:pPr algn="ctr"/>
            <a:r>
              <a:rPr altLang="zh-CN" sz="8800" lang="en-US">
                <a:solidFill>
                  <a:srgbClr val="748872"/>
                </a:solidFill>
                <a:latin typeface="Calibri" panose="020F0502020204030204" charset="0"/>
                <a:ea typeface="Calibri" panose="020F0502020204030204" charset="0"/>
              </a:rPr>
              <a:t>E</a:t>
            </a:r>
            <a:r>
              <a:rPr altLang="zh-CN" sz="8800" lang="en-US">
                <a:solidFill>
                  <a:srgbClr val="748872"/>
                </a:solidFill>
                <a:latin typeface="Calibri" panose="020F0502020204030204" charset="0"/>
                <a:ea typeface="Calibri" panose="020F0502020204030204" charset="0"/>
              </a:rPr>
              <a:t>'</a:t>
            </a:r>
            <a:r>
              <a:rPr altLang="zh-CN" sz="8800" lang="en-US">
                <a:solidFill>
                  <a:srgbClr val="748872"/>
                </a:solidFill>
                <a:latin typeface="Calibri" panose="020F0502020204030204" charset="0"/>
                <a:ea typeface="Calibri" panose="020F0502020204030204" charset="0"/>
              </a:rPr>
              <a:t>t</a:t>
            </a:r>
            <a:r>
              <a:rPr altLang="zh-CN" sz="8800" lang="en-US">
                <a:solidFill>
                  <a:srgbClr val="748872"/>
                </a:solidFill>
                <a:latin typeface="Calibri" panose="020F0502020204030204" charset="0"/>
                <a:ea typeface="Calibri" panose="020F0502020204030204" charset="0"/>
              </a:rPr>
              <a:t>i</a:t>
            </a:r>
            <a:r>
              <a:rPr altLang="zh-CN" sz="8800" lang="en-US">
                <a:solidFill>
                  <a:srgbClr val="748872"/>
                </a:solidFill>
                <a:latin typeface="Calibri" panose="020F0502020204030204" charset="0"/>
                <a:ea typeface="Calibri" panose="020F0502020204030204" charset="0"/>
              </a:rPr>
              <a:t>b</a:t>
            </a:r>
            <a:r>
              <a:rPr altLang="zh-CN" sz="8800" lang="en-US">
                <a:solidFill>
                  <a:srgbClr val="748872"/>
                </a:solidFill>
                <a:latin typeface="Calibri" panose="020F0502020204030204" charset="0"/>
                <a:ea typeface="Calibri" panose="020F0502020204030204" charset="0"/>
              </a:rPr>
              <a:t>o</a:t>
            </a:r>
            <a:r>
              <a:rPr altLang="zh-CN" sz="8800" lang="en-US">
                <a:solidFill>
                  <a:srgbClr val="748872"/>
                </a:solidFill>
                <a:latin typeface="Calibri" panose="020F0502020204030204" charset="0"/>
                <a:ea typeface="Calibri" panose="020F0502020204030204" charset="0"/>
              </a:rPr>
              <a:t>r</a:t>
            </a:r>
            <a:r>
              <a:rPr altLang="zh-CN" sz="8800" lang="en-US">
                <a:solidFill>
                  <a:srgbClr val="748872"/>
                </a:solidFill>
                <a:latin typeface="Calibri" panose="020F0502020204030204" charset="0"/>
                <a:ea typeface="Calibri" panose="020F0502020204030204" charset="0"/>
              </a:rPr>
              <a:t>i</a:t>
            </a:r>
            <a:r>
              <a:rPr altLang="zh-CN" sz="8800" lang="en-US">
                <a:solidFill>
                  <a:srgbClr val="748872"/>
                </a:solidFill>
                <a:latin typeface="Calibri" panose="020F0502020204030204" charset="0"/>
                <a:ea typeface="Calibri" panose="020F0502020204030204" charset="0"/>
              </a:rPr>
              <a:t>n</a:t>
            </a:r>
            <a:r>
              <a:rPr altLang="zh-CN" sz="8800" lang="en-US">
                <a:solidFill>
                  <a:srgbClr val="748872"/>
                </a:solidFill>
                <a:latin typeface="Calibri" panose="020F0502020204030204" charset="0"/>
                <a:ea typeface="Calibri" panose="020F0502020204030204" charset="0"/>
              </a:rPr>
              <a:t>g</a:t>
            </a:r>
            <a:r>
              <a:rPr altLang="zh-CN" sz="8800" lang="en-US">
                <a:solidFill>
                  <a:srgbClr val="748872"/>
                </a:solidFill>
                <a:latin typeface="Calibri" panose="020F0502020204030204" charset="0"/>
                <a:ea typeface="Calibri" panose="020F0502020204030204" charset="0"/>
              </a:rPr>
              <a:t>i</a:t>
            </a:r>
            <a:r>
              <a:rPr altLang="zh-CN" sz="8800" lang="en-US">
                <a:solidFill>
                  <a:srgbClr val="748872"/>
                </a:solidFill>
                <a:latin typeface="Calibri" panose="020F0502020204030204" charset="0"/>
                <a:ea typeface="Calibri" panose="020F0502020204030204" charset="0"/>
              </a:rPr>
              <a:t>z</a:t>
            </a:r>
            <a:r>
              <a:rPr altLang="zh-CN" sz="8800" lang="en-US">
                <a:solidFill>
                  <a:srgbClr val="748872"/>
                </a:solidFill>
                <a:latin typeface="Calibri" panose="020F0502020204030204" charset="0"/>
                <a:ea typeface="Calibri" panose="020F0502020204030204" charset="0"/>
              </a:rPr>
              <a:t> </a:t>
            </a:r>
            <a:r>
              <a:rPr altLang="zh-CN" sz="8800" lang="en-US">
                <a:solidFill>
                  <a:srgbClr val="748872"/>
                </a:solidFill>
                <a:latin typeface="Calibri" panose="020F0502020204030204" charset="0"/>
                <a:ea typeface="Calibri" panose="020F0502020204030204" charset="0"/>
              </a:rPr>
              <a:t>u</a:t>
            </a:r>
            <a:r>
              <a:rPr altLang="zh-CN" sz="8800" lang="en-US">
                <a:solidFill>
                  <a:srgbClr val="748872"/>
                </a:solidFill>
                <a:latin typeface="Calibri" panose="020F0502020204030204" charset="0"/>
                <a:ea typeface="Calibri" panose="020F0502020204030204" charset="0"/>
              </a:rPr>
              <a:t>c</a:t>
            </a:r>
            <a:r>
              <a:rPr altLang="zh-CN" sz="8800" lang="en-US">
                <a:solidFill>
                  <a:srgbClr val="748872"/>
                </a:solidFill>
                <a:latin typeface="Calibri" panose="020F0502020204030204" charset="0"/>
                <a:ea typeface="Calibri" panose="020F0502020204030204" charset="0"/>
              </a:rPr>
              <a:t>h</a:t>
            </a:r>
            <a:r>
              <a:rPr altLang="zh-CN" sz="8800" lang="en-US">
                <a:solidFill>
                  <a:srgbClr val="748872"/>
                </a:solidFill>
                <a:latin typeface="Calibri" panose="020F0502020204030204" charset="0"/>
                <a:ea typeface="Calibri" panose="020F0502020204030204" charset="0"/>
              </a:rPr>
              <a:t>u</a:t>
            </a:r>
            <a:r>
              <a:rPr altLang="zh-CN" sz="8800" lang="en-US">
                <a:solidFill>
                  <a:srgbClr val="748872"/>
                </a:solidFill>
                <a:latin typeface="Calibri" panose="020F0502020204030204" charset="0"/>
                <a:ea typeface="Calibri" panose="020F0502020204030204" charset="0"/>
              </a:rPr>
              <a:t>n</a:t>
            </a:r>
            <a:r>
              <a:rPr altLang="zh-CN" sz="8800" lang="en-US">
                <a:solidFill>
                  <a:srgbClr val="748872"/>
                </a:solidFill>
                <a:latin typeface="Calibri" panose="020F0502020204030204" charset="0"/>
                <a:ea typeface="Calibri" panose="020F0502020204030204" charset="0"/>
              </a:rPr>
              <a:t> </a:t>
            </a:r>
            <a:r>
              <a:rPr altLang="zh-CN" sz="8800" lang="en-US">
                <a:solidFill>
                  <a:srgbClr val="748872"/>
                </a:solidFill>
                <a:latin typeface="Calibri" panose="020F0502020204030204" charset="0"/>
                <a:ea typeface="Calibri" panose="020F0502020204030204" charset="0"/>
              </a:rPr>
              <a:t>t</a:t>
            </a:r>
            <a:r>
              <a:rPr altLang="zh-CN" sz="8800" lang="en-US">
                <a:solidFill>
                  <a:srgbClr val="748872"/>
                </a:solidFill>
                <a:latin typeface="Calibri" panose="020F0502020204030204" charset="0"/>
                <a:ea typeface="Calibri" panose="020F0502020204030204" charset="0"/>
              </a:rPr>
              <a:t>a</a:t>
            </a:r>
            <a:r>
              <a:rPr altLang="zh-CN" sz="8800" lang="en-US">
                <a:solidFill>
                  <a:srgbClr val="748872"/>
                </a:solidFill>
                <a:latin typeface="Calibri" panose="020F0502020204030204" charset="0"/>
                <a:ea typeface="Calibri" panose="020F0502020204030204" charset="0"/>
              </a:rPr>
              <a:t>s</a:t>
            </a:r>
            <a:r>
              <a:rPr altLang="zh-CN" sz="8800" lang="en-US">
                <a:solidFill>
                  <a:srgbClr val="748872"/>
                </a:solidFill>
                <a:latin typeface="Calibri" panose="020F0502020204030204" charset="0"/>
                <a:ea typeface="Calibri" panose="020F0502020204030204" charset="0"/>
              </a:rPr>
              <a:t>h</a:t>
            </a:r>
            <a:r>
              <a:rPr altLang="zh-CN" sz="8800" lang="en-US">
                <a:solidFill>
                  <a:srgbClr val="748872"/>
                </a:solidFill>
                <a:latin typeface="Calibri" panose="020F0502020204030204" charset="0"/>
                <a:ea typeface="Calibri" panose="020F0502020204030204" charset="0"/>
              </a:rPr>
              <a:t>a</a:t>
            </a:r>
            <a:r>
              <a:rPr altLang="zh-CN" sz="8800" lang="en-US">
                <a:solidFill>
                  <a:srgbClr val="748872"/>
                </a:solidFill>
                <a:latin typeface="Calibri" panose="020F0502020204030204" charset="0"/>
                <a:ea typeface="Calibri" panose="020F0502020204030204" charset="0"/>
              </a:rPr>
              <a:t>k</a:t>
            </a:r>
            <a:r>
              <a:rPr altLang="zh-CN" sz="8800" lang="en-US">
                <a:solidFill>
                  <a:srgbClr val="748872"/>
                </a:solidFill>
                <a:latin typeface="Calibri" panose="020F0502020204030204" charset="0"/>
                <a:ea typeface="Calibri" panose="020F0502020204030204" charset="0"/>
              </a:rPr>
              <a:t>k</a:t>
            </a:r>
            <a:r>
              <a:rPr altLang="zh-CN" sz="8800" lang="en-US">
                <a:solidFill>
                  <a:srgbClr val="748872"/>
                </a:solidFill>
                <a:latin typeface="Calibri" panose="020F0502020204030204" charset="0"/>
                <a:ea typeface="Calibri" panose="020F0502020204030204" charset="0"/>
              </a:rPr>
              <a:t>u</a:t>
            </a:r>
            <a:r>
              <a:rPr altLang="zh-CN" sz="8800" lang="en-US">
                <a:solidFill>
                  <a:srgbClr val="748872"/>
                </a:solidFill>
                <a:latin typeface="Calibri" panose="020F0502020204030204" charset="0"/>
                <a:ea typeface="Calibri" panose="020F0502020204030204" charset="0"/>
              </a:rPr>
              <a:t>r</a:t>
            </a:r>
            <a:r>
              <a:rPr altLang="zh-CN" sz="8800" lang="en-US">
                <a:solidFill>
                  <a:srgbClr val="748872"/>
                </a:solidFill>
                <a:latin typeface="Calibri" panose="020F0502020204030204" charset="0"/>
                <a:ea typeface="Calibri" panose="020F0502020204030204" charset="0"/>
              </a:rPr>
              <a:t>!</a:t>
            </a:r>
            <a:endParaRPr altLang="zh-CN" sz="8800" lang="en-US">
              <a:solidFill>
                <a:srgbClr val="748872"/>
              </a:solidFill>
              <a:latin typeface="Calibri" panose="020F0502020204030204" charset="0"/>
              <a:ea typeface="Calibri" panose="020F0502020204030204" charset="0"/>
            </a:endParaRPr>
          </a:p>
        </p:txBody>
      </p:sp>
      <p:sp>
        <p:nvSpPr>
          <p:cNvPr id="1048951" name="文本框 14"/>
          <p:cNvSpPr txBox="1"/>
          <p:nvPr/>
        </p:nvSpPr>
        <p:spPr>
          <a:xfrm>
            <a:off x="6308090" y="3757930"/>
            <a:ext cx="4381500" cy="245110"/>
          </a:xfrm>
          <a:prstGeom prst="rect"/>
          <a:noFill/>
        </p:spPr>
        <p:txBody>
          <a:bodyPr rtlCol="0" wrap="square">
            <a:spAutoFit/>
          </a:bodyPr>
          <a:p>
            <a:pPr algn="dist"/>
            <a:r>
              <a:rPr altLang="zh-CN" dirty="0" sz="1000" lang="en-US" noProof="0">
                <a:ln>
                  <a:noFill/>
                </a:ln>
                <a:solidFill>
                  <a:srgbClr val="748872"/>
                </a:solidFill>
                <a:uLnTx/>
                <a:uFillTx/>
                <a:ea typeface="方正舒体" panose="02010601030101010101" pitchFamily="2" charset="-122"/>
                <a:sym typeface="+mn-ea"/>
              </a:rPr>
              <a:t>THANKS</a:t>
            </a:r>
            <a:endParaRPr altLang="zh-CN" dirty="0" sz="1000" lang="en-US" noProof="0">
              <a:ln>
                <a:noFill/>
              </a:ln>
              <a:solidFill>
                <a:srgbClr val="748872"/>
              </a:solidFill>
              <a:effectLst>
                <a:outerShdw algn="t" blurRad="50800" dir="5400000" dist="38100" rotWithShape="0">
                  <a:prstClr val="black">
                    <a:alpha val="40000"/>
                  </a:prstClr>
                </a:outerShdw>
              </a:effectLst>
              <a:uLnTx/>
              <a:uFillTx/>
              <a:latin typeface="Calibri" panose="020F0502020204030204" charset="0"/>
              <a:ea typeface="方正舒体" panose="02010601030101010101" pitchFamily="2" charset="-122"/>
              <a:sym typeface="+mn-ea"/>
            </a:endParaRPr>
          </a:p>
        </p:txBody>
      </p:sp>
    </p:spTree>
  </p:cSld>
  <p:clrMapOvr>
    <a:masterClrMapping/>
  </p:clrMapOvr>
</p:sld>
</file>

<file path=ppt/theme/theme1.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3.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Presentation</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刘影</dc:creator>
  <cp:lastModifiedBy>a05</cp:lastModifiedBy>
  <dcterms:created xsi:type="dcterms:W3CDTF">2018-10-17T22:11:00Z</dcterms:created>
  <dcterms:modified xsi:type="dcterms:W3CDTF">2024-11-07T09:58:21Z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1033-11.2.0.10351</vt:lpwstr>
  </property>
  <property fmtid="{D5CDD505-2E9C-101B-9397-08002B2CF9AE}" pid="3" name="ICV">
    <vt:lpwstr>66530cedb25649a1bbe30b85ef622966</vt:lpwstr>
  </property>
</Properties>
</file>