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72" r:id="rId5"/>
    <p:sldId id="261" r:id="rId6"/>
    <p:sldId id="262" r:id="rId7"/>
    <p:sldId id="258" r:id="rId8"/>
    <p:sldId id="264" r:id="rId9"/>
    <p:sldId id="263" r:id="rId10"/>
    <p:sldId id="267" r:id="rId11"/>
    <p:sldId id="266" r:id="rId12"/>
    <p:sldId id="265" r:id="rId13"/>
    <p:sldId id="271" r:id="rId14"/>
    <p:sldId id="270" r:id="rId15"/>
    <p:sldId id="273" r:id="rId16"/>
    <p:sldId id="274" r:id="rId17"/>
    <p:sldId id="269" r:id="rId18"/>
    <p:sldId id="268" r:id="rId19"/>
    <p:sldId id="25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4" d="100"/>
          <a:sy n="64"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214E94-34E3-4F31-ADBF-0DFD85196A68}"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ru-RU"/>
        </a:p>
      </dgm:t>
    </dgm:pt>
    <dgm:pt modelId="{1FADB235-2413-4350-8FC9-B78230D15A27}">
      <dgm:prSet phldrT="[Текст]" phldr="1"/>
      <dgm:spPr/>
      <dgm:t>
        <a:bodyPr/>
        <a:lstStyle/>
        <a:p>
          <a:endParaRPr lang="ru-RU"/>
        </a:p>
      </dgm:t>
    </dgm:pt>
    <dgm:pt modelId="{FD448AF3-0786-4F6F-BF77-CCE2B54A8091}" type="parTrans" cxnId="{ECFB9E5D-699F-44C3-88F5-4539D681A22D}">
      <dgm:prSet/>
      <dgm:spPr/>
      <dgm:t>
        <a:bodyPr/>
        <a:lstStyle/>
        <a:p>
          <a:endParaRPr lang="ru-RU"/>
        </a:p>
      </dgm:t>
    </dgm:pt>
    <dgm:pt modelId="{703445DC-E324-4408-A072-EE42136BAE83}" type="sibTrans" cxnId="{ECFB9E5D-699F-44C3-88F5-4539D681A22D}">
      <dgm:prSet/>
      <dgm:spPr/>
      <dgm:t>
        <a:bodyPr/>
        <a:lstStyle/>
        <a:p>
          <a:endParaRPr lang="ru-RU"/>
        </a:p>
      </dgm:t>
    </dgm:pt>
    <dgm:pt modelId="{561F49B3-E09A-4875-9116-B8974EF9871F}">
      <dgm:prSet phldrT="[Текст]"/>
      <dgm:spPr/>
      <dgm:t>
        <a:bodyPr/>
        <a:lstStyle/>
        <a:p>
          <a:r>
            <a:rPr lang="en-US" dirty="0" err="1"/>
            <a:t>Fuqarolarning</a:t>
          </a:r>
          <a:r>
            <a:rPr lang="en-US" dirty="0"/>
            <a:t> </a:t>
          </a:r>
          <a:r>
            <a:rPr lang="en-US" dirty="0" err="1"/>
            <a:t>huquq</a:t>
          </a:r>
          <a:r>
            <a:rPr lang="en-US" dirty="0"/>
            <a:t> </a:t>
          </a:r>
          <a:r>
            <a:rPr lang="en-US" dirty="0" err="1"/>
            <a:t>va</a:t>
          </a:r>
          <a:r>
            <a:rPr lang="en-US" dirty="0"/>
            <a:t> </a:t>
          </a:r>
          <a:r>
            <a:rPr lang="en-US" dirty="0" err="1"/>
            <a:t>erkinliklari</a:t>
          </a:r>
          <a:r>
            <a:rPr lang="en-US" dirty="0"/>
            <a:t> </a:t>
          </a:r>
          <a:r>
            <a:rPr lang="en-US" dirty="0" err="1"/>
            <a:t>tushunchasi</a:t>
          </a:r>
          <a:endParaRPr lang="ru-RU" dirty="0"/>
        </a:p>
      </dgm:t>
    </dgm:pt>
    <dgm:pt modelId="{D3ED133C-13C8-45D3-8018-6B8258F745FF}" type="parTrans" cxnId="{AD501BAF-5F94-4C47-94F5-1AD564023329}">
      <dgm:prSet/>
      <dgm:spPr/>
      <dgm:t>
        <a:bodyPr/>
        <a:lstStyle/>
        <a:p>
          <a:endParaRPr lang="ru-RU"/>
        </a:p>
      </dgm:t>
    </dgm:pt>
    <dgm:pt modelId="{D46D0632-8BC3-4D47-98EC-9E19B6CB181C}" type="sibTrans" cxnId="{AD501BAF-5F94-4C47-94F5-1AD564023329}">
      <dgm:prSet/>
      <dgm:spPr/>
      <dgm:t>
        <a:bodyPr/>
        <a:lstStyle/>
        <a:p>
          <a:endParaRPr lang="ru-RU"/>
        </a:p>
      </dgm:t>
    </dgm:pt>
    <dgm:pt modelId="{D71D9EAB-7752-4E5D-A23F-6BEF2B7EE3B7}">
      <dgm:prSet phldrT="[Текст]" phldr="1"/>
      <dgm:spPr/>
      <dgm:t>
        <a:bodyPr/>
        <a:lstStyle/>
        <a:p>
          <a:endParaRPr lang="ru-RU"/>
        </a:p>
      </dgm:t>
    </dgm:pt>
    <dgm:pt modelId="{CCAF1B8A-3DCA-406A-AB79-E8A1C69658EE}" type="parTrans" cxnId="{43DBF48A-6CE5-401E-9706-903F08257EC7}">
      <dgm:prSet/>
      <dgm:spPr/>
      <dgm:t>
        <a:bodyPr/>
        <a:lstStyle/>
        <a:p>
          <a:endParaRPr lang="ru-RU"/>
        </a:p>
      </dgm:t>
    </dgm:pt>
    <dgm:pt modelId="{11A25146-FB00-494A-981B-279B78E106EE}" type="sibTrans" cxnId="{43DBF48A-6CE5-401E-9706-903F08257EC7}">
      <dgm:prSet/>
      <dgm:spPr/>
      <dgm:t>
        <a:bodyPr/>
        <a:lstStyle/>
        <a:p>
          <a:endParaRPr lang="ru-RU"/>
        </a:p>
      </dgm:t>
    </dgm:pt>
    <dgm:pt modelId="{802D3269-5B3D-40DA-957F-0D0EEC0155A5}">
      <dgm:prSet phldrT="[Текст]"/>
      <dgm:spPr/>
      <dgm:t>
        <a:bodyPr/>
        <a:lstStyle/>
        <a:p>
          <a:r>
            <a:rPr lang="en-US" dirty="0" err="1"/>
            <a:t>Huquq</a:t>
          </a:r>
          <a:r>
            <a:rPr lang="en-US" dirty="0"/>
            <a:t> </a:t>
          </a:r>
          <a:r>
            <a:rPr lang="en-US" dirty="0" err="1"/>
            <a:t>va</a:t>
          </a:r>
          <a:r>
            <a:rPr lang="en-US" dirty="0"/>
            <a:t> </a:t>
          </a:r>
          <a:r>
            <a:rPr lang="en-US" dirty="0" err="1"/>
            <a:t>erkinliklarning</a:t>
          </a:r>
          <a:r>
            <a:rPr lang="en-US" dirty="0"/>
            <a:t> </a:t>
          </a:r>
          <a:r>
            <a:rPr lang="en-US" dirty="0" err="1"/>
            <a:t>Yangi</a:t>
          </a:r>
          <a:r>
            <a:rPr lang="en-US" dirty="0"/>
            <a:t> </a:t>
          </a:r>
          <a:r>
            <a:rPr lang="en-US" dirty="0" err="1"/>
            <a:t>Tahrirdagi</a:t>
          </a:r>
          <a:r>
            <a:rPr lang="en-US" dirty="0"/>
            <a:t> </a:t>
          </a:r>
          <a:r>
            <a:rPr lang="en-US" dirty="0" err="1"/>
            <a:t>Konstitutsiyada</a:t>
          </a:r>
          <a:r>
            <a:rPr lang="en-US" dirty="0"/>
            <a:t> </a:t>
          </a:r>
          <a:r>
            <a:rPr lang="en-US" dirty="0" err="1"/>
            <a:t>mustahkamlanishi</a:t>
          </a:r>
          <a:endParaRPr lang="ru-RU" dirty="0"/>
        </a:p>
      </dgm:t>
    </dgm:pt>
    <dgm:pt modelId="{E40DFD6B-AF0D-40D1-9434-46C327B15B1B}" type="parTrans" cxnId="{2A982161-7001-48D0-B097-F663BDF60B1A}">
      <dgm:prSet/>
      <dgm:spPr/>
      <dgm:t>
        <a:bodyPr/>
        <a:lstStyle/>
        <a:p>
          <a:endParaRPr lang="ru-RU"/>
        </a:p>
      </dgm:t>
    </dgm:pt>
    <dgm:pt modelId="{D38EAF83-C680-4DB1-B79A-DA90509E46E3}" type="sibTrans" cxnId="{2A982161-7001-48D0-B097-F663BDF60B1A}">
      <dgm:prSet/>
      <dgm:spPr/>
      <dgm:t>
        <a:bodyPr/>
        <a:lstStyle/>
        <a:p>
          <a:endParaRPr lang="ru-RU"/>
        </a:p>
      </dgm:t>
    </dgm:pt>
    <dgm:pt modelId="{F99CBC46-24D1-4627-ADAA-BD7490B71B61}">
      <dgm:prSet phldrT="[Текст]" phldr="1"/>
      <dgm:spPr/>
      <dgm:t>
        <a:bodyPr/>
        <a:lstStyle/>
        <a:p>
          <a:endParaRPr lang="ru-RU"/>
        </a:p>
      </dgm:t>
    </dgm:pt>
    <dgm:pt modelId="{92B6FD4B-F1D1-464B-B987-F09CED389D85}" type="parTrans" cxnId="{D9810B8A-348C-44C7-B322-A972A731F620}">
      <dgm:prSet/>
      <dgm:spPr/>
      <dgm:t>
        <a:bodyPr/>
        <a:lstStyle/>
        <a:p>
          <a:endParaRPr lang="ru-RU"/>
        </a:p>
      </dgm:t>
    </dgm:pt>
    <dgm:pt modelId="{6550BF33-D51D-4CC5-9612-CC85A15EA33C}" type="sibTrans" cxnId="{D9810B8A-348C-44C7-B322-A972A731F620}">
      <dgm:prSet/>
      <dgm:spPr/>
      <dgm:t>
        <a:bodyPr/>
        <a:lstStyle/>
        <a:p>
          <a:endParaRPr lang="ru-RU"/>
        </a:p>
      </dgm:t>
    </dgm:pt>
    <dgm:pt modelId="{2BB281C3-A901-49B4-BC7E-DFA8D3C952F7}">
      <dgm:prSet phldrT="[Текст]"/>
      <dgm:spPr/>
      <dgm:t>
        <a:bodyPr/>
        <a:lstStyle/>
        <a:p>
          <a:r>
            <a:rPr lang="en-US" dirty="0" err="1"/>
            <a:t>Ekologik,siyosiy</a:t>
          </a:r>
          <a:r>
            <a:rPr lang="en-US" dirty="0"/>
            <a:t> </a:t>
          </a:r>
          <a:r>
            <a:rPr lang="en-US" dirty="0" err="1"/>
            <a:t>ijtimoiy</a:t>
          </a:r>
          <a:r>
            <a:rPr lang="en-US" dirty="0"/>
            <a:t> </a:t>
          </a:r>
          <a:r>
            <a:rPr lang="en-US" dirty="0" err="1"/>
            <a:t>huquqlar</a:t>
          </a:r>
          <a:endParaRPr lang="ru-RU" dirty="0"/>
        </a:p>
      </dgm:t>
    </dgm:pt>
    <dgm:pt modelId="{01960544-C3A4-4952-B7EF-8090B0F0B102}" type="parTrans" cxnId="{87412552-D141-466D-93D5-EA2917B2A9F0}">
      <dgm:prSet/>
      <dgm:spPr/>
      <dgm:t>
        <a:bodyPr/>
        <a:lstStyle/>
        <a:p>
          <a:endParaRPr lang="ru-RU"/>
        </a:p>
      </dgm:t>
    </dgm:pt>
    <dgm:pt modelId="{09946D7C-8CA3-460E-A2FA-CCA7910D80FB}" type="sibTrans" cxnId="{87412552-D141-466D-93D5-EA2917B2A9F0}">
      <dgm:prSet/>
      <dgm:spPr/>
      <dgm:t>
        <a:bodyPr/>
        <a:lstStyle/>
        <a:p>
          <a:endParaRPr lang="ru-RU"/>
        </a:p>
      </dgm:t>
    </dgm:pt>
    <dgm:pt modelId="{6E4888B3-F2D8-4313-ABEC-DCA203271C44}" type="pres">
      <dgm:prSet presAssocID="{4B214E94-34E3-4F31-ADBF-0DFD85196A68}" presName="linearFlow" presStyleCnt="0">
        <dgm:presLayoutVars>
          <dgm:dir/>
          <dgm:animLvl val="lvl"/>
          <dgm:resizeHandles val="exact"/>
        </dgm:presLayoutVars>
      </dgm:prSet>
      <dgm:spPr/>
    </dgm:pt>
    <dgm:pt modelId="{04E5A92D-9B82-4BCA-87EA-0D50A14AC072}" type="pres">
      <dgm:prSet presAssocID="{1FADB235-2413-4350-8FC9-B78230D15A27}" presName="composite" presStyleCnt="0"/>
      <dgm:spPr/>
    </dgm:pt>
    <dgm:pt modelId="{FE34F851-91E2-4218-92C7-CDDF21B4C9F1}" type="pres">
      <dgm:prSet presAssocID="{1FADB235-2413-4350-8FC9-B78230D15A27}" presName="parentText" presStyleLbl="alignNode1" presStyleIdx="0" presStyleCnt="3">
        <dgm:presLayoutVars>
          <dgm:chMax val="1"/>
          <dgm:bulletEnabled val="1"/>
        </dgm:presLayoutVars>
      </dgm:prSet>
      <dgm:spPr/>
    </dgm:pt>
    <dgm:pt modelId="{581A41EE-83AC-4743-B5A7-52B00665E685}" type="pres">
      <dgm:prSet presAssocID="{1FADB235-2413-4350-8FC9-B78230D15A27}" presName="descendantText" presStyleLbl="alignAcc1" presStyleIdx="0" presStyleCnt="3">
        <dgm:presLayoutVars>
          <dgm:bulletEnabled val="1"/>
        </dgm:presLayoutVars>
      </dgm:prSet>
      <dgm:spPr/>
    </dgm:pt>
    <dgm:pt modelId="{D34CCD0B-288E-41C0-BE11-D3E22904F823}" type="pres">
      <dgm:prSet presAssocID="{703445DC-E324-4408-A072-EE42136BAE83}" presName="sp" presStyleCnt="0"/>
      <dgm:spPr/>
    </dgm:pt>
    <dgm:pt modelId="{433870F3-F10F-4183-B4AF-1603584610A3}" type="pres">
      <dgm:prSet presAssocID="{D71D9EAB-7752-4E5D-A23F-6BEF2B7EE3B7}" presName="composite" presStyleCnt="0"/>
      <dgm:spPr/>
    </dgm:pt>
    <dgm:pt modelId="{F0F33CE9-F68C-4650-B51A-88DD0163A09A}" type="pres">
      <dgm:prSet presAssocID="{D71D9EAB-7752-4E5D-A23F-6BEF2B7EE3B7}" presName="parentText" presStyleLbl="alignNode1" presStyleIdx="1" presStyleCnt="3">
        <dgm:presLayoutVars>
          <dgm:chMax val="1"/>
          <dgm:bulletEnabled val="1"/>
        </dgm:presLayoutVars>
      </dgm:prSet>
      <dgm:spPr/>
    </dgm:pt>
    <dgm:pt modelId="{59ADB935-82F9-44A7-9A64-3232ACBF26FA}" type="pres">
      <dgm:prSet presAssocID="{D71D9EAB-7752-4E5D-A23F-6BEF2B7EE3B7}" presName="descendantText" presStyleLbl="alignAcc1" presStyleIdx="1" presStyleCnt="3">
        <dgm:presLayoutVars>
          <dgm:bulletEnabled val="1"/>
        </dgm:presLayoutVars>
      </dgm:prSet>
      <dgm:spPr/>
    </dgm:pt>
    <dgm:pt modelId="{8CD896AF-8587-417B-9B77-416C4ABD658C}" type="pres">
      <dgm:prSet presAssocID="{11A25146-FB00-494A-981B-279B78E106EE}" presName="sp" presStyleCnt="0"/>
      <dgm:spPr/>
    </dgm:pt>
    <dgm:pt modelId="{7A7EAAB3-8247-4F69-AB45-8515F6A9B4F9}" type="pres">
      <dgm:prSet presAssocID="{F99CBC46-24D1-4627-ADAA-BD7490B71B61}" presName="composite" presStyleCnt="0"/>
      <dgm:spPr/>
    </dgm:pt>
    <dgm:pt modelId="{030D016F-405A-40F2-8BE1-73B30082B854}" type="pres">
      <dgm:prSet presAssocID="{F99CBC46-24D1-4627-ADAA-BD7490B71B61}" presName="parentText" presStyleLbl="alignNode1" presStyleIdx="2" presStyleCnt="3">
        <dgm:presLayoutVars>
          <dgm:chMax val="1"/>
          <dgm:bulletEnabled val="1"/>
        </dgm:presLayoutVars>
      </dgm:prSet>
      <dgm:spPr/>
    </dgm:pt>
    <dgm:pt modelId="{18FE990C-3E64-4732-BDF3-D7A04983A39A}" type="pres">
      <dgm:prSet presAssocID="{F99CBC46-24D1-4627-ADAA-BD7490B71B61}" presName="descendantText" presStyleLbl="alignAcc1" presStyleIdx="2" presStyleCnt="3">
        <dgm:presLayoutVars>
          <dgm:bulletEnabled val="1"/>
        </dgm:presLayoutVars>
      </dgm:prSet>
      <dgm:spPr/>
    </dgm:pt>
  </dgm:ptLst>
  <dgm:cxnLst>
    <dgm:cxn modelId="{4FA3340A-EE54-46B2-AE97-D37BD621D343}" type="presOf" srcId="{4B214E94-34E3-4F31-ADBF-0DFD85196A68}" destId="{6E4888B3-F2D8-4313-ABEC-DCA203271C44}" srcOrd="0" destOrd="0" presId="urn:microsoft.com/office/officeart/2005/8/layout/chevron2"/>
    <dgm:cxn modelId="{ECFB9E5D-699F-44C3-88F5-4539D681A22D}" srcId="{4B214E94-34E3-4F31-ADBF-0DFD85196A68}" destId="{1FADB235-2413-4350-8FC9-B78230D15A27}" srcOrd="0" destOrd="0" parTransId="{FD448AF3-0786-4F6F-BF77-CCE2B54A8091}" sibTransId="{703445DC-E324-4408-A072-EE42136BAE83}"/>
    <dgm:cxn modelId="{1350F25F-8A3B-4D7C-8F6B-48D67F22102C}" type="presOf" srcId="{F99CBC46-24D1-4627-ADAA-BD7490B71B61}" destId="{030D016F-405A-40F2-8BE1-73B30082B854}" srcOrd="0" destOrd="0" presId="urn:microsoft.com/office/officeart/2005/8/layout/chevron2"/>
    <dgm:cxn modelId="{2A982161-7001-48D0-B097-F663BDF60B1A}" srcId="{D71D9EAB-7752-4E5D-A23F-6BEF2B7EE3B7}" destId="{802D3269-5B3D-40DA-957F-0D0EEC0155A5}" srcOrd="0" destOrd="0" parTransId="{E40DFD6B-AF0D-40D1-9434-46C327B15B1B}" sibTransId="{D38EAF83-C680-4DB1-B79A-DA90509E46E3}"/>
    <dgm:cxn modelId="{87412552-D141-466D-93D5-EA2917B2A9F0}" srcId="{F99CBC46-24D1-4627-ADAA-BD7490B71B61}" destId="{2BB281C3-A901-49B4-BC7E-DFA8D3C952F7}" srcOrd="0" destOrd="0" parTransId="{01960544-C3A4-4952-B7EF-8090B0F0B102}" sibTransId="{09946D7C-8CA3-460E-A2FA-CCA7910D80FB}"/>
    <dgm:cxn modelId="{965C7774-00C3-4ABA-B6F8-EE916D7C9FF8}" type="presOf" srcId="{561F49B3-E09A-4875-9116-B8974EF9871F}" destId="{581A41EE-83AC-4743-B5A7-52B00665E685}" srcOrd="0" destOrd="0" presId="urn:microsoft.com/office/officeart/2005/8/layout/chevron2"/>
    <dgm:cxn modelId="{F675177D-624F-4E49-AF10-01FB80C6926B}" type="presOf" srcId="{802D3269-5B3D-40DA-957F-0D0EEC0155A5}" destId="{59ADB935-82F9-44A7-9A64-3232ACBF26FA}" srcOrd="0" destOrd="0" presId="urn:microsoft.com/office/officeart/2005/8/layout/chevron2"/>
    <dgm:cxn modelId="{D9810B8A-348C-44C7-B322-A972A731F620}" srcId="{4B214E94-34E3-4F31-ADBF-0DFD85196A68}" destId="{F99CBC46-24D1-4627-ADAA-BD7490B71B61}" srcOrd="2" destOrd="0" parTransId="{92B6FD4B-F1D1-464B-B987-F09CED389D85}" sibTransId="{6550BF33-D51D-4CC5-9612-CC85A15EA33C}"/>
    <dgm:cxn modelId="{43DBF48A-6CE5-401E-9706-903F08257EC7}" srcId="{4B214E94-34E3-4F31-ADBF-0DFD85196A68}" destId="{D71D9EAB-7752-4E5D-A23F-6BEF2B7EE3B7}" srcOrd="1" destOrd="0" parTransId="{CCAF1B8A-3DCA-406A-AB79-E8A1C69658EE}" sibTransId="{11A25146-FB00-494A-981B-279B78E106EE}"/>
    <dgm:cxn modelId="{9D08A6A4-E0D0-41BA-90A6-24606E414949}" type="presOf" srcId="{D71D9EAB-7752-4E5D-A23F-6BEF2B7EE3B7}" destId="{F0F33CE9-F68C-4650-B51A-88DD0163A09A}" srcOrd="0" destOrd="0" presId="urn:microsoft.com/office/officeart/2005/8/layout/chevron2"/>
    <dgm:cxn modelId="{AD501BAF-5F94-4C47-94F5-1AD564023329}" srcId="{1FADB235-2413-4350-8FC9-B78230D15A27}" destId="{561F49B3-E09A-4875-9116-B8974EF9871F}" srcOrd="0" destOrd="0" parTransId="{D3ED133C-13C8-45D3-8018-6B8258F745FF}" sibTransId="{D46D0632-8BC3-4D47-98EC-9E19B6CB181C}"/>
    <dgm:cxn modelId="{50D7B0DD-864B-489E-8C05-C45E322EC506}" type="presOf" srcId="{2BB281C3-A901-49B4-BC7E-DFA8D3C952F7}" destId="{18FE990C-3E64-4732-BDF3-D7A04983A39A}" srcOrd="0" destOrd="0" presId="urn:microsoft.com/office/officeart/2005/8/layout/chevron2"/>
    <dgm:cxn modelId="{BCB096E6-CE5C-4B74-9F85-ABBAD32E0009}" type="presOf" srcId="{1FADB235-2413-4350-8FC9-B78230D15A27}" destId="{FE34F851-91E2-4218-92C7-CDDF21B4C9F1}" srcOrd="0" destOrd="0" presId="urn:microsoft.com/office/officeart/2005/8/layout/chevron2"/>
    <dgm:cxn modelId="{EFCAE8CA-7F1B-48BF-8F8B-1AEFF25B8EDC}" type="presParOf" srcId="{6E4888B3-F2D8-4313-ABEC-DCA203271C44}" destId="{04E5A92D-9B82-4BCA-87EA-0D50A14AC072}" srcOrd="0" destOrd="0" presId="urn:microsoft.com/office/officeart/2005/8/layout/chevron2"/>
    <dgm:cxn modelId="{8EF38010-D88A-4BB3-BBBF-D5DA79B369A7}" type="presParOf" srcId="{04E5A92D-9B82-4BCA-87EA-0D50A14AC072}" destId="{FE34F851-91E2-4218-92C7-CDDF21B4C9F1}" srcOrd="0" destOrd="0" presId="urn:microsoft.com/office/officeart/2005/8/layout/chevron2"/>
    <dgm:cxn modelId="{B24D6C4B-3710-4961-9271-C00ECDC8672F}" type="presParOf" srcId="{04E5A92D-9B82-4BCA-87EA-0D50A14AC072}" destId="{581A41EE-83AC-4743-B5A7-52B00665E685}" srcOrd="1" destOrd="0" presId="urn:microsoft.com/office/officeart/2005/8/layout/chevron2"/>
    <dgm:cxn modelId="{E1A5A9B3-AE27-4EDF-BE10-15A48C57CDE7}" type="presParOf" srcId="{6E4888B3-F2D8-4313-ABEC-DCA203271C44}" destId="{D34CCD0B-288E-41C0-BE11-D3E22904F823}" srcOrd="1" destOrd="0" presId="urn:microsoft.com/office/officeart/2005/8/layout/chevron2"/>
    <dgm:cxn modelId="{8FED59E9-D451-4373-9FBA-E1F92E346643}" type="presParOf" srcId="{6E4888B3-F2D8-4313-ABEC-DCA203271C44}" destId="{433870F3-F10F-4183-B4AF-1603584610A3}" srcOrd="2" destOrd="0" presId="urn:microsoft.com/office/officeart/2005/8/layout/chevron2"/>
    <dgm:cxn modelId="{2467B4D3-857E-4973-91EF-19AE6948E700}" type="presParOf" srcId="{433870F3-F10F-4183-B4AF-1603584610A3}" destId="{F0F33CE9-F68C-4650-B51A-88DD0163A09A}" srcOrd="0" destOrd="0" presId="urn:microsoft.com/office/officeart/2005/8/layout/chevron2"/>
    <dgm:cxn modelId="{90ECC67C-9BB8-4D9D-8DC0-D632F56C100F}" type="presParOf" srcId="{433870F3-F10F-4183-B4AF-1603584610A3}" destId="{59ADB935-82F9-44A7-9A64-3232ACBF26FA}" srcOrd="1" destOrd="0" presId="urn:microsoft.com/office/officeart/2005/8/layout/chevron2"/>
    <dgm:cxn modelId="{46140C0C-919E-4075-85C2-A4373B67B43A}" type="presParOf" srcId="{6E4888B3-F2D8-4313-ABEC-DCA203271C44}" destId="{8CD896AF-8587-417B-9B77-416C4ABD658C}" srcOrd="3" destOrd="0" presId="urn:microsoft.com/office/officeart/2005/8/layout/chevron2"/>
    <dgm:cxn modelId="{B04350B2-655A-40A9-8C29-61B6846E908D}" type="presParOf" srcId="{6E4888B3-F2D8-4313-ABEC-DCA203271C44}" destId="{7A7EAAB3-8247-4F69-AB45-8515F6A9B4F9}" srcOrd="4" destOrd="0" presId="urn:microsoft.com/office/officeart/2005/8/layout/chevron2"/>
    <dgm:cxn modelId="{B6CEF9B2-2006-4EC0-8283-671DF18A9D61}" type="presParOf" srcId="{7A7EAAB3-8247-4F69-AB45-8515F6A9B4F9}" destId="{030D016F-405A-40F2-8BE1-73B30082B854}" srcOrd="0" destOrd="0" presId="urn:microsoft.com/office/officeart/2005/8/layout/chevron2"/>
    <dgm:cxn modelId="{326273BA-093B-4C69-B9C0-4CAD19AF9F63}" type="presParOf" srcId="{7A7EAAB3-8247-4F69-AB45-8515F6A9B4F9}" destId="{18FE990C-3E64-4732-BDF3-D7A04983A39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9BB5E53-933E-48C9-97F5-61A7B093D879}"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ru-RU"/>
        </a:p>
      </dgm:t>
    </dgm:pt>
    <dgm:pt modelId="{1DBB2C62-6A49-4BD5-8FC4-7DEB2AE26014}">
      <dgm:prSet phldrT="[Текст]"/>
      <dgm:spPr/>
      <dgm:t>
        <a:bodyPr/>
        <a:lstStyle/>
        <a:p>
          <a:r>
            <a:rPr lang="uz-Latn-UZ" b="0" i="0" dirty="0">
              <a:solidFill>
                <a:schemeClr val="tx1"/>
              </a:solidFill>
            </a:rPr>
            <a:t>- malakali tibbiy xizmatdan foydalanish huquqi (40-modda);</a:t>
          </a:r>
          <a:endParaRPr lang="ru-RU" dirty="0">
            <a:solidFill>
              <a:schemeClr val="tx1"/>
            </a:solidFill>
          </a:endParaRPr>
        </a:p>
      </dgm:t>
    </dgm:pt>
    <dgm:pt modelId="{6DB58355-0FB4-496E-AE45-8477B4FDCB3E}" type="parTrans" cxnId="{F39E2FAC-20C1-45AD-95D2-7C26D43C8636}">
      <dgm:prSet/>
      <dgm:spPr/>
      <dgm:t>
        <a:bodyPr/>
        <a:lstStyle/>
        <a:p>
          <a:endParaRPr lang="ru-RU">
            <a:solidFill>
              <a:schemeClr val="tx1"/>
            </a:solidFill>
          </a:endParaRPr>
        </a:p>
      </dgm:t>
    </dgm:pt>
    <dgm:pt modelId="{6880B5D9-2AD8-4826-8D2D-DB06EFA4216A}" type="sibTrans" cxnId="{F39E2FAC-20C1-45AD-95D2-7C26D43C8636}">
      <dgm:prSet/>
      <dgm:spPr/>
      <dgm:t>
        <a:bodyPr/>
        <a:lstStyle/>
        <a:p>
          <a:endParaRPr lang="ru-RU">
            <a:solidFill>
              <a:schemeClr val="tx1"/>
            </a:solidFill>
          </a:endParaRPr>
        </a:p>
      </dgm:t>
    </dgm:pt>
    <dgm:pt modelId="{A35491BA-01C7-47F8-BF9C-BD8AF71A7482}">
      <dgm:prSet phldrT="[Текст]"/>
      <dgm:spPr/>
      <dgm:t>
        <a:bodyPr/>
        <a:lstStyle/>
        <a:p>
          <a:r>
            <a:rPr lang="uz-Latn-UZ" b="0" i="0" dirty="0">
              <a:solidFill>
                <a:schemeClr val="tx1"/>
              </a:solidFill>
            </a:rPr>
            <a:t>bilim olish huquqi (41-modda);</a:t>
          </a:r>
          <a:endParaRPr lang="ru-RU" dirty="0">
            <a:solidFill>
              <a:schemeClr val="tx1"/>
            </a:solidFill>
          </a:endParaRPr>
        </a:p>
      </dgm:t>
    </dgm:pt>
    <dgm:pt modelId="{6807DC10-9387-4F31-8625-B44C2AE99900}" type="parTrans" cxnId="{93DF624F-BE83-4287-86ED-96C89E7F4372}">
      <dgm:prSet/>
      <dgm:spPr/>
      <dgm:t>
        <a:bodyPr/>
        <a:lstStyle/>
        <a:p>
          <a:endParaRPr lang="ru-RU">
            <a:solidFill>
              <a:schemeClr val="tx1"/>
            </a:solidFill>
          </a:endParaRPr>
        </a:p>
      </dgm:t>
    </dgm:pt>
    <dgm:pt modelId="{4C088268-95D8-496B-BA5A-149B3FCEBD85}" type="sibTrans" cxnId="{93DF624F-BE83-4287-86ED-96C89E7F4372}">
      <dgm:prSet/>
      <dgm:spPr/>
      <dgm:t>
        <a:bodyPr/>
        <a:lstStyle/>
        <a:p>
          <a:endParaRPr lang="ru-RU">
            <a:solidFill>
              <a:schemeClr val="tx1"/>
            </a:solidFill>
          </a:endParaRPr>
        </a:p>
      </dgm:t>
    </dgm:pt>
    <dgm:pt modelId="{4B52521A-5C04-4C04-9C1A-93ACEB427C29}">
      <dgm:prSet phldrT="[Текст]"/>
      <dgm:spPr/>
      <dgm:t>
        <a:bodyPr/>
        <a:lstStyle/>
        <a:p>
          <a:r>
            <a:rPr lang="uz-Latn-UZ" b="0" i="0" dirty="0">
              <a:solidFill>
                <a:schemeClr val="tx1"/>
              </a:solidFill>
            </a:rPr>
            <a:t>ilmiy va texnikaviy ijod erkinligi, madaniyat yutuqlaridan foydalanish erkinligi (42-modda); </a:t>
          </a:r>
          <a:endParaRPr lang="ru-RU" dirty="0">
            <a:solidFill>
              <a:schemeClr val="tx1"/>
            </a:solidFill>
          </a:endParaRPr>
        </a:p>
      </dgm:t>
    </dgm:pt>
    <dgm:pt modelId="{2DBF4899-6C84-42B9-81DF-9C8FC0FF5834}" type="parTrans" cxnId="{9A91E3B0-727E-4B78-ABBF-013FEB8BCCCA}">
      <dgm:prSet/>
      <dgm:spPr/>
      <dgm:t>
        <a:bodyPr/>
        <a:lstStyle/>
        <a:p>
          <a:endParaRPr lang="ru-RU">
            <a:solidFill>
              <a:schemeClr val="tx1"/>
            </a:solidFill>
          </a:endParaRPr>
        </a:p>
      </dgm:t>
    </dgm:pt>
    <dgm:pt modelId="{134089A6-26AD-4906-A6A6-05D379F25E1A}" type="sibTrans" cxnId="{9A91E3B0-727E-4B78-ABBF-013FEB8BCCCA}">
      <dgm:prSet/>
      <dgm:spPr/>
      <dgm:t>
        <a:bodyPr/>
        <a:lstStyle/>
        <a:p>
          <a:endParaRPr lang="ru-RU">
            <a:solidFill>
              <a:schemeClr val="tx1"/>
            </a:solidFill>
          </a:endParaRPr>
        </a:p>
      </dgm:t>
    </dgm:pt>
    <dgm:pt modelId="{7F321C03-33CE-4383-BB0A-20BA93A71B64}">
      <dgm:prSet/>
      <dgm:spPr/>
      <dgm:t>
        <a:bodyPr/>
        <a:lstStyle/>
        <a:p>
          <a:r>
            <a:rPr lang="uz-Latn-UZ" b="0" i="0" dirty="0">
              <a:solidFill>
                <a:schemeClr val="tx1"/>
              </a:solidFill>
            </a:rPr>
            <a:t>iqtisodiy faoliyat, tadbirkorlik va mehnat qilish erkinligini huquqi (53-modda);</a:t>
          </a:r>
          <a:endParaRPr lang="ru-RU" dirty="0">
            <a:solidFill>
              <a:schemeClr val="tx1"/>
            </a:solidFill>
          </a:endParaRPr>
        </a:p>
      </dgm:t>
    </dgm:pt>
    <dgm:pt modelId="{DF5732CE-78AF-4C3C-AE68-4FF9C9004A70}" type="parTrans" cxnId="{905D15EA-356F-4DB5-9B3C-91E2F312CB8B}">
      <dgm:prSet/>
      <dgm:spPr/>
      <dgm:t>
        <a:bodyPr/>
        <a:lstStyle/>
        <a:p>
          <a:endParaRPr lang="ru-RU">
            <a:solidFill>
              <a:schemeClr val="tx1"/>
            </a:solidFill>
          </a:endParaRPr>
        </a:p>
      </dgm:t>
    </dgm:pt>
    <dgm:pt modelId="{4B7EB833-92DA-44AA-9064-4F8991C1DF48}" type="sibTrans" cxnId="{905D15EA-356F-4DB5-9B3C-91E2F312CB8B}">
      <dgm:prSet/>
      <dgm:spPr/>
      <dgm:t>
        <a:bodyPr/>
        <a:lstStyle/>
        <a:p>
          <a:endParaRPr lang="ru-RU">
            <a:solidFill>
              <a:schemeClr val="tx1"/>
            </a:solidFill>
          </a:endParaRPr>
        </a:p>
      </dgm:t>
    </dgm:pt>
    <dgm:pt modelId="{CA753BF8-1B97-4AEC-88C7-7094234443EC}" type="pres">
      <dgm:prSet presAssocID="{89BB5E53-933E-48C9-97F5-61A7B093D879}" presName="outerComposite" presStyleCnt="0">
        <dgm:presLayoutVars>
          <dgm:chMax val="5"/>
          <dgm:dir/>
          <dgm:resizeHandles val="exact"/>
        </dgm:presLayoutVars>
      </dgm:prSet>
      <dgm:spPr/>
    </dgm:pt>
    <dgm:pt modelId="{1B263CBB-B584-4A84-976E-3D3402D42BD0}" type="pres">
      <dgm:prSet presAssocID="{89BB5E53-933E-48C9-97F5-61A7B093D879}" presName="dummyMaxCanvas" presStyleCnt="0">
        <dgm:presLayoutVars/>
      </dgm:prSet>
      <dgm:spPr/>
    </dgm:pt>
    <dgm:pt modelId="{D3D46619-7D09-4E9B-89D3-A7626AB4E204}" type="pres">
      <dgm:prSet presAssocID="{89BB5E53-933E-48C9-97F5-61A7B093D879}" presName="FourNodes_1" presStyleLbl="node1" presStyleIdx="0" presStyleCnt="4">
        <dgm:presLayoutVars>
          <dgm:bulletEnabled val="1"/>
        </dgm:presLayoutVars>
      </dgm:prSet>
      <dgm:spPr/>
    </dgm:pt>
    <dgm:pt modelId="{69E7A0B0-18C1-4445-A869-7FB210BC673A}" type="pres">
      <dgm:prSet presAssocID="{89BB5E53-933E-48C9-97F5-61A7B093D879}" presName="FourNodes_2" presStyleLbl="node1" presStyleIdx="1" presStyleCnt="4">
        <dgm:presLayoutVars>
          <dgm:bulletEnabled val="1"/>
        </dgm:presLayoutVars>
      </dgm:prSet>
      <dgm:spPr/>
    </dgm:pt>
    <dgm:pt modelId="{D717064C-79AC-4B58-8BEC-54A94D0AF2ED}" type="pres">
      <dgm:prSet presAssocID="{89BB5E53-933E-48C9-97F5-61A7B093D879}" presName="FourNodes_3" presStyleLbl="node1" presStyleIdx="2" presStyleCnt="4">
        <dgm:presLayoutVars>
          <dgm:bulletEnabled val="1"/>
        </dgm:presLayoutVars>
      </dgm:prSet>
      <dgm:spPr/>
    </dgm:pt>
    <dgm:pt modelId="{8D180D32-3812-4884-B10E-28B5110D3D15}" type="pres">
      <dgm:prSet presAssocID="{89BB5E53-933E-48C9-97F5-61A7B093D879}" presName="FourNodes_4" presStyleLbl="node1" presStyleIdx="3" presStyleCnt="4">
        <dgm:presLayoutVars>
          <dgm:bulletEnabled val="1"/>
        </dgm:presLayoutVars>
      </dgm:prSet>
      <dgm:spPr/>
    </dgm:pt>
    <dgm:pt modelId="{839A5383-598C-493A-9737-43FBEB6D47DD}" type="pres">
      <dgm:prSet presAssocID="{89BB5E53-933E-48C9-97F5-61A7B093D879}" presName="FourConn_1-2" presStyleLbl="fgAccFollowNode1" presStyleIdx="0" presStyleCnt="3">
        <dgm:presLayoutVars>
          <dgm:bulletEnabled val="1"/>
        </dgm:presLayoutVars>
      </dgm:prSet>
      <dgm:spPr/>
    </dgm:pt>
    <dgm:pt modelId="{9B85DE9E-4EF8-4047-887F-3E73BB2CDB6A}" type="pres">
      <dgm:prSet presAssocID="{89BB5E53-933E-48C9-97F5-61A7B093D879}" presName="FourConn_2-3" presStyleLbl="fgAccFollowNode1" presStyleIdx="1" presStyleCnt="3">
        <dgm:presLayoutVars>
          <dgm:bulletEnabled val="1"/>
        </dgm:presLayoutVars>
      </dgm:prSet>
      <dgm:spPr/>
    </dgm:pt>
    <dgm:pt modelId="{A2EF464C-63F8-41E5-9650-2F9091572674}" type="pres">
      <dgm:prSet presAssocID="{89BB5E53-933E-48C9-97F5-61A7B093D879}" presName="FourConn_3-4" presStyleLbl="fgAccFollowNode1" presStyleIdx="2" presStyleCnt="3">
        <dgm:presLayoutVars>
          <dgm:bulletEnabled val="1"/>
        </dgm:presLayoutVars>
      </dgm:prSet>
      <dgm:spPr/>
    </dgm:pt>
    <dgm:pt modelId="{2C7CB7D7-4037-4CE7-A548-F7C283BC1C0A}" type="pres">
      <dgm:prSet presAssocID="{89BB5E53-933E-48C9-97F5-61A7B093D879}" presName="FourNodes_1_text" presStyleLbl="node1" presStyleIdx="3" presStyleCnt="4">
        <dgm:presLayoutVars>
          <dgm:bulletEnabled val="1"/>
        </dgm:presLayoutVars>
      </dgm:prSet>
      <dgm:spPr/>
    </dgm:pt>
    <dgm:pt modelId="{4289CFBD-BD3E-47E6-8485-87AEA578467A}" type="pres">
      <dgm:prSet presAssocID="{89BB5E53-933E-48C9-97F5-61A7B093D879}" presName="FourNodes_2_text" presStyleLbl="node1" presStyleIdx="3" presStyleCnt="4">
        <dgm:presLayoutVars>
          <dgm:bulletEnabled val="1"/>
        </dgm:presLayoutVars>
      </dgm:prSet>
      <dgm:spPr/>
    </dgm:pt>
    <dgm:pt modelId="{C059F28C-37E6-4549-9CF9-39D5D29B8051}" type="pres">
      <dgm:prSet presAssocID="{89BB5E53-933E-48C9-97F5-61A7B093D879}" presName="FourNodes_3_text" presStyleLbl="node1" presStyleIdx="3" presStyleCnt="4">
        <dgm:presLayoutVars>
          <dgm:bulletEnabled val="1"/>
        </dgm:presLayoutVars>
      </dgm:prSet>
      <dgm:spPr/>
    </dgm:pt>
    <dgm:pt modelId="{63541679-64E1-4383-B8C5-2F1FCD2192DD}" type="pres">
      <dgm:prSet presAssocID="{89BB5E53-933E-48C9-97F5-61A7B093D879}" presName="FourNodes_4_text" presStyleLbl="node1" presStyleIdx="3" presStyleCnt="4">
        <dgm:presLayoutVars>
          <dgm:bulletEnabled val="1"/>
        </dgm:presLayoutVars>
      </dgm:prSet>
      <dgm:spPr/>
    </dgm:pt>
  </dgm:ptLst>
  <dgm:cxnLst>
    <dgm:cxn modelId="{4A7B2403-866C-4EB6-86BF-F77D665B5A79}" type="presOf" srcId="{1DBB2C62-6A49-4BD5-8FC4-7DEB2AE26014}" destId="{D3D46619-7D09-4E9B-89D3-A7626AB4E204}" srcOrd="0" destOrd="0" presId="urn:microsoft.com/office/officeart/2005/8/layout/vProcess5"/>
    <dgm:cxn modelId="{F85B960E-D735-4DED-8B71-2090B72E43C5}" type="presOf" srcId="{4B52521A-5C04-4C04-9C1A-93ACEB427C29}" destId="{D717064C-79AC-4B58-8BEC-54A94D0AF2ED}" srcOrd="0" destOrd="0" presId="urn:microsoft.com/office/officeart/2005/8/layout/vProcess5"/>
    <dgm:cxn modelId="{28220423-906A-493E-A884-112625C16616}" type="presOf" srcId="{4C088268-95D8-496B-BA5A-149B3FCEBD85}" destId="{9B85DE9E-4EF8-4047-887F-3E73BB2CDB6A}" srcOrd="0" destOrd="0" presId="urn:microsoft.com/office/officeart/2005/8/layout/vProcess5"/>
    <dgm:cxn modelId="{7FBC6A2C-AD6F-4136-80FB-EF791D73E612}" type="presOf" srcId="{A35491BA-01C7-47F8-BF9C-BD8AF71A7482}" destId="{69E7A0B0-18C1-4445-A869-7FB210BC673A}" srcOrd="0" destOrd="0" presId="urn:microsoft.com/office/officeart/2005/8/layout/vProcess5"/>
    <dgm:cxn modelId="{DEB4A668-6EDF-4D3B-9CB4-483AC218A933}" type="presOf" srcId="{89BB5E53-933E-48C9-97F5-61A7B093D879}" destId="{CA753BF8-1B97-4AEC-88C7-7094234443EC}" srcOrd="0" destOrd="0" presId="urn:microsoft.com/office/officeart/2005/8/layout/vProcess5"/>
    <dgm:cxn modelId="{AE0BFA6A-0E3B-4D41-A75A-2A11E75F71E1}" type="presOf" srcId="{6880B5D9-2AD8-4826-8D2D-DB06EFA4216A}" destId="{839A5383-598C-493A-9737-43FBEB6D47DD}" srcOrd="0" destOrd="0" presId="urn:microsoft.com/office/officeart/2005/8/layout/vProcess5"/>
    <dgm:cxn modelId="{877CFD4A-0EA3-4C3B-9D0F-44D07BB9B938}" type="presOf" srcId="{A35491BA-01C7-47F8-BF9C-BD8AF71A7482}" destId="{4289CFBD-BD3E-47E6-8485-87AEA578467A}" srcOrd="1" destOrd="0" presId="urn:microsoft.com/office/officeart/2005/8/layout/vProcess5"/>
    <dgm:cxn modelId="{93DF624F-BE83-4287-86ED-96C89E7F4372}" srcId="{89BB5E53-933E-48C9-97F5-61A7B093D879}" destId="{A35491BA-01C7-47F8-BF9C-BD8AF71A7482}" srcOrd="1" destOrd="0" parTransId="{6807DC10-9387-4F31-8625-B44C2AE99900}" sibTransId="{4C088268-95D8-496B-BA5A-149B3FCEBD85}"/>
    <dgm:cxn modelId="{59A75587-04F9-4E1B-854C-CAA54D6D767D}" type="presOf" srcId="{134089A6-26AD-4906-A6A6-05D379F25E1A}" destId="{A2EF464C-63F8-41E5-9650-2F9091572674}" srcOrd="0" destOrd="0" presId="urn:microsoft.com/office/officeart/2005/8/layout/vProcess5"/>
    <dgm:cxn modelId="{CE133188-ED53-414E-A399-D41193B6D87A}" type="presOf" srcId="{4B52521A-5C04-4C04-9C1A-93ACEB427C29}" destId="{C059F28C-37E6-4549-9CF9-39D5D29B8051}" srcOrd="1" destOrd="0" presId="urn:microsoft.com/office/officeart/2005/8/layout/vProcess5"/>
    <dgm:cxn modelId="{692B348A-6D5B-4684-AB0E-E79E60E5D81D}" type="presOf" srcId="{1DBB2C62-6A49-4BD5-8FC4-7DEB2AE26014}" destId="{2C7CB7D7-4037-4CE7-A548-F7C283BC1C0A}" srcOrd="1" destOrd="0" presId="urn:microsoft.com/office/officeart/2005/8/layout/vProcess5"/>
    <dgm:cxn modelId="{D5FAF895-A05E-4E7D-BA60-C67FE120A672}" type="presOf" srcId="{7F321C03-33CE-4383-BB0A-20BA93A71B64}" destId="{8D180D32-3812-4884-B10E-28B5110D3D15}" srcOrd="0" destOrd="0" presId="urn:microsoft.com/office/officeart/2005/8/layout/vProcess5"/>
    <dgm:cxn modelId="{F39E2FAC-20C1-45AD-95D2-7C26D43C8636}" srcId="{89BB5E53-933E-48C9-97F5-61A7B093D879}" destId="{1DBB2C62-6A49-4BD5-8FC4-7DEB2AE26014}" srcOrd="0" destOrd="0" parTransId="{6DB58355-0FB4-496E-AE45-8477B4FDCB3E}" sibTransId="{6880B5D9-2AD8-4826-8D2D-DB06EFA4216A}"/>
    <dgm:cxn modelId="{9A91E3B0-727E-4B78-ABBF-013FEB8BCCCA}" srcId="{89BB5E53-933E-48C9-97F5-61A7B093D879}" destId="{4B52521A-5C04-4C04-9C1A-93ACEB427C29}" srcOrd="2" destOrd="0" parTransId="{2DBF4899-6C84-42B9-81DF-9C8FC0FF5834}" sibTransId="{134089A6-26AD-4906-A6A6-05D379F25E1A}"/>
    <dgm:cxn modelId="{3CFE08B9-7F1A-4784-BCE0-F961E4615E0B}" type="presOf" srcId="{7F321C03-33CE-4383-BB0A-20BA93A71B64}" destId="{63541679-64E1-4383-B8C5-2F1FCD2192DD}" srcOrd="1" destOrd="0" presId="urn:microsoft.com/office/officeart/2005/8/layout/vProcess5"/>
    <dgm:cxn modelId="{905D15EA-356F-4DB5-9B3C-91E2F312CB8B}" srcId="{89BB5E53-933E-48C9-97F5-61A7B093D879}" destId="{7F321C03-33CE-4383-BB0A-20BA93A71B64}" srcOrd="3" destOrd="0" parTransId="{DF5732CE-78AF-4C3C-AE68-4FF9C9004A70}" sibTransId="{4B7EB833-92DA-44AA-9064-4F8991C1DF48}"/>
    <dgm:cxn modelId="{BBF10E1E-4E49-4B2A-82AE-C13CD5ED4B98}" type="presParOf" srcId="{CA753BF8-1B97-4AEC-88C7-7094234443EC}" destId="{1B263CBB-B584-4A84-976E-3D3402D42BD0}" srcOrd="0" destOrd="0" presId="urn:microsoft.com/office/officeart/2005/8/layout/vProcess5"/>
    <dgm:cxn modelId="{8875203E-8C20-4F68-8303-36B91CD02512}" type="presParOf" srcId="{CA753BF8-1B97-4AEC-88C7-7094234443EC}" destId="{D3D46619-7D09-4E9B-89D3-A7626AB4E204}" srcOrd="1" destOrd="0" presId="urn:microsoft.com/office/officeart/2005/8/layout/vProcess5"/>
    <dgm:cxn modelId="{67355947-A7D4-4640-9E6D-193435198F17}" type="presParOf" srcId="{CA753BF8-1B97-4AEC-88C7-7094234443EC}" destId="{69E7A0B0-18C1-4445-A869-7FB210BC673A}" srcOrd="2" destOrd="0" presId="urn:microsoft.com/office/officeart/2005/8/layout/vProcess5"/>
    <dgm:cxn modelId="{DC089E7F-0F14-4DDD-B80C-1590D998259F}" type="presParOf" srcId="{CA753BF8-1B97-4AEC-88C7-7094234443EC}" destId="{D717064C-79AC-4B58-8BEC-54A94D0AF2ED}" srcOrd="3" destOrd="0" presId="urn:microsoft.com/office/officeart/2005/8/layout/vProcess5"/>
    <dgm:cxn modelId="{E8ECAEA1-F41C-4B03-BC6F-1D66C3F2B071}" type="presParOf" srcId="{CA753BF8-1B97-4AEC-88C7-7094234443EC}" destId="{8D180D32-3812-4884-B10E-28B5110D3D15}" srcOrd="4" destOrd="0" presId="urn:microsoft.com/office/officeart/2005/8/layout/vProcess5"/>
    <dgm:cxn modelId="{2D8A58D5-21CC-45D2-83D3-7ECA9724B6D3}" type="presParOf" srcId="{CA753BF8-1B97-4AEC-88C7-7094234443EC}" destId="{839A5383-598C-493A-9737-43FBEB6D47DD}" srcOrd="5" destOrd="0" presId="urn:microsoft.com/office/officeart/2005/8/layout/vProcess5"/>
    <dgm:cxn modelId="{46E77337-7A06-4BB1-8D90-600B894D9E78}" type="presParOf" srcId="{CA753BF8-1B97-4AEC-88C7-7094234443EC}" destId="{9B85DE9E-4EF8-4047-887F-3E73BB2CDB6A}" srcOrd="6" destOrd="0" presId="urn:microsoft.com/office/officeart/2005/8/layout/vProcess5"/>
    <dgm:cxn modelId="{5BF395C4-FDA9-46CE-9502-6FFFFD72C0FB}" type="presParOf" srcId="{CA753BF8-1B97-4AEC-88C7-7094234443EC}" destId="{A2EF464C-63F8-41E5-9650-2F9091572674}" srcOrd="7" destOrd="0" presId="urn:microsoft.com/office/officeart/2005/8/layout/vProcess5"/>
    <dgm:cxn modelId="{284E291D-C948-43E4-A8EA-5470CDA3CC47}" type="presParOf" srcId="{CA753BF8-1B97-4AEC-88C7-7094234443EC}" destId="{2C7CB7D7-4037-4CE7-A548-F7C283BC1C0A}" srcOrd="8" destOrd="0" presId="urn:microsoft.com/office/officeart/2005/8/layout/vProcess5"/>
    <dgm:cxn modelId="{7EE8BCD6-D9F8-4AC5-845A-ABF51C89F132}" type="presParOf" srcId="{CA753BF8-1B97-4AEC-88C7-7094234443EC}" destId="{4289CFBD-BD3E-47E6-8485-87AEA578467A}" srcOrd="9" destOrd="0" presId="urn:microsoft.com/office/officeart/2005/8/layout/vProcess5"/>
    <dgm:cxn modelId="{8846B181-97A9-43FD-A3D6-E5100D0CE111}" type="presParOf" srcId="{CA753BF8-1B97-4AEC-88C7-7094234443EC}" destId="{C059F28C-37E6-4549-9CF9-39D5D29B8051}" srcOrd="10" destOrd="0" presId="urn:microsoft.com/office/officeart/2005/8/layout/vProcess5"/>
    <dgm:cxn modelId="{EE786933-1E8B-4F34-9389-3A1901953B7C}" type="presParOf" srcId="{CA753BF8-1B97-4AEC-88C7-7094234443EC}" destId="{63541679-64E1-4383-B8C5-2F1FCD2192DD}"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2737ACA-03A7-405C-8DB4-D43D8B68A1BD}" type="doc">
      <dgm:prSet loTypeId="urn:microsoft.com/office/officeart/2005/8/layout/hierarchy3" loCatId="list" qsTypeId="urn:microsoft.com/office/officeart/2005/8/quickstyle/simple1" qsCatId="simple" csTypeId="urn:microsoft.com/office/officeart/2005/8/colors/colorful4" csCatId="colorful" phldr="1"/>
      <dgm:spPr/>
      <dgm:t>
        <a:bodyPr/>
        <a:lstStyle/>
        <a:p>
          <a:endParaRPr lang="ru-RU"/>
        </a:p>
      </dgm:t>
    </dgm:pt>
    <dgm:pt modelId="{0C861812-4A2C-49BA-93E4-F0525DF4BF1F}">
      <dgm:prSet phldrT="[Текст]"/>
      <dgm:spPr/>
      <dgm:t>
        <a:bodyPr/>
        <a:lstStyle/>
        <a:p>
          <a:r>
            <a:rPr lang="uz-Latn-UZ" b="1" dirty="0"/>
            <a:t>41-modda.</a:t>
          </a:r>
          <a:endParaRPr lang="ru-RU" dirty="0"/>
        </a:p>
      </dgm:t>
    </dgm:pt>
    <dgm:pt modelId="{75AC9BDE-D319-4424-B198-B2E200D4D8E9}" type="parTrans" cxnId="{3F541111-82B7-42FF-9B72-5A5979870551}">
      <dgm:prSet/>
      <dgm:spPr/>
      <dgm:t>
        <a:bodyPr/>
        <a:lstStyle/>
        <a:p>
          <a:endParaRPr lang="ru-RU"/>
        </a:p>
      </dgm:t>
    </dgm:pt>
    <dgm:pt modelId="{1AA69C30-A64F-4996-8B03-E7E865DA4BBA}" type="sibTrans" cxnId="{3F541111-82B7-42FF-9B72-5A5979870551}">
      <dgm:prSet/>
      <dgm:spPr/>
      <dgm:t>
        <a:bodyPr/>
        <a:lstStyle/>
        <a:p>
          <a:endParaRPr lang="ru-RU"/>
        </a:p>
      </dgm:t>
    </dgm:pt>
    <dgm:pt modelId="{FB4AA25A-8B5C-4EB8-9EF9-CAEB5A9589A4}">
      <dgm:prSet phldrT="[Текст]"/>
      <dgm:spPr/>
      <dgm:t>
        <a:bodyPr/>
        <a:lstStyle/>
        <a:p>
          <a:r>
            <a:rPr lang="uz-Latn-UZ" dirty="0"/>
            <a:t>Har bir shaxs mulkdor boʻlishga haqli.</a:t>
          </a:r>
          <a:endParaRPr lang="ru-RU" dirty="0"/>
        </a:p>
      </dgm:t>
    </dgm:pt>
    <dgm:pt modelId="{3A3B440A-5AFD-4578-BED1-D39AF602C3F3}" type="parTrans" cxnId="{EA83B1E1-AA21-4E5C-BCCF-0D85A414F4BF}">
      <dgm:prSet/>
      <dgm:spPr/>
      <dgm:t>
        <a:bodyPr/>
        <a:lstStyle/>
        <a:p>
          <a:endParaRPr lang="ru-RU"/>
        </a:p>
      </dgm:t>
    </dgm:pt>
    <dgm:pt modelId="{85E6EE80-2A08-41B4-91AA-874A2AA82FB2}" type="sibTrans" cxnId="{EA83B1E1-AA21-4E5C-BCCF-0D85A414F4BF}">
      <dgm:prSet/>
      <dgm:spPr/>
      <dgm:t>
        <a:bodyPr/>
        <a:lstStyle/>
        <a:p>
          <a:endParaRPr lang="ru-RU"/>
        </a:p>
      </dgm:t>
    </dgm:pt>
    <dgm:pt modelId="{B0340A13-D199-47A8-94F7-4C435682DA36}">
      <dgm:prSet phldrT="[Текст]"/>
      <dgm:spPr/>
      <dgm:t>
        <a:bodyPr/>
        <a:lstStyle/>
        <a:p>
          <a:r>
            <a:rPr lang="uz-Latn-UZ" dirty="0"/>
            <a:t>Bank operatsiyalarining, omonatlarning va hisobvaraqlarning sir tutilishi, </a:t>
          </a:r>
        </a:p>
        <a:p>
          <a:r>
            <a:rPr lang="uz-Latn-UZ" dirty="0"/>
            <a:t>shuningdek meros huquqi qonun bilan kafolatlanadi.</a:t>
          </a:r>
          <a:endParaRPr lang="ru-RU" dirty="0"/>
        </a:p>
      </dgm:t>
    </dgm:pt>
    <dgm:pt modelId="{895D15F7-A7DF-4D0A-8DA4-19F8F15B2F9D}" type="parTrans" cxnId="{A62ED9FA-F940-40D7-AB23-486A4A1523CA}">
      <dgm:prSet/>
      <dgm:spPr/>
      <dgm:t>
        <a:bodyPr/>
        <a:lstStyle/>
        <a:p>
          <a:endParaRPr lang="ru-RU"/>
        </a:p>
      </dgm:t>
    </dgm:pt>
    <dgm:pt modelId="{21E25321-D211-46A6-9227-ECC9FAA345E2}" type="sibTrans" cxnId="{A62ED9FA-F940-40D7-AB23-486A4A1523CA}">
      <dgm:prSet/>
      <dgm:spPr/>
      <dgm:t>
        <a:bodyPr/>
        <a:lstStyle/>
        <a:p>
          <a:endParaRPr lang="ru-RU"/>
        </a:p>
      </dgm:t>
    </dgm:pt>
    <dgm:pt modelId="{39DBEC22-AE8C-4CBA-B731-1A1DF24502FB}">
      <dgm:prSet phldrT="[Текст]"/>
      <dgm:spPr/>
      <dgm:t>
        <a:bodyPr/>
        <a:lstStyle/>
        <a:p>
          <a:r>
            <a:rPr lang="uz-Latn-UZ" b="1" dirty="0"/>
            <a:t>43-modda. </a:t>
          </a:r>
          <a:endParaRPr lang="ru-RU" dirty="0"/>
        </a:p>
      </dgm:t>
    </dgm:pt>
    <dgm:pt modelId="{F10538A0-A27C-4C19-B295-6E592DE22F0A}" type="parTrans" cxnId="{298CE7FE-BB74-4AED-A912-DCF4A0492145}">
      <dgm:prSet/>
      <dgm:spPr/>
      <dgm:t>
        <a:bodyPr/>
        <a:lstStyle/>
        <a:p>
          <a:endParaRPr lang="ru-RU"/>
        </a:p>
      </dgm:t>
    </dgm:pt>
    <dgm:pt modelId="{72FA8AC7-266B-485B-8FFE-7F260252AEAD}" type="sibTrans" cxnId="{298CE7FE-BB74-4AED-A912-DCF4A0492145}">
      <dgm:prSet/>
      <dgm:spPr/>
      <dgm:t>
        <a:bodyPr/>
        <a:lstStyle/>
        <a:p>
          <a:endParaRPr lang="ru-RU"/>
        </a:p>
      </dgm:t>
    </dgm:pt>
    <dgm:pt modelId="{98EC81F0-FC8C-48BD-8938-4040C0CB4D6A}">
      <dgm:prSet phldrT="[Текст]"/>
      <dgm:spPr/>
      <dgm:t>
        <a:bodyPr/>
        <a:lstStyle/>
        <a:p>
          <a:r>
            <a:rPr lang="uz-Latn-UZ" dirty="0"/>
            <a:t>Davlat fuqarolarning bandligini taʼminlash, ularni ishsizlikdan himoya </a:t>
          </a:r>
        </a:p>
        <a:p>
          <a:r>
            <a:rPr lang="uz-Latn-UZ" dirty="0"/>
            <a:t>qilish, shuningdek kambagʻallikni qisqartirish choralarini koʻradi. </a:t>
          </a:r>
          <a:endParaRPr lang="ru-RU" dirty="0"/>
        </a:p>
      </dgm:t>
    </dgm:pt>
    <dgm:pt modelId="{F166B870-317B-4145-A20D-68D4CC647085}" type="parTrans" cxnId="{3CD7FFB7-B679-4F02-A036-6278F5C6D039}">
      <dgm:prSet/>
      <dgm:spPr/>
      <dgm:t>
        <a:bodyPr/>
        <a:lstStyle/>
        <a:p>
          <a:endParaRPr lang="ru-RU"/>
        </a:p>
      </dgm:t>
    </dgm:pt>
    <dgm:pt modelId="{6A2E22BC-9766-4A9B-A7CE-47534A28F24E}" type="sibTrans" cxnId="{3CD7FFB7-B679-4F02-A036-6278F5C6D039}">
      <dgm:prSet/>
      <dgm:spPr/>
      <dgm:t>
        <a:bodyPr/>
        <a:lstStyle/>
        <a:p>
          <a:endParaRPr lang="ru-RU"/>
        </a:p>
      </dgm:t>
    </dgm:pt>
    <dgm:pt modelId="{BABDB98E-6869-43A7-81FF-2ABCA1B17C3B}">
      <dgm:prSet phldrT="[Текст]"/>
      <dgm:spPr/>
      <dgm:t>
        <a:bodyPr/>
        <a:lstStyle/>
        <a:p>
          <a:r>
            <a:rPr lang="uz-Latn-UZ" dirty="0"/>
            <a:t>Davlat fuqarolarning kasbiy tayyorgarligini va qayta tayyorlanishini </a:t>
          </a:r>
        </a:p>
        <a:p>
          <a:r>
            <a:rPr lang="uz-Latn-UZ" dirty="0"/>
            <a:t>tashkil etadi hamda ragʻbatlantiradi.</a:t>
          </a:r>
          <a:endParaRPr lang="ru-RU" dirty="0"/>
        </a:p>
      </dgm:t>
    </dgm:pt>
    <dgm:pt modelId="{A064349B-FCFF-4DC4-A3EA-66817B6CFEFC}" type="parTrans" cxnId="{4CC5D00C-1BEE-4AD1-A0CC-B4636DC4AEB3}">
      <dgm:prSet/>
      <dgm:spPr/>
      <dgm:t>
        <a:bodyPr/>
        <a:lstStyle/>
        <a:p>
          <a:endParaRPr lang="ru-RU"/>
        </a:p>
      </dgm:t>
    </dgm:pt>
    <dgm:pt modelId="{4BB396BF-9839-4FD6-A276-A2BBA0D8F63E}" type="sibTrans" cxnId="{4CC5D00C-1BEE-4AD1-A0CC-B4636DC4AEB3}">
      <dgm:prSet/>
      <dgm:spPr/>
      <dgm:t>
        <a:bodyPr/>
        <a:lstStyle/>
        <a:p>
          <a:endParaRPr lang="ru-RU"/>
        </a:p>
      </dgm:t>
    </dgm:pt>
    <dgm:pt modelId="{5B3DD11A-BD38-4E42-96BB-0EB5BA3CC7C2}" type="pres">
      <dgm:prSet presAssocID="{42737ACA-03A7-405C-8DB4-D43D8B68A1BD}" presName="diagram" presStyleCnt="0">
        <dgm:presLayoutVars>
          <dgm:chPref val="1"/>
          <dgm:dir/>
          <dgm:animOne val="branch"/>
          <dgm:animLvl val="lvl"/>
          <dgm:resizeHandles/>
        </dgm:presLayoutVars>
      </dgm:prSet>
      <dgm:spPr/>
    </dgm:pt>
    <dgm:pt modelId="{1D6F6645-B2E8-43FB-9D5E-B3C94F994A12}" type="pres">
      <dgm:prSet presAssocID="{0C861812-4A2C-49BA-93E4-F0525DF4BF1F}" presName="root" presStyleCnt="0"/>
      <dgm:spPr/>
    </dgm:pt>
    <dgm:pt modelId="{21A9490F-C5C2-4F28-950C-953B62B1731B}" type="pres">
      <dgm:prSet presAssocID="{0C861812-4A2C-49BA-93E4-F0525DF4BF1F}" presName="rootComposite" presStyleCnt="0"/>
      <dgm:spPr/>
    </dgm:pt>
    <dgm:pt modelId="{C9A88746-2CD2-4159-BA48-4DEC9AE5FC59}" type="pres">
      <dgm:prSet presAssocID="{0C861812-4A2C-49BA-93E4-F0525DF4BF1F}" presName="rootText" presStyleLbl="node1" presStyleIdx="0" presStyleCnt="2"/>
      <dgm:spPr/>
    </dgm:pt>
    <dgm:pt modelId="{F7F2E37E-5A38-45CA-BA85-E24B00A7CC9A}" type="pres">
      <dgm:prSet presAssocID="{0C861812-4A2C-49BA-93E4-F0525DF4BF1F}" presName="rootConnector" presStyleLbl="node1" presStyleIdx="0" presStyleCnt="2"/>
      <dgm:spPr/>
    </dgm:pt>
    <dgm:pt modelId="{6A8F06A1-B1CC-4605-8BBE-60747FF4030F}" type="pres">
      <dgm:prSet presAssocID="{0C861812-4A2C-49BA-93E4-F0525DF4BF1F}" presName="childShape" presStyleCnt="0"/>
      <dgm:spPr/>
    </dgm:pt>
    <dgm:pt modelId="{1FB88A6C-710C-4E15-9BA7-C24DEABACE96}" type="pres">
      <dgm:prSet presAssocID="{3A3B440A-5AFD-4578-BED1-D39AF602C3F3}" presName="Name13" presStyleLbl="parChTrans1D2" presStyleIdx="0" presStyleCnt="4"/>
      <dgm:spPr/>
    </dgm:pt>
    <dgm:pt modelId="{8581386B-AAEA-4256-BC18-25E8FC82E8EC}" type="pres">
      <dgm:prSet presAssocID="{FB4AA25A-8B5C-4EB8-9EF9-CAEB5A9589A4}" presName="childText" presStyleLbl="bgAcc1" presStyleIdx="0" presStyleCnt="4">
        <dgm:presLayoutVars>
          <dgm:bulletEnabled val="1"/>
        </dgm:presLayoutVars>
      </dgm:prSet>
      <dgm:spPr/>
    </dgm:pt>
    <dgm:pt modelId="{0F1026F2-DB09-4E8A-8E25-FDB4BB0AE14A}" type="pres">
      <dgm:prSet presAssocID="{895D15F7-A7DF-4D0A-8DA4-19F8F15B2F9D}" presName="Name13" presStyleLbl="parChTrans1D2" presStyleIdx="1" presStyleCnt="4"/>
      <dgm:spPr/>
    </dgm:pt>
    <dgm:pt modelId="{A7CE1DB9-0DCC-42C2-A504-3A744A5BD5EF}" type="pres">
      <dgm:prSet presAssocID="{B0340A13-D199-47A8-94F7-4C435682DA36}" presName="childText" presStyleLbl="bgAcc1" presStyleIdx="1" presStyleCnt="4">
        <dgm:presLayoutVars>
          <dgm:bulletEnabled val="1"/>
        </dgm:presLayoutVars>
      </dgm:prSet>
      <dgm:spPr/>
    </dgm:pt>
    <dgm:pt modelId="{CEDF505A-C337-40B2-97C2-5388EFD6A762}" type="pres">
      <dgm:prSet presAssocID="{39DBEC22-AE8C-4CBA-B731-1A1DF24502FB}" presName="root" presStyleCnt="0"/>
      <dgm:spPr/>
    </dgm:pt>
    <dgm:pt modelId="{99F7936D-410A-4F6B-9FC1-A9FB22C254DB}" type="pres">
      <dgm:prSet presAssocID="{39DBEC22-AE8C-4CBA-B731-1A1DF24502FB}" presName="rootComposite" presStyleCnt="0"/>
      <dgm:spPr/>
    </dgm:pt>
    <dgm:pt modelId="{957548DA-DC09-4804-9D4F-9D32D53A812D}" type="pres">
      <dgm:prSet presAssocID="{39DBEC22-AE8C-4CBA-B731-1A1DF24502FB}" presName="rootText" presStyleLbl="node1" presStyleIdx="1" presStyleCnt="2"/>
      <dgm:spPr/>
    </dgm:pt>
    <dgm:pt modelId="{BE96044A-A52F-42DD-A2C4-F73DA488D59F}" type="pres">
      <dgm:prSet presAssocID="{39DBEC22-AE8C-4CBA-B731-1A1DF24502FB}" presName="rootConnector" presStyleLbl="node1" presStyleIdx="1" presStyleCnt="2"/>
      <dgm:spPr/>
    </dgm:pt>
    <dgm:pt modelId="{DB6B4C97-9E56-4E48-8A88-3332406A54D4}" type="pres">
      <dgm:prSet presAssocID="{39DBEC22-AE8C-4CBA-B731-1A1DF24502FB}" presName="childShape" presStyleCnt="0"/>
      <dgm:spPr/>
    </dgm:pt>
    <dgm:pt modelId="{9C838AC8-4BDA-4A34-B31F-419529C3F5DF}" type="pres">
      <dgm:prSet presAssocID="{F166B870-317B-4145-A20D-68D4CC647085}" presName="Name13" presStyleLbl="parChTrans1D2" presStyleIdx="2" presStyleCnt="4"/>
      <dgm:spPr/>
    </dgm:pt>
    <dgm:pt modelId="{B8C05157-94D2-4967-AD49-6B3C6CDD3399}" type="pres">
      <dgm:prSet presAssocID="{98EC81F0-FC8C-48BD-8938-4040C0CB4D6A}" presName="childText" presStyleLbl="bgAcc1" presStyleIdx="2" presStyleCnt="4">
        <dgm:presLayoutVars>
          <dgm:bulletEnabled val="1"/>
        </dgm:presLayoutVars>
      </dgm:prSet>
      <dgm:spPr/>
    </dgm:pt>
    <dgm:pt modelId="{927F8F40-8E2F-4B4E-AD94-F15CC565A5FF}" type="pres">
      <dgm:prSet presAssocID="{A064349B-FCFF-4DC4-A3EA-66817B6CFEFC}" presName="Name13" presStyleLbl="parChTrans1D2" presStyleIdx="3" presStyleCnt="4"/>
      <dgm:spPr/>
    </dgm:pt>
    <dgm:pt modelId="{32C7FA5A-AACE-4BB4-8789-74A0B0E839D4}" type="pres">
      <dgm:prSet presAssocID="{BABDB98E-6869-43A7-81FF-2ABCA1B17C3B}" presName="childText" presStyleLbl="bgAcc1" presStyleIdx="3" presStyleCnt="4">
        <dgm:presLayoutVars>
          <dgm:bulletEnabled val="1"/>
        </dgm:presLayoutVars>
      </dgm:prSet>
      <dgm:spPr/>
    </dgm:pt>
  </dgm:ptLst>
  <dgm:cxnLst>
    <dgm:cxn modelId="{F484CD02-6185-48D5-A10C-B9C546E76615}" type="presOf" srcId="{3A3B440A-5AFD-4578-BED1-D39AF602C3F3}" destId="{1FB88A6C-710C-4E15-9BA7-C24DEABACE96}" srcOrd="0" destOrd="0" presId="urn:microsoft.com/office/officeart/2005/8/layout/hierarchy3"/>
    <dgm:cxn modelId="{4CC5D00C-1BEE-4AD1-A0CC-B4636DC4AEB3}" srcId="{39DBEC22-AE8C-4CBA-B731-1A1DF24502FB}" destId="{BABDB98E-6869-43A7-81FF-2ABCA1B17C3B}" srcOrd="1" destOrd="0" parTransId="{A064349B-FCFF-4DC4-A3EA-66817B6CFEFC}" sibTransId="{4BB396BF-9839-4FD6-A276-A2BBA0D8F63E}"/>
    <dgm:cxn modelId="{3F541111-82B7-42FF-9B72-5A5979870551}" srcId="{42737ACA-03A7-405C-8DB4-D43D8B68A1BD}" destId="{0C861812-4A2C-49BA-93E4-F0525DF4BF1F}" srcOrd="0" destOrd="0" parTransId="{75AC9BDE-D319-4424-B198-B2E200D4D8E9}" sibTransId="{1AA69C30-A64F-4996-8B03-E7E865DA4BBA}"/>
    <dgm:cxn modelId="{60FB2E1F-11C0-4C96-92BA-765FDDC70F94}" type="presOf" srcId="{39DBEC22-AE8C-4CBA-B731-1A1DF24502FB}" destId="{BE96044A-A52F-42DD-A2C4-F73DA488D59F}" srcOrd="1" destOrd="0" presId="urn:microsoft.com/office/officeart/2005/8/layout/hierarchy3"/>
    <dgm:cxn modelId="{11CA491F-2288-42F0-A325-3087B40991D5}" type="presOf" srcId="{895D15F7-A7DF-4D0A-8DA4-19F8F15B2F9D}" destId="{0F1026F2-DB09-4E8A-8E25-FDB4BB0AE14A}" srcOrd="0" destOrd="0" presId="urn:microsoft.com/office/officeart/2005/8/layout/hierarchy3"/>
    <dgm:cxn modelId="{E6AEEF26-D99A-4F31-94AE-07E5B8FED6F0}" type="presOf" srcId="{42737ACA-03A7-405C-8DB4-D43D8B68A1BD}" destId="{5B3DD11A-BD38-4E42-96BB-0EB5BA3CC7C2}" srcOrd="0" destOrd="0" presId="urn:microsoft.com/office/officeart/2005/8/layout/hierarchy3"/>
    <dgm:cxn modelId="{F2829D2E-E8E3-4A96-B2C5-BCDD11A0E029}" type="presOf" srcId="{39DBEC22-AE8C-4CBA-B731-1A1DF24502FB}" destId="{957548DA-DC09-4804-9D4F-9D32D53A812D}" srcOrd="0" destOrd="0" presId="urn:microsoft.com/office/officeart/2005/8/layout/hierarchy3"/>
    <dgm:cxn modelId="{14AF335C-6EF3-4F5A-9C8A-0B66B6A1FAC8}" type="presOf" srcId="{F166B870-317B-4145-A20D-68D4CC647085}" destId="{9C838AC8-4BDA-4A34-B31F-419529C3F5DF}" srcOrd="0" destOrd="0" presId="urn:microsoft.com/office/officeart/2005/8/layout/hierarchy3"/>
    <dgm:cxn modelId="{EBA45364-4DD0-4332-82A7-A8867C7E2217}" type="presOf" srcId="{0C861812-4A2C-49BA-93E4-F0525DF4BF1F}" destId="{F7F2E37E-5A38-45CA-BA85-E24B00A7CC9A}" srcOrd="1" destOrd="0" presId="urn:microsoft.com/office/officeart/2005/8/layout/hierarchy3"/>
    <dgm:cxn modelId="{13157157-3710-4A31-ADB6-DE312AAD27FE}" type="presOf" srcId="{98EC81F0-FC8C-48BD-8938-4040C0CB4D6A}" destId="{B8C05157-94D2-4967-AD49-6B3C6CDD3399}" srcOrd="0" destOrd="0" presId="urn:microsoft.com/office/officeart/2005/8/layout/hierarchy3"/>
    <dgm:cxn modelId="{837C5C7A-598A-4531-8996-130354306D09}" type="presOf" srcId="{FB4AA25A-8B5C-4EB8-9EF9-CAEB5A9589A4}" destId="{8581386B-AAEA-4256-BC18-25E8FC82E8EC}" srcOrd="0" destOrd="0" presId="urn:microsoft.com/office/officeart/2005/8/layout/hierarchy3"/>
    <dgm:cxn modelId="{BD22069A-5424-4D94-8F5E-42CEBE392749}" type="presOf" srcId="{BABDB98E-6869-43A7-81FF-2ABCA1B17C3B}" destId="{32C7FA5A-AACE-4BB4-8789-74A0B0E839D4}" srcOrd="0" destOrd="0" presId="urn:microsoft.com/office/officeart/2005/8/layout/hierarchy3"/>
    <dgm:cxn modelId="{3CD7FFB7-B679-4F02-A036-6278F5C6D039}" srcId="{39DBEC22-AE8C-4CBA-B731-1A1DF24502FB}" destId="{98EC81F0-FC8C-48BD-8938-4040C0CB4D6A}" srcOrd="0" destOrd="0" parTransId="{F166B870-317B-4145-A20D-68D4CC647085}" sibTransId="{6A2E22BC-9766-4A9B-A7CE-47534A28F24E}"/>
    <dgm:cxn modelId="{9C1F59D3-52C4-4DC3-9F3D-542699DE2A8C}" type="presOf" srcId="{A064349B-FCFF-4DC4-A3EA-66817B6CFEFC}" destId="{927F8F40-8E2F-4B4E-AD94-F15CC565A5FF}" srcOrd="0" destOrd="0" presId="urn:microsoft.com/office/officeart/2005/8/layout/hierarchy3"/>
    <dgm:cxn modelId="{CC36C0DA-3611-43A9-B82C-BD88BB04E561}" type="presOf" srcId="{0C861812-4A2C-49BA-93E4-F0525DF4BF1F}" destId="{C9A88746-2CD2-4159-BA48-4DEC9AE5FC59}" srcOrd="0" destOrd="0" presId="urn:microsoft.com/office/officeart/2005/8/layout/hierarchy3"/>
    <dgm:cxn modelId="{EA83B1E1-AA21-4E5C-BCCF-0D85A414F4BF}" srcId="{0C861812-4A2C-49BA-93E4-F0525DF4BF1F}" destId="{FB4AA25A-8B5C-4EB8-9EF9-CAEB5A9589A4}" srcOrd="0" destOrd="0" parTransId="{3A3B440A-5AFD-4578-BED1-D39AF602C3F3}" sibTransId="{85E6EE80-2A08-41B4-91AA-874A2AA82FB2}"/>
    <dgm:cxn modelId="{C45AA2E5-EB49-4648-BF1C-ABA1486CD184}" type="presOf" srcId="{B0340A13-D199-47A8-94F7-4C435682DA36}" destId="{A7CE1DB9-0DCC-42C2-A504-3A744A5BD5EF}" srcOrd="0" destOrd="0" presId="urn:microsoft.com/office/officeart/2005/8/layout/hierarchy3"/>
    <dgm:cxn modelId="{A62ED9FA-F940-40D7-AB23-486A4A1523CA}" srcId="{0C861812-4A2C-49BA-93E4-F0525DF4BF1F}" destId="{B0340A13-D199-47A8-94F7-4C435682DA36}" srcOrd="1" destOrd="0" parTransId="{895D15F7-A7DF-4D0A-8DA4-19F8F15B2F9D}" sibTransId="{21E25321-D211-46A6-9227-ECC9FAA345E2}"/>
    <dgm:cxn modelId="{298CE7FE-BB74-4AED-A912-DCF4A0492145}" srcId="{42737ACA-03A7-405C-8DB4-D43D8B68A1BD}" destId="{39DBEC22-AE8C-4CBA-B731-1A1DF24502FB}" srcOrd="1" destOrd="0" parTransId="{F10538A0-A27C-4C19-B295-6E592DE22F0A}" sibTransId="{72FA8AC7-266B-485B-8FFE-7F260252AEAD}"/>
    <dgm:cxn modelId="{2B586D1A-A6DC-479C-820C-188DE5B76762}" type="presParOf" srcId="{5B3DD11A-BD38-4E42-96BB-0EB5BA3CC7C2}" destId="{1D6F6645-B2E8-43FB-9D5E-B3C94F994A12}" srcOrd="0" destOrd="0" presId="urn:microsoft.com/office/officeart/2005/8/layout/hierarchy3"/>
    <dgm:cxn modelId="{5EC9C22D-4030-448C-AE29-41C1EFE1821F}" type="presParOf" srcId="{1D6F6645-B2E8-43FB-9D5E-B3C94F994A12}" destId="{21A9490F-C5C2-4F28-950C-953B62B1731B}" srcOrd="0" destOrd="0" presId="urn:microsoft.com/office/officeart/2005/8/layout/hierarchy3"/>
    <dgm:cxn modelId="{15970B21-2923-4301-B5BF-37DFDA00288D}" type="presParOf" srcId="{21A9490F-C5C2-4F28-950C-953B62B1731B}" destId="{C9A88746-2CD2-4159-BA48-4DEC9AE5FC59}" srcOrd="0" destOrd="0" presId="urn:microsoft.com/office/officeart/2005/8/layout/hierarchy3"/>
    <dgm:cxn modelId="{F45A39A0-76AF-4802-A00A-5211E1C8B0CE}" type="presParOf" srcId="{21A9490F-C5C2-4F28-950C-953B62B1731B}" destId="{F7F2E37E-5A38-45CA-BA85-E24B00A7CC9A}" srcOrd="1" destOrd="0" presId="urn:microsoft.com/office/officeart/2005/8/layout/hierarchy3"/>
    <dgm:cxn modelId="{0FE94ED6-A507-4736-9C20-9313E3A75237}" type="presParOf" srcId="{1D6F6645-B2E8-43FB-9D5E-B3C94F994A12}" destId="{6A8F06A1-B1CC-4605-8BBE-60747FF4030F}" srcOrd="1" destOrd="0" presId="urn:microsoft.com/office/officeart/2005/8/layout/hierarchy3"/>
    <dgm:cxn modelId="{708CE556-0C33-42F5-9489-56D1BDB2204D}" type="presParOf" srcId="{6A8F06A1-B1CC-4605-8BBE-60747FF4030F}" destId="{1FB88A6C-710C-4E15-9BA7-C24DEABACE96}" srcOrd="0" destOrd="0" presId="urn:microsoft.com/office/officeart/2005/8/layout/hierarchy3"/>
    <dgm:cxn modelId="{22EBD094-75A7-476C-A6F7-EAAC78E079BF}" type="presParOf" srcId="{6A8F06A1-B1CC-4605-8BBE-60747FF4030F}" destId="{8581386B-AAEA-4256-BC18-25E8FC82E8EC}" srcOrd="1" destOrd="0" presId="urn:microsoft.com/office/officeart/2005/8/layout/hierarchy3"/>
    <dgm:cxn modelId="{D690D009-33E8-44B0-9458-257EE9BE2F40}" type="presParOf" srcId="{6A8F06A1-B1CC-4605-8BBE-60747FF4030F}" destId="{0F1026F2-DB09-4E8A-8E25-FDB4BB0AE14A}" srcOrd="2" destOrd="0" presId="urn:microsoft.com/office/officeart/2005/8/layout/hierarchy3"/>
    <dgm:cxn modelId="{D63DBA4D-79AF-44C6-A429-69343F890A35}" type="presParOf" srcId="{6A8F06A1-B1CC-4605-8BBE-60747FF4030F}" destId="{A7CE1DB9-0DCC-42C2-A504-3A744A5BD5EF}" srcOrd="3" destOrd="0" presId="urn:microsoft.com/office/officeart/2005/8/layout/hierarchy3"/>
    <dgm:cxn modelId="{C2635AF7-9987-4E8C-83C2-DB8F181F0A4E}" type="presParOf" srcId="{5B3DD11A-BD38-4E42-96BB-0EB5BA3CC7C2}" destId="{CEDF505A-C337-40B2-97C2-5388EFD6A762}" srcOrd="1" destOrd="0" presId="urn:microsoft.com/office/officeart/2005/8/layout/hierarchy3"/>
    <dgm:cxn modelId="{58DD024D-2B56-4B2A-AA1A-7B6AF1D769C7}" type="presParOf" srcId="{CEDF505A-C337-40B2-97C2-5388EFD6A762}" destId="{99F7936D-410A-4F6B-9FC1-A9FB22C254DB}" srcOrd="0" destOrd="0" presId="urn:microsoft.com/office/officeart/2005/8/layout/hierarchy3"/>
    <dgm:cxn modelId="{6FE96BB0-68AF-4FAF-8144-AC19F57110DB}" type="presParOf" srcId="{99F7936D-410A-4F6B-9FC1-A9FB22C254DB}" destId="{957548DA-DC09-4804-9D4F-9D32D53A812D}" srcOrd="0" destOrd="0" presId="urn:microsoft.com/office/officeart/2005/8/layout/hierarchy3"/>
    <dgm:cxn modelId="{6B313383-FC5E-4483-85D7-126C12BC9978}" type="presParOf" srcId="{99F7936D-410A-4F6B-9FC1-A9FB22C254DB}" destId="{BE96044A-A52F-42DD-A2C4-F73DA488D59F}" srcOrd="1" destOrd="0" presId="urn:microsoft.com/office/officeart/2005/8/layout/hierarchy3"/>
    <dgm:cxn modelId="{FFF75680-1CB7-468C-8652-52EC4046E372}" type="presParOf" srcId="{CEDF505A-C337-40B2-97C2-5388EFD6A762}" destId="{DB6B4C97-9E56-4E48-8A88-3332406A54D4}" srcOrd="1" destOrd="0" presId="urn:microsoft.com/office/officeart/2005/8/layout/hierarchy3"/>
    <dgm:cxn modelId="{85AE25B1-F5CD-4E76-8ED3-2F0051D62797}" type="presParOf" srcId="{DB6B4C97-9E56-4E48-8A88-3332406A54D4}" destId="{9C838AC8-4BDA-4A34-B31F-419529C3F5DF}" srcOrd="0" destOrd="0" presId="urn:microsoft.com/office/officeart/2005/8/layout/hierarchy3"/>
    <dgm:cxn modelId="{7255E7F4-980F-4CE4-974C-F83D962E599D}" type="presParOf" srcId="{DB6B4C97-9E56-4E48-8A88-3332406A54D4}" destId="{B8C05157-94D2-4967-AD49-6B3C6CDD3399}" srcOrd="1" destOrd="0" presId="urn:microsoft.com/office/officeart/2005/8/layout/hierarchy3"/>
    <dgm:cxn modelId="{D622F9B9-AD9A-4743-B5EA-0BD307F03D68}" type="presParOf" srcId="{DB6B4C97-9E56-4E48-8A88-3332406A54D4}" destId="{927F8F40-8E2F-4B4E-AD94-F15CC565A5FF}" srcOrd="2" destOrd="0" presId="urn:microsoft.com/office/officeart/2005/8/layout/hierarchy3"/>
    <dgm:cxn modelId="{3F997CF9-6E2F-4B7F-990B-B11002F7C1F2}" type="presParOf" srcId="{DB6B4C97-9E56-4E48-8A88-3332406A54D4}" destId="{32C7FA5A-AACE-4BB4-8789-74A0B0E839D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5C8EC05-E069-442D-A4D5-60D32FBCCD4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BD32B02F-B64B-46E2-9946-B549C103308C}">
      <dgm:prSet phldrT="[Текст]" phldr="1"/>
      <dgm:spPr/>
      <dgm:t>
        <a:bodyPr/>
        <a:lstStyle/>
        <a:p>
          <a:endParaRPr lang="ru-RU"/>
        </a:p>
      </dgm:t>
    </dgm:pt>
    <dgm:pt modelId="{A499B777-FE76-4788-BE7C-1285FC24F93B}" type="parTrans" cxnId="{4FA3E378-BBAE-4F3A-A4D2-3C4A13A6D20A}">
      <dgm:prSet/>
      <dgm:spPr/>
      <dgm:t>
        <a:bodyPr/>
        <a:lstStyle/>
        <a:p>
          <a:endParaRPr lang="ru-RU"/>
        </a:p>
      </dgm:t>
    </dgm:pt>
    <dgm:pt modelId="{93195543-0D6E-4E52-941E-ED9719B64409}" type="sibTrans" cxnId="{4FA3E378-BBAE-4F3A-A4D2-3C4A13A6D20A}">
      <dgm:prSet/>
      <dgm:spPr/>
      <dgm:t>
        <a:bodyPr/>
        <a:lstStyle/>
        <a:p>
          <a:endParaRPr lang="ru-RU"/>
        </a:p>
      </dgm:t>
    </dgm:pt>
    <dgm:pt modelId="{8FF0A935-0C66-4EB4-BE74-D034B692865C}">
      <dgm:prSet phldrT="[Текст]"/>
      <dgm:spPr/>
      <dgm:t>
        <a:bodyPr/>
        <a:lstStyle/>
        <a:p>
          <a:r>
            <a:rPr lang="uz-Latn-UZ" b="0" i="0" dirty="0"/>
            <a:t>Iqtisodiy, ijtimoiy va madaniy huquqlar ikkinchi avlod huquqlari hisoblanadi. </a:t>
          </a:r>
          <a:endParaRPr lang="ru-RU" dirty="0"/>
        </a:p>
      </dgm:t>
    </dgm:pt>
    <dgm:pt modelId="{8B384423-FCB7-4C43-8278-9D5B617F8154}" type="parTrans" cxnId="{700A2D46-545F-4D0F-91C8-5551DAEF6053}">
      <dgm:prSet/>
      <dgm:spPr/>
      <dgm:t>
        <a:bodyPr/>
        <a:lstStyle/>
        <a:p>
          <a:endParaRPr lang="ru-RU"/>
        </a:p>
      </dgm:t>
    </dgm:pt>
    <dgm:pt modelId="{A20FAC12-171E-4028-9D6B-C91820C9231A}" type="sibTrans" cxnId="{700A2D46-545F-4D0F-91C8-5551DAEF6053}">
      <dgm:prSet/>
      <dgm:spPr/>
      <dgm:t>
        <a:bodyPr/>
        <a:lstStyle/>
        <a:p>
          <a:endParaRPr lang="ru-RU"/>
        </a:p>
      </dgm:t>
    </dgm:pt>
    <dgm:pt modelId="{09888DA1-5ADD-4109-BBA8-936957C2B129}">
      <dgm:prSet phldrT="[Текст]" phldr="1"/>
      <dgm:spPr/>
      <dgm:t>
        <a:bodyPr/>
        <a:lstStyle/>
        <a:p>
          <a:endParaRPr lang="ru-RU"/>
        </a:p>
      </dgm:t>
    </dgm:pt>
    <dgm:pt modelId="{E3891F6D-6BBF-489E-8C3A-BFCC6A399201}" type="parTrans" cxnId="{51FC848C-4A87-40D7-A7CF-0E7C317EC1D1}">
      <dgm:prSet/>
      <dgm:spPr/>
      <dgm:t>
        <a:bodyPr/>
        <a:lstStyle/>
        <a:p>
          <a:endParaRPr lang="ru-RU"/>
        </a:p>
      </dgm:t>
    </dgm:pt>
    <dgm:pt modelId="{DFE70BCB-361D-4FAD-873E-6C6092DE4FB7}" type="sibTrans" cxnId="{51FC848C-4A87-40D7-A7CF-0E7C317EC1D1}">
      <dgm:prSet/>
      <dgm:spPr/>
      <dgm:t>
        <a:bodyPr/>
        <a:lstStyle/>
        <a:p>
          <a:endParaRPr lang="ru-RU"/>
        </a:p>
      </dgm:t>
    </dgm:pt>
    <dgm:pt modelId="{D2F390F6-2394-449A-B8EB-8597F08C0541}">
      <dgm:prSet phldrT="[Текст]"/>
      <dgm:spPr/>
      <dgm:t>
        <a:bodyPr/>
        <a:lstStyle/>
        <a:p>
          <a:r>
            <a:rPr lang="uz-Latn-UZ" b="0" i="0" dirty="0"/>
            <a:t>Ushbu huquqlar turli xalqaro va mintaqaviy hujjatlar, shuningdek davlatlarning konstitutsiyalari bilan himoyalangan. Iqtisodiy, ijtimoiy va madaniy huquqlar to‘g‘risidagi xalqaro pakt ushbu huquqlarni xalqaro darajada kafolatlaydi.</a:t>
          </a:r>
          <a:endParaRPr lang="ru-RU" dirty="0"/>
        </a:p>
      </dgm:t>
    </dgm:pt>
    <dgm:pt modelId="{20601EE2-F3EC-4480-B96F-105F723EE92D}" type="parTrans" cxnId="{E0DA245C-C6D5-4DCB-B993-4B5E5124C329}">
      <dgm:prSet/>
      <dgm:spPr/>
      <dgm:t>
        <a:bodyPr/>
        <a:lstStyle/>
        <a:p>
          <a:endParaRPr lang="ru-RU"/>
        </a:p>
      </dgm:t>
    </dgm:pt>
    <dgm:pt modelId="{6F0A7CED-2A78-4EBC-B916-2C72859C64EE}" type="sibTrans" cxnId="{E0DA245C-C6D5-4DCB-B993-4B5E5124C329}">
      <dgm:prSet/>
      <dgm:spPr/>
      <dgm:t>
        <a:bodyPr/>
        <a:lstStyle/>
        <a:p>
          <a:endParaRPr lang="ru-RU"/>
        </a:p>
      </dgm:t>
    </dgm:pt>
    <dgm:pt modelId="{F79F27C2-014E-49AF-8C85-43A932E58AFE}">
      <dgm:prSet phldrT="[Текст]" phldr="1"/>
      <dgm:spPr/>
      <dgm:t>
        <a:bodyPr/>
        <a:lstStyle/>
        <a:p>
          <a:endParaRPr lang="ru-RU"/>
        </a:p>
      </dgm:t>
    </dgm:pt>
    <dgm:pt modelId="{CA558AA3-BBB6-413E-B721-AE6EA063EF59}" type="parTrans" cxnId="{6B08CEAC-EDBC-4EA4-A9A8-1C56D5261B7D}">
      <dgm:prSet/>
      <dgm:spPr/>
      <dgm:t>
        <a:bodyPr/>
        <a:lstStyle/>
        <a:p>
          <a:endParaRPr lang="ru-RU"/>
        </a:p>
      </dgm:t>
    </dgm:pt>
    <dgm:pt modelId="{E0E3A86E-B153-4BDC-A04A-A27D06D0C7B7}" type="sibTrans" cxnId="{6B08CEAC-EDBC-4EA4-A9A8-1C56D5261B7D}">
      <dgm:prSet/>
      <dgm:spPr/>
      <dgm:t>
        <a:bodyPr/>
        <a:lstStyle/>
        <a:p>
          <a:endParaRPr lang="ru-RU"/>
        </a:p>
      </dgm:t>
    </dgm:pt>
    <dgm:pt modelId="{BB87E603-2CF8-4CF3-B095-FFC45912D4A6}">
      <dgm:prSet phldrT="[Текст]"/>
      <dgm:spPr/>
      <dgm:t>
        <a:bodyPr/>
        <a:lstStyle/>
        <a:p>
          <a:r>
            <a:rPr lang="uz-Latn-UZ" b="0" i="0" dirty="0"/>
            <a:t>Madaniy huquqlarga madaniyat va urf-odatlarni himoya qilish huquqi, jamiyatning madaniy hayotda ishtirok etish, shuningdek, ilmiy yutuqlardan foydalanish va undan foyda olish huquqi kiradi.</a:t>
          </a:r>
          <a:endParaRPr lang="ru-RU" dirty="0"/>
        </a:p>
      </dgm:t>
    </dgm:pt>
    <dgm:pt modelId="{D679CB4B-E536-4C70-B988-0CEB511CEBBF}" type="parTrans" cxnId="{92AE00B2-6AF5-4E07-84D6-7667D7FF838F}">
      <dgm:prSet/>
      <dgm:spPr/>
      <dgm:t>
        <a:bodyPr/>
        <a:lstStyle/>
        <a:p>
          <a:endParaRPr lang="ru-RU"/>
        </a:p>
      </dgm:t>
    </dgm:pt>
    <dgm:pt modelId="{962AA5CD-C3AB-4A8F-9F2A-8C87B7AC837E}" type="sibTrans" cxnId="{92AE00B2-6AF5-4E07-84D6-7667D7FF838F}">
      <dgm:prSet/>
      <dgm:spPr/>
      <dgm:t>
        <a:bodyPr/>
        <a:lstStyle/>
        <a:p>
          <a:endParaRPr lang="ru-RU"/>
        </a:p>
      </dgm:t>
    </dgm:pt>
    <dgm:pt modelId="{29AC0435-0864-4367-9451-FD3D655F6EC8}" type="pres">
      <dgm:prSet presAssocID="{65C8EC05-E069-442D-A4D5-60D32FBCCD49}" presName="linearFlow" presStyleCnt="0">
        <dgm:presLayoutVars>
          <dgm:dir/>
          <dgm:animLvl val="lvl"/>
          <dgm:resizeHandles val="exact"/>
        </dgm:presLayoutVars>
      </dgm:prSet>
      <dgm:spPr/>
    </dgm:pt>
    <dgm:pt modelId="{659DD425-A0A6-4B1E-B22D-489CBDDA557E}" type="pres">
      <dgm:prSet presAssocID="{BD32B02F-B64B-46E2-9946-B549C103308C}" presName="composite" presStyleCnt="0"/>
      <dgm:spPr/>
    </dgm:pt>
    <dgm:pt modelId="{D9E809F8-772B-4C52-A3DA-EF9ABFF51D40}" type="pres">
      <dgm:prSet presAssocID="{BD32B02F-B64B-46E2-9946-B549C103308C}" presName="parentText" presStyleLbl="alignNode1" presStyleIdx="0" presStyleCnt="3">
        <dgm:presLayoutVars>
          <dgm:chMax val="1"/>
          <dgm:bulletEnabled val="1"/>
        </dgm:presLayoutVars>
      </dgm:prSet>
      <dgm:spPr/>
    </dgm:pt>
    <dgm:pt modelId="{FC54FB9A-4C9F-4EB3-9D04-8BCAD9214829}" type="pres">
      <dgm:prSet presAssocID="{BD32B02F-B64B-46E2-9946-B549C103308C}" presName="descendantText" presStyleLbl="alignAcc1" presStyleIdx="0" presStyleCnt="3">
        <dgm:presLayoutVars>
          <dgm:bulletEnabled val="1"/>
        </dgm:presLayoutVars>
      </dgm:prSet>
      <dgm:spPr/>
    </dgm:pt>
    <dgm:pt modelId="{00BBBB26-687F-4E3E-BED1-D69A963548D6}" type="pres">
      <dgm:prSet presAssocID="{93195543-0D6E-4E52-941E-ED9719B64409}" presName="sp" presStyleCnt="0"/>
      <dgm:spPr/>
    </dgm:pt>
    <dgm:pt modelId="{814B11FB-15D4-4136-B7D9-722216547755}" type="pres">
      <dgm:prSet presAssocID="{09888DA1-5ADD-4109-BBA8-936957C2B129}" presName="composite" presStyleCnt="0"/>
      <dgm:spPr/>
    </dgm:pt>
    <dgm:pt modelId="{A645F130-1209-412C-9A29-21466C03CD09}" type="pres">
      <dgm:prSet presAssocID="{09888DA1-5ADD-4109-BBA8-936957C2B129}" presName="parentText" presStyleLbl="alignNode1" presStyleIdx="1" presStyleCnt="3">
        <dgm:presLayoutVars>
          <dgm:chMax val="1"/>
          <dgm:bulletEnabled val="1"/>
        </dgm:presLayoutVars>
      </dgm:prSet>
      <dgm:spPr/>
    </dgm:pt>
    <dgm:pt modelId="{F3ACB611-61F9-4845-807E-7A2112C46E64}" type="pres">
      <dgm:prSet presAssocID="{09888DA1-5ADD-4109-BBA8-936957C2B129}" presName="descendantText" presStyleLbl="alignAcc1" presStyleIdx="1" presStyleCnt="3">
        <dgm:presLayoutVars>
          <dgm:bulletEnabled val="1"/>
        </dgm:presLayoutVars>
      </dgm:prSet>
      <dgm:spPr/>
    </dgm:pt>
    <dgm:pt modelId="{6D05F1F7-5BAE-47A7-9217-3EBE2825F40E}" type="pres">
      <dgm:prSet presAssocID="{DFE70BCB-361D-4FAD-873E-6C6092DE4FB7}" presName="sp" presStyleCnt="0"/>
      <dgm:spPr/>
    </dgm:pt>
    <dgm:pt modelId="{3FD76F7F-451B-492E-A69A-0860981712F0}" type="pres">
      <dgm:prSet presAssocID="{F79F27C2-014E-49AF-8C85-43A932E58AFE}" presName="composite" presStyleCnt="0"/>
      <dgm:spPr/>
    </dgm:pt>
    <dgm:pt modelId="{EC40A89B-AE21-4ED1-9F7A-AAC37AC095F9}" type="pres">
      <dgm:prSet presAssocID="{F79F27C2-014E-49AF-8C85-43A932E58AFE}" presName="parentText" presStyleLbl="alignNode1" presStyleIdx="2" presStyleCnt="3">
        <dgm:presLayoutVars>
          <dgm:chMax val="1"/>
          <dgm:bulletEnabled val="1"/>
        </dgm:presLayoutVars>
      </dgm:prSet>
      <dgm:spPr/>
    </dgm:pt>
    <dgm:pt modelId="{2F60A2F1-E225-40EF-AB39-C4CE9B779D4E}" type="pres">
      <dgm:prSet presAssocID="{F79F27C2-014E-49AF-8C85-43A932E58AFE}" presName="descendantText" presStyleLbl="alignAcc1" presStyleIdx="2" presStyleCnt="3">
        <dgm:presLayoutVars>
          <dgm:bulletEnabled val="1"/>
        </dgm:presLayoutVars>
      </dgm:prSet>
      <dgm:spPr/>
    </dgm:pt>
  </dgm:ptLst>
  <dgm:cxnLst>
    <dgm:cxn modelId="{95193C2D-76B8-4E7F-ADB2-EA2E0BC98692}" type="presOf" srcId="{F79F27C2-014E-49AF-8C85-43A932E58AFE}" destId="{EC40A89B-AE21-4ED1-9F7A-AAC37AC095F9}" srcOrd="0" destOrd="0" presId="urn:microsoft.com/office/officeart/2005/8/layout/chevron2"/>
    <dgm:cxn modelId="{1211732D-AFC6-4BF6-99F3-53C0DB23FA42}" type="presOf" srcId="{65C8EC05-E069-442D-A4D5-60D32FBCCD49}" destId="{29AC0435-0864-4367-9451-FD3D655F6EC8}" srcOrd="0" destOrd="0" presId="urn:microsoft.com/office/officeart/2005/8/layout/chevron2"/>
    <dgm:cxn modelId="{E0DA245C-C6D5-4DCB-B993-4B5E5124C329}" srcId="{09888DA1-5ADD-4109-BBA8-936957C2B129}" destId="{D2F390F6-2394-449A-B8EB-8597F08C0541}" srcOrd="0" destOrd="0" parTransId="{20601EE2-F3EC-4480-B96F-105F723EE92D}" sibTransId="{6F0A7CED-2A78-4EBC-B916-2C72859C64EE}"/>
    <dgm:cxn modelId="{7DA58765-9FBA-445A-98A7-0DDF6C8EF75F}" type="presOf" srcId="{09888DA1-5ADD-4109-BBA8-936957C2B129}" destId="{A645F130-1209-412C-9A29-21466C03CD09}" srcOrd="0" destOrd="0" presId="urn:microsoft.com/office/officeart/2005/8/layout/chevron2"/>
    <dgm:cxn modelId="{700A2D46-545F-4D0F-91C8-5551DAEF6053}" srcId="{BD32B02F-B64B-46E2-9946-B549C103308C}" destId="{8FF0A935-0C66-4EB4-BE74-D034B692865C}" srcOrd="0" destOrd="0" parTransId="{8B384423-FCB7-4C43-8278-9D5B617F8154}" sibTransId="{A20FAC12-171E-4028-9D6B-C91820C9231A}"/>
    <dgm:cxn modelId="{14E5974F-EFFC-4D02-88A4-6B277F1358BA}" type="presOf" srcId="{8FF0A935-0C66-4EB4-BE74-D034B692865C}" destId="{FC54FB9A-4C9F-4EB3-9D04-8BCAD9214829}" srcOrd="0" destOrd="0" presId="urn:microsoft.com/office/officeart/2005/8/layout/chevron2"/>
    <dgm:cxn modelId="{76DC9C55-7046-46EC-8445-06A026751096}" type="presOf" srcId="{BB87E603-2CF8-4CF3-B095-FFC45912D4A6}" destId="{2F60A2F1-E225-40EF-AB39-C4CE9B779D4E}" srcOrd="0" destOrd="0" presId="urn:microsoft.com/office/officeart/2005/8/layout/chevron2"/>
    <dgm:cxn modelId="{4FA3E378-BBAE-4F3A-A4D2-3C4A13A6D20A}" srcId="{65C8EC05-E069-442D-A4D5-60D32FBCCD49}" destId="{BD32B02F-B64B-46E2-9946-B549C103308C}" srcOrd="0" destOrd="0" parTransId="{A499B777-FE76-4788-BE7C-1285FC24F93B}" sibTransId="{93195543-0D6E-4E52-941E-ED9719B64409}"/>
    <dgm:cxn modelId="{51FC848C-4A87-40D7-A7CF-0E7C317EC1D1}" srcId="{65C8EC05-E069-442D-A4D5-60D32FBCCD49}" destId="{09888DA1-5ADD-4109-BBA8-936957C2B129}" srcOrd="1" destOrd="0" parTransId="{E3891F6D-6BBF-489E-8C3A-BFCC6A399201}" sibTransId="{DFE70BCB-361D-4FAD-873E-6C6092DE4FB7}"/>
    <dgm:cxn modelId="{577658A7-CC45-4FC3-A3BD-3320375DAF85}" type="presOf" srcId="{D2F390F6-2394-449A-B8EB-8597F08C0541}" destId="{F3ACB611-61F9-4845-807E-7A2112C46E64}" srcOrd="0" destOrd="0" presId="urn:microsoft.com/office/officeart/2005/8/layout/chevron2"/>
    <dgm:cxn modelId="{6B08CEAC-EDBC-4EA4-A9A8-1C56D5261B7D}" srcId="{65C8EC05-E069-442D-A4D5-60D32FBCCD49}" destId="{F79F27C2-014E-49AF-8C85-43A932E58AFE}" srcOrd="2" destOrd="0" parTransId="{CA558AA3-BBB6-413E-B721-AE6EA063EF59}" sibTransId="{E0E3A86E-B153-4BDC-A04A-A27D06D0C7B7}"/>
    <dgm:cxn modelId="{92AE00B2-6AF5-4E07-84D6-7667D7FF838F}" srcId="{F79F27C2-014E-49AF-8C85-43A932E58AFE}" destId="{BB87E603-2CF8-4CF3-B095-FFC45912D4A6}" srcOrd="0" destOrd="0" parTransId="{D679CB4B-E536-4C70-B988-0CEB511CEBBF}" sibTransId="{962AA5CD-C3AB-4A8F-9F2A-8C87B7AC837E}"/>
    <dgm:cxn modelId="{A2ED2DBC-912E-4C4A-AE50-FD1EE26CB711}" type="presOf" srcId="{BD32B02F-B64B-46E2-9946-B549C103308C}" destId="{D9E809F8-772B-4C52-A3DA-EF9ABFF51D40}" srcOrd="0" destOrd="0" presId="urn:microsoft.com/office/officeart/2005/8/layout/chevron2"/>
    <dgm:cxn modelId="{7258FFF0-32A7-4BD4-8BD5-1D35C9471B74}" type="presParOf" srcId="{29AC0435-0864-4367-9451-FD3D655F6EC8}" destId="{659DD425-A0A6-4B1E-B22D-489CBDDA557E}" srcOrd="0" destOrd="0" presId="urn:microsoft.com/office/officeart/2005/8/layout/chevron2"/>
    <dgm:cxn modelId="{13ECCD24-1893-4F55-8F20-16533AB454AF}" type="presParOf" srcId="{659DD425-A0A6-4B1E-B22D-489CBDDA557E}" destId="{D9E809F8-772B-4C52-A3DA-EF9ABFF51D40}" srcOrd="0" destOrd="0" presId="urn:microsoft.com/office/officeart/2005/8/layout/chevron2"/>
    <dgm:cxn modelId="{261E1555-6E57-41B9-A58B-F4F391DCEAFF}" type="presParOf" srcId="{659DD425-A0A6-4B1E-B22D-489CBDDA557E}" destId="{FC54FB9A-4C9F-4EB3-9D04-8BCAD9214829}" srcOrd="1" destOrd="0" presId="urn:microsoft.com/office/officeart/2005/8/layout/chevron2"/>
    <dgm:cxn modelId="{B718CF8C-84D3-4512-B408-1624F61E952B}" type="presParOf" srcId="{29AC0435-0864-4367-9451-FD3D655F6EC8}" destId="{00BBBB26-687F-4E3E-BED1-D69A963548D6}" srcOrd="1" destOrd="0" presId="urn:microsoft.com/office/officeart/2005/8/layout/chevron2"/>
    <dgm:cxn modelId="{8A51A904-747D-4583-B41E-9B56E3CE6C10}" type="presParOf" srcId="{29AC0435-0864-4367-9451-FD3D655F6EC8}" destId="{814B11FB-15D4-4136-B7D9-722216547755}" srcOrd="2" destOrd="0" presId="urn:microsoft.com/office/officeart/2005/8/layout/chevron2"/>
    <dgm:cxn modelId="{21F10C0F-7869-4CDE-A22B-B3AAF854E23C}" type="presParOf" srcId="{814B11FB-15D4-4136-B7D9-722216547755}" destId="{A645F130-1209-412C-9A29-21466C03CD09}" srcOrd="0" destOrd="0" presId="urn:microsoft.com/office/officeart/2005/8/layout/chevron2"/>
    <dgm:cxn modelId="{CD763904-B397-4FD0-BA7E-55A5D20B0C6D}" type="presParOf" srcId="{814B11FB-15D4-4136-B7D9-722216547755}" destId="{F3ACB611-61F9-4845-807E-7A2112C46E64}" srcOrd="1" destOrd="0" presId="urn:microsoft.com/office/officeart/2005/8/layout/chevron2"/>
    <dgm:cxn modelId="{0AA897C3-468A-4931-BF3F-3C2BE08EB92A}" type="presParOf" srcId="{29AC0435-0864-4367-9451-FD3D655F6EC8}" destId="{6D05F1F7-5BAE-47A7-9217-3EBE2825F40E}" srcOrd="3" destOrd="0" presId="urn:microsoft.com/office/officeart/2005/8/layout/chevron2"/>
    <dgm:cxn modelId="{9CCB972E-2C7A-4EB0-A38C-7510E56CF777}" type="presParOf" srcId="{29AC0435-0864-4367-9451-FD3D655F6EC8}" destId="{3FD76F7F-451B-492E-A69A-0860981712F0}" srcOrd="4" destOrd="0" presId="urn:microsoft.com/office/officeart/2005/8/layout/chevron2"/>
    <dgm:cxn modelId="{7A90894B-05A6-4C13-BD87-49DC965693E4}" type="presParOf" srcId="{3FD76F7F-451B-492E-A69A-0860981712F0}" destId="{EC40A89B-AE21-4ED1-9F7A-AAC37AC095F9}" srcOrd="0" destOrd="0" presId="urn:microsoft.com/office/officeart/2005/8/layout/chevron2"/>
    <dgm:cxn modelId="{B8F6BD20-1219-4148-8A27-359EDD6AF3CD}" type="presParOf" srcId="{3FD76F7F-451B-492E-A69A-0860981712F0}" destId="{2F60A2F1-E225-40EF-AB39-C4CE9B779D4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31031-0FD4-425F-9013-6E451EAD8C04}" type="doc">
      <dgm:prSet loTypeId="urn:microsoft.com/office/officeart/2005/8/layout/bProcess3" loCatId="process" qsTypeId="urn:microsoft.com/office/officeart/2005/8/quickstyle/simple1" qsCatId="simple" csTypeId="urn:microsoft.com/office/officeart/2005/8/colors/colorful4" csCatId="colorful" phldr="1"/>
      <dgm:spPr/>
      <dgm:t>
        <a:bodyPr/>
        <a:lstStyle/>
        <a:p>
          <a:endParaRPr lang="ru-RU"/>
        </a:p>
      </dgm:t>
    </dgm:pt>
    <dgm:pt modelId="{2B7AD556-441F-4C23-AB51-1F58F22D7D5F}">
      <dgm:prSet phldrT="[Текст]"/>
      <dgm:spPr/>
      <dgm:t>
        <a:bodyPr/>
        <a:lstStyle/>
        <a:p>
          <a:r>
            <a:rPr lang="uz-Latn-UZ" b="1" i="0" dirty="0">
              <a:solidFill>
                <a:schemeClr val="tx1"/>
              </a:solidFill>
            </a:rPr>
            <a:t>Inson va fuqaroning huquq va erkinliklari - insonga bekamu koʻst yashash imkoniyatini beruvchi va iqtisodiy, ijtimoiy, madaniy, siyosiy sohalarda oʻz imkoniyat va talablarining amalga oshirilishini taʼminlovchi huquqiy maqom. </a:t>
          </a:r>
          <a:endParaRPr lang="ru-RU" b="1" dirty="0">
            <a:solidFill>
              <a:schemeClr val="tx1"/>
            </a:solidFill>
          </a:endParaRPr>
        </a:p>
      </dgm:t>
    </dgm:pt>
    <dgm:pt modelId="{47CA3E2E-BC39-4EE2-BD20-C637E4FB1E4C}" type="parTrans" cxnId="{8F937585-D5F7-4C0F-8943-C920D434049C}">
      <dgm:prSet/>
      <dgm:spPr/>
      <dgm:t>
        <a:bodyPr/>
        <a:lstStyle/>
        <a:p>
          <a:endParaRPr lang="ru-RU" b="1">
            <a:solidFill>
              <a:schemeClr val="tx1"/>
            </a:solidFill>
          </a:endParaRPr>
        </a:p>
      </dgm:t>
    </dgm:pt>
    <dgm:pt modelId="{664840A8-C8F5-4E50-AC95-EE799B074A9E}" type="sibTrans" cxnId="{8F937585-D5F7-4C0F-8943-C920D434049C}">
      <dgm:prSet/>
      <dgm:spPr/>
      <dgm:t>
        <a:bodyPr/>
        <a:lstStyle/>
        <a:p>
          <a:endParaRPr lang="ru-RU" b="1">
            <a:solidFill>
              <a:schemeClr val="tx1"/>
            </a:solidFill>
          </a:endParaRPr>
        </a:p>
      </dgm:t>
    </dgm:pt>
    <dgm:pt modelId="{136024FC-5021-406B-AD26-222CD4FFE99C}">
      <dgm:prSet phldrT="[Текст]"/>
      <dgm:spPr/>
      <dgm:t>
        <a:bodyPr/>
        <a:lstStyle/>
        <a:p>
          <a:r>
            <a:rPr lang="uz-Latn-UZ" b="1" i="0" dirty="0">
              <a:solidFill>
                <a:schemeClr val="tx1"/>
              </a:solidFill>
            </a:rPr>
            <a:t>Inson huquqlari va erkinliklariga rioya etish Oʻzbekiston Respublikasi konstitutsiyaviy tuzumining asosidir. OʻzR Konstitutsiyasida qayd etilgan huquq va erkinliklar:</a:t>
          </a:r>
          <a:endParaRPr lang="ru-RU" b="1" dirty="0">
            <a:solidFill>
              <a:schemeClr val="tx1"/>
            </a:solidFill>
          </a:endParaRPr>
        </a:p>
      </dgm:t>
    </dgm:pt>
    <dgm:pt modelId="{21F2CE31-E5ED-467A-84D9-45AF519596C8}" type="parTrans" cxnId="{B830AB22-5005-4BB7-9718-2C896BF5FAD3}">
      <dgm:prSet/>
      <dgm:spPr/>
      <dgm:t>
        <a:bodyPr/>
        <a:lstStyle/>
        <a:p>
          <a:endParaRPr lang="ru-RU" b="1">
            <a:solidFill>
              <a:schemeClr val="tx1"/>
            </a:solidFill>
          </a:endParaRPr>
        </a:p>
      </dgm:t>
    </dgm:pt>
    <dgm:pt modelId="{51B1469E-4FDB-4D5F-91B3-A11E0DBF844C}" type="sibTrans" cxnId="{B830AB22-5005-4BB7-9718-2C896BF5FAD3}">
      <dgm:prSet/>
      <dgm:spPr/>
      <dgm:t>
        <a:bodyPr/>
        <a:lstStyle/>
        <a:p>
          <a:endParaRPr lang="ru-RU" b="1">
            <a:solidFill>
              <a:schemeClr val="tx1"/>
            </a:solidFill>
          </a:endParaRPr>
        </a:p>
      </dgm:t>
    </dgm:pt>
    <dgm:pt modelId="{84F95044-ACF4-4B75-9F2A-2B45E415F15D}">
      <dgm:prSet phldrT="[Текст]"/>
      <dgm:spPr/>
      <dgm:t>
        <a:bodyPr/>
        <a:lstStyle/>
        <a:p>
          <a:r>
            <a:rPr lang="uz-Latn-UZ" b="1" i="0" dirty="0">
              <a:solidFill>
                <a:schemeClr val="tx1"/>
              </a:solidFill>
            </a:rPr>
            <a:t>qonunlarning mazmuni va qoʻllanilishiga hamda qonun chiqaruvchi, ijro etuvchi hokimiyat faoliyatiga bevosita taʼsir koʻrsatadi; </a:t>
          </a:r>
          <a:endParaRPr lang="ru-RU" b="1" dirty="0">
            <a:solidFill>
              <a:schemeClr val="tx1"/>
            </a:solidFill>
          </a:endParaRPr>
        </a:p>
      </dgm:t>
    </dgm:pt>
    <dgm:pt modelId="{47967113-D73C-4D85-AD2C-721234D47B18}" type="parTrans" cxnId="{8F643D14-4252-44E4-AF49-E87D752CFC47}">
      <dgm:prSet/>
      <dgm:spPr/>
      <dgm:t>
        <a:bodyPr/>
        <a:lstStyle/>
        <a:p>
          <a:endParaRPr lang="ru-RU" b="1">
            <a:solidFill>
              <a:schemeClr val="tx1"/>
            </a:solidFill>
          </a:endParaRPr>
        </a:p>
      </dgm:t>
    </dgm:pt>
    <dgm:pt modelId="{0E2EB881-F75A-4FD4-9919-E141844081DE}" type="sibTrans" cxnId="{8F643D14-4252-44E4-AF49-E87D752CFC47}">
      <dgm:prSet/>
      <dgm:spPr/>
      <dgm:t>
        <a:bodyPr/>
        <a:lstStyle/>
        <a:p>
          <a:endParaRPr lang="ru-RU" b="1">
            <a:solidFill>
              <a:schemeClr val="tx1"/>
            </a:solidFill>
          </a:endParaRPr>
        </a:p>
      </dgm:t>
    </dgm:pt>
    <dgm:pt modelId="{D6FF350A-620E-4348-B0CB-0E89E3460ED3}" type="pres">
      <dgm:prSet presAssocID="{3B131031-0FD4-425F-9013-6E451EAD8C04}" presName="Name0" presStyleCnt="0">
        <dgm:presLayoutVars>
          <dgm:dir/>
          <dgm:resizeHandles val="exact"/>
        </dgm:presLayoutVars>
      </dgm:prSet>
      <dgm:spPr/>
    </dgm:pt>
    <dgm:pt modelId="{305D8994-18BE-4BAA-9914-030F3A0ACE47}" type="pres">
      <dgm:prSet presAssocID="{2B7AD556-441F-4C23-AB51-1F58F22D7D5F}" presName="node" presStyleLbl="node1" presStyleIdx="0" presStyleCnt="3">
        <dgm:presLayoutVars>
          <dgm:bulletEnabled val="1"/>
        </dgm:presLayoutVars>
      </dgm:prSet>
      <dgm:spPr/>
    </dgm:pt>
    <dgm:pt modelId="{41E4B207-774D-49B0-987F-4188AE046B21}" type="pres">
      <dgm:prSet presAssocID="{664840A8-C8F5-4E50-AC95-EE799B074A9E}" presName="sibTrans" presStyleLbl="sibTrans1D1" presStyleIdx="0" presStyleCnt="2"/>
      <dgm:spPr/>
    </dgm:pt>
    <dgm:pt modelId="{F115BBA5-B984-42D0-9FF3-A6B4F6CEF2A9}" type="pres">
      <dgm:prSet presAssocID="{664840A8-C8F5-4E50-AC95-EE799B074A9E}" presName="connectorText" presStyleLbl="sibTrans1D1" presStyleIdx="0" presStyleCnt="2"/>
      <dgm:spPr/>
    </dgm:pt>
    <dgm:pt modelId="{ECBF3215-575E-48F4-B526-D33DD130DF01}" type="pres">
      <dgm:prSet presAssocID="{136024FC-5021-406B-AD26-222CD4FFE99C}" presName="node" presStyleLbl="node1" presStyleIdx="1" presStyleCnt="3">
        <dgm:presLayoutVars>
          <dgm:bulletEnabled val="1"/>
        </dgm:presLayoutVars>
      </dgm:prSet>
      <dgm:spPr/>
    </dgm:pt>
    <dgm:pt modelId="{A973129D-7FD4-4071-9C90-CE0BFBD72356}" type="pres">
      <dgm:prSet presAssocID="{51B1469E-4FDB-4D5F-91B3-A11E0DBF844C}" presName="sibTrans" presStyleLbl="sibTrans1D1" presStyleIdx="1" presStyleCnt="2"/>
      <dgm:spPr/>
    </dgm:pt>
    <dgm:pt modelId="{9CEA9985-6930-4E48-9833-5D8F7118AD9B}" type="pres">
      <dgm:prSet presAssocID="{51B1469E-4FDB-4D5F-91B3-A11E0DBF844C}" presName="connectorText" presStyleLbl="sibTrans1D1" presStyleIdx="1" presStyleCnt="2"/>
      <dgm:spPr/>
    </dgm:pt>
    <dgm:pt modelId="{EC1D0F30-1EF2-4E3B-8475-D782862B0B4B}" type="pres">
      <dgm:prSet presAssocID="{84F95044-ACF4-4B75-9F2A-2B45E415F15D}" presName="node" presStyleLbl="node1" presStyleIdx="2" presStyleCnt="3">
        <dgm:presLayoutVars>
          <dgm:bulletEnabled val="1"/>
        </dgm:presLayoutVars>
      </dgm:prSet>
      <dgm:spPr/>
    </dgm:pt>
  </dgm:ptLst>
  <dgm:cxnLst>
    <dgm:cxn modelId="{8F643D14-4252-44E4-AF49-E87D752CFC47}" srcId="{3B131031-0FD4-425F-9013-6E451EAD8C04}" destId="{84F95044-ACF4-4B75-9F2A-2B45E415F15D}" srcOrd="2" destOrd="0" parTransId="{47967113-D73C-4D85-AD2C-721234D47B18}" sibTransId="{0E2EB881-F75A-4FD4-9919-E141844081DE}"/>
    <dgm:cxn modelId="{8D791B18-BA2A-4814-A604-F87549A29168}" type="presOf" srcId="{3B131031-0FD4-425F-9013-6E451EAD8C04}" destId="{D6FF350A-620E-4348-B0CB-0E89E3460ED3}" srcOrd="0" destOrd="0" presId="urn:microsoft.com/office/officeart/2005/8/layout/bProcess3"/>
    <dgm:cxn modelId="{B830AB22-5005-4BB7-9718-2C896BF5FAD3}" srcId="{3B131031-0FD4-425F-9013-6E451EAD8C04}" destId="{136024FC-5021-406B-AD26-222CD4FFE99C}" srcOrd="1" destOrd="0" parTransId="{21F2CE31-E5ED-467A-84D9-45AF519596C8}" sibTransId="{51B1469E-4FDB-4D5F-91B3-A11E0DBF844C}"/>
    <dgm:cxn modelId="{CBDE743E-C1E6-412D-B9C6-510D90655CE7}" type="presOf" srcId="{136024FC-5021-406B-AD26-222CD4FFE99C}" destId="{ECBF3215-575E-48F4-B526-D33DD130DF01}" srcOrd="0" destOrd="0" presId="urn:microsoft.com/office/officeart/2005/8/layout/bProcess3"/>
    <dgm:cxn modelId="{9A22685F-6478-464B-96DE-70759BBB91FA}" type="presOf" srcId="{84F95044-ACF4-4B75-9F2A-2B45E415F15D}" destId="{EC1D0F30-1EF2-4E3B-8475-D782862B0B4B}" srcOrd="0" destOrd="0" presId="urn:microsoft.com/office/officeart/2005/8/layout/bProcess3"/>
    <dgm:cxn modelId="{15FF4048-E7AD-4FBD-B91F-63B915C5CB42}" type="presOf" srcId="{2B7AD556-441F-4C23-AB51-1F58F22D7D5F}" destId="{305D8994-18BE-4BAA-9914-030F3A0ACE47}" srcOrd="0" destOrd="0" presId="urn:microsoft.com/office/officeart/2005/8/layout/bProcess3"/>
    <dgm:cxn modelId="{8F937585-D5F7-4C0F-8943-C920D434049C}" srcId="{3B131031-0FD4-425F-9013-6E451EAD8C04}" destId="{2B7AD556-441F-4C23-AB51-1F58F22D7D5F}" srcOrd="0" destOrd="0" parTransId="{47CA3E2E-BC39-4EE2-BD20-C637E4FB1E4C}" sibTransId="{664840A8-C8F5-4E50-AC95-EE799B074A9E}"/>
    <dgm:cxn modelId="{A9693C8E-ACFF-4551-A42D-63E1CCD5850D}" type="presOf" srcId="{664840A8-C8F5-4E50-AC95-EE799B074A9E}" destId="{41E4B207-774D-49B0-987F-4188AE046B21}" srcOrd="0" destOrd="0" presId="urn:microsoft.com/office/officeart/2005/8/layout/bProcess3"/>
    <dgm:cxn modelId="{1E69819A-0D99-4413-B882-E7438758A5DF}" type="presOf" srcId="{51B1469E-4FDB-4D5F-91B3-A11E0DBF844C}" destId="{9CEA9985-6930-4E48-9833-5D8F7118AD9B}" srcOrd="1" destOrd="0" presId="urn:microsoft.com/office/officeart/2005/8/layout/bProcess3"/>
    <dgm:cxn modelId="{6DF13EC1-5DD5-443B-A8E0-D3F892FA14E7}" type="presOf" srcId="{664840A8-C8F5-4E50-AC95-EE799B074A9E}" destId="{F115BBA5-B984-42D0-9FF3-A6B4F6CEF2A9}" srcOrd="1" destOrd="0" presId="urn:microsoft.com/office/officeart/2005/8/layout/bProcess3"/>
    <dgm:cxn modelId="{29A15CC8-EAB3-4A89-9E92-EA5921DB12B9}" type="presOf" srcId="{51B1469E-4FDB-4D5F-91B3-A11E0DBF844C}" destId="{A973129D-7FD4-4071-9C90-CE0BFBD72356}" srcOrd="0" destOrd="0" presId="urn:microsoft.com/office/officeart/2005/8/layout/bProcess3"/>
    <dgm:cxn modelId="{0395833F-ECCC-4DD2-95A1-D3008F252EE5}" type="presParOf" srcId="{D6FF350A-620E-4348-B0CB-0E89E3460ED3}" destId="{305D8994-18BE-4BAA-9914-030F3A0ACE47}" srcOrd="0" destOrd="0" presId="urn:microsoft.com/office/officeart/2005/8/layout/bProcess3"/>
    <dgm:cxn modelId="{D50BEC7A-23B4-413A-8514-6D21D167253F}" type="presParOf" srcId="{D6FF350A-620E-4348-B0CB-0E89E3460ED3}" destId="{41E4B207-774D-49B0-987F-4188AE046B21}" srcOrd="1" destOrd="0" presId="urn:microsoft.com/office/officeart/2005/8/layout/bProcess3"/>
    <dgm:cxn modelId="{3182F629-D55E-4B1D-B7C0-36C6886562DE}" type="presParOf" srcId="{41E4B207-774D-49B0-987F-4188AE046B21}" destId="{F115BBA5-B984-42D0-9FF3-A6B4F6CEF2A9}" srcOrd="0" destOrd="0" presId="urn:microsoft.com/office/officeart/2005/8/layout/bProcess3"/>
    <dgm:cxn modelId="{0FE5B22E-3B83-4973-82BE-1266FE1BB363}" type="presParOf" srcId="{D6FF350A-620E-4348-B0CB-0E89E3460ED3}" destId="{ECBF3215-575E-48F4-B526-D33DD130DF01}" srcOrd="2" destOrd="0" presId="urn:microsoft.com/office/officeart/2005/8/layout/bProcess3"/>
    <dgm:cxn modelId="{F778E814-F84B-45FB-BA27-6B9B04F13237}" type="presParOf" srcId="{D6FF350A-620E-4348-B0CB-0E89E3460ED3}" destId="{A973129D-7FD4-4071-9C90-CE0BFBD72356}" srcOrd="3" destOrd="0" presId="urn:microsoft.com/office/officeart/2005/8/layout/bProcess3"/>
    <dgm:cxn modelId="{38EEA929-FEC4-4BEB-9C67-ABBC7E9488CB}" type="presParOf" srcId="{A973129D-7FD4-4071-9C90-CE0BFBD72356}" destId="{9CEA9985-6930-4E48-9833-5D8F7118AD9B}" srcOrd="0" destOrd="0" presId="urn:microsoft.com/office/officeart/2005/8/layout/bProcess3"/>
    <dgm:cxn modelId="{B780575A-9DFC-42A0-9A15-00569DF8EBE3}" type="presParOf" srcId="{D6FF350A-620E-4348-B0CB-0E89E3460ED3}" destId="{EC1D0F30-1EF2-4E3B-8475-D782862B0B4B}" srcOrd="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317EA2-6E47-4C24-AEF4-F06873049745}" type="doc">
      <dgm:prSet loTypeId="urn:microsoft.com/office/officeart/2005/8/layout/hProcess11" loCatId="process" qsTypeId="urn:microsoft.com/office/officeart/2005/8/quickstyle/simple1" qsCatId="simple" csTypeId="urn:microsoft.com/office/officeart/2005/8/colors/colorful3" csCatId="colorful" phldr="1"/>
      <dgm:spPr/>
      <dgm:t>
        <a:bodyPr/>
        <a:lstStyle/>
        <a:p>
          <a:endParaRPr lang="ru-RU"/>
        </a:p>
      </dgm:t>
    </dgm:pt>
    <dgm:pt modelId="{A406F59C-DB6D-4EB2-BCE4-57AF739ED173}">
      <dgm:prSet phldrT="[Текст]"/>
      <dgm:spPr/>
      <dgm:t>
        <a:bodyPr/>
        <a:lstStyle/>
        <a:p>
          <a:r>
            <a:rPr lang="uz-Latn-UZ" b="0" i="0" dirty="0"/>
            <a:t>Oʻzbekistonning har bir fuqarosiga, uning jinsi, irqi, millati, tili, diniy eʼtiqodi, ijtimoiy kelib chiqishi, maslagi, shaxsiy va ijtimoiy ahvolidan qatʼi nazar, inson huquqlari va erkinliklari buzilmasligini, sud yoʻli bilan himoya qilinishini ka-folatlaydi.</a:t>
          </a:r>
          <a:endParaRPr lang="ru-RU" dirty="0"/>
        </a:p>
      </dgm:t>
    </dgm:pt>
    <dgm:pt modelId="{7D158A3F-CDDB-415F-BE46-F51E67C93260}" type="parTrans" cxnId="{3EC8BE43-C48A-4F5C-BD16-E35E95821E23}">
      <dgm:prSet/>
      <dgm:spPr/>
      <dgm:t>
        <a:bodyPr/>
        <a:lstStyle/>
        <a:p>
          <a:endParaRPr lang="ru-RU"/>
        </a:p>
      </dgm:t>
    </dgm:pt>
    <dgm:pt modelId="{81E6EB80-1A84-442E-BD47-B9CEF1AC7C48}" type="sibTrans" cxnId="{3EC8BE43-C48A-4F5C-BD16-E35E95821E23}">
      <dgm:prSet/>
      <dgm:spPr/>
      <dgm:t>
        <a:bodyPr/>
        <a:lstStyle/>
        <a:p>
          <a:endParaRPr lang="ru-RU"/>
        </a:p>
      </dgm:t>
    </dgm:pt>
    <dgm:pt modelId="{DF00F8AB-2EA2-4873-BC35-C94795638B53}">
      <dgm:prSet phldrT="[Текст]"/>
      <dgm:spPr/>
      <dgm:t>
        <a:bodyPr/>
        <a:lstStyle/>
        <a:p>
          <a:r>
            <a:rPr lang="uz-Latn-UZ" b="0" i="0" dirty="0"/>
            <a:t>Konstitutsiya barcha fuqarolarning qonun oldida tengligiga asoslangan holda, oʻzgalarning huquqlariga hurmat bilan qarash tamoyillarini, oʻzgalarning qonuniy manfaatlarini, huquq va erkinliklarini buzish hisobiga oʻz huquq va erkinliklarini roʻyobga chiqarishga yoʻl qoʻyilmaslikka, ijtimoiy adolat va hamjihatlikni taʼminlashga qaratilgan. </a:t>
          </a:r>
          <a:endParaRPr lang="ru-RU" dirty="0"/>
        </a:p>
      </dgm:t>
    </dgm:pt>
    <dgm:pt modelId="{3FA1B42B-F075-4F3F-B21B-75411AA7387D}" type="parTrans" cxnId="{A98F9430-A644-4C3C-95B7-A6B3D59C4ECE}">
      <dgm:prSet/>
      <dgm:spPr/>
      <dgm:t>
        <a:bodyPr/>
        <a:lstStyle/>
        <a:p>
          <a:endParaRPr lang="ru-RU"/>
        </a:p>
      </dgm:t>
    </dgm:pt>
    <dgm:pt modelId="{53C8E152-7C14-4868-8654-BB62894D275D}" type="sibTrans" cxnId="{A98F9430-A644-4C3C-95B7-A6B3D59C4ECE}">
      <dgm:prSet/>
      <dgm:spPr/>
      <dgm:t>
        <a:bodyPr/>
        <a:lstStyle/>
        <a:p>
          <a:endParaRPr lang="ru-RU"/>
        </a:p>
      </dgm:t>
    </dgm:pt>
    <dgm:pt modelId="{9119ADDD-DF31-4410-80EA-EE13EB0183A5}" type="pres">
      <dgm:prSet presAssocID="{55317EA2-6E47-4C24-AEF4-F06873049745}" presName="Name0" presStyleCnt="0">
        <dgm:presLayoutVars>
          <dgm:dir/>
          <dgm:resizeHandles val="exact"/>
        </dgm:presLayoutVars>
      </dgm:prSet>
      <dgm:spPr/>
    </dgm:pt>
    <dgm:pt modelId="{EFDB16D2-6D7D-4785-89BF-2D15E1918B1D}" type="pres">
      <dgm:prSet presAssocID="{55317EA2-6E47-4C24-AEF4-F06873049745}" presName="arrow" presStyleLbl="bgShp" presStyleIdx="0" presStyleCnt="1"/>
      <dgm:spPr/>
    </dgm:pt>
    <dgm:pt modelId="{2E3C0617-40C1-47D0-98F5-63F6B4A8B2B7}" type="pres">
      <dgm:prSet presAssocID="{55317EA2-6E47-4C24-AEF4-F06873049745}" presName="points" presStyleCnt="0"/>
      <dgm:spPr/>
    </dgm:pt>
    <dgm:pt modelId="{1DC11F1D-9B87-492A-9C72-CFE135324BB4}" type="pres">
      <dgm:prSet presAssocID="{A406F59C-DB6D-4EB2-BCE4-57AF739ED173}" presName="compositeA" presStyleCnt="0"/>
      <dgm:spPr/>
    </dgm:pt>
    <dgm:pt modelId="{E962D30F-A3B9-4C8A-8D04-F92660C05F8C}" type="pres">
      <dgm:prSet presAssocID="{A406F59C-DB6D-4EB2-BCE4-57AF739ED173}" presName="textA" presStyleLbl="revTx" presStyleIdx="0" presStyleCnt="2">
        <dgm:presLayoutVars>
          <dgm:bulletEnabled val="1"/>
        </dgm:presLayoutVars>
      </dgm:prSet>
      <dgm:spPr/>
    </dgm:pt>
    <dgm:pt modelId="{57058C63-8FD8-4B2F-A0B4-3C95699A1555}" type="pres">
      <dgm:prSet presAssocID="{A406F59C-DB6D-4EB2-BCE4-57AF739ED173}" presName="circleA" presStyleLbl="node1" presStyleIdx="0" presStyleCnt="2"/>
      <dgm:spPr/>
    </dgm:pt>
    <dgm:pt modelId="{53EFD57A-78EB-40A5-89FC-05252970F57A}" type="pres">
      <dgm:prSet presAssocID="{A406F59C-DB6D-4EB2-BCE4-57AF739ED173}" presName="spaceA" presStyleCnt="0"/>
      <dgm:spPr/>
    </dgm:pt>
    <dgm:pt modelId="{87EC401E-0D4A-48F3-9321-59E426FBC1C9}" type="pres">
      <dgm:prSet presAssocID="{81E6EB80-1A84-442E-BD47-B9CEF1AC7C48}" presName="space" presStyleCnt="0"/>
      <dgm:spPr/>
    </dgm:pt>
    <dgm:pt modelId="{EF2E6C94-BD0F-4EDF-A5FA-65D8103E45C8}" type="pres">
      <dgm:prSet presAssocID="{DF00F8AB-2EA2-4873-BC35-C94795638B53}" presName="compositeB" presStyleCnt="0"/>
      <dgm:spPr/>
    </dgm:pt>
    <dgm:pt modelId="{C381E750-BF3B-41BE-AFBA-0416CFB8B648}" type="pres">
      <dgm:prSet presAssocID="{DF00F8AB-2EA2-4873-BC35-C94795638B53}" presName="textB" presStyleLbl="revTx" presStyleIdx="1" presStyleCnt="2">
        <dgm:presLayoutVars>
          <dgm:bulletEnabled val="1"/>
        </dgm:presLayoutVars>
      </dgm:prSet>
      <dgm:spPr/>
    </dgm:pt>
    <dgm:pt modelId="{19F691BE-9C05-4E84-A996-184A7E6CE38A}" type="pres">
      <dgm:prSet presAssocID="{DF00F8AB-2EA2-4873-BC35-C94795638B53}" presName="circleB" presStyleLbl="node1" presStyleIdx="1" presStyleCnt="2"/>
      <dgm:spPr/>
    </dgm:pt>
    <dgm:pt modelId="{DDEA6376-FAAF-41D0-BC59-E3BE3F787A0A}" type="pres">
      <dgm:prSet presAssocID="{DF00F8AB-2EA2-4873-BC35-C94795638B53}" presName="spaceB" presStyleCnt="0"/>
      <dgm:spPr/>
    </dgm:pt>
  </dgm:ptLst>
  <dgm:cxnLst>
    <dgm:cxn modelId="{A98F9430-A644-4C3C-95B7-A6B3D59C4ECE}" srcId="{55317EA2-6E47-4C24-AEF4-F06873049745}" destId="{DF00F8AB-2EA2-4873-BC35-C94795638B53}" srcOrd="1" destOrd="0" parTransId="{3FA1B42B-F075-4F3F-B21B-75411AA7387D}" sibTransId="{53C8E152-7C14-4868-8654-BB62894D275D}"/>
    <dgm:cxn modelId="{7E2D5461-1EF4-46B4-9B26-D08D6D84D8B8}" type="presOf" srcId="{55317EA2-6E47-4C24-AEF4-F06873049745}" destId="{9119ADDD-DF31-4410-80EA-EE13EB0183A5}" srcOrd="0" destOrd="0" presId="urn:microsoft.com/office/officeart/2005/8/layout/hProcess11"/>
    <dgm:cxn modelId="{3EC8BE43-C48A-4F5C-BD16-E35E95821E23}" srcId="{55317EA2-6E47-4C24-AEF4-F06873049745}" destId="{A406F59C-DB6D-4EB2-BCE4-57AF739ED173}" srcOrd="0" destOrd="0" parTransId="{7D158A3F-CDDB-415F-BE46-F51E67C93260}" sibTransId="{81E6EB80-1A84-442E-BD47-B9CEF1AC7C48}"/>
    <dgm:cxn modelId="{189D4D69-E246-46D3-862D-B06DCB8B3611}" type="presOf" srcId="{DF00F8AB-2EA2-4873-BC35-C94795638B53}" destId="{C381E750-BF3B-41BE-AFBA-0416CFB8B648}" srcOrd="0" destOrd="0" presId="urn:microsoft.com/office/officeart/2005/8/layout/hProcess11"/>
    <dgm:cxn modelId="{DB103DB5-4397-4BBF-BA08-6BC05441BA42}" type="presOf" srcId="{A406F59C-DB6D-4EB2-BCE4-57AF739ED173}" destId="{E962D30F-A3B9-4C8A-8D04-F92660C05F8C}" srcOrd="0" destOrd="0" presId="urn:microsoft.com/office/officeart/2005/8/layout/hProcess11"/>
    <dgm:cxn modelId="{6E5B53D2-26A6-4EE6-A88F-D1B550110D12}" type="presParOf" srcId="{9119ADDD-DF31-4410-80EA-EE13EB0183A5}" destId="{EFDB16D2-6D7D-4785-89BF-2D15E1918B1D}" srcOrd="0" destOrd="0" presId="urn:microsoft.com/office/officeart/2005/8/layout/hProcess11"/>
    <dgm:cxn modelId="{2CDA7334-30FF-4D8D-8C24-6621419071F3}" type="presParOf" srcId="{9119ADDD-DF31-4410-80EA-EE13EB0183A5}" destId="{2E3C0617-40C1-47D0-98F5-63F6B4A8B2B7}" srcOrd="1" destOrd="0" presId="urn:microsoft.com/office/officeart/2005/8/layout/hProcess11"/>
    <dgm:cxn modelId="{807A206E-2BAE-422D-95A0-A132BFE9E6D9}" type="presParOf" srcId="{2E3C0617-40C1-47D0-98F5-63F6B4A8B2B7}" destId="{1DC11F1D-9B87-492A-9C72-CFE135324BB4}" srcOrd="0" destOrd="0" presId="urn:microsoft.com/office/officeart/2005/8/layout/hProcess11"/>
    <dgm:cxn modelId="{463476A4-EA67-4971-BEE7-DFE75B0AE708}" type="presParOf" srcId="{1DC11F1D-9B87-492A-9C72-CFE135324BB4}" destId="{E962D30F-A3B9-4C8A-8D04-F92660C05F8C}" srcOrd="0" destOrd="0" presId="urn:microsoft.com/office/officeart/2005/8/layout/hProcess11"/>
    <dgm:cxn modelId="{E27B285E-0376-40B6-90E9-1A04A3B4E30E}" type="presParOf" srcId="{1DC11F1D-9B87-492A-9C72-CFE135324BB4}" destId="{57058C63-8FD8-4B2F-A0B4-3C95699A1555}" srcOrd="1" destOrd="0" presId="urn:microsoft.com/office/officeart/2005/8/layout/hProcess11"/>
    <dgm:cxn modelId="{8383513D-18BC-4825-814C-E42420DEC3A9}" type="presParOf" srcId="{1DC11F1D-9B87-492A-9C72-CFE135324BB4}" destId="{53EFD57A-78EB-40A5-89FC-05252970F57A}" srcOrd="2" destOrd="0" presId="urn:microsoft.com/office/officeart/2005/8/layout/hProcess11"/>
    <dgm:cxn modelId="{E3F4CF44-5A7D-47DC-ACE1-75567122B78B}" type="presParOf" srcId="{2E3C0617-40C1-47D0-98F5-63F6B4A8B2B7}" destId="{87EC401E-0D4A-48F3-9321-59E426FBC1C9}" srcOrd="1" destOrd="0" presId="urn:microsoft.com/office/officeart/2005/8/layout/hProcess11"/>
    <dgm:cxn modelId="{74D0B4D4-BF8B-43DD-A385-2DF3E851A1AC}" type="presParOf" srcId="{2E3C0617-40C1-47D0-98F5-63F6B4A8B2B7}" destId="{EF2E6C94-BD0F-4EDF-A5FA-65D8103E45C8}" srcOrd="2" destOrd="0" presId="urn:microsoft.com/office/officeart/2005/8/layout/hProcess11"/>
    <dgm:cxn modelId="{25588925-4B9A-4474-82B7-ACDDA14AEB79}" type="presParOf" srcId="{EF2E6C94-BD0F-4EDF-A5FA-65D8103E45C8}" destId="{C381E750-BF3B-41BE-AFBA-0416CFB8B648}" srcOrd="0" destOrd="0" presId="urn:microsoft.com/office/officeart/2005/8/layout/hProcess11"/>
    <dgm:cxn modelId="{767D706C-C644-46AB-8934-9AD16F284F34}" type="presParOf" srcId="{EF2E6C94-BD0F-4EDF-A5FA-65D8103E45C8}" destId="{19F691BE-9C05-4E84-A996-184A7E6CE38A}" srcOrd="1" destOrd="0" presId="urn:microsoft.com/office/officeart/2005/8/layout/hProcess11"/>
    <dgm:cxn modelId="{DC2B2DDF-3F36-46CB-BF3B-213E98520F6F}" type="presParOf" srcId="{EF2E6C94-BD0F-4EDF-A5FA-65D8103E45C8}" destId="{DDEA6376-FAAF-41D0-BC59-E3BE3F787A0A}"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66D4CB-3E52-4062-AABF-47FCC31144B6}" type="doc">
      <dgm:prSet loTypeId="urn:microsoft.com/office/officeart/2005/8/layout/hierarchy3" loCatId="list" qsTypeId="urn:microsoft.com/office/officeart/2005/8/quickstyle/simple1" qsCatId="simple" csTypeId="urn:microsoft.com/office/officeart/2005/8/colors/colorful4" csCatId="colorful" phldr="1"/>
      <dgm:spPr/>
      <dgm:t>
        <a:bodyPr/>
        <a:lstStyle/>
        <a:p>
          <a:endParaRPr lang="ru-RU"/>
        </a:p>
      </dgm:t>
    </dgm:pt>
    <dgm:pt modelId="{175E0C84-214C-4468-8552-36630AF428B3}">
      <dgm:prSet phldrT="[Текст]"/>
      <dgm:spPr/>
      <dgm:t>
        <a:bodyPr/>
        <a:lstStyle/>
        <a:p>
          <a:r>
            <a:rPr lang="uz-Latn-UZ" b="1" dirty="0"/>
            <a:t>25-modda.</a:t>
          </a:r>
          <a:endParaRPr lang="ru-RU" dirty="0"/>
        </a:p>
      </dgm:t>
    </dgm:pt>
    <dgm:pt modelId="{1C13615C-71E2-4F6B-B5CF-EBE2AD18C7A3}" type="parTrans" cxnId="{F34DFB6B-F242-461F-A20C-CD7C07F6E70B}">
      <dgm:prSet/>
      <dgm:spPr/>
      <dgm:t>
        <a:bodyPr/>
        <a:lstStyle/>
        <a:p>
          <a:endParaRPr lang="ru-RU"/>
        </a:p>
      </dgm:t>
    </dgm:pt>
    <dgm:pt modelId="{F4574315-99C2-4AE3-B483-08D013B02220}" type="sibTrans" cxnId="{F34DFB6B-F242-461F-A20C-CD7C07F6E70B}">
      <dgm:prSet/>
      <dgm:spPr/>
      <dgm:t>
        <a:bodyPr/>
        <a:lstStyle/>
        <a:p>
          <a:endParaRPr lang="ru-RU"/>
        </a:p>
      </dgm:t>
    </dgm:pt>
    <dgm:pt modelId="{3C465101-5927-41B2-90A3-4E8703049A35}">
      <dgm:prSet phldrT="[Текст]"/>
      <dgm:spPr/>
      <dgm:t>
        <a:bodyPr/>
        <a:lstStyle/>
        <a:p>
          <a:r>
            <a:rPr lang="uz-Latn-UZ" dirty="0"/>
            <a:t>Yashash huquqi har bir insonning ajralmas huquqidir va u qonun bilan </a:t>
          </a:r>
        </a:p>
        <a:p>
          <a:r>
            <a:rPr lang="uz-Latn-UZ" dirty="0"/>
            <a:t>muhofaza qilinadi. Inson hayotiga suiqasd qilish eng ogʻir jinoyatdir.</a:t>
          </a:r>
          <a:endParaRPr lang="ru-RU" dirty="0"/>
        </a:p>
      </dgm:t>
    </dgm:pt>
    <dgm:pt modelId="{00F69E14-BAF9-46FB-B52C-B6E5DF85DA00}" type="parTrans" cxnId="{042C2E36-E10F-40E8-ACE3-0345EEDABDBB}">
      <dgm:prSet/>
      <dgm:spPr/>
      <dgm:t>
        <a:bodyPr/>
        <a:lstStyle/>
        <a:p>
          <a:endParaRPr lang="ru-RU"/>
        </a:p>
      </dgm:t>
    </dgm:pt>
    <dgm:pt modelId="{24F73CCF-CA20-4472-9113-0748A8247648}" type="sibTrans" cxnId="{042C2E36-E10F-40E8-ACE3-0345EEDABDBB}">
      <dgm:prSet/>
      <dgm:spPr/>
      <dgm:t>
        <a:bodyPr/>
        <a:lstStyle/>
        <a:p>
          <a:endParaRPr lang="ru-RU"/>
        </a:p>
      </dgm:t>
    </dgm:pt>
    <dgm:pt modelId="{12FE73CE-77A0-4CEF-A2C9-662A01E546E2}">
      <dgm:prSet phldrT="[Текст]"/>
      <dgm:spPr/>
      <dgm:t>
        <a:bodyPr/>
        <a:lstStyle/>
        <a:p>
          <a:r>
            <a:rPr lang="uz-Latn-UZ" dirty="0"/>
            <a:t>Oʻzbekiston Respublikasida oʻlim jazosi taqiqlanadi.</a:t>
          </a:r>
          <a:endParaRPr lang="ru-RU" dirty="0"/>
        </a:p>
      </dgm:t>
    </dgm:pt>
    <dgm:pt modelId="{1E2532C5-C04B-4C03-8FD5-1880A5C33D07}" type="parTrans" cxnId="{6B572949-043D-4245-8F03-FC3B0C8D5A36}">
      <dgm:prSet/>
      <dgm:spPr/>
      <dgm:t>
        <a:bodyPr/>
        <a:lstStyle/>
        <a:p>
          <a:endParaRPr lang="ru-RU"/>
        </a:p>
      </dgm:t>
    </dgm:pt>
    <dgm:pt modelId="{9440881B-0A7A-48F2-8F03-5CB2CBACB8A8}" type="sibTrans" cxnId="{6B572949-043D-4245-8F03-FC3B0C8D5A36}">
      <dgm:prSet/>
      <dgm:spPr/>
      <dgm:t>
        <a:bodyPr/>
        <a:lstStyle/>
        <a:p>
          <a:endParaRPr lang="ru-RU"/>
        </a:p>
      </dgm:t>
    </dgm:pt>
    <dgm:pt modelId="{354DC14B-B665-4069-9803-3B056B45224F}">
      <dgm:prSet phldrT="[Текст]"/>
      <dgm:spPr/>
      <dgm:t>
        <a:bodyPr/>
        <a:lstStyle/>
        <a:p>
          <a:r>
            <a:rPr lang="uz-Latn-UZ" b="1" dirty="0"/>
            <a:t>26-modda.</a:t>
          </a:r>
          <a:endParaRPr lang="ru-RU" dirty="0"/>
        </a:p>
      </dgm:t>
    </dgm:pt>
    <dgm:pt modelId="{4DB31A1F-2595-4FC4-B013-76E3875D51EE}" type="parTrans" cxnId="{90705DB1-B124-4B7F-8895-6802F581D3BC}">
      <dgm:prSet/>
      <dgm:spPr/>
      <dgm:t>
        <a:bodyPr/>
        <a:lstStyle/>
        <a:p>
          <a:endParaRPr lang="ru-RU"/>
        </a:p>
      </dgm:t>
    </dgm:pt>
    <dgm:pt modelId="{8FDC3043-B116-4A3D-8404-5F79BDFEF1B8}" type="sibTrans" cxnId="{90705DB1-B124-4B7F-8895-6802F581D3BC}">
      <dgm:prSet/>
      <dgm:spPr/>
      <dgm:t>
        <a:bodyPr/>
        <a:lstStyle/>
        <a:p>
          <a:endParaRPr lang="ru-RU"/>
        </a:p>
      </dgm:t>
    </dgm:pt>
    <dgm:pt modelId="{CB2A6BA7-D46E-485B-B312-AA322552818D}">
      <dgm:prSet phldrT="[Текст]"/>
      <dgm:spPr/>
      <dgm:t>
        <a:bodyPr/>
        <a:lstStyle/>
        <a:p>
          <a:r>
            <a:rPr lang="uz-Latn-UZ" dirty="0"/>
            <a:t>Insonning shaʼni va qadr-qimmati daxlsizdir. Hech narsa ularni kamsitish </a:t>
          </a:r>
        </a:p>
        <a:p>
          <a:r>
            <a:rPr lang="uz-Latn-UZ" dirty="0"/>
            <a:t>uchun asos boʻlishi mumkin emas. </a:t>
          </a:r>
          <a:endParaRPr lang="ru-RU" dirty="0"/>
        </a:p>
      </dgm:t>
    </dgm:pt>
    <dgm:pt modelId="{09250A40-34A1-46CC-8278-887608EBB7A2}" type="parTrans" cxnId="{61DE7FEA-04AF-4920-8612-F85ECCEB30C4}">
      <dgm:prSet/>
      <dgm:spPr/>
      <dgm:t>
        <a:bodyPr/>
        <a:lstStyle/>
        <a:p>
          <a:endParaRPr lang="ru-RU"/>
        </a:p>
      </dgm:t>
    </dgm:pt>
    <dgm:pt modelId="{D534ECC5-E5FC-4461-8591-64C1DB76488E}" type="sibTrans" cxnId="{61DE7FEA-04AF-4920-8612-F85ECCEB30C4}">
      <dgm:prSet/>
      <dgm:spPr/>
      <dgm:t>
        <a:bodyPr/>
        <a:lstStyle/>
        <a:p>
          <a:endParaRPr lang="ru-RU"/>
        </a:p>
      </dgm:t>
    </dgm:pt>
    <dgm:pt modelId="{9F2FB2D8-793D-4FB0-A58B-7649FEB497EA}">
      <dgm:prSet phldrT="[Текст]"/>
      <dgm:spPr/>
      <dgm:t>
        <a:bodyPr/>
        <a:lstStyle/>
        <a:p>
          <a:r>
            <a:rPr lang="uz-Latn-UZ" dirty="0"/>
            <a:t>Hech kim qiynoqqa solinishi, zoʻravonlikka, boshqa shafqatsiz, </a:t>
          </a:r>
        </a:p>
        <a:p>
          <a:r>
            <a:rPr lang="uz-Latn-UZ" dirty="0"/>
            <a:t>gʻayriinsoniy yoki inson qadr-qimmatini kamsituvchi muomalaga yoxud jazoga </a:t>
          </a:r>
        </a:p>
        <a:p>
          <a:r>
            <a:rPr lang="uz-Latn-UZ" dirty="0"/>
            <a:t>duchor etilishi mumkin emas. </a:t>
          </a:r>
          <a:r>
            <a:rPr lang="en-US" dirty="0"/>
            <a:t>……</a:t>
          </a:r>
          <a:endParaRPr lang="ru-RU" dirty="0"/>
        </a:p>
      </dgm:t>
    </dgm:pt>
    <dgm:pt modelId="{66F6410D-C752-4CB4-9CB6-B8BB02195DA0}" type="parTrans" cxnId="{1DBE3343-6F1A-4943-9B61-8F068B86C276}">
      <dgm:prSet/>
      <dgm:spPr/>
      <dgm:t>
        <a:bodyPr/>
        <a:lstStyle/>
        <a:p>
          <a:endParaRPr lang="ru-RU"/>
        </a:p>
      </dgm:t>
    </dgm:pt>
    <dgm:pt modelId="{617F2AB0-E567-4889-AE7B-B50BBC7E95E5}" type="sibTrans" cxnId="{1DBE3343-6F1A-4943-9B61-8F068B86C276}">
      <dgm:prSet/>
      <dgm:spPr/>
      <dgm:t>
        <a:bodyPr/>
        <a:lstStyle/>
        <a:p>
          <a:endParaRPr lang="ru-RU"/>
        </a:p>
      </dgm:t>
    </dgm:pt>
    <dgm:pt modelId="{B48F53A8-7A1C-4CD8-B4AA-3EFF3A7A1DBE}" type="pres">
      <dgm:prSet presAssocID="{7E66D4CB-3E52-4062-AABF-47FCC31144B6}" presName="diagram" presStyleCnt="0">
        <dgm:presLayoutVars>
          <dgm:chPref val="1"/>
          <dgm:dir/>
          <dgm:animOne val="branch"/>
          <dgm:animLvl val="lvl"/>
          <dgm:resizeHandles/>
        </dgm:presLayoutVars>
      </dgm:prSet>
      <dgm:spPr/>
    </dgm:pt>
    <dgm:pt modelId="{5E930B8D-0D35-427B-9B28-B2AD39BC567A}" type="pres">
      <dgm:prSet presAssocID="{175E0C84-214C-4468-8552-36630AF428B3}" presName="root" presStyleCnt="0"/>
      <dgm:spPr/>
    </dgm:pt>
    <dgm:pt modelId="{B3E1A774-4CF1-44EA-AFEB-DE28E44B5222}" type="pres">
      <dgm:prSet presAssocID="{175E0C84-214C-4468-8552-36630AF428B3}" presName="rootComposite" presStyleCnt="0"/>
      <dgm:spPr/>
    </dgm:pt>
    <dgm:pt modelId="{CE9E8341-8F5F-40DA-869A-E3E71C6F8305}" type="pres">
      <dgm:prSet presAssocID="{175E0C84-214C-4468-8552-36630AF428B3}" presName="rootText" presStyleLbl="node1" presStyleIdx="0" presStyleCnt="2"/>
      <dgm:spPr/>
    </dgm:pt>
    <dgm:pt modelId="{4C489CEB-31E1-4F1F-9AD0-6C53D0DE6F25}" type="pres">
      <dgm:prSet presAssocID="{175E0C84-214C-4468-8552-36630AF428B3}" presName="rootConnector" presStyleLbl="node1" presStyleIdx="0" presStyleCnt="2"/>
      <dgm:spPr/>
    </dgm:pt>
    <dgm:pt modelId="{DAAACABF-0F68-48A9-8D5C-B2DD82E8D304}" type="pres">
      <dgm:prSet presAssocID="{175E0C84-214C-4468-8552-36630AF428B3}" presName="childShape" presStyleCnt="0"/>
      <dgm:spPr/>
    </dgm:pt>
    <dgm:pt modelId="{3BB8D67D-8D94-4BBF-B33C-9C317BC3374D}" type="pres">
      <dgm:prSet presAssocID="{00F69E14-BAF9-46FB-B52C-B6E5DF85DA00}" presName="Name13" presStyleLbl="parChTrans1D2" presStyleIdx="0" presStyleCnt="4"/>
      <dgm:spPr/>
    </dgm:pt>
    <dgm:pt modelId="{CEBF0EB0-811F-4232-9EC6-7ACC169ACD49}" type="pres">
      <dgm:prSet presAssocID="{3C465101-5927-41B2-90A3-4E8703049A35}" presName="childText" presStyleLbl="bgAcc1" presStyleIdx="0" presStyleCnt="4">
        <dgm:presLayoutVars>
          <dgm:bulletEnabled val="1"/>
        </dgm:presLayoutVars>
      </dgm:prSet>
      <dgm:spPr/>
    </dgm:pt>
    <dgm:pt modelId="{7EEDCDDA-0CF0-4BC4-97AB-658722E60A23}" type="pres">
      <dgm:prSet presAssocID="{1E2532C5-C04B-4C03-8FD5-1880A5C33D07}" presName="Name13" presStyleLbl="parChTrans1D2" presStyleIdx="1" presStyleCnt="4"/>
      <dgm:spPr/>
    </dgm:pt>
    <dgm:pt modelId="{243EF520-CB0E-4AF4-A289-AFA4A9FCCD12}" type="pres">
      <dgm:prSet presAssocID="{12FE73CE-77A0-4CEF-A2C9-662A01E546E2}" presName="childText" presStyleLbl="bgAcc1" presStyleIdx="1" presStyleCnt="4">
        <dgm:presLayoutVars>
          <dgm:bulletEnabled val="1"/>
        </dgm:presLayoutVars>
      </dgm:prSet>
      <dgm:spPr/>
    </dgm:pt>
    <dgm:pt modelId="{C67384B9-0B7E-4150-9D42-49E28A94168C}" type="pres">
      <dgm:prSet presAssocID="{354DC14B-B665-4069-9803-3B056B45224F}" presName="root" presStyleCnt="0"/>
      <dgm:spPr/>
    </dgm:pt>
    <dgm:pt modelId="{FF5B5A16-4FFC-41F4-8E8E-B161FCE22229}" type="pres">
      <dgm:prSet presAssocID="{354DC14B-B665-4069-9803-3B056B45224F}" presName="rootComposite" presStyleCnt="0"/>
      <dgm:spPr/>
    </dgm:pt>
    <dgm:pt modelId="{DD1D8A74-CB98-44F8-BD5B-9348621F0A27}" type="pres">
      <dgm:prSet presAssocID="{354DC14B-B665-4069-9803-3B056B45224F}" presName="rootText" presStyleLbl="node1" presStyleIdx="1" presStyleCnt="2"/>
      <dgm:spPr/>
    </dgm:pt>
    <dgm:pt modelId="{C9D55967-AC33-47C8-8FA5-55E824DF7DF6}" type="pres">
      <dgm:prSet presAssocID="{354DC14B-B665-4069-9803-3B056B45224F}" presName="rootConnector" presStyleLbl="node1" presStyleIdx="1" presStyleCnt="2"/>
      <dgm:spPr/>
    </dgm:pt>
    <dgm:pt modelId="{6144D641-4F9A-4E76-B637-AEB4F4284A35}" type="pres">
      <dgm:prSet presAssocID="{354DC14B-B665-4069-9803-3B056B45224F}" presName="childShape" presStyleCnt="0"/>
      <dgm:spPr/>
    </dgm:pt>
    <dgm:pt modelId="{5836F22D-4EED-44FE-A6BB-9BE38424FB5B}" type="pres">
      <dgm:prSet presAssocID="{09250A40-34A1-46CC-8278-887608EBB7A2}" presName="Name13" presStyleLbl="parChTrans1D2" presStyleIdx="2" presStyleCnt="4"/>
      <dgm:spPr/>
    </dgm:pt>
    <dgm:pt modelId="{CCE48DC2-004A-44DE-8F34-BF93E327C5EE}" type="pres">
      <dgm:prSet presAssocID="{CB2A6BA7-D46E-485B-B312-AA322552818D}" presName="childText" presStyleLbl="bgAcc1" presStyleIdx="2" presStyleCnt="4">
        <dgm:presLayoutVars>
          <dgm:bulletEnabled val="1"/>
        </dgm:presLayoutVars>
      </dgm:prSet>
      <dgm:spPr/>
    </dgm:pt>
    <dgm:pt modelId="{E60D2691-F217-434D-8964-2BD7948AFA18}" type="pres">
      <dgm:prSet presAssocID="{66F6410D-C752-4CB4-9CB6-B8BB02195DA0}" presName="Name13" presStyleLbl="parChTrans1D2" presStyleIdx="3" presStyleCnt="4"/>
      <dgm:spPr/>
    </dgm:pt>
    <dgm:pt modelId="{BF656DF6-39D8-495F-A5D5-3D5EDC16F8D1}" type="pres">
      <dgm:prSet presAssocID="{9F2FB2D8-793D-4FB0-A58B-7649FEB497EA}" presName="childText" presStyleLbl="bgAcc1" presStyleIdx="3" presStyleCnt="4">
        <dgm:presLayoutVars>
          <dgm:bulletEnabled val="1"/>
        </dgm:presLayoutVars>
      </dgm:prSet>
      <dgm:spPr/>
    </dgm:pt>
  </dgm:ptLst>
  <dgm:cxnLst>
    <dgm:cxn modelId="{22EB8C11-D3BF-48B9-B792-E454A6408A5F}" type="presOf" srcId="{175E0C84-214C-4468-8552-36630AF428B3}" destId="{CE9E8341-8F5F-40DA-869A-E3E71C6F8305}" srcOrd="0" destOrd="0" presId="urn:microsoft.com/office/officeart/2005/8/layout/hierarchy3"/>
    <dgm:cxn modelId="{0E6F5E24-9656-4810-A298-B5A0E548FF31}" type="presOf" srcId="{9F2FB2D8-793D-4FB0-A58B-7649FEB497EA}" destId="{BF656DF6-39D8-495F-A5D5-3D5EDC16F8D1}" srcOrd="0" destOrd="0" presId="urn:microsoft.com/office/officeart/2005/8/layout/hierarchy3"/>
    <dgm:cxn modelId="{6D789C2F-2602-44F0-8986-F252C373285F}" type="presOf" srcId="{7E66D4CB-3E52-4062-AABF-47FCC31144B6}" destId="{B48F53A8-7A1C-4CD8-B4AA-3EFF3A7A1DBE}" srcOrd="0" destOrd="0" presId="urn:microsoft.com/office/officeart/2005/8/layout/hierarchy3"/>
    <dgm:cxn modelId="{042C2E36-E10F-40E8-ACE3-0345EEDABDBB}" srcId="{175E0C84-214C-4468-8552-36630AF428B3}" destId="{3C465101-5927-41B2-90A3-4E8703049A35}" srcOrd="0" destOrd="0" parTransId="{00F69E14-BAF9-46FB-B52C-B6E5DF85DA00}" sibTransId="{24F73CCF-CA20-4472-9113-0748A8247648}"/>
    <dgm:cxn modelId="{5472293F-A52B-4EFA-BF05-8ECE59036327}" type="presOf" srcId="{354DC14B-B665-4069-9803-3B056B45224F}" destId="{DD1D8A74-CB98-44F8-BD5B-9348621F0A27}" srcOrd="0" destOrd="0" presId="urn:microsoft.com/office/officeart/2005/8/layout/hierarchy3"/>
    <dgm:cxn modelId="{1DBE3343-6F1A-4943-9B61-8F068B86C276}" srcId="{354DC14B-B665-4069-9803-3B056B45224F}" destId="{9F2FB2D8-793D-4FB0-A58B-7649FEB497EA}" srcOrd="1" destOrd="0" parTransId="{66F6410D-C752-4CB4-9CB6-B8BB02195DA0}" sibTransId="{617F2AB0-E567-4889-AE7B-B50BBC7E95E5}"/>
    <dgm:cxn modelId="{A8291C46-8FBB-4B7A-BFA0-DAD20C8CB032}" type="presOf" srcId="{175E0C84-214C-4468-8552-36630AF428B3}" destId="{4C489CEB-31E1-4F1F-9AD0-6C53D0DE6F25}" srcOrd="1" destOrd="0" presId="urn:microsoft.com/office/officeart/2005/8/layout/hierarchy3"/>
    <dgm:cxn modelId="{56622348-EC68-4476-A5BE-BD2B9009747D}" type="presOf" srcId="{00F69E14-BAF9-46FB-B52C-B6E5DF85DA00}" destId="{3BB8D67D-8D94-4BBF-B33C-9C317BC3374D}" srcOrd="0" destOrd="0" presId="urn:microsoft.com/office/officeart/2005/8/layout/hierarchy3"/>
    <dgm:cxn modelId="{6B572949-043D-4245-8F03-FC3B0C8D5A36}" srcId="{175E0C84-214C-4468-8552-36630AF428B3}" destId="{12FE73CE-77A0-4CEF-A2C9-662A01E546E2}" srcOrd="1" destOrd="0" parTransId="{1E2532C5-C04B-4C03-8FD5-1880A5C33D07}" sibTransId="{9440881B-0A7A-48F2-8F03-5CB2CBACB8A8}"/>
    <dgm:cxn modelId="{F34DFB6B-F242-461F-A20C-CD7C07F6E70B}" srcId="{7E66D4CB-3E52-4062-AABF-47FCC31144B6}" destId="{175E0C84-214C-4468-8552-36630AF428B3}" srcOrd="0" destOrd="0" parTransId="{1C13615C-71E2-4F6B-B5CF-EBE2AD18C7A3}" sibTransId="{F4574315-99C2-4AE3-B483-08D013B02220}"/>
    <dgm:cxn modelId="{67E1237F-84F4-46A4-BB96-3CA89624A103}" type="presOf" srcId="{CB2A6BA7-D46E-485B-B312-AA322552818D}" destId="{CCE48DC2-004A-44DE-8F34-BF93E327C5EE}" srcOrd="0" destOrd="0" presId="urn:microsoft.com/office/officeart/2005/8/layout/hierarchy3"/>
    <dgm:cxn modelId="{B4F37FA7-0FE2-48D4-8FAF-13CF63A184BC}" type="presOf" srcId="{354DC14B-B665-4069-9803-3B056B45224F}" destId="{C9D55967-AC33-47C8-8FA5-55E824DF7DF6}" srcOrd="1" destOrd="0" presId="urn:microsoft.com/office/officeart/2005/8/layout/hierarchy3"/>
    <dgm:cxn modelId="{90705DB1-B124-4B7F-8895-6802F581D3BC}" srcId="{7E66D4CB-3E52-4062-AABF-47FCC31144B6}" destId="{354DC14B-B665-4069-9803-3B056B45224F}" srcOrd="1" destOrd="0" parTransId="{4DB31A1F-2595-4FC4-B013-76E3875D51EE}" sibTransId="{8FDC3043-B116-4A3D-8404-5F79BDFEF1B8}"/>
    <dgm:cxn modelId="{448898C0-26D0-40CB-86EB-C0C18708370B}" type="presOf" srcId="{1E2532C5-C04B-4C03-8FD5-1880A5C33D07}" destId="{7EEDCDDA-0CF0-4BC4-97AB-658722E60A23}" srcOrd="0" destOrd="0" presId="urn:microsoft.com/office/officeart/2005/8/layout/hierarchy3"/>
    <dgm:cxn modelId="{D2F65DC1-C7E7-4BD1-AAEE-AE2823F8D440}" type="presOf" srcId="{12FE73CE-77A0-4CEF-A2C9-662A01E546E2}" destId="{243EF520-CB0E-4AF4-A289-AFA4A9FCCD12}" srcOrd="0" destOrd="0" presId="urn:microsoft.com/office/officeart/2005/8/layout/hierarchy3"/>
    <dgm:cxn modelId="{03C7D5D7-E0E7-4962-A481-26872F1EB849}" type="presOf" srcId="{3C465101-5927-41B2-90A3-4E8703049A35}" destId="{CEBF0EB0-811F-4232-9EC6-7ACC169ACD49}" srcOrd="0" destOrd="0" presId="urn:microsoft.com/office/officeart/2005/8/layout/hierarchy3"/>
    <dgm:cxn modelId="{61DE7FEA-04AF-4920-8612-F85ECCEB30C4}" srcId="{354DC14B-B665-4069-9803-3B056B45224F}" destId="{CB2A6BA7-D46E-485B-B312-AA322552818D}" srcOrd="0" destOrd="0" parTransId="{09250A40-34A1-46CC-8278-887608EBB7A2}" sibTransId="{D534ECC5-E5FC-4461-8591-64C1DB76488E}"/>
    <dgm:cxn modelId="{0EBDC4F6-A82F-40A3-AAFE-4E522F7C5203}" type="presOf" srcId="{66F6410D-C752-4CB4-9CB6-B8BB02195DA0}" destId="{E60D2691-F217-434D-8964-2BD7948AFA18}" srcOrd="0" destOrd="0" presId="urn:microsoft.com/office/officeart/2005/8/layout/hierarchy3"/>
    <dgm:cxn modelId="{8D96D4F7-99AB-48A1-9CE1-40037E9BE5A6}" type="presOf" srcId="{09250A40-34A1-46CC-8278-887608EBB7A2}" destId="{5836F22D-4EED-44FE-A6BB-9BE38424FB5B}" srcOrd="0" destOrd="0" presId="urn:microsoft.com/office/officeart/2005/8/layout/hierarchy3"/>
    <dgm:cxn modelId="{C4EAF860-E2AA-4CDA-B3E6-004CA74ECF5A}" type="presParOf" srcId="{B48F53A8-7A1C-4CD8-B4AA-3EFF3A7A1DBE}" destId="{5E930B8D-0D35-427B-9B28-B2AD39BC567A}" srcOrd="0" destOrd="0" presId="urn:microsoft.com/office/officeart/2005/8/layout/hierarchy3"/>
    <dgm:cxn modelId="{E146A3B8-CDA1-4333-AE6A-813D1380DFB0}" type="presParOf" srcId="{5E930B8D-0D35-427B-9B28-B2AD39BC567A}" destId="{B3E1A774-4CF1-44EA-AFEB-DE28E44B5222}" srcOrd="0" destOrd="0" presId="urn:microsoft.com/office/officeart/2005/8/layout/hierarchy3"/>
    <dgm:cxn modelId="{E02C7EE3-0777-4445-A6DD-585C4D7328E7}" type="presParOf" srcId="{B3E1A774-4CF1-44EA-AFEB-DE28E44B5222}" destId="{CE9E8341-8F5F-40DA-869A-E3E71C6F8305}" srcOrd="0" destOrd="0" presId="urn:microsoft.com/office/officeart/2005/8/layout/hierarchy3"/>
    <dgm:cxn modelId="{E080E298-05B6-447A-8CFD-35B356DBBE9A}" type="presParOf" srcId="{B3E1A774-4CF1-44EA-AFEB-DE28E44B5222}" destId="{4C489CEB-31E1-4F1F-9AD0-6C53D0DE6F25}" srcOrd="1" destOrd="0" presId="urn:microsoft.com/office/officeart/2005/8/layout/hierarchy3"/>
    <dgm:cxn modelId="{F830B775-0DBD-4BA1-BE7C-036D9375EAF3}" type="presParOf" srcId="{5E930B8D-0D35-427B-9B28-B2AD39BC567A}" destId="{DAAACABF-0F68-48A9-8D5C-B2DD82E8D304}" srcOrd="1" destOrd="0" presId="urn:microsoft.com/office/officeart/2005/8/layout/hierarchy3"/>
    <dgm:cxn modelId="{1C35D9ED-40FB-497F-9F14-16B567CDEF0E}" type="presParOf" srcId="{DAAACABF-0F68-48A9-8D5C-B2DD82E8D304}" destId="{3BB8D67D-8D94-4BBF-B33C-9C317BC3374D}" srcOrd="0" destOrd="0" presId="urn:microsoft.com/office/officeart/2005/8/layout/hierarchy3"/>
    <dgm:cxn modelId="{575F955F-6501-4BA3-82D9-A56AC196E0CF}" type="presParOf" srcId="{DAAACABF-0F68-48A9-8D5C-B2DD82E8D304}" destId="{CEBF0EB0-811F-4232-9EC6-7ACC169ACD49}" srcOrd="1" destOrd="0" presId="urn:microsoft.com/office/officeart/2005/8/layout/hierarchy3"/>
    <dgm:cxn modelId="{4A8BCAC7-8CD2-4981-858A-80B536498AF8}" type="presParOf" srcId="{DAAACABF-0F68-48A9-8D5C-B2DD82E8D304}" destId="{7EEDCDDA-0CF0-4BC4-97AB-658722E60A23}" srcOrd="2" destOrd="0" presId="urn:microsoft.com/office/officeart/2005/8/layout/hierarchy3"/>
    <dgm:cxn modelId="{F340CD64-84A9-4287-A9B5-D47C197850BA}" type="presParOf" srcId="{DAAACABF-0F68-48A9-8D5C-B2DD82E8D304}" destId="{243EF520-CB0E-4AF4-A289-AFA4A9FCCD12}" srcOrd="3" destOrd="0" presId="urn:microsoft.com/office/officeart/2005/8/layout/hierarchy3"/>
    <dgm:cxn modelId="{D0FF34AC-EE07-4979-A55D-2182C89BBC56}" type="presParOf" srcId="{B48F53A8-7A1C-4CD8-B4AA-3EFF3A7A1DBE}" destId="{C67384B9-0B7E-4150-9D42-49E28A94168C}" srcOrd="1" destOrd="0" presId="urn:microsoft.com/office/officeart/2005/8/layout/hierarchy3"/>
    <dgm:cxn modelId="{4891EE7B-F83B-462E-A180-FC883E77D78B}" type="presParOf" srcId="{C67384B9-0B7E-4150-9D42-49E28A94168C}" destId="{FF5B5A16-4FFC-41F4-8E8E-B161FCE22229}" srcOrd="0" destOrd="0" presId="urn:microsoft.com/office/officeart/2005/8/layout/hierarchy3"/>
    <dgm:cxn modelId="{A995FF1A-99F8-44A5-8A58-0645A6841724}" type="presParOf" srcId="{FF5B5A16-4FFC-41F4-8E8E-B161FCE22229}" destId="{DD1D8A74-CB98-44F8-BD5B-9348621F0A27}" srcOrd="0" destOrd="0" presId="urn:microsoft.com/office/officeart/2005/8/layout/hierarchy3"/>
    <dgm:cxn modelId="{302B30F1-84B8-4518-8FF9-023C3DB89AC2}" type="presParOf" srcId="{FF5B5A16-4FFC-41F4-8E8E-B161FCE22229}" destId="{C9D55967-AC33-47C8-8FA5-55E824DF7DF6}" srcOrd="1" destOrd="0" presId="urn:microsoft.com/office/officeart/2005/8/layout/hierarchy3"/>
    <dgm:cxn modelId="{452CFD9B-2A63-4CDF-9F11-8798D98E2EC1}" type="presParOf" srcId="{C67384B9-0B7E-4150-9D42-49E28A94168C}" destId="{6144D641-4F9A-4E76-B637-AEB4F4284A35}" srcOrd="1" destOrd="0" presId="urn:microsoft.com/office/officeart/2005/8/layout/hierarchy3"/>
    <dgm:cxn modelId="{A7A2F180-99DC-4A38-A61C-AE64745CF327}" type="presParOf" srcId="{6144D641-4F9A-4E76-B637-AEB4F4284A35}" destId="{5836F22D-4EED-44FE-A6BB-9BE38424FB5B}" srcOrd="0" destOrd="0" presId="urn:microsoft.com/office/officeart/2005/8/layout/hierarchy3"/>
    <dgm:cxn modelId="{CA02358A-59CA-45D8-8838-5705120EC839}" type="presParOf" srcId="{6144D641-4F9A-4E76-B637-AEB4F4284A35}" destId="{CCE48DC2-004A-44DE-8F34-BF93E327C5EE}" srcOrd="1" destOrd="0" presId="urn:microsoft.com/office/officeart/2005/8/layout/hierarchy3"/>
    <dgm:cxn modelId="{F7EB656F-8046-42F8-A4DC-4D2258C2C98F}" type="presParOf" srcId="{6144D641-4F9A-4E76-B637-AEB4F4284A35}" destId="{E60D2691-F217-434D-8964-2BD7948AFA18}" srcOrd="2" destOrd="0" presId="urn:microsoft.com/office/officeart/2005/8/layout/hierarchy3"/>
    <dgm:cxn modelId="{7D981B45-2F80-4CA8-80F7-C69569C697AC}" type="presParOf" srcId="{6144D641-4F9A-4E76-B637-AEB4F4284A35}" destId="{BF656DF6-39D8-495F-A5D5-3D5EDC16F8D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5D435CF-5EFF-4499-91E6-ACD92FAF798D}"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ru-RU"/>
        </a:p>
      </dgm:t>
    </dgm:pt>
    <dgm:pt modelId="{63C4D28E-57DE-45D5-B26F-363AA08666F0}">
      <dgm:prSet phldrT="[Текст]"/>
      <dgm:spPr/>
      <dgm:t>
        <a:bodyPr/>
        <a:lstStyle/>
        <a:p>
          <a:r>
            <a:rPr lang="uz-Latn-UZ" b="1" dirty="0"/>
            <a:t>27-modda.</a:t>
          </a:r>
          <a:endParaRPr lang="ru-RU" dirty="0"/>
        </a:p>
      </dgm:t>
    </dgm:pt>
    <dgm:pt modelId="{EE917C74-B38D-4EC3-9FBA-6F71F2EB0BA1}" type="parTrans" cxnId="{4E042500-6E28-469F-A6D4-23A0655D56A0}">
      <dgm:prSet/>
      <dgm:spPr/>
      <dgm:t>
        <a:bodyPr/>
        <a:lstStyle/>
        <a:p>
          <a:endParaRPr lang="ru-RU"/>
        </a:p>
      </dgm:t>
    </dgm:pt>
    <dgm:pt modelId="{99853D5E-61FF-4D27-82F3-DF585C5C0A01}" type="sibTrans" cxnId="{4E042500-6E28-469F-A6D4-23A0655D56A0}">
      <dgm:prSet/>
      <dgm:spPr/>
      <dgm:t>
        <a:bodyPr/>
        <a:lstStyle/>
        <a:p>
          <a:endParaRPr lang="ru-RU"/>
        </a:p>
      </dgm:t>
    </dgm:pt>
    <dgm:pt modelId="{157DB8CC-94E6-4F71-9119-A726BD299EFA}">
      <dgm:prSet phldrT="[Текст]"/>
      <dgm:spPr/>
      <dgm:t>
        <a:bodyPr/>
        <a:lstStyle/>
        <a:p>
          <a:r>
            <a:rPr lang="uz-Latn-UZ" dirty="0"/>
            <a:t>Har kim erkinlik va shaxsiy daxlsizlik huquqiga ega. </a:t>
          </a:r>
        </a:p>
        <a:p>
          <a:r>
            <a:rPr lang="uz-Latn-UZ" dirty="0"/>
            <a:t>Hech kim qonunga asoslanmagan holda hibsga olinishi, ushlab turilishi, </a:t>
          </a:r>
        </a:p>
        <a:p>
          <a:r>
            <a:rPr lang="uz-Latn-UZ" dirty="0"/>
            <a:t>qamoqqa olinishi, qamoqda saqlanishi yoki uning ozodligi boshqacha tarzda </a:t>
          </a:r>
        </a:p>
        <a:p>
          <a:r>
            <a:rPr lang="uz-Latn-UZ" dirty="0"/>
            <a:t>cheklanishi mumkin emas.</a:t>
          </a:r>
          <a:endParaRPr lang="ru-RU" dirty="0"/>
        </a:p>
      </dgm:t>
    </dgm:pt>
    <dgm:pt modelId="{899031B0-030F-4173-909B-2E6334EA57C6}" type="parTrans" cxnId="{E47E4211-D8CD-4335-8EEC-C0A0E53F96C7}">
      <dgm:prSet/>
      <dgm:spPr/>
      <dgm:t>
        <a:bodyPr/>
        <a:lstStyle/>
        <a:p>
          <a:endParaRPr lang="ru-RU"/>
        </a:p>
      </dgm:t>
    </dgm:pt>
    <dgm:pt modelId="{F619C267-9BA1-4E61-BAE2-4FC5D0AC47F2}" type="sibTrans" cxnId="{E47E4211-D8CD-4335-8EEC-C0A0E53F96C7}">
      <dgm:prSet/>
      <dgm:spPr/>
      <dgm:t>
        <a:bodyPr/>
        <a:lstStyle/>
        <a:p>
          <a:endParaRPr lang="ru-RU"/>
        </a:p>
      </dgm:t>
    </dgm:pt>
    <dgm:pt modelId="{9DC700C0-D38A-43CA-A370-47F23C93DFED}">
      <dgm:prSet phldrT="[Текст]"/>
      <dgm:spPr/>
      <dgm:t>
        <a:bodyPr/>
        <a:lstStyle/>
        <a:p>
          <a:r>
            <a:rPr lang="uz-Latn-UZ" dirty="0"/>
            <a:t>Hibsga olishga, qamoqqa olishga va qamoqda saqlashga faqat sudning </a:t>
          </a:r>
        </a:p>
        <a:p>
          <a:r>
            <a:rPr lang="uz-Latn-UZ" dirty="0"/>
            <a:t>qaroriga koʻra yoʻl qoʻyiladi. Shaxs sudning qarorisiz qirq sakkiz soatdan ortiq </a:t>
          </a:r>
        </a:p>
        <a:p>
          <a:r>
            <a:rPr lang="uz-Latn-UZ" dirty="0"/>
            <a:t>muddat ushlab turilishi mumkin emas. </a:t>
          </a:r>
        </a:p>
        <a:p>
          <a:r>
            <a:rPr lang="uz-Latn-UZ" dirty="0"/>
            <a:t>Shaxsni ushlash chogʻida unga tushunarli tilda uning huquqlari </a:t>
          </a:r>
        </a:p>
        <a:p>
          <a:r>
            <a:rPr lang="uz-Latn-UZ" dirty="0"/>
            <a:t>va ushlab turilishi asoslari tushuntirilishi shart.</a:t>
          </a:r>
          <a:endParaRPr lang="ru-RU" dirty="0"/>
        </a:p>
      </dgm:t>
    </dgm:pt>
    <dgm:pt modelId="{AADC7400-79F6-416A-9A45-B3218F66DEEB}" type="parTrans" cxnId="{C10976A1-4F5B-4567-A64B-B7B8C9937AEE}">
      <dgm:prSet/>
      <dgm:spPr/>
      <dgm:t>
        <a:bodyPr/>
        <a:lstStyle/>
        <a:p>
          <a:endParaRPr lang="ru-RU"/>
        </a:p>
      </dgm:t>
    </dgm:pt>
    <dgm:pt modelId="{1B671E1C-55A5-414D-AB8D-07CFC5A2E4DD}" type="sibTrans" cxnId="{C10976A1-4F5B-4567-A64B-B7B8C9937AEE}">
      <dgm:prSet/>
      <dgm:spPr/>
      <dgm:t>
        <a:bodyPr/>
        <a:lstStyle/>
        <a:p>
          <a:endParaRPr lang="ru-RU"/>
        </a:p>
      </dgm:t>
    </dgm:pt>
    <dgm:pt modelId="{3D8A14EF-2A7A-47B7-A43F-148C3EF7C49D}">
      <dgm:prSet phldrT="[Текст]"/>
      <dgm:spPr/>
      <dgm:t>
        <a:bodyPr/>
        <a:lstStyle/>
        <a:p>
          <a:r>
            <a:rPr lang="uz-Latn-UZ" b="1" dirty="0"/>
            <a:t>28-modda</a:t>
          </a:r>
          <a:endParaRPr lang="ru-RU" dirty="0"/>
        </a:p>
      </dgm:t>
    </dgm:pt>
    <dgm:pt modelId="{F257A4BD-F045-4C51-941D-62E312935A8B}" type="parTrans" cxnId="{43AEB2BB-115E-411F-8319-414031103FEE}">
      <dgm:prSet/>
      <dgm:spPr/>
      <dgm:t>
        <a:bodyPr/>
        <a:lstStyle/>
        <a:p>
          <a:endParaRPr lang="ru-RU"/>
        </a:p>
      </dgm:t>
    </dgm:pt>
    <dgm:pt modelId="{C839C597-41DE-41F6-8B86-D9C1057FF76E}" type="sibTrans" cxnId="{43AEB2BB-115E-411F-8319-414031103FEE}">
      <dgm:prSet/>
      <dgm:spPr/>
      <dgm:t>
        <a:bodyPr/>
        <a:lstStyle/>
        <a:p>
          <a:endParaRPr lang="ru-RU"/>
        </a:p>
      </dgm:t>
    </dgm:pt>
    <dgm:pt modelId="{13C1B7D4-324A-4550-A2D8-D69313D7046C}">
      <dgm:prSet phldrT="[Текст]"/>
      <dgm:spPr/>
      <dgm:t>
        <a:bodyPr/>
        <a:lstStyle/>
        <a:p>
          <a:r>
            <a:rPr lang="uz-Latn-UZ" dirty="0"/>
            <a:t>Jinoyat sodir etganlikda ayblanayotgan shaxs uning aybi qonunda nazarda </a:t>
          </a:r>
        </a:p>
        <a:p>
          <a:r>
            <a:rPr lang="uz-Latn-UZ" dirty="0"/>
            <a:t>tutilgan tartibda oshkora sud muhokamasi yoʻli bilan isbotlanmaguncha </a:t>
          </a:r>
        </a:p>
        <a:p>
          <a:r>
            <a:rPr lang="uz-Latn-UZ" dirty="0"/>
            <a:t>va sudning qonuniy kuchga kirgan hukmi bilan aniqlanmaguncha aybsiz deb </a:t>
          </a:r>
        </a:p>
        <a:p>
          <a:r>
            <a:rPr lang="uz-Latn-UZ" dirty="0"/>
            <a:t>hisoblanadi. Ayblanuvchiga oʻzini himoya qilish uchun barcha imkoniyatlar </a:t>
          </a:r>
        </a:p>
        <a:p>
          <a:r>
            <a:rPr lang="uz-Latn-UZ" dirty="0"/>
            <a:t>taʼminlanadi. </a:t>
          </a:r>
          <a:endParaRPr lang="ru-RU" dirty="0"/>
        </a:p>
      </dgm:t>
    </dgm:pt>
    <dgm:pt modelId="{53145CE1-1EC6-4948-BFDB-31C3E73643B3}" type="parTrans" cxnId="{3DEAEFA3-ACF3-40EC-A46E-A8BDE580354B}">
      <dgm:prSet/>
      <dgm:spPr/>
      <dgm:t>
        <a:bodyPr/>
        <a:lstStyle/>
        <a:p>
          <a:endParaRPr lang="ru-RU"/>
        </a:p>
      </dgm:t>
    </dgm:pt>
    <dgm:pt modelId="{C78D70C1-3A3C-4EE0-8055-DD9D6B06141F}" type="sibTrans" cxnId="{3DEAEFA3-ACF3-40EC-A46E-A8BDE580354B}">
      <dgm:prSet/>
      <dgm:spPr/>
      <dgm:t>
        <a:bodyPr/>
        <a:lstStyle/>
        <a:p>
          <a:endParaRPr lang="ru-RU"/>
        </a:p>
      </dgm:t>
    </dgm:pt>
    <dgm:pt modelId="{C6ED89B7-D224-4E0A-913E-D4DF677EC055}">
      <dgm:prSet phldrT="[Текст]"/>
      <dgm:spPr/>
      <dgm:t>
        <a:bodyPr/>
        <a:lstStyle/>
        <a:p>
          <a:r>
            <a:rPr lang="uz-Latn-UZ" dirty="0"/>
            <a:t>Aybdorlikka oid barcha shubhalar, agar ularni bartaraf etish imkoniyatlari </a:t>
          </a:r>
        </a:p>
        <a:p>
          <a:r>
            <a:rPr lang="uz-Latn-UZ" dirty="0"/>
            <a:t>tugagan boʻlsa, gumon qilinuvchining, ayblanuvchining, sudlanuvchining yoki </a:t>
          </a:r>
        </a:p>
        <a:p>
          <a:r>
            <a:rPr lang="uz-Latn-UZ" dirty="0"/>
            <a:t>mahkumning foydasiga hal qilinishi kerak. </a:t>
          </a:r>
          <a:endParaRPr lang="ru-RU" dirty="0"/>
        </a:p>
      </dgm:t>
    </dgm:pt>
    <dgm:pt modelId="{E4033474-9022-4D7D-9499-75BD972ADE6F}" type="parTrans" cxnId="{640F5589-B5FA-4269-808E-54D75D7EF5F7}">
      <dgm:prSet/>
      <dgm:spPr/>
      <dgm:t>
        <a:bodyPr/>
        <a:lstStyle/>
        <a:p>
          <a:endParaRPr lang="ru-RU"/>
        </a:p>
      </dgm:t>
    </dgm:pt>
    <dgm:pt modelId="{1CD75168-1B7D-4276-B1D8-0AF83579E5A2}" type="sibTrans" cxnId="{640F5589-B5FA-4269-808E-54D75D7EF5F7}">
      <dgm:prSet/>
      <dgm:spPr/>
      <dgm:t>
        <a:bodyPr/>
        <a:lstStyle/>
        <a:p>
          <a:endParaRPr lang="ru-RU"/>
        </a:p>
      </dgm:t>
    </dgm:pt>
    <dgm:pt modelId="{16731D17-065A-40DF-8D05-96F902C8FE76}" type="pres">
      <dgm:prSet presAssocID="{75D435CF-5EFF-4499-91E6-ACD92FAF798D}" presName="diagram" presStyleCnt="0">
        <dgm:presLayoutVars>
          <dgm:chPref val="1"/>
          <dgm:dir/>
          <dgm:animOne val="branch"/>
          <dgm:animLvl val="lvl"/>
          <dgm:resizeHandles/>
        </dgm:presLayoutVars>
      </dgm:prSet>
      <dgm:spPr/>
    </dgm:pt>
    <dgm:pt modelId="{EA8A77A6-C3B7-493E-B220-9469D9A3A534}" type="pres">
      <dgm:prSet presAssocID="{63C4D28E-57DE-45D5-B26F-363AA08666F0}" presName="root" presStyleCnt="0"/>
      <dgm:spPr/>
    </dgm:pt>
    <dgm:pt modelId="{BA43039A-32D6-47C8-9150-C2DB7F5C2741}" type="pres">
      <dgm:prSet presAssocID="{63C4D28E-57DE-45D5-B26F-363AA08666F0}" presName="rootComposite" presStyleCnt="0"/>
      <dgm:spPr/>
    </dgm:pt>
    <dgm:pt modelId="{2323C13E-19C3-448C-9710-7B11EEF8FA36}" type="pres">
      <dgm:prSet presAssocID="{63C4D28E-57DE-45D5-B26F-363AA08666F0}" presName="rootText" presStyleLbl="node1" presStyleIdx="0" presStyleCnt="2"/>
      <dgm:spPr/>
    </dgm:pt>
    <dgm:pt modelId="{C9AD2F6B-7832-4463-96C4-3E07A3FB71FC}" type="pres">
      <dgm:prSet presAssocID="{63C4D28E-57DE-45D5-B26F-363AA08666F0}" presName="rootConnector" presStyleLbl="node1" presStyleIdx="0" presStyleCnt="2"/>
      <dgm:spPr/>
    </dgm:pt>
    <dgm:pt modelId="{31745759-6DEF-4036-AEBE-8AFBB9E495C8}" type="pres">
      <dgm:prSet presAssocID="{63C4D28E-57DE-45D5-B26F-363AA08666F0}" presName="childShape" presStyleCnt="0"/>
      <dgm:spPr/>
    </dgm:pt>
    <dgm:pt modelId="{AFD3551E-8574-43D0-929F-6572EA686C1E}" type="pres">
      <dgm:prSet presAssocID="{899031B0-030F-4173-909B-2E6334EA57C6}" presName="Name13" presStyleLbl="parChTrans1D2" presStyleIdx="0" presStyleCnt="4"/>
      <dgm:spPr/>
    </dgm:pt>
    <dgm:pt modelId="{1BE00191-6427-43FE-A034-FDCEAD62DFF5}" type="pres">
      <dgm:prSet presAssocID="{157DB8CC-94E6-4F71-9119-A726BD299EFA}" presName="childText" presStyleLbl="bgAcc1" presStyleIdx="0" presStyleCnt="4">
        <dgm:presLayoutVars>
          <dgm:bulletEnabled val="1"/>
        </dgm:presLayoutVars>
      </dgm:prSet>
      <dgm:spPr/>
    </dgm:pt>
    <dgm:pt modelId="{34071CF1-09D1-4AF5-BC8A-A3241A33ED56}" type="pres">
      <dgm:prSet presAssocID="{AADC7400-79F6-416A-9A45-B3218F66DEEB}" presName="Name13" presStyleLbl="parChTrans1D2" presStyleIdx="1" presStyleCnt="4"/>
      <dgm:spPr/>
    </dgm:pt>
    <dgm:pt modelId="{E651DCCD-72DF-417B-94AC-D752DF2C25E1}" type="pres">
      <dgm:prSet presAssocID="{9DC700C0-D38A-43CA-A370-47F23C93DFED}" presName="childText" presStyleLbl="bgAcc1" presStyleIdx="1" presStyleCnt="4">
        <dgm:presLayoutVars>
          <dgm:bulletEnabled val="1"/>
        </dgm:presLayoutVars>
      </dgm:prSet>
      <dgm:spPr/>
    </dgm:pt>
    <dgm:pt modelId="{7183FD25-2637-454D-836F-323450968F7E}" type="pres">
      <dgm:prSet presAssocID="{3D8A14EF-2A7A-47B7-A43F-148C3EF7C49D}" presName="root" presStyleCnt="0"/>
      <dgm:spPr/>
    </dgm:pt>
    <dgm:pt modelId="{81E42B12-C5CA-4229-984C-0849556B4CB5}" type="pres">
      <dgm:prSet presAssocID="{3D8A14EF-2A7A-47B7-A43F-148C3EF7C49D}" presName="rootComposite" presStyleCnt="0"/>
      <dgm:spPr/>
    </dgm:pt>
    <dgm:pt modelId="{FAC72323-D45B-4544-950B-E4E9C38B7E4C}" type="pres">
      <dgm:prSet presAssocID="{3D8A14EF-2A7A-47B7-A43F-148C3EF7C49D}" presName="rootText" presStyleLbl="node1" presStyleIdx="1" presStyleCnt="2"/>
      <dgm:spPr/>
    </dgm:pt>
    <dgm:pt modelId="{7F60D6D3-B62C-4B08-8E1F-F9841361A83C}" type="pres">
      <dgm:prSet presAssocID="{3D8A14EF-2A7A-47B7-A43F-148C3EF7C49D}" presName="rootConnector" presStyleLbl="node1" presStyleIdx="1" presStyleCnt="2"/>
      <dgm:spPr/>
    </dgm:pt>
    <dgm:pt modelId="{16683423-7D22-48DC-B008-47D23F1329C2}" type="pres">
      <dgm:prSet presAssocID="{3D8A14EF-2A7A-47B7-A43F-148C3EF7C49D}" presName="childShape" presStyleCnt="0"/>
      <dgm:spPr/>
    </dgm:pt>
    <dgm:pt modelId="{327E4140-F83B-4E4F-BE4B-8D45A299143F}" type="pres">
      <dgm:prSet presAssocID="{53145CE1-1EC6-4948-BFDB-31C3E73643B3}" presName="Name13" presStyleLbl="parChTrans1D2" presStyleIdx="2" presStyleCnt="4"/>
      <dgm:spPr/>
    </dgm:pt>
    <dgm:pt modelId="{E00FF6B1-BE62-4B21-B554-FC7DA39A08B1}" type="pres">
      <dgm:prSet presAssocID="{13C1B7D4-324A-4550-A2D8-D69313D7046C}" presName="childText" presStyleLbl="bgAcc1" presStyleIdx="2" presStyleCnt="4">
        <dgm:presLayoutVars>
          <dgm:bulletEnabled val="1"/>
        </dgm:presLayoutVars>
      </dgm:prSet>
      <dgm:spPr/>
    </dgm:pt>
    <dgm:pt modelId="{7055F381-D146-4B99-A8E4-232C329C6CFD}" type="pres">
      <dgm:prSet presAssocID="{E4033474-9022-4D7D-9499-75BD972ADE6F}" presName="Name13" presStyleLbl="parChTrans1D2" presStyleIdx="3" presStyleCnt="4"/>
      <dgm:spPr/>
    </dgm:pt>
    <dgm:pt modelId="{5A26BD42-5506-4BE8-ADF7-12B89CE144A2}" type="pres">
      <dgm:prSet presAssocID="{C6ED89B7-D224-4E0A-913E-D4DF677EC055}" presName="childText" presStyleLbl="bgAcc1" presStyleIdx="3" presStyleCnt="4">
        <dgm:presLayoutVars>
          <dgm:bulletEnabled val="1"/>
        </dgm:presLayoutVars>
      </dgm:prSet>
      <dgm:spPr/>
    </dgm:pt>
  </dgm:ptLst>
  <dgm:cxnLst>
    <dgm:cxn modelId="{4E042500-6E28-469F-A6D4-23A0655D56A0}" srcId="{75D435CF-5EFF-4499-91E6-ACD92FAF798D}" destId="{63C4D28E-57DE-45D5-B26F-363AA08666F0}" srcOrd="0" destOrd="0" parTransId="{EE917C74-B38D-4EC3-9FBA-6F71F2EB0BA1}" sibTransId="{99853D5E-61FF-4D27-82F3-DF585C5C0A01}"/>
    <dgm:cxn modelId="{2073FB0B-FF11-4B00-BA42-1FAE8FB3AB85}" type="presOf" srcId="{C6ED89B7-D224-4E0A-913E-D4DF677EC055}" destId="{5A26BD42-5506-4BE8-ADF7-12B89CE144A2}" srcOrd="0" destOrd="0" presId="urn:microsoft.com/office/officeart/2005/8/layout/hierarchy3"/>
    <dgm:cxn modelId="{E47E4211-D8CD-4335-8EEC-C0A0E53F96C7}" srcId="{63C4D28E-57DE-45D5-B26F-363AA08666F0}" destId="{157DB8CC-94E6-4F71-9119-A726BD299EFA}" srcOrd="0" destOrd="0" parTransId="{899031B0-030F-4173-909B-2E6334EA57C6}" sibTransId="{F619C267-9BA1-4E61-BAE2-4FC5D0AC47F2}"/>
    <dgm:cxn modelId="{ABBF9A35-5A64-448B-ACD6-9722E1B03C73}" type="presOf" srcId="{3D8A14EF-2A7A-47B7-A43F-148C3EF7C49D}" destId="{7F60D6D3-B62C-4B08-8E1F-F9841361A83C}" srcOrd="1" destOrd="0" presId="urn:microsoft.com/office/officeart/2005/8/layout/hierarchy3"/>
    <dgm:cxn modelId="{9D444D6B-7DA9-4D40-9B30-10CF5BAF9869}" type="presOf" srcId="{AADC7400-79F6-416A-9A45-B3218F66DEEB}" destId="{34071CF1-09D1-4AF5-BC8A-A3241A33ED56}" srcOrd="0" destOrd="0" presId="urn:microsoft.com/office/officeart/2005/8/layout/hierarchy3"/>
    <dgm:cxn modelId="{FF26434D-387A-4242-98BB-66484D51D30F}" type="presOf" srcId="{13C1B7D4-324A-4550-A2D8-D69313D7046C}" destId="{E00FF6B1-BE62-4B21-B554-FC7DA39A08B1}" srcOrd="0" destOrd="0" presId="urn:microsoft.com/office/officeart/2005/8/layout/hierarchy3"/>
    <dgm:cxn modelId="{56398085-437D-4B59-B069-A29AE37F118F}" type="presOf" srcId="{9DC700C0-D38A-43CA-A370-47F23C93DFED}" destId="{E651DCCD-72DF-417B-94AC-D752DF2C25E1}" srcOrd="0" destOrd="0" presId="urn:microsoft.com/office/officeart/2005/8/layout/hierarchy3"/>
    <dgm:cxn modelId="{640F5589-B5FA-4269-808E-54D75D7EF5F7}" srcId="{3D8A14EF-2A7A-47B7-A43F-148C3EF7C49D}" destId="{C6ED89B7-D224-4E0A-913E-D4DF677EC055}" srcOrd="1" destOrd="0" parTransId="{E4033474-9022-4D7D-9499-75BD972ADE6F}" sibTransId="{1CD75168-1B7D-4276-B1D8-0AF83579E5A2}"/>
    <dgm:cxn modelId="{C80ED289-F8C9-4F0D-9979-837C9583FC21}" type="presOf" srcId="{899031B0-030F-4173-909B-2E6334EA57C6}" destId="{AFD3551E-8574-43D0-929F-6572EA686C1E}" srcOrd="0" destOrd="0" presId="urn:microsoft.com/office/officeart/2005/8/layout/hierarchy3"/>
    <dgm:cxn modelId="{B8409A9E-688B-423D-B2ED-268D87C8904F}" type="presOf" srcId="{E4033474-9022-4D7D-9499-75BD972ADE6F}" destId="{7055F381-D146-4B99-A8E4-232C329C6CFD}" srcOrd="0" destOrd="0" presId="urn:microsoft.com/office/officeart/2005/8/layout/hierarchy3"/>
    <dgm:cxn modelId="{C10976A1-4F5B-4567-A64B-B7B8C9937AEE}" srcId="{63C4D28E-57DE-45D5-B26F-363AA08666F0}" destId="{9DC700C0-D38A-43CA-A370-47F23C93DFED}" srcOrd="1" destOrd="0" parTransId="{AADC7400-79F6-416A-9A45-B3218F66DEEB}" sibTransId="{1B671E1C-55A5-414D-AB8D-07CFC5A2E4DD}"/>
    <dgm:cxn modelId="{3DEAEFA3-ACF3-40EC-A46E-A8BDE580354B}" srcId="{3D8A14EF-2A7A-47B7-A43F-148C3EF7C49D}" destId="{13C1B7D4-324A-4550-A2D8-D69313D7046C}" srcOrd="0" destOrd="0" parTransId="{53145CE1-1EC6-4948-BFDB-31C3E73643B3}" sibTransId="{C78D70C1-3A3C-4EE0-8055-DD9D6B06141F}"/>
    <dgm:cxn modelId="{831507B1-F628-4362-B940-705A8850C47A}" type="presOf" srcId="{63C4D28E-57DE-45D5-B26F-363AA08666F0}" destId="{2323C13E-19C3-448C-9710-7B11EEF8FA36}" srcOrd="0" destOrd="0" presId="urn:microsoft.com/office/officeart/2005/8/layout/hierarchy3"/>
    <dgm:cxn modelId="{40EC34B1-EF5F-4BBC-B48A-7DCB2CC13A92}" type="presOf" srcId="{3D8A14EF-2A7A-47B7-A43F-148C3EF7C49D}" destId="{FAC72323-D45B-4544-950B-E4E9C38B7E4C}" srcOrd="0" destOrd="0" presId="urn:microsoft.com/office/officeart/2005/8/layout/hierarchy3"/>
    <dgm:cxn modelId="{8743A9B7-715B-4E25-9700-9156A6230D1E}" type="presOf" srcId="{53145CE1-1EC6-4948-BFDB-31C3E73643B3}" destId="{327E4140-F83B-4E4F-BE4B-8D45A299143F}" srcOrd="0" destOrd="0" presId="urn:microsoft.com/office/officeart/2005/8/layout/hierarchy3"/>
    <dgm:cxn modelId="{03BF52B9-DC03-4185-84F2-98E652D800A6}" type="presOf" srcId="{75D435CF-5EFF-4499-91E6-ACD92FAF798D}" destId="{16731D17-065A-40DF-8D05-96F902C8FE76}" srcOrd="0" destOrd="0" presId="urn:microsoft.com/office/officeart/2005/8/layout/hierarchy3"/>
    <dgm:cxn modelId="{43AEB2BB-115E-411F-8319-414031103FEE}" srcId="{75D435CF-5EFF-4499-91E6-ACD92FAF798D}" destId="{3D8A14EF-2A7A-47B7-A43F-148C3EF7C49D}" srcOrd="1" destOrd="0" parTransId="{F257A4BD-F045-4C51-941D-62E312935A8B}" sibTransId="{C839C597-41DE-41F6-8B86-D9C1057FF76E}"/>
    <dgm:cxn modelId="{35FAFFC6-0BA6-43F4-BC0E-710BEFAB633E}" type="presOf" srcId="{157DB8CC-94E6-4F71-9119-A726BD299EFA}" destId="{1BE00191-6427-43FE-A034-FDCEAD62DFF5}" srcOrd="0" destOrd="0" presId="urn:microsoft.com/office/officeart/2005/8/layout/hierarchy3"/>
    <dgm:cxn modelId="{2629A1C9-3B1D-4DC0-9082-191E1C79DA95}" type="presOf" srcId="{63C4D28E-57DE-45D5-B26F-363AA08666F0}" destId="{C9AD2F6B-7832-4463-96C4-3E07A3FB71FC}" srcOrd="1" destOrd="0" presId="urn:microsoft.com/office/officeart/2005/8/layout/hierarchy3"/>
    <dgm:cxn modelId="{1A35EEF2-833C-49A4-AA6F-69BF1A9F9A34}" type="presParOf" srcId="{16731D17-065A-40DF-8D05-96F902C8FE76}" destId="{EA8A77A6-C3B7-493E-B220-9469D9A3A534}" srcOrd="0" destOrd="0" presId="urn:microsoft.com/office/officeart/2005/8/layout/hierarchy3"/>
    <dgm:cxn modelId="{16CAD55F-F2F8-446F-8013-FBDC626A0BC4}" type="presParOf" srcId="{EA8A77A6-C3B7-493E-B220-9469D9A3A534}" destId="{BA43039A-32D6-47C8-9150-C2DB7F5C2741}" srcOrd="0" destOrd="0" presId="urn:microsoft.com/office/officeart/2005/8/layout/hierarchy3"/>
    <dgm:cxn modelId="{6C1E6D99-6879-44B6-B723-47322123C47A}" type="presParOf" srcId="{BA43039A-32D6-47C8-9150-C2DB7F5C2741}" destId="{2323C13E-19C3-448C-9710-7B11EEF8FA36}" srcOrd="0" destOrd="0" presId="urn:microsoft.com/office/officeart/2005/8/layout/hierarchy3"/>
    <dgm:cxn modelId="{E98AEDDE-9D85-4E1C-AAEB-3B7A2CB27E40}" type="presParOf" srcId="{BA43039A-32D6-47C8-9150-C2DB7F5C2741}" destId="{C9AD2F6B-7832-4463-96C4-3E07A3FB71FC}" srcOrd="1" destOrd="0" presId="urn:microsoft.com/office/officeart/2005/8/layout/hierarchy3"/>
    <dgm:cxn modelId="{83BE7107-3F4F-4A9F-8233-E8F0F01B1112}" type="presParOf" srcId="{EA8A77A6-C3B7-493E-B220-9469D9A3A534}" destId="{31745759-6DEF-4036-AEBE-8AFBB9E495C8}" srcOrd="1" destOrd="0" presId="urn:microsoft.com/office/officeart/2005/8/layout/hierarchy3"/>
    <dgm:cxn modelId="{84A5DC44-2349-49B7-8682-ADD6E82F04F1}" type="presParOf" srcId="{31745759-6DEF-4036-AEBE-8AFBB9E495C8}" destId="{AFD3551E-8574-43D0-929F-6572EA686C1E}" srcOrd="0" destOrd="0" presId="urn:microsoft.com/office/officeart/2005/8/layout/hierarchy3"/>
    <dgm:cxn modelId="{E73924AA-E38F-4F44-AAB0-22C8C8ADB2EE}" type="presParOf" srcId="{31745759-6DEF-4036-AEBE-8AFBB9E495C8}" destId="{1BE00191-6427-43FE-A034-FDCEAD62DFF5}" srcOrd="1" destOrd="0" presId="urn:microsoft.com/office/officeart/2005/8/layout/hierarchy3"/>
    <dgm:cxn modelId="{0A8AB69D-C54B-4EAD-8229-3EC92D0FB8F7}" type="presParOf" srcId="{31745759-6DEF-4036-AEBE-8AFBB9E495C8}" destId="{34071CF1-09D1-4AF5-BC8A-A3241A33ED56}" srcOrd="2" destOrd="0" presId="urn:microsoft.com/office/officeart/2005/8/layout/hierarchy3"/>
    <dgm:cxn modelId="{EF2616B4-0219-455D-A699-E90B1F72CB11}" type="presParOf" srcId="{31745759-6DEF-4036-AEBE-8AFBB9E495C8}" destId="{E651DCCD-72DF-417B-94AC-D752DF2C25E1}" srcOrd="3" destOrd="0" presId="urn:microsoft.com/office/officeart/2005/8/layout/hierarchy3"/>
    <dgm:cxn modelId="{62A34345-72F4-4DA5-8D7B-97F054C7CB29}" type="presParOf" srcId="{16731D17-065A-40DF-8D05-96F902C8FE76}" destId="{7183FD25-2637-454D-836F-323450968F7E}" srcOrd="1" destOrd="0" presId="urn:microsoft.com/office/officeart/2005/8/layout/hierarchy3"/>
    <dgm:cxn modelId="{D23F450F-0BA5-4A24-A33B-06CFA237F6C3}" type="presParOf" srcId="{7183FD25-2637-454D-836F-323450968F7E}" destId="{81E42B12-C5CA-4229-984C-0849556B4CB5}" srcOrd="0" destOrd="0" presId="urn:microsoft.com/office/officeart/2005/8/layout/hierarchy3"/>
    <dgm:cxn modelId="{878AA527-BD67-4B6F-B5AD-FDDC58102AD1}" type="presParOf" srcId="{81E42B12-C5CA-4229-984C-0849556B4CB5}" destId="{FAC72323-D45B-4544-950B-E4E9C38B7E4C}" srcOrd="0" destOrd="0" presId="urn:microsoft.com/office/officeart/2005/8/layout/hierarchy3"/>
    <dgm:cxn modelId="{836E286F-FDEE-4EFC-9576-E3B489B27DDA}" type="presParOf" srcId="{81E42B12-C5CA-4229-984C-0849556B4CB5}" destId="{7F60D6D3-B62C-4B08-8E1F-F9841361A83C}" srcOrd="1" destOrd="0" presId="urn:microsoft.com/office/officeart/2005/8/layout/hierarchy3"/>
    <dgm:cxn modelId="{F2135218-649A-4AEB-B7B9-4F7F731A3F47}" type="presParOf" srcId="{7183FD25-2637-454D-836F-323450968F7E}" destId="{16683423-7D22-48DC-B008-47D23F1329C2}" srcOrd="1" destOrd="0" presId="urn:microsoft.com/office/officeart/2005/8/layout/hierarchy3"/>
    <dgm:cxn modelId="{41CC3E44-1251-4AFF-ACC2-553BA53756D2}" type="presParOf" srcId="{16683423-7D22-48DC-B008-47D23F1329C2}" destId="{327E4140-F83B-4E4F-BE4B-8D45A299143F}" srcOrd="0" destOrd="0" presId="urn:microsoft.com/office/officeart/2005/8/layout/hierarchy3"/>
    <dgm:cxn modelId="{A5124B7E-EA14-419D-A2E8-F1E4885D09F1}" type="presParOf" srcId="{16683423-7D22-48DC-B008-47D23F1329C2}" destId="{E00FF6B1-BE62-4B21-B554-FC7DA39A08B1}" srcOrd="1" destOrd="0" presId="urn:microsoft.com/office/officeart/2005/8/layout/hierarchy3"/>
    <dgm:cxn modelId="{2B769391-1117-4DDA-9CDA-3EC19A0D31FA}" type="presParOf" srcId="{16683423-7D22-48DC-B008-47D23F1329C2}" destId="{7055F381-D146-4B99-A8E4-232C329C6CFD}" srcOrd="2" destOrd="0" presId="urn:microsoft.com/office/officeart/2005/8/layout/hierarchy3"/>
    <dgm:cxn modelId="{CCF0D6E6-7E26-4C84-9F51-994D53981633}" type="presParOf" srcId="{16683423-7D22-48DC-B008-47D23F1329C2}" destId="{5A26BD42-5506-4BE8-ADF7-12B89CE144A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F50E166-E847-423B-85AC-D7305B45C50F}"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ru-RU"/>
        </a:p>
      </dgm:t>
    </dgm:pt>
    <dgm:pt modelId="{A7F4654D-8291-4F2B-9620-438B79EB0F36}">
      <dgm:prSet phldrT="[Текст]"/>
      <dgm:spPr/>
      <dgm:t>
        <a:bodyPr/>
        <a:lstStyle/>
        <a:p>
          <a:r>
            <a:rPr lang="uz-Latn-UZ" b="0" i="0" dirty="0"/>
            <a:t>siyosiy huquqlar – bu shaxsning huquq va erkinliklarini hukumatlar, ijtimoiy tashkilotlar va xususiy shaxslar tomonidan buzilishidan himoya qilaligan, </a:t>
          </a:r>
          <a:endParaRPr lang="ru-RU" dirty="0"/>
        </a:p>
      </dgm:t>
    </dgm:pt>
    <dgm:pt modelId="{A051108F-B782-4B33-9AD9-84A0031DE2E8}" type="parTrans" cxnId="{2D1D8710-6A14-46A4-A69A-CD3931CE2801}">
      <dgm:prSet/>
      <dgm:spPr/>
      <dgm:t>
        <a:bodyPr/>
        <a:lstStyle/>
        <a:p>
          <a:endParaRPr lang="ru-RU"/>
        </a:p>
      </dgm:t>
    </dgm:pt>
    <dgm:pt modelId="{372D169C-BA21-4CFA-B9E8-6639EDE366F6}" type="sibTrans" cxnId="{2D1D8710-6A14-46A4-A69A-CD3931CE2801}">
      <dgm:prSet/>
      <dgm:spPr/>
      <dgm:t>
        <a:bodyPr/>
        <a:lstStyle/>
        <a:p>
          <a:endParaRPr lang="ru-RU"/>
        </a:p>
      </dgm:t>
    </dgm:pt>
    <dgm:pt modelId="{B8CB129F-21AB-4B4B-8E47-89FDBECCCB08}">
      <dgm:prSet phldrT="[Текст]"/>
      <dgm:spPr/>
      <dgm:t>
        <a:bodyPr/>
        <a:lstStyle/>
        <a:p>
          <a:r>
            <a:rPr lang="uz-Latn-UZ" b="0" i="0" dirty="0"/>
            <a:t>jamiyat va davlatning fuqarolik va siyosiy hayotida kamsitish va repressiyalarsiz ishtirok etish imkoniyatini ta’minlaydigan huquqlar sinfidir.</a:t>
          </a:r>
          <a:endParaRPr lang="ru-RU" dirty="0"/>
        </a:p>
      </dgm:t>
    </dgm:pt>
    <dgm:pt modelId="{04ED5650-E250-4D7B-B60E-F485316312A1}" type="parTrans" cxnId="{E423185B-CD39-41D4-A785-40310FDA2B4E}">
      <dgm:prSet/>
      <dgm:spPr/>
      <dgm:t>
        <a:bodyPr/>
        <a:lstStyle/>
        <a:p>
          <a:endParaRPr lang="ru-RU"/>
        </a:p>
      </dgm:t>
    </dgm:pt>
    <dgm:pt modelId="{F48B0847-5748-4F2B-BC92-DE8F143A0160}" type="sibTrans" cxnId="{E423185B-CD39-41D4-A785-40310FDA2B4E}">
      <dgm:prSet/>
      <dgm:spPr/>
      <dgm:t>
        <a:bodyPr/>
        <a:lstStyle/>
        <a:p>
          <a:endParaRPr lang="ru-RU"/>
        </a:p>
      </dgm:t>
    </dgm:pt>
    <dgm:pt modelId="{DB11F466-DD3B-436F-97A6-FBF775FB5B6B}">
      <dgm:prSet phldrT="[Текст]"/>
      <dgm:spPr/>
      <dgm:t>
        <a:bodyPr/>
        <a:lstStyle/>
        <a:p>
          <a:r>
            <a:rPr lang="uz-Latn-UZ" b="0" i="0" dirty="0"/>
            <a:t>Siyosiy huquqlar shaxslarning davlat va jamiyat hayotida erkin ishtirok etishiga imkon beradi.</a:t>
          </a:r>
          <a:endParaRPr lang="ru-RU" dirty="0"/>
        </a:p>
      </dgm:t>
    </dgm:pt>
    <dgm:pt modelId="{EBFBFF6E-EA01-48F5-8243-F3873504848F}" type="parTrans" cxnId="{AB36E9DC-85AA-4ECF-B377-5DDA64C93195}">
      <dgm:prSet/>
      <dgm:spPr/>
      <dgm:t>
        <a:bodyPr/>
        <a:lstStyle/>
        <a:p>
          <a:endParaRPr lang="ru-RU"/>
        </a:p>
      </dgm:t>
    </dgm:pt>
    <dgm:pt modelId="{0942B38B-7A24-449F-BFD0-5DD7308B64DE}" type="sibTrans" cxnId="{AB36E9DC-85AA-4ECF-B377-5DDA64C93195}">
      <dgm:prSet/>
      <dgm:spPr/>
      <dgm:t>
        <a:bodyPr/>
        <a:lstStyle/>
        <a:p>
          <a:endParaRPr lang="ru-RU"/>
        </a:p>
      </dgm:t>
    </dgm:pt>
    <dgm:pt modelId="{927BE1BB-EDFC-4155-8E89-E51FDB15AA20}" type="pres">
      <dgm:prSet presAssocID="{8F50E166-E847-423B-85AC-D7305B45C50F}" presName="Name0" presStyleCnt="0">
        <dgm:presLayoutVars>
          <dgm:chMax val="7"/>
          <dgm:dir/>
          <dgm:animLvl val="lvl"/>
          <dgm:resizeHandles val="exact"/>
        </dgm:presLayoutVars>
      </dgm:prSet>
      <dgm:spPr/>
    </dgm:pt>
    <dgm:pt modelId="{05016934-1176-4EEB-9E55-C0AC4B4EEC56}" type="pres">
      <dgm:prSet presAssocID="{A7F4654D-8291-4F2B-9620-438B79EB0F36}" presName="circle1" presStyleLbl="node1" presStyleIdx="0" presStyleCnt="3"/>
      <dgm:spPr/>
    </dgm:pt>
    <dgm:pt modelId="{822B291A-4FDF-491E-9ED5-5167F79E5020}" type="pres">
      <dgm:prSet presAssocID="{A7F4654D-8291-4F2B-9620-438B79EB0F36}" presName="space" presStyleCnt="0"/>
      <dgm:spPr/>
    </dgm:pt>
    <dgm:pt modelId="{26D1F5AA-175D-402E-BAE7-3DFCCADB3367}" type="pres">
      <dgm:prSet presAssocID="{A7F4654D-8291-4F2B-9620-438B79EB0F36}" presName="rect1" presStyleLbl="alignAcc1" presStyleIdx="0" presStyleCnt="3"/>
      <dgm:spPr/>
    </dgm:pt>
    <dgm:pt modelId="{A61C03DC-F53F-41F5-93B1-B1A7FA8C9BCC}" type="pres">
      <dgm:prSet presAssocID="{B8CB129F-21AB-4B4B-8E47-89FDBECCCB08}" presName="vertSpace2" presStyleLbl="node1" presStyleIdx="0" presStyleCnt="3"/>
      <dgm:spPr/>
    </dgm:pt>
    <dgm:pt modelId="{7633DD65-57E7-4430-BA26-9EF6F3B19AB8}" type="pres">
      <dgm:prSet presAssocID="{B8CB129F-21AB-4B4B-8E47-89FDBECCCB08}" presName="circle2" presStyleLbl="node1" presStyleIdx="1" presStyleCnt="3"/>
      <dgm:spPr/>
    </dgm:pt>
    <dgm:pt modelId="{C8687B59-92F8-4CEB-8C52-8E0E3A1B764E}" type="pres">
      <dgm:prSet presAssocID="{B8CB129F-21AB-4B4B-8E47-89FDBECCCB08}" presName="rect2" presStyleLbl="alignAcc1" presStyleIdx="1" presStyleCnt="3"/>
      <dgm:spPr/>
    </dgm:pt>
    <dgm:pt modelId="{95356D18-4AFE-4745-A0DC-4C9BCC52DEE6}" type="pres">
      <dgm:prSet presAssocID="{DB11F466-DD3B-436F-97A6-FBF775FB5B6B}" presName="vertSpace3" presStyleLbl="node1" presStyleIdx="1" presStyleCnt="3"/>
      <dgm:spPr/>
    </dgm:pt>
    <dgm:pt modelId="{7C5D8CF9-5888-4C34-9A1A-DD72D5A91F64}" type="pres">
      <dgm:prSet presAssocID="{DB11F466-DD3B-436F-97A6-FBF775FB5B6B}" presName="circle3" presStyleLbl="node1" presStyleIdx="2" presStyleCnt="3"/>
      <dgm:spPr/>
    </dgm:pt>
    <dgm:pt modelId="{FCA65FAD-1B07-4826-A170-74F5873BEC9A}" type="pres">
      <dgm:prSet presAssocID="{DB11F466-DD3B-436F-97A6-FBF775FB5B6B}" presName="rect3" presStyleLbl="alignAcc1" presStyleIdx="2" presStyleCnt="3"/>
      <dgm:spPr/>
    </dgm:pt>
    <dgm:pt modelId="{BE8F8CFD-E0B4-46C2-B2A8-814E542CE52A}" type="pres">
      <dgm:prSet presAssocID="{A7F4654D-8291-4F2B-9620-438B79EB0F36}" presName="rect1ParTxNoCh" presStyleLbl="alignAcc1" presStyleIdx="2" presStyleCnt="3">
        <dgm:presLayoutVars>
          <dgm:chMax val="1"/>
          <dgm:bulletEnabled val="1"/>
        </dgm:presLayoutVars>
      </dgm:prSet>
      <dgm:spPr/>
    </dgm:pt>
    <dgm:pt modelId="{7091E782-C8AF-4057-BCED-2B8C3836DABE}" type="pres">
      <dgm:prSet presAssocID="{B8CB129F-21AB-4B4B-8E47-89FDBECCCB08}" presName="rect2ParTxNoCh" presStyleLbl="alignAcc1" presStyleIdx="2" presStyleCnt="3">
        <dgm:presLayoutVars>
          <dgm:chMax val="1"/>
          <dgm:bulletEnabled val="1"/>
        </dgm:presLayoutVars>
      </dgm:prSet>
      <dgm:spPr/>
    </dgm:pt>
    <dgm:pt modelId="{8774FEB2-BBC8-45E6-89FE-D3B12868CDF1}" type="pres">
      <dgm:prSet presAssocID="{DB11F466-DD3B-436F-97A6-FBF775FB5B6B}" presName="rect3ParTxNoCh" presStyleLbl="alignAcc1" presStyleIdx="2" presStyleCnt="3">
        <dgm:presLayoutVars>
          <dgm:chMax val="1"/>
          <dgm:bulletEnabled val="1"/>
        </dgm:presLayoutVars>
      </dgm:prSet>
      <dgm:spPr/>
    </dgm:pt>
  </dgm:ptLst>
  <dgm:cxnLst>
    <dgm:cxn modelId="{47B4610A-65AF-420D-8633-C61292CC5623}" type="presOf" srcId="{B8CB129F-21AB-4B4B-8E47-89FDBECCCB08}" destId="{7091E782-C8AF-4057-BCED-2B8C3836DABE}" srcOrd="1" destOrd="0" presId="urn:microsoft.com/office/officeart/2005/8/layout/target3"/>
    <dgm:cxn modelId="{2D1D8710-6A14-46A4-A69A-CD3931CE2801}" srcId="{8F50E166-E847-423B-85AC-D7305B45C50F}" destId="{A7F4654D-8291-4F2B-9620-438B79EB0F36}" srcOrd="0" destOrd="0" parTransId="{A051108F-B782-4B33-9AD9-84A0031DE2E8}" sibTransId="{372D169C-BA21-4CFA-B9E8-6639EDE366F6}"/>
    <dgm:cxn modelId="{E423185B-CD39-41D4-A785-40310FDA2B4E}" srcId="{8F50E166-E847-423B-85AC-D7305B45C50F}" destId="{B8CB129F-21AB-4B4B-8E47-89FDBECCCB08}" srcOrd="1" destOrd="0" parTransId="{04ED5650-E250-4D7B-B60E-F485316312A1}" sibTransId="{F48B0847-5748-4F2B-BC92-DE8F143A0160}"/>
    <dgm:cxn modelId="{EF867B62-A49F-4B78-BDAE-7EA15DA7FE25}" type="presOf" srcId="{B8CB129F-21AB-4B4B-8E47-89FDBECCCB08}" destId="{C8687B59-92F8-4CEB-8C52-8E0E3A1B764E}" srcOrd="0" destOrd="0" presId="urn:microsoft.com/office/officeart/2005/8/layout/target3"/>
    <dgm:cxn modelId="{A47D4952-3BF7-4DDB-B024-C61CE39F5DB7}" type="presOf" srcId="{A7F4654D-8291-4F2B-9620-438B79EB0F36}" destId="{BE8F8CFD-E0B4-46C2-B2A8-814E542CE52A}" srcOrd="1" destOrd="0" presId="urn:microsoft.com/office/officeart/2005/8/layout/target3"/>
    <dgm:cxn modelId="{DA0D3674-7602-4735-84EB-AC70F419FAEE}" type="presOf" srcId="{A7F4654D-8291-4F2B-9620-438B79EB0F36}" destId="{26D1F5AA-175D-402E-BAE7-3DFCCADB3367}" srcOrd="0" destOrd="0" presId="urn:microsoft.com/office/officeart/2005/8/layout/target3"/>
    <dgm:cxn modelId="{8D96638C-97CB-4BFD-A720-500F15ED049D}" type="presOf" srcId="{DB11F466-DD3B-436F-97A6-FBF775FB5B6B}" destId="{FCA65FAD-1B07-4826-A170-74F5873BEC9A}" srcOrd="0" destOrd="0" presId="urn:microsoft.com/office/officeart/2005/8/layout/target3"/>
    <dgm:cxn modelId="{035E8191-BF60-413B-89D5-37B225C064C3}" type="presOf" srcId="{DB11F466-DD3B-436F-97A6-FBF775FB5B6B}" destId="{8774FEB2-BBC8-45E6-89FE-D3B12868CDF1}" srcOrd="1" destOrd="0" presId="urn:microsoft.com/office/officeart/2005/8/layout/target3"/>
    <dgm:cxn modelId="{90B5FCA6-8F14-4E60-BE7A-637734D96487}" type="presOf" srcId="{8F50E166-E847-423B-85AC-D7305B45C50F}" destId="{927BE1BB-EDFC-4155-8E89-E51FDB15AA20}" srcOrd="0" destOrd="0" presId="urn:microsoft.com/office/officeart/2005/8/layout/target3"/>
    <dgm:cxn modelId="{AB36E9DC-85AA-4ECF-B377-5DDA64C93195}" srcId="{8F50E166-E847-423B-85AC-D7305B45C50F}" destId="{DB11F466-DD3B-436F-97A6-FBF775FB5B6B}" srcOrd="2" destOrd="0" parTransId="{EBFBFF6E-EA01-48F5-8243-F3873504848F}" sibTransId="{0942B38B-7A24-449F-BFD0-5DD7308B64DE}"/>
    <dgm:cxn modelId="{56E50C71-AFB3-4FAD-B0D0-71BAD931704E}" type="presParOf" srcId="{927BE1BB-EDFC-4155-8E89-E51FDB15AA20}" destId="{05016934-1176-4EEB-9E55-C0AC4B4EEC56}" srcOrd="0" destOrd="0" presId="urn:microsoft.com/office/officeart/2005/8/layout/target3"/>
    <dgm:cxn modelId="{38B1C1A7-571B-4DC8-952B-B686EA0BCF89}" type="presParOf" srcId="{927BE1BB-EDFC-4155-8E89-E51FDB15AA20}" destId="{822B291A-4FDF-491E-9ED5-5167F79E5020}" srcOrd="1" destOrd="0" presId="urn:microsoft.com/office/officeart/2005/8/layout/target3"/>
    <dgm:cxn modelId="{3BF8B1ED-0285-40DD-A391-877B297EF32D}" type="presParOf" srcId="{927BE1BB-EDFC-4155-8E89-E51FDB15AA20}" destId="{26D1F5AA-175D-402E-BAE7-3DFCCADB3367}" srcOrd="2" destOrd="0" presId="urn:microsoft.com/office/officeart/2005/8/layout/target3"/>
    <dgm:cxn modelId="{B8774E0E-AE12-4C96-AEDE-ED7BD232912E}" type="presParOf" srcId="{927BE1BB-EDFC-4155-8E89-E51FDB15AA20}" destId="{A61C03DC-F53F-41F5-93B1-B1A7FA8C9BCC}" srcOrd="3" destOrd="0" presId="urn:microsoft.com/office/officeart/2005/8/layout/target3"/>
    <dgm:cxn modelId="{6442894E-FE18-46F6-87BB-C17A6F217E8F}" type="presParOf" srcId="{927BE1BB-EDFC-4155-8E89-E51FDB15AA20}" destId="{7633DD65-57E7-4430-BA26-9EF6F3B19AB8}" srcOrd="4" destOrd="0" presId="urn:microsoft.com/office/officeart/2005/8/layout/target3"/>
    <dgm:cxn modelId="{E3753A2E-9909-4278-8824-113B742C16E8}" type="presParOf" srcId="{927BE1BB-EDFC-4155-8E89-E51FDB15AA20}" destId="{C8687B59-92F8-4CEB-8C52-8E0E3A1B764E}" srcOrd="5" destOrd="0" presId="urn:microsoft.com/office/officeart/2005/8/layout/target3"/>
    <dgm:cxn modelId="{776168AA-456E-45DB-96C4-64EBBD50641E}" type="presParOf" srcId="{927BE1BB-EDFC-4155-8E89-E51FDB15AA20}" destId="{95356D18-4AFE-4745-A0DC-4C9BCC52DEE6}" srcOrd="6" destOrd="0" presId="urn:microsoft.com/office/officeart/2005/8/layout/target3"/>
    <dgm:cxn modelId="{E6CDC1A2-C0B3-4829-8D64-289AEE9AFA72}" type="presParOf" srcId="{927BE1BB-EDFC-4155-8E89-E51FDB15AA20}" destId="{7C5D8CF9-5888-4C34-9A1A-DD72D5A91F64}" srcOrd="7" destOrd="0" presId="urn:microsoft.com/office/officeart/2005/8/layout/target3"/>
    <dgm:cxn modelId="{58C6F44C-5D54-474A-B2A7-A09893AA0DF7}" type="presParOf" srcId="{927BE1BB-EDFC-4155-8E89-E51FDB15AA20}" destId="{FCA65FAD-1B07-4826-A170-74F5873BEC9A}" srcOrd="8" destOrd="0" presId="urn:microsoft.com/office/officeart/2005/8/layout/target3"/>
    <dgm:cxn modelId="{7ADC71AD-5CD9-4052-BBC6-EED7B3EC9F07}" type="presParOf" srcId="{927BE1BB-EDFC-4155-8E89-E51FDB15AA20}" destId="{BE8F8CFD-E0B4-46C2-B2A8-814E542CE52A}" srcOrd="9" destOrd="0" presId="urn:microsoft.com/office/officeart/2005/8/layout/target3"/>
    <dgm:cxn modelId="{A00E8757-457C-467F-A0F0-DFA5C0782D7C}" type="presParOf" srcId="{927BE1BB-EDFC-4155-8E89-E51FDB15AA20}" destId="{7091E782-C8AF-4057-BCED-2B8C3836DABE}" srcOrd="10" destOrd="0" presId="urn:microsoft.com/office/officeart/2005/8/layout/target3"/>
    <dgm:cxn modelId="{B7370D88-A432-40E1-A924-F0E97DCA7EA7}" type="presParOf" srcId="{927BE1BB-EDFC-4155-8E89-E51FDB15AA20}" destId="{8774FEB2-BBC8-45E6-89FE-D3B12868CDF1}"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F1BA4AB-3D9C-4E78-A9C0-B736211D571E}" type="doc">
      <dgm:prSet loTypeId="urn:microsoft.com/office/officeart/2005/8/layout/hierarchy3" loCatId="list" qsTypeId="urn:microsoft.com/office/officeart/2005/8/quickstyle/simple1" qsCatId="simple" csTypeId="urn:microsoft.com/office/officeart/2005/8/colors/accent1_5" csCatId="accent1" phldr="1"/>
      <dgm:spPr/>
      <dgm:t>
        <a:bodyPr/>
        <a:lstStyle/>
        <a:p>
          <a:endParaRPr lang="ru-RU"/>
        </a:p>
      </dgm:t>
    </dgm:pt>
    <dgm:pt modelId="{F8224CD0-D5FA-4E9B-81CE-B2148DA3E7E5}">
      <dgm:prSet phldrT="[Текст]"/>
      <dgm:spPr/>
      <dgm:t>
        <a:bodyPr/>
        <a:lstStyle/>
        <a:p>
          <a:r>
            <a:rPr lang="uz-Latn-UZ" b="1" dirty="0"/>
            <a:t>38-modda.</a:t>
          </a:r>
          <a:endParaRPr lang="ru-RU" b="1" dirty="0"/>
        </a:p>
      </dgm:t>
    </dgm:pt>
    <dgm:pt modelId="{EA15BE5A-C1EB-4543-BDA1-3688C8E69D02}" type="parTrans" cxnId="{8AC880B5-0D5B-43DD-8D1A-09C061674CCE}">
      <dgm:prSet/>
      <dgm:spPr/>
      <dgm:t>
        <a:bodyPr/>
        <a:lstStyle/>
        <a:p>
          <a:endParaRPr lang="ru-RU" b="1"/>
        </a:p>
      </dgm:t>
    </dgm:pt>
    <dgm:pt modelId="{BD220E6A-0EEE-433C-8F91-078EBD6997D1}" type="sibTrans" cxnId="{8AC880B5-0D5B-43DD-8D1A-09C061674CCE}">
      <dgm:prSet/>
      <dgm:spPr/>
      <dgm:t>
        <a:bodyPr/>
        <a:lstStyle/>
        <a:p>
          <a:endParaRPr lang="ru-RU" b="1"/>
        </a:p>
      </dgm:t>
    </dgm:pt>
    <dgm:pt modelId="{CFF6771B-F046-44FE-AA11-DA48EE7EF908}">
      <dgm:prSet phldrT="[Текст]"/>
      <dgm:spPr/>
      <dgm:t>
        <a:bodyPr/>
        <a:lstStyle/>
        <a:p>
          <a:r>
            <a:rPr lang="uz-Latn-UZ" b="1" dirty="0"/>
            <a:t>Fuqarolar oʻz ijtimoiy faolliklarini Oʻzbekiston Respublikasi qonunlariga </a:t>
          </a:r>
        </a:p>
        <a:p>
          <a:r>
            <a:rPr lang="uz-Latn-UZ" b="1" dirty="0"/>
            <a:t>muvofiq mitinglar, yigʻilishlar va namoyishlar shaklida amalga oshirish </a:t>
          </a:r>
        </a:p>
        <a:p>
          <a:r>
            <a:rPr lang="uz-Latn-UZ" b="1" dirty="0"/>
            <a:t>huquqiga ega. </a:t>
          </a:r>
          <a:endParaRPr lang="ru-RU" b="1" dirty="0"/>
        </a:p>
      </dgm:t>
    </dgm:pt>
    <dgm:pt modelId="{5472A80C-421B-4F26-A3D5-B865904F7ED4}" type="parTrans" cxnId="{BCC64BE2-DAF3-4012-9FBF-EC2EFC8A5511}">
      <dgm:prSet/>
      <dgm:spPr/>
      <dgm:t>
        <a:bodyPr/>
        <a:lstStyle/>
        <a:p>
          <a:endParaRPr lang="ru-RU" b="1"/>
        </a:p>
      </dgm:t>
    </dgm:pt>
    <dgm:pt modelId="{AFBED287-6E58-4282-82CD-EF17AB34AAF3}" type="sibTrans" cxnId="{BCC64BE2-DAF3-4012-9FBF-EC2EFC8A5511}">
      <dgm:prSet/>
      <dgm:spPr/>
      <dgm:t>
        <a:bodyPr/>
        <a:lstStyle/>
        <a:p>
          <a:endParaRPr lang="ru-RU" b="1"/>
        </a:p>
      </dgm:t>
    </dgm:pt>
    <dgm:pt modelId="{F0914267-14F7-4D54-89BC-8627C95FBE10}">
      <dgm:prSet phldrT="[Текст]"/>
      <dgm:spPr/>
      <dgm:t>
        <a:bodyPr/>
        <a:lstStyle/>
        <a:p>
          <a:r>
            <a:rPr lang="uz-Latn-UZ" b="1" dirty="0"/>
            <a:t>Hokimiyat organlari faqat xavfsizlik nuqtayi nazaridangina </a:t>
          </a:r>
        </a:p>
        <a:p>
          <a:r>
            <a:rPr lang="uz-Latn-UZ" b="1" dirty="0"/>
            <a:t>bunday tadbirlar oʻtkazilishini toʻxtatish yoki taqiqlash huquqiga ega. </a:t>
          </a:r>
          <a:endParaRPr lang="ru-RU" b="1" dirty="0"/>
        </a:p>
      </dgm:t>
    </dgm:pt>
    <dgm:pt modelId="{BC19CAD5-A200-46B2-8A4E-BFA15F2CC4F7}" type="parTrans" cxnId="{F93ACBA7-2AC8-42C8-9175-F33E29AB3EBF}">
      <dgm:prSet/>
      <dgm:spPr/>
      <dgm:t>
        <a:bodyPr/>
        <a:lstStyle/>
        <a:p>
          <a:endParaRPr lang="ru-RU" b="1"/>
        </a:p>
      </dgm:t>
    </dgm:pt>
    <dgm:pt modelId="{16AC596A-06BC-437B-A5D4-ED072482762F}" type="sibTrans" cxnId="{F93ACBA7-2AC8-42C8-9175-F33E29AB3EBF}">
      <dgm:prSet/>
      <dgm:spPr/>
      <dgm:t>
        <a:bodyPr/>
        <a:lstStyle/>
        <a:p>
          <a:endParaRPr lang="ru-RU" b="1"/>
        </a:p>
      </dgm:t>
    </dgm:pt>
    <dgm:pt modelId="{312808ED-A15C-4618-B21A-592A0E7967FB}">
      <dgm:prSet phldrT="[Текст]"/>
      <dgm:spPr/>
      <dgm:t>
        <a:bodyPr/>
        <a:lstStyle/>
        <a:p>
          <a:r>
            <a:rPr lang="uz-Latn-UZ" b="1" dirty="0"/>
            <a:t>39-modda.</a:t>
          </a:r>
          <a:endParaRPr lang="ru-RU" b="1" dirty="0"/>
        </a:p>
      </dgm:t>
    </dgm:pt>
    <dgm:pt modelId="{3A8D8CEA-924C-45E6-85BB-3B133CF1BE09}" type="parTrans" cxnId="{3EA6B234-E2AF-4AE1-A715-164AFE5C006C}">
      <dgm:prSet/>
      <dgm:spPr/>
      <dgm:t>
        <a:bodyPr/>
        <a:lstStyle/>
        <a:p>
          <a:endParaRPr lang="ru-RU" b="1"/>
        </a:p>
      </dgm:t>
    </dgm:pt>
    <dgm:pt modelId="{2AFEA0DF-587C-4949-8734-F41FB24FD6B8}" type="sibTrans" cxnId="{3EA6B234-E2AF-4AE1-A715-164AFE5C006C}">
      <dgm:prSet/>
      <dgm:spPr/>
      <dgm:t>
        <a:bodyPr/>
        <a:lstStyle/>
        <a:p>
          <a:endParaRPr lang="ru-RU" b="1"/>
        </a:p>
      </dgm:t>
    </dgm:pt>
    <dgm:pt modelId="{B6FB585F-834B-4D80-B5FA-B147999AA0E1}">
      <dgm:prSet phldrT="[Текст]"/>
      <dgm:spPr/>
      <dgm:t>
        <a:bodyPr/>
        <a:lstStyle/>
        <a:p>
          <a:r>
            <a:rPr lang="sv-SE" b="1" dirty="0"/>
            <a:t>Oʻzbekiston Respublikasi fuqarolari kasaba uyushmalariga, siyosiy </a:t>
          </a:r>
        </a:p>
        <a:p>
          <a:r>
            <a:rPr lang="uz-Latn-UZ" b="1" dirty="0"/>
            <a:t>partiyalarga va boshqa jamoat birlashmalariga uyushish, ommaviy harakatlarda </a:t>
          </a:r>
        </a:p>
        <a:p>
          <a:r>
            <a:rPr lang="uz-Latn-UZ" b="1" dirty="0"/>
            <a:t>ishtirok etish huquqiga egadirlar</a:t>
          </a:r>
          <a:endParaRPr lang="ru-RU" b="1" dirty="0"/>
        </a:p>
      </dgm:t>
    </dgm:pt>
    <dgm:pt modelId="{20FB28D8-E439-4FC0-AAEF-AF94ABC470D4}" type="parTrans" cxnId="{626D8751-9030-4556-B765-199CC1029125}">
      <dgm:prSet/>
      <dgm:spPr/>
      <dgm:t>
        <a:bodyPr/>
        <a:lstStyle/>
        <a:p>
          <a:endParaRPr lang="ru-RU" b="1"/>
        </a:p>
      </dgm:t>
    </dgm:pt>
    <dgm:pt modelId="{9AEF781D-F19B-4AC4-943E-28E75F25DBDC}" type="sibTrans" cxnId="{626D8751-9030-4556-B765-199CC1029125}">
      <dgm:prSet/>
      <dgm:spPr/>
      <dgm:t>
        <a:bodyPr/>
        <a:lstStyle/>
        <a:p>
          <a:endParaRPr lang="ru-RU" b="1"/>
        </a:p>
      </dgm:t>
    </dgm:pt>
    <dgm:pt modelId="{88F92EED-53C8-4DB3-800E-2AB21F939911}">
      <dgm:prSet phldrT="[Текст]"/>
      <dgm:spPr/>
      <dgm:t>
        <a:bodyPr/>
        <a:lstStyle/>
        <a:p>
          <a:r>
            <a:rPr lang="uz-Latn-UZ" b="1" dirty="0"/>
            <a:t>Siyosiy partiyalarda, jamoat birlashmalarida, ommaviy harakatlarda, </a:t>
          </a:r>
        </a:p>
        <a:p>
          <a:r>
            <a:rPr lang="uz-Latn-UZ" b="1" dirty="0"/>
            <a:t>shuningdek davlat hokimiyati vakillik organlarida ozchilikni tashkil etuvchi </a:t>
          </a:r>
        </a:p>
        <a:p>
          <a:r>
            <a:rPr lang="uz-Latn-UZ" b="1" dirty="0"/>
            <a:t>muxolifatchi shaxslarning huquqlari, erkinliklari va qadr-qimmatini hech kim </a:t>
          </a:r>
        </a:p>
        <a:p>
          <a:r>
            <a:rPr lang="uz-Latn-UZ" b="1" dirty="0"/>
            <a:t>kamsitishi mumkin emas</a:t>
          </a:r>
          <a:endParaRPr lang="ru-RU" b="1" dirty="0"/>
        </a:p>
      </dgm:t>
    </dgm:pt>
    <dgm:pt modelId="{18352FF2-63F8-4FA3-BA92-BDA4A1499BDA}" type="parTrans" cxnId="{B30D6D22-A1DB-4F40-BCA0-4C39B4A20DFC}">
      <dgm:prSet/>
      <dgm:spPr/>
      <dgm:t>
        <a:bodyPr/>
        <a:lstStyle/>
        <a:p>
          <a:endParaRPr lang="ru-RU" b="1"/>
        </a:p>
      </dgm:t>
    </dgm:pt>
    <dgm:pt modelId="{F2F16DB5-6F76-42FB-9285-8D809EDE6D73}" type="sibTrans" cxnId="{B30D6D22-A1DB-4F40-BCA0-4C39B4A20DFC}">
      <dgm:prSet/>
      <dgm:spPr/>
      <dgm:t>
        <a:bodyPr/>
        <a:lstStyle/>
        <a:p>
          <a:endParaRPr lang="ru-RU" b="1"/>
        </a:p>
      </dgm:t>
    </dgm:pt>
    <dgm:pt modelId="{183D7E61-4C63-49F2-B1B6-1E3F5719CFE4}" type="pres">
      <dgm:prSet presAssocID="{7F1BA4AB-3D9C-4E78-A9C0-B736211D571E}" presName="diagram" presStyleCnt="0">
        <dgm:presLayoutVars>
          <dgm:chPref val="1"/>
          <dgm:dir/>
          <dgm:animOne val="branch"/>
          <dgm:animLvl val="lvl"/>
          <dgm:resizeHandles/>
        </dgm:presLayoutVars>
      </dgm:prSet>
      <dgm:spPr/>
    </dgm:pt>
    <dgm:pt modelId="{B43CC155-2E2D-47C4-A357-750A3A4E5405}" type="pres">
      <dgm:prSet presAssocID="{F8224CD0-D5FA-4E9B-81CE-B2148DA3E7E5}" presName="root" presStyleCnt="0"/>
      <dgm:spPr/>
    </dgm:pt>
    <dgm:pt modelId="{EBB2847A-3874-4F4F-A4A1-037C4065CAEA}" type="pres">
      <dgm:prSet presAssocID="{F8224CD0-D5FA-4E9B-81CE-B2148DA3E7E5}" presName="rootComposite" presStyleCnt="0"/>
      <dgm:spPr/>
    </dgm:pt>
    <dgm:pt modelId="{A6925312-EB3F-4CB2-A6F3-52688128695F}" type="pres">
      <dgm:prSet presAssocID="{F8224CD0-D5FA-4E9B-81CE-B2148DA3E7E5}" presName="rootText" presStyleLbl="node1" presStyleIdx="0" presStyleCnt="2"/>
      <dgm:spPr/>
    </dgm:pt>
    <dgm:pt modelId="{86F91BBE-4BEF-41A7-96D0-C5610A9500B3}" type="pres">
      <dgm:prSet presAssocID="{F8224CD0-D5FA-4E9B-81CE-B2148DA3E7E5}" presName="rootConnector" presStyleLbl="node1" presStyleIdx="0" presStyleCnt="2"/>
      <dgm:spPr/>
    </dgm:pt>
    <dgm:pt modelId="{A7D44A01-1211-449D-8996-A76D44598DD7}" type="pres">
      <dgm:prSet presAssocID="{F8224CD0-D5FA-4E9B-81CE-B2148DA3E7E5}" presName="childShape" presStyleCnt="0"/>
      <dgm:spPr/>
    </dgm:pt>
    <dgm:pt modelId="{702785DE-6A3D-4D74-AA23-5452DADF5EBB}" type="pres">
      <dgm:prSet presAssocID="{5472A80C-421B-4F26-A3D5-B865904F7ED4}" presName="Name13" presStyleLbl="parChTrans1D2" presStyleIdx="0" presStyleCnt="4"/>
      <dgm:spPr/>
    </dgm:pt>
    <dgm:pt modelId="{073B2CDF-CB25-4BD4-8389-985EE896D58D}" type="pres">
      <dgm:prSet presAssocID="{CFF6771B-F046-44FE-AA11-DA48EE7EF908}" presName="childText" presStyleLbl="bgAcc1" presStyleIdx="0" presStyleCnt="4">
        <dgm:presLayoutVars>
          <dgm:bulletEnabled val="1"/>
        </dgm:presLayoutVars>
      </dgm:prSet>
      <dgm:spPr/>
    </dgm:pt>
    <dgm:pt modelId="{467AD150-E4B0-4177-9C0A-2BC9A13FC750}" type="pres">
      <dgm:prSet presAssocID="{BC19CAD5-A200-46B2-8A4E-BFA15F2CC4F7}" presName="Name13" presStyleLbl="parChTrans1D2" presStyleIdx="1" presStyleCnt="4"/>
      <dgm:spPr/>
    </dgm:pt>
    <dgm:pt modelId="{2D4C1EA5-4B0A-48F4-AFDD-EB14A0341B62}" type="pres">
      <dgm:prSet presAssocID="{F0914267-14F7-4D54-89BC-8627C95FBE10}" presName="childText" presStyleLbl="bgAcc1" presStyleIdx="1" presStyleCnt="4">
        <dgm:presLayoutVars>
          <dgm:bulletEnabled val="1"/>
        </dgm:presLayoutVars>
      </dgm:prSet>
      <dgm:spPr/>
    </dgm:pt>
    <dgm:pt modelId="{30C1E959-6654-40B5-98D9-6F1F48B606B3}" type="pres">
      <dgm:prSet presAssocID="{312808ED-A15C-4618-B21A-592A0E7967FB}" presName="root" presStyleCnt="0"/>
      <dgm:spPr/>
    </dgm:pt>
    <dgm:pt modelId="{37C55B5E-380D-4C74-9A8C-9FB0812A7FDB}" type="pres">
      <dgm:prSet presAssocID="{312808ED-A15C-4618-B21A-592A0E7967FB}" presName="rootComposite" presStyleCnt="0"/>
      <dgm:spPr/>
    </dgm:pt>
    <dgm:pt modelId="{E3A3B28C-C48F-44CB-9F8F-9B8CCA3C5C94}" type="pres">
      <dgm:prSet presAssocID="{312808ED-A15C-4618-B21A-592A0E7967FB}" presName="rootText" presStyleLbl="node1" presStyleIdx="1" presStyleCnt="2"/>
      <dgm:spPr/>
    </dgm:pt>
    <dgm:pt modelId="{ABF6BD80-1C75-4656-B6AF-8247059CA18E}" type="pres">
      <dgm:prSet presAssocID="{312808ED-A15C-4618-B21A-592A0E7967FB}" presName="rootConnector" presStyleLbl="node1" presStyleIdx="1" presStyleCnt="2"/>
      <dgm:spPr/>
    </dgm:pt>
    <dgm:pt modelId="{C925B694-796B-4467-AD94-741F4976A3CE}" type="pres">
      <dgm:prSet presAssocID="{312808ED-A15C-4618-B21A-592A0E7967FB}" presName="childShape" presStyleCnt="0"/>
      <dgm:spPr/>
    </dgm:pt>
    <dgm:pt modelId="{CD8B2817-71CA-42CF-902D-3B84BCCC6F24}" type="pres">
      <dgm:prSet presAssocID="{20FB28D8-E439-4FC0-AAEF-AF94ABC470D4}" presName="Name13" presStyleLbl="parChTrans1D2" presStyleIdx="2" presStyleCnt="4"/>
      <dgm:spPr/>
    </dgm:pt>
    <dgm:pt modelId="{3FB69A5D-6157-4B28-9757-EBCA1578196F}" type="pres">
      <dgm:prSet presAssocID="{B6FB585F-834B-4D80-B5FA-B147999AA0E1}" presName="childText" presStyleLbl="bgAcc1" presStyleIdx="2" presStyleCnt="4">
        <dgm:presLayoutVars>
          <dgm:bulletEnabled val="1"/>
        </dgm:presLayoutVars>
      </dgm:prSet>
      <dgm:spPr/>
    </dgm:pt>
    <dgm:pt modelId="{81E36360-8158-4C15-B653-CD1A147B29E1}" type="pres">
      <dgm:prSet presAssocID="{18352FF2-63F8-4FA3-BA92-BDA4A1499BDA}" presName="Name13" presStyleLbl="parChTrans1D2" presStyleIdx="3" presStyleCnt="4"/>
      <dgm:spPr/>
    </dgm:pt>
    <dgm:pt modelId="{AABD4288-FA66-45F9-BF70-0FF7DBE4EE07}" type="pres">
      <dgm:prSet presAssocID="{88F92EED-53C8-4DB3-800E-2AB21F939911}" presName="childText" presStyleLbl="bgAcc1" presStyleIdx="3" presStyleCnt="4">
        <dgm:presLayoutVars>
          <dgm:bulletEnabled val="1"/>
        </dgm:presLayoutVars>
      </dgm:prSet>
      <dgm:spPr/>
    </dgm:pt>
  </dgm:ptLst>
  <dgm:cxnLst>
    <dgm:cxn modelId="{00F01310-52FB-4641-977A-2CE56BCA522D}" type="presOf" srcId="{BC19CAD5-A200-46B2-8A4E-BFA15F2CC4F7}" destId="{467AD150-E4B0-4177-9C0A-2BC9A13FC750}" srcOrd="0" destOrd="0" presId="urn:microsoft.com/office/officeart/2005/8/layout/hierarchy3"/>
    <dgm:cxn modelId="{B4B74620-E02F-45F7-9773-83B32FB4B7DF}" type="presOf" srcId="{B6FB585F-834B-4D80-B5FA-B147999AA0E1}" destId="{3FB69A5D-6157-4B28-9757-EBCA1578196F}" srcOrd="0" destOrd="0" presId="urn:microsoft.com/office/officeart/2005/8/layout/hierarchy3"/>
    <dgm:cxn modelId="{B30D6D22-A1DB-4F40-BCA0-4C39B4A20DFC}" srcId="{312808ED-A15C-4618-B21A-592A0E7967FB}" destId="{88F92EED-53C8-4DB3-800E-2AB21F939911}" srcOrd="1" destOrd="0" parTransId="{18352FF2-63F8-4FA3-BA92-BDA4A1499BDA}" sibTransId="{F2F16DB5-6F76-42FB-9285-8D809EDE6D73}"/>
    <dgm:cxn modelId="{7DDA5824-5E7D-4BA7-BB89-03A35EC8090C}" type="presOf" srcId="{88F92EED-53C8-4DB3-800E-2AB21F939911}" destId="{AABD4288-FA66-45F9-BF70-0FF7DBE4EE07}" srcOrd="0" destOrd="0" presId="urn:microsoft.com/office/officeart/2005/8/layout/hierarchy3"/>
    <dgm:cxn modelId="{3EA6B234-E2AF-4AE1-A715-164AFE5C006C}" srcId="{7F1BA4AB-3D9C-4E78-A9C0-B736211D571E}" destId="{312808ED-A15C-4618-B21A-592A0E7967FB}" srcOrd="1" destOrd="0" parTransId="{3A8D8CEA-924C-45E6-85BB-3B133CF1BE09}" sibTransId="{2AFEA0DF-587C-4949-8734-F41FB24FD6B8}"/>
    <dgm:cxn modelId="{47674637-4F43-4662-86A3-A3B2B1390FED}" type="presOf" srcId="{CFF6771B-F046-44FE-AA11-DA48EE7EF908}" destId="{073B2CDF-CB25-4BD4-8389-985EE896D58D}" srcOrd="0" destOrd="0" presId="urn:microsoft.com/office/officeart/2005/8/layout/hierarchy3"/>
    <dgm:cxn modelId="{6841B045-D938-4B2C-B983-E08A3F9A272C}" type="presOf" srcId="{312808ED-A15C-4618-B21A-592A0E7967FB}" destId="{ABF6BD80-1C75-4656-B6AF-8247059CA18E}" srcOrd="1" destOrd="0" presId="urn:microsoft.com/office/officeart/2005/8/layout/hierarchy3"/>
    <dgm:cxn modelId="{8B410D6E-E96F-41AB-891F-47C82DC9F401}" type="presOf" srcId="{5472A80C-421B-4F26-A3D5-B865904F7ED4}" destId="{702785DE-6A3D-4D74-AA23-5452DADF5EBB}" srcOrd="0" destOrd="0" presId="urn:microsoft.com/office/officeart/2005/8/layout/hierarchy3"/>
    <dgm:cxn modelId="{626D8751-9030-4556-B765-199CC1029125}" srcId="{312808ED-A15C-4618-B21A-592A0E7967FB}" destId="{B6FB585F-834B-4D80-B5FA-B147999AA0E1}" srcOrd="0" destOrd="0" parTransId="{20FB28D8-E439-4FC0-AAEF-AF94ABC470D4}" sibTransId="{9AEF781D-F19B-4AC4-943E-28E75F25DBDC}"/>
    <dgm:cxn modelId="{6175C458-FAD0-437B-A84B-42798E8854A9}" type="presOf" srcId="{7F1BA4AB-3D9C-4E78-A9C0-B736211D571E}" destId="{183D7E61-4C63-49F2-B1B6-1E3F5719CFE4}" srcOrd="0" destOrd="0" presId="urn:microsoft.com/office/officeart/2005/8/layout/hierarchy3"/>
    <dgm:cxn modelId="{09ACA48B-FD9C-4118-8FD7-74F7D2CF381D}" type="presOf" srcId="{18352FF2-63F8-4FA3-BA92-BDA4A1499BDA}" destId="{81E36360-8158-4C15-B653-CD1A147B29E1}" srcOrd="0" destOrd="0" presId="urn:microsoft.com/office/officeart/2005/8/layout/hierarchy3"/>
    <dgm:cxn modelId="{F93ACBA7-2AC8-42C8-9175-F33E29AB3EBF}" srcId="{F8224CD0-D5FA-4E9B-81CE-B2148DA3E7E5}" destId="{F0914267-14F7-4D54-89BC-8627C95FBE10}" srcOrd="1" destOrd="0" parTransId="{BC19CAD5-A200-46B2-8A4E-BFA15F2CC4F7}" sibTransId="{16AC596A-06BC-437B-A5D4-ED072482762F}"/>
    <dgm:cxn modelId="{8AC880B5-0D5B-43DD-8D1A-09C061674CCE}" srcId="{7F1BA4AB-3D9C-4E78-A9C0-B736211D571E}" destId="{F8224CD0-D5FA-4E9B-81CE-B2148DA3E7E5}" srcOrd="0" destOrd="0" parTransId="{EA15BE5A-C1EB-4543-BDA1-3688C8E69D02}" sibTransId="{BD220E6A-0EEE-433C-8F91-078EBD6997D1}"/>
    <dgm:cxn modelId="{3C9329BB-BDC5-4F5C-A01C-864C7BD559A2}" type="presOf" srcId="{F0914267-14F7-4D54-89BC-8627C95FBE10}" destId="{2D4C1EA5-4B0A-48F4-AFDD-EB14A0341B62}" srcOrd="0" destOrd="0" presId="urn:microsoft.com/office/officeart/2005/8/layout/hierarchy3"/>
    <dgm:cxn modelId="{A949D5BD-0182-4B17-B543-4A41A3C2F2E3}" type="presOf" srcId="{F8224CD0-D5FA-4E9B-81CE-B2148DA3E7E5}" destId="{A6925312-EB3F-4CB2-A6F3-52688128695F}" srcOrd="0" destOrd="0" presId="urn:microsoft.com/office/officeart/2005/8/layout/hierarchy3"/>
    <dgm:cxn modelId="{93B2B0C2-C3EF-427B-9A64-ECDCC6C63F2A}" type="presOf" srcId="{312808ED-A15C-4618-B21A-592A0E7967FB}" destId="{E3A3B28C-C48F-44CB-9F8F-9B8CCA3C5C94}" srcOrd="0" destOrd="0" presId="urn:microsoft.com/office/officeart/2005/8/layout/hierarchy3"/>
    <dgm:cxn modelId="{B9BFB7D7-3E17-4EF4-9673-94A3F2AA3ECC}" type="presOf" srcId="{F8224CD0-D5FA-4E9B-81CE-B2148DA3E7E5}" destId="{86F91BBE-4BEF-41A7-96D0-C5610A9500B3}" srcOrd="1" destOrd="0" presId="urn:microsoft.com/office/officeart/2005/8/layout/hierarchy3"/>
    <dgm:cxn modelId="{BCC64BE2-DAF3-4012-9FBF-EC2EFC8A5511}" srcId="{F8224CD0-D5FA-4E9B-81CE-B2148DA3E7E5}" destId="{CFF6771B-F046-44FE-AA11-DA48EE7EF908}" srcOrd="0" destOrd="0" parTransId="{5472A80C-421B-4F26-A3D5-B865904F7ED4}" sibTransId="{AFBED287-6E58-4282-82CD-EF17AB34AAF3}"/>
    <dgm:cxn modelId="{6871D8E4-F107-4C81-AC3F-B3AAFABC1E07}" type="presOf" srcId="{20FB28D8-E439-4FC0-AAEF-AF94ABC470D4}" destId="{CD8B2817-71CA-42CF-902D-3B84BCCC6F24}" srcOrd="0" destOrd="0" presId="urn:microsoft.com/office/officeart/2005/8/layout/hierarchy3"/>
    <dgm:cxn modelId="{6C72DB75-2B49-4A87-B878-D54690219E64}" type="presParOf" srcId="{183D7E61-4C63-49F2-B1B6-1E3F5719CFE4}" destId="{B43CC155-2E2D-47C4-A357-750A3A4E5405}" srcOrd="0" destOrd="0" presId="urn:microsoft.com/office/officeart/2005/8/layout/hierarchy3"/>
    <dgm:cxn modelId="{4D4C54AD-88C9-4BE9-99FF-DDB9231EB483}" type="presParOf" srcId="{B43CC155-2E2D-47C4-A357-750A3A4E5405}" destId="{EBB2847A-3874-4F4F-A4A1-037C4065CAEA}" srcOrd="0" destOrd="0" presId="urn:microsoft.com/office/officeart/2005/8/layout/hierarchy3"/>
    <dgm:cxn modelId="{5647089E-9217-4151-B7E9-29F85F83E588}" type="presParOf" srcId="{EBB2847A-3874-4F4F-A4A1-037C4065CAEA}" destId="{A6925312-EB3F-4CB2-A6F3-52688128695F}" srcOrd="0" destOrd="0" presId="urn:microsoft.com/office/officeart/2005/8/layout/hierarchy3"/>
    <dgm:cxn modelId="{462D968B-E886-4543-9705-BF5C86529EAF}" type="presParOf" srcId="{EBB2847A-3874-4F4F-A4A1-037C4065CAEA}" destId="{86F91BBE-4BEF-41A7-96D0-C5610A9500B3}" srcOrd="1" destOrd="0" presId="urn:microsoft.com/office/officeart/2005/8/layout/hierarchy3"/>
    <dgm:cxn modelId="{AD99293F-22FF-47FF-B386-A12D4133E88A}" type="presParOf" srcId="{B43CC155-2E2D-47C4-A357-750A3A4E5405}" destId="{A7D44A01-1211-449D-8996-A76D44598DD7}" srcOrd="1" destOrd="0" presId="urn:microsoft.com/office/officeart/2005/8/layout/hierarchy3"/>
    <dgm:cxn modelId="{F7AEA065-A4D9-477B-AECB-3A6DAF0D5E23}" type="presParOf" srcId="{A7D44A01-1211-449D-8996-A76D44598DD7}" destId="{702785DE-6A3D-4D74-AA23-5452DADF5EBB}" srcOrd="0" destOrd="0" presId="urn:microsoft.com/office/officeart/2005/8/layout/hierarchy3"/>
    <dgm:cxn modelId="{1CD065D2-9F1F-4464-A6FD-7B9BF79910FF}" type="presParOf" srcId="{A7D44A01-1211-449D-8996-A76D44598DD7}" destId="{073B2CDF-CB25-4BD4-8389-985EE896D58D}" srcOrd="1" destOrd="0" presId="urn:microsoft.com/office/officeart/2005/8/layout/hierarchy3"/>
    <dgm:cxn modelId="{15B2AE92-B5F8-4BBF-8BA7-625A00C5257B}" type="presParOf" srcId="{A7D44A01-1211-449D-8996-A76D44598DD7}" destId="{467AD150-E4B0-4177-9C0A-2BC9A13FC750}" srcOrd="2" destOrd="0" presId="urn:microsoft.com/office/officeart/2005/8/layout/hierarchy3"/>
    <dgm:cxn modelId="{2464A73D-8607-4300-AA26-9DC23F729941}" type="presParOf" srcId="{A7D44A01-1211-449D-8996-A76D44598DD7}" destId="{2D4C1EA5-4B0A-48F4-AFDD-EB14A0341B62}" srcOrd="3" destOrd="0" presId="urn:microsoft.com/office/officeart/2005/8/layout/hierarchy3"/>
    <dgm:cxn modelId="{C2EEBE16-1340-4633-9E5D-906D9D83EE97}" type="presParOf" srcId="{183D7E61-4C63-49F2-B1B6-1E3F5719CFE4}" destId="{30C1E959-6654-40B5-98D9-6F1F48B606B3}" srcOrd="1" destOrd="0" presId="urn:microsoft.com/office/officeart/2005/8/layout/hierarchy3"/>
    <dgm:cxn modelId="{85FAFB2C-1C4C-45B7-97BE-2A13348D840D}" type="presParOf" srcId="{30C1E959-6654-40B5-98D9-6F1F48B606B3}" destId="{37C55B5E-380D-4C74-9A8C-9FB0812A7FDB}" srcOrd="0" destOrd="0" presId="urn:microsoft.com/office/officeart/2005/8/layout/hierarchy3"/>
    <dgm:cxn modelId="{EEFB9682-5172-4EE2-AFEA-C9EE416F9782}" type="presParOf" srcId="{37C55B5E-380D-4C74-9A8C-9FB0812A7FDB}" destId="{E3A3B28C-C48F-44CB-9F8F-9B8CCA3C5C94}" srcOrd="0" destOrd="0" presId="urn:microsoft.com/office/officeart/2005/8/layout/hierarchy3"/>
    <dgm:cxn modelId="{6F3DE458-D453-4F94-A0A3-A2E98743B7B1}" type="presParOf" srcId="{37C55B5E-380D-4C74-9A8C-9FB0812A7FDB}" destId="{ABF6BD80-1C75-4656-B6AF-8247059CA18E}" srcOrd="1" destOrd="0" presId="urn:microsoft.com/office/officeart/2005/8/layout/hierarchy3"/>
    <dgm:cxn modelId="{9ECCE92B-EDE9-42FD-92BB-D5D8241272D8}" type="presParOf" srcId="{30C1E959-6654-40B5-98D9-6F1F48B606B3}" destId="{C925B694-796B-4467-AD94-741F4976A3CE}" srcOrd="1" destOrd="0" presId="urn:microsoft.com/office/officeart/2005/8/layout/hierarchy3"/>
    <dgm:cxn modelId="{71C7FFB5-BC93-4531-808F-3084F73CD97B}" type="presParOf" srcId="{C925B694-796B-4467-AD94-741F4976A3CE}" destId="{CD8B2817-71CA-42CF-902D-3B84BCCC6F24}" srcOrd="0" destOrd="0" presId="urn:microsoft.com/office/officeart/2005/8/layout/hierarchy3"/>
    <dgm:cxn modelId="{04408BC2-DA4D-4ED5-AFC3-DC45796613B0}" type="presParOf" srcId="{C925B694-796B-4467-AD94-741F4976A3CE}" destId="{3FB69A5D-6157-4B28-9757-EBCA1578196F}" srcOrd="1" destOrd="0" presId="urn:microsoft.com/office/officeart/2005/8/layout/hierarchy3"/>
    <dgm:cxn modelId="{CC631A98-D9F3-454E-AE1D-3019CC65B8AD}" type="presParOf" srcId="{C925B694-796B-4467-AD94-741F4976A3CE}" destId="{81E36360-8158-4C15-B653-CD1A147B29E1}" srcOrd="2" destOrd="0" presId="urn:microsoft.com/office/officeart/2005/8/layout/hierarchy3"/>
    <dgm:cxn modelId="{58A3E74C-1D58-42D9-B58F-9E09AFB3D6D0}" type="presParOf" srcId="{C925B694-796B-4467-AD94-741F4976A3CE}" destId="{AABD4288-FA66-45F9-BF70-0FF7DBE4EE07}"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F3A4AF9-71C5-48DF-B36C-6E3F61A7926D}" type="doc">
      <dgm:prSet loTypeId="urn:microsoft.com/office/officeart/2005/8/layout/arrow4" loCatId="process" qsTypeId="urn:microsoft.com/office/officeart/2005/8/quickstyle/simple1" qsCatId="simple" csTypeId="urn:microsoft.com/office/officeart/2005/8/colors/colorful5" csCatId="colorful" phldr="1"/>
      <dgm:spPr/>
      <dgm:t>
        <a:bodyPr/>
        <a:lstStyle/>
        <a:p>
          <a:endParaRPr lang="ru-RU"/>
        </a:p>
      </dgm:t>
    </dgm:pt>
    <dgm:pt modelId="{FE602CA3-913B-4BA5-9E01-50CCC93C60E0}">
      <dgm:prSet phldrT="[Текст]"/>
      <dgm:spPr/>
      <dgm:t>
        <a:bodyPr/>
        <a:lstStyle/>
        <a:p>
          <a:r>
            <a:rPr lang="uz-Latn-UZ" b="1" i="0" dirty="0"/>
            <a:t>Ijtimoiy-iqtisodiy huquqlar</a:t>
          </a:r>
          <a:r>
            <a:rPr lang="uz-Latn-UZ" b="0" i="0" dirty="0"/>
            <a:t> insonning yashash sharoitlarini, o'z  qobiliyatlaridan foydalanishini, insonning avtonomligi va jamiyatdagi iqtisodiy aloqalarini, shuningdek uning ijtimoiy himoyalanganligini belgilaydi.</a:t>
          </a:r>
          <a:endParaRPr lang="ru-RU" dirty="0"/>
        </a:p>
      </dgm:t>
    </dgm:pt>
    <dgm:pt modelId="{D87AAC76-877C-41F5-BDE3-3466AF730F38}" type="parTrans" cxnId="{6879FBE9-8100-4DE1-AB59-0E87AD17FF9B}">
      <dgm:prSet/>
      <dgm:spPr/>
      <dgm:t>
        <a:bodyPr/>
        <a:lstStyle/>
        <a:p>
          <a:endParaRPr lang="ru-RU"/>
        </a:p>
      </dgm:t>
    </dgm:pt>
    <dgm:pt modelId="{4B537C23-E14F-4CC2-A75F-CCF3D70CA9E2}" type="sibTrans" cxnId="{6879FBE9-8100-4DE1-AB59-0E87AD17FF9B}">
      <dgm:prSet/>
      <dgm:spPr/>
      <dgm:t>
        <a:bodyPr/>
        <a:lstStyle/>
        <a:p>
          <a:endParaRPr lang="ru-RU"/>
        </a:p>
      </dgm:t>
    </dgm:pt>
    <dgm:pt modelId="{81CE8D1B-1C7A-4AB5-A126-4846DD745221}">
      <dgm:prSet phldrT="[Текст]"/>
      <dgm:spPr/>
      <dgm:t>
        <a:bodyPr/>
        <a:lstStyle/>
        <a:p>
          <a:r>
            <a:rPr lang="uz-Latn-UZ" b="1" i="0" dirty="0"/>
            <a:t>Madaniy huquqlar</a:t>
          </a:r>
          <a:r>
            <a:rPr lang="uz-Latn-UZ" b="0" i="0" dirty="0"/>
            <a:t> insonning konstitutsiya yoki qonun bilan kafolatlangan va insonning madaniy hamda ilmiy sohada  o'zini namoyon qilishi uchun imkoniyat yaratadigan inson huquqlari va erkinliklarining maxsus majmuidir.</a:t>
          </a:r>
          <a:endParaRPr lang="ru-RU" dirty="0"/>
        </a:p>
      </dgm:t>
    </dgm:pt>
    <dgm:pt modelId="{C156A62B-7257-4D04-997E-ABB891D77322}" type="parTrans" cxnId="{A4483BFC-F36B-4D9A-95CD-A6D020663F86}">
      <dgm:prSet/>
      <dgm:spPr/>
      <dgm:t>
        <a:bodyPr/>
        <a:lstStyle/>
        <a:p>
          <a:endParaRPr lang="ru-RU"/>
        </a:p>
      </dgm:t>
    </dgm:pt>
    <dgm:pt modelId="{08C143D3-05E5-43AE-90D6-E3AE38E6EC4C}" type="sibTrans" cxnId="{A4483BFC-F36B-4D9A-95CD-A6D020663F86}">
      <dgm:prSet/>
      <dgm:spPr/>
      <dgm:t>
        <a:bodyPr/>
        <a:lstStyle/>
        <a:p>
          <a:endParaRPr lang="ru-RU"/>
        </a:p>
      </dgm:t>
    </dgm:pt>
    <dgm:pt modelId="{4C5AF9DB-1259-40A6-BC85-C0E83C32EBC8}" type="pres">
      <dgm:prSet presAssocID="{8F3A4AF9-71C5-48DF-B36C-6E3F61A7926D}" presName="compositeShape" presStyleCnt="0">
        <dgm:presLayoutVars>
          <dgm:chMax val="2"/>
          <dgm:dir/>
          <dgm:resizeHandles val="exact"/>
        </dgm:presLayoutVars>
      </dgm:prSet>
      <dgm:spPr/>
    </dgm:pt>
    <dgm:pt modelId="{465EC7FF-CA4E-4987-9B55-F73EA9DF8980}" type="pres">
      <dgm:prSet presAssocID="{FE602CA3-913B-4BA5-9E01-50CCC93C60E0}" presName="upArrow" presStyleLbl="node1" presStyleIdx="0" presStyleCnt="2"/>
      <dgm:spPr/>
    </dgm:pt>
    <dgm:pt modelId="{7F4CEDC1-0A14-42D0-A45D-197B0E9E41E0}" type="pres">
      <dgm:prSet presAssocID="{FE602CA3-913B-4BA5-9E01-50CCC93C60E0}" presName="upArrowText" presStyleLbl="revTx" presStyleIdx="0" presStyleCnt="2">
        <dgm:presLayoutVars>
          <dgm:chMax val="0"/>
          <dgm:bulletEnabled val="1"/>
        </dgm:presLayoutVars>
      </dgm:prSet>
      <dgm:spPr/>
    </dgm:pt>
    <dgm:pt modelId="{54E0A426-B686-42B9-92DE-0081E9E1C020}" type="pres">
      <dgm:prSet presAssocID="{81CE8D1B-1C7A-4AB5-A126-4846DD745221}" presName="downArrow" presStyleLbl="node1" presStyleIdx="1" presStyleCnt="2"/>
      <dgm:spPr/>
    </dgm:pt>
    <dgm:pt modelId="{5019F6DB-8E15-4F15-9695-D599397B9EFC}" type="pres">
      <dgm:prSet presAssocID="{81CE8D1B-1C7A-4AB5-A126-4846DD745221}" presName="downArrowText" presStyleLbl="revTx" presStyleIdx="1" presStyleCnt="2">
        <dgm:presLayoutVars>
          <dgm:chMax val="0"/>
          <dgm:bulletEnabled val="1"/>
        </dgm:presLayoutVars>
      </dgm:prSet>
      <dgm:spPr/>
    </dgm:pt>
  </dgm:ptLst>
  <dgm:cxnLst>
    <dgm:cxn modelId="{4059A51C-0F10-4178-9811-0B859362C56E}" type="presOf" srcId="{81CE8D1B-1C7A-4AB5-A126-4846DD745221}" destId="{5019F6DB-8E15-4F15-9695-D599397B9EFC}" srcOrd="0" destOrd="0" presId="urn:microsoft.com/office/officeart/2005/8/layout/arrow4"/>
    <dgm:cxn modelId="{4E3C0664-811E-4C5D-A9FA-3182100FCFBF}" type="presOf" srcId="{FE602CA3-913B-4BA5-9E01-50CCC93C60E0}" destId="{7F4CEDC1-0A14-42D0-A45D-197B0E9E41E0}" srcOrd="0" destOrd="0" presId="urn:microsoft.com/office/officeart/2005/8/layout/arrow4"/>
    <dgm:cxn modelId="{E18B92B3-F8CD-4CE6-BF3A-724E63C4FD40}" type="presOf" srcId="{8F3A4AF9-71C5-48DF-B36C-6E3F61A7926D}" destId="{4C5AF9DB-1259-40A6-BC85-C0E83C32EBC8}" srcOrd="0" destOrd="0" presId="urn:microsoft.com/office/officeart/2005/8/layout/arrow4"/>
    <dgm:cxn modelId="{6879FBE9-8100-4DE1-AB59-0E87AD17FF9B}" srcId="{8F3A4AF9-71C5-48DF-B36C-6E3F61A7926D}" destId="{FE602CA3-913B-4BA5-9E01-50CCC93C60E0}" srcOrd="0" destOrd="0" parTransId="{D87AAC76-877C-41F5-BDE3-3466AF730F38}" sibTransId="{4B537C23-E14F-4CC2-A75F-CCF3D70CA9E2}"/>
    <dgm:cxn modelId="{A4483BFC-F36B-4D9A-95CD-A6D020663F86}" srcId="{8F3A4AF9-71C5-48DF-B36C-6E3F61A7926D}" destId="{81CE8D1B-1C7A-4AB5-A126-4846DD745221}" srcOrd="1" destOrd="0" parTransId="{C156A62B-7257-4D04-997E-ABB891D77322}" sibTransId="{08C143D3-05E5-43AE-90D6-E3AE38E6EC4C}"/>
    <dgm:cxn modelId="{594A6919-2B56-41FE-AB32-109265E5EC3D}" type="presParOf" srcId="{4C5AF9DB-1259-40A6-BC85-C0E83C32EBC8}" destId="{465EC7FF-CA4E-4987-9B55-F73EA9DF8980}" srcOrd="0" destOrd="0" presId="urn:microsoft.com/office/officeart/2005/8/layout/arrow4"/>
    <dgm:cxn modelId="{1E8BAE9E-2229-4DBC-BDEA-5DD07FFE2FAA}" type="presParOf" srcId="{4C5AF9DB-1259-40A6-BC85-C0E83C32EBC8}" destId="{7F4CEDC1-0A14-42D0-A45D-197B0E9E41E0}" srcOrd="1" destOrd="0" presId="urn:microsoft.com/office/officeart/2005/8/layout/arrow4"/>
    <dgm:cxn modelId="{2FA067B1-E6EA-48A6-96C8-D5903697BA20}" type="presParOf" srcId="{4C5AF9DB-1259-40A6-BC85-C0E83C32EBC8}" destId="{54E0A426-B686-42B9-92DE-0081E9E1C020}" srcOrd="2" destOrd="0" presId="urn:microsoft.com/office/officeart/2005/8/layout/arrow4"/>
    <dgm:cxn modelId="{1ABAA68D-1FBC-4204-A412-B03CE0F4C0DC}" type="presParOf" srcId="{4C5AF9DB-1259-40A6-BC85-C0E83C32EBC8}" destId="{5019F6DB-8E15-4F15-9695-D599397B9EFC}"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4DE6BBB-F74B-4A25-9517-55412EF4A8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A0E7174B-363E-4D74-B438-4653AB807AB9}">
      <dgm:prSet phldrT="[Текст]"/>
      <dgm:spPr/>
      <dgm:t>
        <a:bodyPr/>
        <a:lstStyle/>
        <a:p>
          <a:r>
            <a:rPr lang="uz-Latn-UZ" b="0" i="0" dirty="0"/>
            <a:t>O'zbekiston Respublikasi Konstitutsiyasida quyidagi iqtisodiy,  ijtimoiy va madaniy huquqlar kafolatlangan:</a:t>
          </a:r>
          <a:endParaRPr lang="ru-RU" dirty="0"/>
        </a:p>
      </dgm:t>
    </dgm:pt>
    <dgm:pt modelId="{CB71C094-0AC0-4D60-9109-750D9B4D52FC}" type="parTrans" cxnId="{E1C0412C-2E2A-4B38-B772-080F264D974A}">
      <dgm:prSet/>
      <dgm:spPr/>
      <dgm:t>
        <a:bodyPr/>
        <a:lstStyle/>
        <a:p>
          <a:endParaRPr lang="ru-RU"/>
        </a:p>
      </dgm:t>
    </dgm:pt>
    <dgm:pt modelId="{9C13A316-597E-497E-A280-9864A9E69ACA}" type="sibTrans" cxnId="{E1C0412C-2E2A-4B38-B772-080F264D974A}">
      <dgm:prSet/>
      <dgm:spPr/>
      <dgm:t>
        <a:bodyPr/>
        <a:lstStyle/>
        <a:p>
          <a:endParaRPr lang="ru-RU"/>
        </a:p>
      </dgm:t>
    </dgm:pt>
    <dgm:pt modelId="{0D14FA1C-C434-47F4-B167-38967F53236D}">
      <dgm:prSet phldrT="[Текст]"/>
      <dgm:spPr/>
      <dgm:t>
        <a:bodyPr/>
        <a:lstStyle/>
        <a:p>
          <a:r>
            <a:rPr lang="uz-Latn-UZ" b="0" i="0" dirty="0"/>
            <a:t>shaxsiy mulkka ega bo'lish huquqi (36-modda);</a:t>
          </a:r>
          <a:endParaRPr lang="ru-RU" dirty="0"/>
        </a:p>
      </dgm:t>
    </dgm:pt>
    <dgm:pt modelId="{CE977474-BD51-4B62-BEFA-AB686B0F0556}" type="parTrans" cxnId="{45274925-3B18-445A-8D75-667BFAC192F2}">
      <dgm:prSet/>
      <dgm:spPr/>
      <dgm:t>
        <a:bodyPr/>
        <a:lstStyle/>
        <a:p>
          <a:endParaRPr lang="ru-RU"/>
        </a:p>
      </dgm:t>
    </dgm:pt>
    <dgm:pt modelId="{57A6134B-DBFC-4FBB-8DDD-371191831538}" type="sibTrans" cxnId="{45274925-3B18-445A-8D75-667BFAC192F2}">
      <dgm:prSet/>
      <dgm:spPr/>
      <dgm:t>
        <a:bodyPr/>
        <a:lstStyle/>
        <a:p>
          <a:endParaRPr lang="ru-RU"/>
        </a:p>
      </dgm:t>
    </dgm:pt>
    <dgm:pt modelId="{9B389FFB-8E8A-4F53-AA45-41C299787259}">
      <dgm:prSet phldrT="[Текст]"/>
      <dgm:spPr/>
      <dgm:t>
        <a:bodyPr/>
        <a:lstStyle/>
        <a:p>
          <a:r>
            <a:rPr lang="uz-Latn-UZ" b="0" i="0" dirty="0"/>
            <a:t>mehnat va dam olish huquqi (37,38-moddalar);</a:t>
          </a:r>
          <a:endParaRPr lang="ru-RU" dirty="0"/>
        </a:p>
      </dgm:t>
    </dgm:pt>
    <dgm:pt modelId="{19DCF027-E2FE-41B2-8706-5CF9969A8076}" type="parTrans" cxnId="{E01727C4-ABE9-42FC-877F-580D1E0266B3}">
      <dgm:prSet/>
      <dgm:spPr/>
      <dgm:t>
        <a:bodyPr/>
        <a:lstStyle/>
        <a:p>
          <a:endParaRPr lang="ru-RU"/>
        </a:p>
      </dgm:t>
    </dgm:pt>
    <dgm:pt modelId="{515C0B71-16D1-429D-909B-B7DA1CB8A02C}" type="sibTrans" cxnId="{E01727C4-ABE9-42FC-877F-580D1E0266B3}">
      <dgm:prSet/>
      <dgm:spPr/>
      <dgm:t>
        <a:bodyPr/>
        <a:lstStyle/>
        <a:p>
          <a:endParaRPr lang="ru-RU"/>
        </a:p>
      </dgm:t>
    </dgm:pt>
    <dgm:pt modelId="{21D9CDE8-4E20-4E31-AAF5-00160060C5D2}">
      <dgm:prSet/>
      <dgm:spPr/>
      <dgm:t>
        <a:bodyPr/>
        <a:lstStyle/>
        <a:p>
          <a:r>
            <a:rPr lang="en-US" b="0" i="0" dirty="0" err="1"/>
            <a:t>ijtimoiy</a:t>
          </a:r>
          <a:r>
            <a:rPr lang="en-US" b="0" i="0" dirty="0"/>
            <a:t> </a:t>
          </a:r>
          <a:r>
            <a:rPr lang="en-US" b="0" i="0" dirty="0" err="1"/>
            <a:t>ta'minot</a:t>
          </a:r>
          <a:r>
            <a:rPr lang="en-US" b="0" i="0" dirty="0"/>
            <a:t> </a:t>
          </a:r>
          <a:r>
            <a:rPr lang="en-US" b="0" i="0" dirty="0" err="1"/>
            <a:t>olish</a:t>
          </a:r>
          <a:r>
            <a:rPr lang="en-US" b="0" i="0" dirty="0"/>
            <a:t> </a:t>
          </a:r>
          <a:r>
            <a:rPr lang="en-US" b="0" i="0" dirty="0" err="1"/>
            <a:t>huquqi</a:t>
          </a:r>
          <a:r>
            <a:rPr lang="en-US" b="0" i="0" dirty="0"/>
            <a:t> (39-modda);</a:t>
          </a:r>
          <a:endParaRPr lang="ru-RU" dirty="0"/>
        </a:p>
      </dgm:t>
    </dgm:pt>
    <dgm:pt modelId="{43FEC3F0-4CDF-412D-BA34-A955185F2B96}" type="parTrans" cxnId="{2B35B246-9E12-47E1-B981-1722134D9978}">
      <dgm:prSet/>
      <dgm:spPr/>
      <dgm:t>
        <a:bodyPr/>
        <a:lstStyle/>
        <a:p>
          <a:endParaRPr lang="ru-RU"/>
        </a:p>
      </dgm:t>
    </dgm:pt>
    <dgm:pt modelId="{999A0646-E342-406A-97B1-BCD93F1D1BA7}" type="sibTrans" cxnId="{2B35B246-9E12-47E1-B981-1722134D9978}">
      <dgm:prSet/>
      <dgm:spPr/>
      <dgm:t>
        <a:bodyPr/>
        <a:lstStyle/>
        <a:p>
          <a:endParaRPr lang="ru-RU"/>
        </a:p>
      </dgm:t>
    </dgm:pt>
    <dgm:pt modelId="{BF3D7083-BEB8-4223-8E48-3612897EA5A0}" type="pres">
      <dgm:prSet presAssocID="{E4DE6BBB-F74B-4A25-9517-55412EF4A81B}" presName="CompostProcess" presStyleCnt="0">
        <dgm:presLayoutVars>
          <dgm:dir/>
          <dgm:resizeHandles val="exact"/>
        </dgm:presLayoutVars>
      </dgm:prSet>
      <dgm:spPr/>
    </dgm:pt>
    <dgm:pt modelId="{87DC71A1-2CBD-4529-A162-C7098C5E858C}" type="pres">
      <dgm:prSet presAssocID="{E4DE6BBB-F74B-4A25-9517-55412EF4A81B}" presName="arrow" presStyleLbl="bgShp" presStyleIdx="0" presStyleCnt="1"/>
      <dgm:spPr/>
    </dgm:pt>
    <dgm:pt modelId="{531AD8C0-C43A-439A-A9F6-CA6D2A780BE4}" type="pres">
      <dgm:prSet presAssocID="{E4DE6BBB-F74B-4A25-9517-55412EF4A81B}" presName="linearProcess" presStyleCnt="0"/>
      <dgm:spPr/>
    </dgm:pt>
    <dgm:pt modelId="{18DB01F3-D619-48E0-A88C-5B475308B843}" type="pres">
      <dgm:prSet presAssocID="{A0E7174B-363E-4D74-B438-4653AB807AB9}" presName="textNode" presStyleLbl="node1" presStyleIdx="0" presStyleCnt="4">
        <dgm:presLayoutVars>
          <dgm:bulletEnabled val="1"/>
        </dgm:presLayoutVars>
      </dgm:prSet>
      <dgm:spPr/>
    </dgm:pt>
    <dgm:pt modelId="{E8F889D4-E983-4F22-8910-ADABF6AFEAC6}" type="pres">
      <dgm:prSet presAssocID="{9C13A316-597E-497E-A280-9864A9E69ACA}" presName="sibTrans" presStyleCnt="0"/>
      <dgm:spPr/>
    </dgm:pt>
    <dgm:pt modelId="{6F15418C-7174-4111-B8B6-3E06053DF61A}" type="pres">
      <dgm:prSet presAssocID="{0D14FA1C-C434-47F4-B167-38967F53236D}" presName="textNode" presStyleLbl="node1" presStyleIdx="1" presStyleCnt="4">
        <dgm:presLayoutVars>
          <dgm:bulletEnabled val="1"/>
        </dgm:presLayoutVars>
      </dgm:prSet>
      <dgm:spPr/>
    </dgm:pt>
    <dgm:pt modelId="{70076B89-049E-4033-AC41-8741815D0278}" type="pres">
      <dgm:prSet presAssocID="{57A6134B-DBFC-4FBB-8DDD-371191831538}" presName="sibTrans" presStyleCnt="0"/>
      <dgm:spPr/>
    </dgm:pt>
    <dgm:pt modelId="{6CC80ED8-E733-489B-BD44-0CD5666169EE}" type="pres">
      <dgm:prSet presAssocID="{9B389FFB-8E8A-4F53-AA45-41C299787259}" presName="textNode" presStyleLbl="node1" presStyleIdx="2" presStyleCnt="4">
        <dgm:presLayoutVars>
          <dgm:bulletEnabled val="1"/>
        </dgm:presLayoutVars>
      </dgm:prSet>
      <dgm:spPr/>
    </dgm:pt>
    <dgm:pt modelId="{AFB71391-A53B-4441-9B3D-A765385BA2FE}" type="pres">
      <dgm:prSet presAssocID="{515C0B71-16D1-429D-909B-B7DA1CB8A02C}" presName="sibTrans" presStyleCnt="0"/>
      <dgm:spPr/>
    </dgm:pt>
    <dgm:pt modelId="{81A3089E-3905-44CC-8B61-7B8B6AC8CDC1}" type="pres">
      <dgm:prSet presAssocID="{21D9CDE8-4E20-4E31-AAF5-00160060C5D2}" presName="textNode" presStyleLbl="node1" presStyleIdx="3" presStyleCnt="4">
        <dgm:presLayoutVars>
          <dgm:bulletEnabled val="1"/>
        </dgm:presLayoutVars>
      </dgm:prSet>
      <dgm:spPr/>
    </dgm:pt>
  </dgm:ptLst>
  <dgm:cxnLst>
    <dgm:cxn modelId="{20A55D25-7300-4BFA-86E9-5A6973FCCD15}" type="presOf" srcId="{9B389FFB-8E8A-4F53-AA45-41C299787259}" destId="{6CC80ED8-E733-489B-BD44-0CD5666169EE}" srcOrd="0" destOrd="0" presId="urn:microsoft.com/office/officeart/2005/8/layout/hProcess9"/>
    <dgm:cxn modelId="{45274925-3B18-445A-8D75-667BFAC192F2}" srcId="{E4DE6BBB-F74B-4A25-9517-55412EF4A81B}" destId="{0D14FA1C-C434-47F4-B167-38967F53236D}" srcOrd="1" destOrd="0" parTransId="{CE977474-BD51-4B62-BEFA-AB686B0F0556}" sibTransId="{57A6134B-DBFC-4FBB-8DDD-371191831538}"/>
    <dgm:cxn modelId="{E1C0412C-2E2A-4B38-B772-080F264D974A}" srcId="{E4DE6BBB-F74B-4A25-9517-55412EF4A81B}" destId="{A0E7174B-363E-4D74-B438-4653AB807AB9}" srcOrd="0" destOrd="0" parTransId="{CB71C094-0AC0-4D60-9109-750D9B4D52FC}" sibTransId="{9C13A316-597E-497E-A280-9864A9E69ACA}"/>
    <dgm:cxn modelId="{2B35B246-9E12-47E1-B981-1722134D9978}" srcId="{E4DE6BBB-F74B-4A25-9517-55412EF4A81B}" destId="{21D9CDE8-4E20-4E31-AAF5-00160060C5D2}" srcOrd="3" destOrd="0" parTransId="{43FEC3F0-4CDF-412D-BA34-A955185F2B96}" sibTransId="{999A0646-E342-406A-97B1-BCD93F1D1BA7}"/>
    <dgm:cxn modelId="{F2A0EDA8-E1DD-407C-B1F7-B1D8C6E4222E}" type="presOf" srcId="{E4DE6BBB-F74B-4A25-9517-55412EF4A81B}" destId="{BF3D7083-BEB8-4223-8E48-3612897EA5A0}" srcOrd="0" destOrd="0" presId="urn:microsoft.com/office/officeart/2005/8/layout/hProcess9"/>
    <dgm:cxn modelId="{19343AC0-C496-4190-B012-62189FEF2719}" type="presOf" srcId="{A0E7174B-363E-4D74-B438-4653AB807AB9}" destId="{18DB01F3-D619-48E0-A88C-5B475308B843}" srcOrd="0" destOrd="0" presId="urn:microsoft.com/office/officeart/2005/8/layout/hProcess9"/>
    <dgm:cxn modelId="{E01727C4-ABE9-42FC-877F-580D1E0266B3}" srcId="{E4DE6BBB-F74B-4A25-9517-55412EF4A81B}" destId="{9B389FFB-8E8A-4F53-AA45-41C299787259}" srcOrd="2" destOrd="0" parTransId="{19DCF027-E2FE-41B2-8706-5CF9969A8076}" sibTransId="{515C0B71-16D1-429D-909B-B7DA1CB8A02C}"/>
    <dgm:cxn modelId="{3E8036D4-0B17-4EF4-8593-73F8EB7D191C}" type="presOf" srcId="{21D9CDE8-4E20-4E31-AAF5-00160060C5D2}" destId="{81A3089E-3905-44CC-8B61-7B8B6AC8CDC1}" srcOrd="0" destOrd="0" presId="urn:microsoft.com/office/officeart/2005/8/layout/hProcess9"/>
    <dgm:cxn modelId="{3ABC04F8-A8CC-4138-B91F-24AED8D54E75}" type="presOf" srcId="{0D14FA1C-C434-47F4-B167-38967F53236D}" destId="{6F15418C-7174-4111-B8B6-3E06053DF61A}" srcOrd="0" destOrd="0" presId="urn:microsoft.com/office/officeart/2005/8/layout/hProcess9"/>
    <dgm:cxn modelId="{C17AD22F-CF49-42D9-BDD6-7FF4B56E322A}" type="presParOf" srcId="{BF3D7083-BEB8-4223-8E48-3612897EA5A0}" destId="{87DC71A1-2CBD-4529-A162-C7098C5E858C}" srcOrd="0" destOrd="0" presId="urn:microsoft.com/office/officeart/2005/8/layout/hProcess9"/>
    <dgm:cxn modelId="{14EF60CA-A209-4216-8397-549A96C8641D}" type="presParOf" srcId="{BF3D7083-BEB8-4223-8E48-3612897EA5A0}" destId="{531AD8C0-C43A-439A-A9F6-CA6D2A780BE4}" srcOrd="1" destOrd="0" presId="urn:microsoft.com/office/officeart/2005/8/layout/hProcess9"/>
    <dgm:cxn modelId="{A72B59C7-DCE4-4832-9A4B-AC8A2169877F}" type="presParOf" srcId="{531AD8C0-C43A-439A-A9F6-CA6D2A780BE4}" destId="{18DB01F3-D619-48E0-A88C-5B475308B843}" srcOrd="0" destOrd="0" presId="urn:microsoft.com/office/officeart/2005/8/layout/hProcess9"/>
    <dgm:cxn modelId="{CF227E1C-E0DE-468D-A7F8-A51B7EF2272B}" type="presParOf" srcId="{531AD8C0-C43A-439A-A9F6-CA6D2A780BE4}" destId="{E8F889D4-E983-4F22-8910-ADABF6AFEAC6}" srcOrd="1" destOrd="0" presId="urn:microsoft.com/office/officeart/2005/8/layout/hProcess9"/>
    <dgm:cxn modelId="{0CED391B-B5C6-4A4A-9918-79A466BA0A47}" type="presParOf" srcId="{531AD8C0-C43A-439A-A9F6-CA6D2A780BE4}" destId="{6F15418C-7174-4111-B8B6-3E06053DF61A}" srcOrd="2" destOrd="0" presId="urn:microsoft.com/office/officeart/2005/8/layout/hProcess9"/>
    <dgm:cxn modelId="{91431CA2-A5EC-4653-95E2-4E798758319A}" type="presParOf" srcId="{531AD8C0-C43A-439A-A9F6-CA6D2A780BE4}" destId="{70076B89-049E-4033-AC41-8741815D0278}" srcOrd="3" destOrd="0" presId="urn:microsoft.com/office/officeart/2005/8/layout/hProcess9"/>
    <dgm:cxn modelId="{A753FB66-4F3E-4502-87B9-3F501555FFF2}" type="presParOf" srcId="{531AD8C0-C43A-439A-A9F6-CA6D2A780BE4}" destId="{6CC80ED8-E733-489B-BD44-0CD5666169EE}" srcOrd="4" destOrd="0" presId="urn:microsoft.com/office/officeart/2005/8/layout/hProcess9"/>
    <dgm:cxn modelId="{30B8083B-867A-4B57-80E3-BC66C4214803}" type="presParOf" srcId="{531AD8C0-C43A-439A-A9F6-CA6D2A780BE4}" destId="{AFB71391-A53B-4441-9B3D-A765385BA2FE}" srcOrd="5" destOrd="0" presId="urn:microsoft.com/office/officeart/2005/8/layout/hProcess9"/>
    <dgm:cxn modelId="{5007BFCC-40E6-44B2-BE8B-54D0AAAD6490}" type="presParOf" srcId="{531AD8C0-C43A-439A-A9F6-CA6D2A780BE4}" destId="{81A3089E-3905-44CC-8B61-7B8B6AC8CDC1}"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4F851-91E2-4218-92C7-CDDF21B4C9F1}">
      <dsp:nvSpPr>
        <dsp:cNvPr id="0" name=""/>
        <dsp:cNvSpPr/>
      </dsp:nvSpPr>
      <dsp:spPr>
        <a:xfrm rot="5400000">
          <a:off x="-266694" y="269051"/>
          <a:ext cx="1777964" cy="1244574"/>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endParaRPr lang="ru-RU" sz="3400" kern="1200"/>
        </a:p>
      </dsp:txBody>
      <dsp:txXfrm rot="-5400000">
        <a:off x="1" y="624643"/>
        <a:ext cx="1244574" cy="533390"/>
      </dsp:txXfrm>
    </dsp:sp>
    <dsp:sp modelId="{581A41EE-83AC-4743-B5A7-52B00665E685}">
      <dsp:nvSpPr>
        <dsp:cNvPr id="0" name=""/>
        <dsp:cNvSpPr/>
      </dsp:nvSpPr>
      <dsp:spPr>
        <a:xfrm rot="5400000">
          <a:off x="5826488" y="-4579556"/>
          <a:ext cx="1155676" cy="10319504"/>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err="1"/>
            <a:t>Fuqarolarning</a:t>
          </a:r>
          <a:r>
            <a:rPr lang="en-US" sz="3500" kern="1200" dirty="0"/>
            <a:t> </a:t>
          </a:r>
          <a:r>
            <a:rPr lang="en-US" sz="3500" kern="1200" dirty="0" err="1"/>
            <a:t>huquq</a:t>
          </a:r>
          <a:r>
            <a:rPr lang="en-US" sz="3500" kern="1200" dirty="0"/>
            <a:t> </a:t>
          </a:r>
          <a:r>
            <a:rPr lang="en-US" sz="3500" kern="1200" dirty="0" err="1"/>
            <a:t>va</a:t>
          </a:r>
          <a:r>
            <a:rPr lang="en-US" sz="3500" kern="1200" dirty="0"/>
            <a:t> </a:t>
          </a:r>
          <a:r>
            <a:rPr lang="en-US" sz="3500" kern="1200" dirty="0" err="1"/>
            <a:t>erkinliklari</a:t>
          </a:r>
          <a:r>
            <a:rPr lang="en-US" sz="3500" kern="1200" dirty="0"/>
            <a:t> </a:t>
          </a:r>
          <a:r>
            <a:rPr lang="en-US" sz="3500" kern="1200" dirty="0" err="1"/>
            <a:t>tushunchasi</a:t>
          </a:r>
          <a:endParaRPr lang="ru-RU" sz="3500" kern="1200" dirty="0"/>
        </a:p>
      </dsp:txBody>
      <dsp:txXfrm rot="-5400000">
        <a:off x="1244575" y="58772"/>
        <a:ext cx="10263089" cy="1042846"/>
      </dsp:txXfrm>
    </dsp:sp>
    <dsp:sp modelId="{F0F33CE9-F68C-4650-B51A-88DD0163A09A}">
      <dsp:nvSpPr>
        <dsp:cNvPr id="0" name=""/>
        <dsp:cNvSpPr/>
      </dsp:nvSpPr>
      <dsp:spPr>
        <a:xfrm rot="5400000">
          <a:off x="-266694" y="1854767"/>
          <a:ext cx="1777964" cy="1244574"/>
        </a:xfrm>
        <a:prstGeom prst="chevron">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endParaRPr lang="ru-RU" sz="3400" kern="1200"/>
        </a:p>
      </dsp:txBody>
      <dsp:txXfrm rot="-5400000">
        <a:off x="1" y="2210359"/>
        <a:ext cx="1244574" cy="533390"/>
      </dsp:txXfrm>
    </dsp:sp>
    <dsp:sp modelId="{59ADB935-82F9-44A7-9A64-3232ACBF26FA}">
      <dsp:nvSpPr>
        <dsp:cNvPr id="0" name=""/>
        <dsp:cNvSpPr/>
      </dsp:nvSpPr>
      <dsp:spPr>
        <a:xfrm rot="5400000">
          <a:off x="5826488" y="-2993840"/>
          <a:ext cx="1155676" cy="10319504"/>
        </a:xfrm>
        <a:prstGeom prst="round2Same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err="1"/>
            <a:t>Huquq</a:t>
          </a:r>
          <a:r>
            <a:rPr lang="en-US" sz="3500" kern="1200" dirty="0"/>
            <a:t> </a:t>
          </a:r>
          <a:r>
            <a:rPr lang="en-US" sz="3500" kern="1200" dirty="0" err="1"/>
            <a:t>va</a:t>
          </a:r>
          <a:r>
            <a:rPr lang="en-US" sz="3500" kern="1200" dirty="0"/>
            <a:t> </a:t>
          </a:r>
          <a:r>
            <a:rPr lang="en-US" sz="3500" kern="1200" dirty="0" err="1"/>
            <a:t>erkinliklarning</a:t>
          </a:r>
          <a:r>
            <a:rPr lang="en-US" sz="3500" kern="1200" dirty="0"/>
            <a:t> </a:t>
          </a:r>
          <a:r>
            <a:rPr lang="en-US" sz="3500" kern="1200" dirty="0" err="1"/>
            <a:t>Yangi</a:t>
          </a:r>
          <a:r>
            <a:rPr lang="en-US" sz="3500" kern="1200" dirty="0"/>
            <a:t> </a:t>
          </a:r>
          <a:r>
            <a:rPr lang="en-US" sz="3500" kern="1200" dirty="0" err="1"/>
            <a:t>Tahrirdagi</a:t>
          </a:r>
          <a:r>
            <a:rPr lang="en-US" sz="3500" kern="1200" dirty="0"/>
            <a:t> </a:t>
          </a:r>
          <a:r>
            <a:rPr lang="en-US" sz="3500" kern="1200" dirty="0" err="1"/>
            <a:t>Konstitutsiyada</a:t>
          </a:r>
          <a:r>
            <a:rPr lang="en-US" sz="3500" kern="1200" dirty="0"/>
            <a:t> </a:t>
          </a:r>
          <a:r>
            <a:rPr lang="en-US" sz="3500" kern="1200" dirty="0" err="1"/>
            <a:t>mustahkamlanishi</a:t>
          </a:r>
          <a:endParaRPr lang="ru-RU" sz="3500" kern="1200" dirty="0"/>
        </a:p>
      </dsp:txBody>
      <dsp:txXfrm rot="-5400000">
        <a:off x="1244575" y="1644488"/>
        <a:ext cx="10263089" cy="1042846"/>
      </dsp:txXfrm>
    </dsp:sp>
    <dsp:sp modelId="{030D016F-405A-40F2-8BE1-73B30082B854}">
      <dsp:nvSpPr>
        <dsp:cNvPr id="0" name=""/>
        <dsp:cNvSpPr/>
      </dsp:nvSpPr>
      <dsp:spPr>
        <a:xfrm rot="5400000">
          <a:off x="-266694" y="3440483"/>
          <a:ext cx="1777964" cy="1244574"/>
        </a:xfrm>
        <a:prstGeom prst="chevron">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endParaRPr lang="ru-RU" sz="3400" kern="1200"/>
        </a:p>
      </dsp:txBody>
      <dsp:txXfrm rot="-5400000">
        <a:off x="1" y="3796075"/>
        <a:ext cx="1244574" cy="533390"/>
      </dsp:txXfrm>
    </dsp:sp>
    <dsp:sp modelId="{18FE990C-3E64-4732-BDF3-D7A04983A39A}">
      <dsp:nvSpPr>
        <dsp:cNvPr id="0" name=""/>
        <dsp:cNvSpPr/>
      </dsp:nvSpPr>
      <dsp:spPr>
        <a:xfrm rot="5400000">
          <a:off x="5826488" y="-1408124"/>
          <a:ext cx="1155676" cy="10319504"/>
        </a:xfrm>
        <a:prstGeom prst="round2Same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err="1"/>
            <a:t>Ekologik,siyosiy</a:t>
          </a:r>
          <a:r>
            <a:rPr lang="en-US" sz="3500" kern="1200" dirty="0"/>
            <a:t> </a:t>
          </a:r>
          <a:r>
            <a:rPr lang="en-US" sz="3500" kern="1200" dirty="0" err="1"/>
            <a:t>ijtimoiy</a:t>
          </a:r>
          <a:r>
            <a:rPr lang="en-US" sz="3500" kern="1200" dirty="0"/>
            <a:t> </a:t>
          </a:r>
          <a:r>
            <a:rPr lang="en-US" sz="3500" kern="1200" dirty="0" err="1"/>
            <a:t>huquqlar</a:t>
          </a:r>
          <a:endParaRPr lang="ru-RU" sz="3500" kern="1200" dirty="0"/>
        </a:p>
      </dsp:txBody>
      <dsp:txXfrm rot="-5400000">
        <a:off x="1244575" y="3230204"/>
        <a:ext cx="10263089" cy="10428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46619-7D09-4E9B-89D3-A7626AB4E204}">
      <dsp:nvSpPr>
        <dsp:cNvPr id="0" name=""/>
        <dsp:cNvSpPr/>
      </dsp:nvSpPr>
      <dsp:spPr>
        <a:xfrm>
          <a:off x="0" y="0"/>
          <a:ext cx="9287240" cy="137189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uz-Latn-UZ" sz="3000" b="0" i="0" kern="1200" dirty="0">
              <a:solidFill>
                <a:schemeClr val="tx1"/>
              </a:solidFill>
            </a:rPr>
            <a:t>- malakali tibbiy xizmatdan foydalanish huquqi (40-modda);</a:t>
          </a:r>
          <a:endParaRPr lang="ru-RU" sz="3000" kern="1200" dirty="0">
            <a:solidFill>
              <a:schemeClr val="tx1"/>
            </a:solidFill>
          </a:endParaRPr>
        </a:p>
      </dsp:txBody>
      <dsp:txXfrm>
        <a:off x="40182" y="40182"/>
        <a:ext cx="7690926" cy="1291535"/>
      </dsp:txXfrm>
    </dsp:sp>
    <dsp:sp modelId="{69E7A0B0-18C1-4445-A869-7FB210BC673A}">
      <dsp:nvSpPr>
        <dsp:cNvPr id="0" name=""/>
        <dsp:cNvSpPr/>
      </dsp:nvSpPr>
      <dsp:spPr>
        <a:xfrm>
          <a:off x="777806" y="1621336"/>
          <a:ext cx="9287240" cy="1371899"/>
        </a:xfrm>
        <a:prstGeom prst="roundRect">
          <a:avLst>
            <a:gd name="adj" fmla="val 1000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uz-Latn-UZ" sz="3000" b="0" i="0" kern="1200" dirty="0">
              <a:solidFill>
                <a:schemeClr val="tx1"/>
              </a:solidFill>
            </a:rPr>
            <a:t>bilim olish huquqi (41-modda);</a:t>
          </a:r>
          <a:endParaRPr lang="ru-RU" sz="3000" kern="1200" dirty="0">
            <a:solidFill>
              <a:schemeClr val="tx1"/>
            </a:solidFill>
          </a:endParaRPr>
        </a:p>
      </dsp:txBody>
      <dsp:txXfrm>
        <a:off x="817988" y="1661518"/>
        <a:ext cx="7537334" cy="1291535"/>
      </dsp:txXfrm>
    </dsp:sp>
    <dsp:sp modelId="{D717064C-79AC-4B58-8BEC-54A94D0AF2ED}">
      <dsp:nvSpPr>
        <dsp:cNvPr id="0" name=""/>
        <dsp:cNvSpPr/>
      </dsp:nvSpPr>
      <dsp:spPr>
        <a:xfrm>
          <a:off x="1544003" y="3242672"/>
          <a:ext cx="9287240" cy="1371899"/>
        </a:xfrm>
        <a:prstGeom prst="roundRect">
          <a:avLst>
            <a:gd name="adj" fmla="val 1000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uz-Latn-UZ" sz="3000" b="0" i="0" kern="1200" dirty="0">
              <a:solidFill>
                <a:schemeClr val="tx1"/>
              </a:solidFill>
            </a:rPr>
            <a:t>ilmiy va texnikaviy ijod erkinligi, madaniyat yutuqlaridan foydalanish erkinligi (42-modda); </a:t>
          </a:r>
          <a:endParaRPr lang="ru-RU" sz="3000" kern="1200" dirty="0">
            <a:solidFill>
              <a:schemeClr val="tx1"/>
            </a:solidFill>
          </a:endParaRPr>
        </a:p>
      </dsp:txBody>
      <dsp:txXfrm>
        <a:off x="1584185" y="3282854"/>
        <a:ext cx="7548943" cy="1291535"/>
      </dsp:txXfrm>
    </dsp:sp>
    <dsp:sp modelId="{8D180D32-3812-4884-B10E-28B5110D3D15}">
      <dsp:nvSpPr>
        <dsp:cNvPr id="0" name=""/>
        <dsp:cNvSpPr/>
      </dsp:nvSpPr>
      <dsp:spPr>
        <a:xfrm>
          <a:off x="2321809" y="4864008"/>
          <a:ext cx="9287240" cy="1371899"/>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uz-Latn-UZ" sz="3000" b="0" i="0" kern="1200" dirty="0">
              <a:solidFill>
                <a:schemeClr val="tx1"/>
              </a:solidFill>
            </a:rPr>
            <a:t>iqtisodiy faoliyat, tadbirkorlik va mehnat qilish erkinligini huquqi (53-modda);</a:t>
          </a:r>
          <a:endParaRPr lang="ru-RU" sz="3000" kern="1200" dirty="0">
            <a:solidFill>
              <a:schemeClr val="tx1"/>
            </a:solidFill>
          </a:endParaRPr>
        </a:p>
      </dsp:txBody>
      <dsp:txXfrm>
        <a:off x="2361991" y="4904190"/>
        <a:ext cx="7537334" cy="1291535"/>
      </dsp:txXfrm>
    </dsp:sp>
    <dsp:sp modelId="{839A5383-598C-493A-9737-43FBEB6D47DD}">
      <dsp:nvSpPr>
        <dsp:cNvPr id="0" name=""/>
        <dsp:cNvSpPr/>
      </dsp:nvSpPr>
      <dsp:spPr>
        <a:xfrm>
          <a:off x="8395505" y="1050750"/>
          <a:ext cx="891734" cy="891734"/>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solidFill>
              <a:schemeClr val="tx1"/>
            </a:solidFill>
          </a:endParaRPr>
        </a:p>
      </dsp:txBody>
      <dsp:txXfrm>
        <a:off x="8596145" y="1050750"/>
        <a:ext cx="490454" cy="671030"/>
      </dsp:txXfrm>
    </dsp:sp>
    <dsp:sp modelId="{9B85DE9E-4EF8-4047-887F-3E73BB2CDB6A}">
      <dsp:nvSpPr>
        <dsp:cNvPr id="0" name=""/>
        <dsp:cNvSpPr/>
      </dsp:nvSpPr>
      <dsp:spPr>
        <a:xfrm>
          <a:off x="9173311" y="2672086"/>
          <a:ext cx="891734" cy="891734"/>
        </a:xfrm>
        <a:prstGeom prst="downArrow">
          <a:avLst>
            <a:gd name="adj1" fmla="val 55000"/>
            <a:gd name="adj2" fmla="val 45000"/>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solidFill>
              <a:schemeClr val="tx1"/>
            </a:solidFill>
          </a:endParaRPr>
        </a:p>
      </dsp:txBody>
      <dsp:txXfrm>
        <a:off x="9373951" y="2672086"/>
        <a:ext cx="490454" cy="671030"/>
      </dsp:txXfrm>
    </dsp:sp>
    <dsp:sp modelId="{A2EF464C-63F8-41E5-9650-2F9091572674}">
      <dsp:nvSpPr>
        <dsp:cNvPr id="0" name=""/>
        <dsp:cNvSpPr/>
      </dsp:nvSpPr>
      <dsp:spPr>
        <a:xfrm>
          <a:off x="9939508" y="4293422"/>
          <a:ext cx="891734" cy="891734"/>
        </a:xfrm>
        <a:prstGeom prst="downArrow">
          <a:avLst>
            <a:gd name="adj1" fmla="val 55000"/>
            <a:gd name="adj2" fmla="val 45000"/>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ru-RU" sz="3600" kern="1200">
            <a:solidFill>
              <a:schemeClr val="tx1"/>
            </a:solidFill>
          </a:endParaRPr>
        </a:p>
      </dsp:txBody>
      <dsp:txXfrm>
        <a:off x="10140148" y="4293422"/>
        <a:ext cx="490454" cy="6710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88746-2CD2-4159-BA48-4DEC9AE5FC59}">
      <dsp:nvSpPr>
        <dsp:cNvPr id="0" name=""/>
        <dsp:cNvSpPr/>
      </dsp:nvSpPr>
      <dsp:spPr>
        <a:xfrm>
          <a:off x="1767857" y="808"/>
          <a:ext cx="3588148" cy="179407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585" tIns="72390" rIns="108585" bIns="72390" numCol="1" spcCol="1270" anchor="ctr" anchorCtr="0">
          <a:noAutofit/>
        </a:bodyPr>
        <a:lstStyle/>
        <a:p>
          <a:pPr marL="0" lvl="0" indent="0" algn="ctr" defTabSz="2533650">
            <a:lnSpc>
              <a:spcPct val="90000"/>
            </a:lnSpc>
            <a:spcBef>
              <a:spcPct val="0"/>
            </a:spcBef>
            <a:spcAft>
              <a:spcPct val="35000"/>
            </a:spcAft>
            <a:buNone/>
          </a:pPr>
          <a:r>
            <a:rPr lang="uz-Latn-UZ" sz="5700" b="1" kern="1200" dirty="0"/>
            <a:t>41-modda.</a:t>
          </a:r>
          <a:endParaRPr lang="ru-RU" sz="5700" kern="1200" dirty="0"/>
        </a:p>
      </dsp:txBody>
      <dsp:txXfrm>
        <a:off x="1820404" y="53355"/>
        <a:ext cx="3483054" cy="1688980"/>
      </dsp:txXfrm>
    </dsp:sp>
    <dsp:sp modelId="{1FB88A6C-710C-4E15-9BA7-C24DEABACE96}">
      <dsp:nvSpPr>
        <dsp:cNvPr id="0" name=""/>
        <dsp:cNvSpPr/>
      </dsp:nvSpPr>
      <dsp:spPr>
        <a:xfrm>
          <a:off x="2126672" y="1794883"/>
          <a:ext cx="358814" cy="1345555"/>
        </a:xfrm>
        <a:custGeom>
          <a:avLst/>
          <a:gdLst/>
          <a:ahLst/>
          <a:cxnLst/>
          <a:rect l="0" t="0" r="0" b="0"/>
          <a:pathLst>
            <a:path>
              <a:moveTo>
                <a:pt x="0" y="0"/>
              </a:moveTo>
              <a:lnTo>
                <a:pt x="0" y="1345555"/>
              </a:lnTo>
              <a:lnTo>
                <a:pt x="358814" y="134555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81386B-AAEA-4256-BC18-25E8FC82E8EC}">
      <dsp:nvSpPr>
        <dsp:cNvPr id="0" name=""/>
        <dsp:cNvSpPr/>
      </dsp:nvSpPr>
      <dsp:spPr>
        <a:xfrm>
          <a:off x="2485487" y="2243401"/>
          <a:ext cx="2870519" cy="179407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uz-Latn-UZ" sz="1800" kern="1200" dirty="0"/>
            <a:t>Har bir shaxs mulkdor boʻlishga haqli.</a:t>
          </a:r>
          <a:endParaRPr lang="ru-RU" sz="1800" kern="1200" dirty="0"/>
        </a:p>
      </dsp:txBody>
      <dsp:txXfrm>
        <a:off x="2538034" y="2295948"/>
        <a:ext cx="2765425" cy="1688980"/>
      </dsp:txXfrm>
    </dsp:sp>
    <dsp:sp modelId="{0F1026F2-DB09-4E8A-8E25-FDB4BB0AE14A}">
      <dsp:nvSpPr>
        <dsp:cNvPr id="0" name=""/>
        <dsp:cNvSpPr/>
      </dsp:nvSpPr>
      <dsp:spPr>
        <a:xfrm>
          <a:off x="2126672" y="1794883"/>
          <a:ext cx="358814" cy="3588148"/>
        </a:xfrm>
        <a:custGeom>
          <a:avLst/>
          <a:gdLst/>
          <a:ahLst/>
          <a:cxnLst/>
          <a:rect l="0" t="0" r="0" b="0"/>
          <a:pathLst>
            <a:path>
              <a:moveTo>
                <a:pt x="0" y="0"/>
              </a:moveTo>
              <a:lnTo>
                <a:pt x="0" y="3588148"/>
              </a:lnTo>
              <a:lnTo>
                <a:pt x="358814" y="3588148"/>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CE1DB9-0DCC-42C2-A504-3A744A5BD5EF}">
      <dsp:nvSpPr>
        <dsp:cNvPr id="0" name=""/>
        <dsp:cNvSpPr/>
      </dsp:nvSpPr>
      <dsp:spPr>
        <a:xfrm>
          <a:off x="2485487" y="4485994"/>
          <a:ext cx="2870519" cy="179407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uz-Latn-UZ" sz="1800" kern="1200" dirty="0"/>
            <a:t>Bank operatsiyalarining, omonatlarning va hisobvaraqlarning sir tutilishi, </a:t>
          </a:r>
        </a:p>
        <a:p>
          <a:pPr marL="0" lvl="0" indent="0" algn="ctr" defTabSz="800100">
            <a:lnSpc>
              <a:spcPct val="90000"/>
            </a:lnSpc>
            <a:spcBef>
              <a:spcPct val="0"/>
            </a:spcBef>
            <a:spcAft>
              <a:spcPct val="35000"/>
            </a:spcAft>
            <a:buNone/>
          </a:pPr>
          <a:r>
            <a:rPr lang="uz-Latn-UZ" sz="1800" kern="1200" dirty="0"/>
            <a:t>shuningdek meros huquqi qonun bilan kafolatlanadi.</a:t>
          </a:r>
          <a:endParaRPr lang="ru-RU" sz="1800" kern="1200" dirty="0"/>
        </a:p>
      </dsp:txBody>
      <dsp:txXfrm>
        <a:off x="2538034" y="4538541"/>
        <a:ext cx="2765425" cy="1688980"/>
      </dsp:txXfrm>
    </dsp:sp>
    <dsp:sp modelId="{957548DA-DC09-4804-9D4F-9D32D53A812D}">
      <dsp:nvSpPr>
        <dsp:cNvPr id="0" name=""/>
        <dsp:cNvSpPr/>
      </dsp:nvSpPr>
      <dsp:spPr>
        <a:xfrm>
          <a:off x="6253043" y="808"/>
          <a:ext cx="3588148" cy="1794074"/>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585" tIns="72390" rIns="108585" bIns="72390" numCol="1" spcCol="1270" anchor="ctr" anchorCtr="0">
          <a:noAutofit/>
        </a:bodyPr>
        <a:lstStyle/>
        <a:p>
          <a:pPr marL="0" lvl="0" indent="0" algn="ctr" defTabSz="2533650">
            <a:lnSpc>
              <a:spcPct val="90000"/>
            </a:lnSpc>
            <a:spcBef>
              <a:spcPct val="0"/>
            </a:spcBef>
            <a:spcAft>
              <a:spcPct val="35000"/>
            </a:spcAft>
            <a:buNone/>
          </a:pPr>
          <a:r>
            <a:rPr lang="uz-Latn-UZ" sz="5700" b="1" kern="1200" dirty="0"/>
            <a:t>43-modda. </a:t>
          </a:r>
          <a:endParaRPr lang="ru-RU" sz="5700" kern="1200" dirty="0"/>
        </a:p>
      </dsp:txBody>
      <dsp:txXfrm>
        <a:off x="6305590" y="53355"/>
        <a:ext cx="3483054" cy="1688980"/>
      </dsp:txXfrm>
    </dsp:sp>
    <dsp:sp modelId="{9C838AC8-4BDA-4A34-B31F-419529C3F5DF}">
      <dsp:nvSpPr>
        <dsp:cNvPr id="0" name=""/>
        <dsp:cNvSpPr/>
      </dsp:nvSpPr>
      <dsp:spPr>
        <a:xfrm>
          <a:off x="6611858" y="1794883"/>
          <a:ext cx="358814" cy="1345555"/>
        </a:xfrm>
        <a:custGeom>
          <a:avLst/>
          <a:gdLst/>
          <a:ahLst/>
          <a:cxnLst/>
          <a:rect l="0" t="0" r="0" b="0"/>
          <a:pathLst>
            <a:path>
              <a:moveTo>
                <a:pt x="0" y="0"/>
              </a:moveTo>
              <a:lnTo>
                <a:pt x="0" y="1345555"/>
              </a:lnTo>
              <a:lnTo>
                <a:pt x="358814" y="134555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C05157-94D2-4967-AD49-6B3C6CDD3399}">
      <dsp:nvSpPr>
        <dsp:cNvPr id="0" name=""/>
        <dsp:cNvSpPr/>
      </dsp:nvSpPr>
      <dsp:spPr>
        <a:xfrm>
          <a:off x="6970673" y="2243401"/>
          <a:ext cx="2870519" cy="179407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uz-Latn-UZ" sz="1800" kern="1200" dirty="0"/>
            <a:t>Davlat fuqarolarning bandligini taʼminlash, ularni ishsizlikdan himoya </a:t>
          </a:r>
        </a:p>
        <a:p>
          <a:pPr marL="0" lvl="0" indent="0" algn="ctr" defTabSz="800100">
            <a:lnSpc>
              <a:spcPct val="90000"/>
            </a:lnSpc>
            <a:spcBef>
              <a:spcPct val="0"/>
            </a:spcBef>
            <a:spcAft>
              <a:spcPct val="35000"/>
            </a:spcAft>
            <a:buNone/>
          </a:pPr>
          <a:r>
            <a:rPr lang="uz-Latn-UZ" sz="1800" kern="1200" dirty="0"/>
            <a:t>qilish, shuningdek kambagʻallikni qisqartirish choralarini koʻradi. </a:t>
          </a:r>
          <a:endParaRPr lang="ru-RU" sz="1800" kern="1200" dirty="0"/>
        </a:p>
      </dsp:txBody>
      <dsp:txXfrm>
        <a:off x="7023220" y="2295948"/>
        <a:ext cx="2765425" cy="1688980"/>
      </dsp:txXfrm>
    </dsp:sp>
    <dsp:sp modelId="{927F8F40-8E2F-4B4E-AD94-F15CC565A5FF}">
      <dsp:nvSpPr>
        <dsp:cNvPr id="0" name=""/>
        <dsp:cNvSpPr/>
      </dsp:nvSpPr>
      <dsp:spPr>
        <a:xfrm>
          <a:off x="6611858" y="1794883"/>
          <a:ext cx="358814" cy="3588148"/>
        </a:xfrm>
        <a:custGeom>
          <a:avLst/>
          <a:gdLst/>
          <a:ahLst/>
          <a:cxnLst/>
          <a:rect l="0" t="0" r="0" b="0"/>
          <a:pathLst>
            <a:path>
              <a:moveTo>
                <a:pt x="0" y="0"/>
              </a:moveTo>
              <a:lnTo>
                <a:pt x="0" y="3588148"/>
              </a:lnTo>
              <a:lnTo>
                <a:pt x="358814" y="3588148"/>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C7FA5A-AACE-4BB4-8789-74A0B0E839D4}">
      <dsp:nvSpPr>
        <dsp:cNvPr id="0" name=""/>
        <dsp:cNvSpPr/>
      </dsp:nvSpPr>
      <dsp:spPr>
        <a:xfrm>
          <a:off x="6970673" y="4485994"/>
          <a:ext cx="2870519" cy="1794074"/>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uz-Latn-UZ" sz="1800" kern="1200" dirty="0"/>
            <a:t>Davlat fuqarolarning kasbiy tayyorgarligini va qayta tayyorlanishini </a:t>
          </a:r>
        </a:p>
        <a:p>
          <a:pPr marL="0" lvl="0" indent="0" algn="ctr" defTabSz="800100">
            <a:lnSpc>
              <a:spcPct val="90000"/>
            </a:lnSpc>
            <a:spcBef>
              <a:spcPct val="0"/>
            </a:spcBef>
            <a:spcAft>
              <a:spcPct val="35000"/>
            </a:spcAft>
            <a:buNone/>
          </a:pPr>
          <a:r>
            <a:rPr lang="uz-Latn-UZ" sz="1800" kern="1200" dirty="0"/>
            <a:t>tashkil etadi hamda ragʻbatlantiradi.</a:t>
          </a:r>
          <a:endParaRPr lang="ru-RU" sz="1800" kern="1200" dirty="0"/>
        </a:p>
      </dsp:txBody>
      <dsp:txXfrm>
        <a:off x="7023220" y="4538541"/>
        <a:ext cx="2765425" cy="16889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E809F8-772B-4C52-A3DA-EF9ABFF51D40}">
      <dsp:nvSpPr>
        <dsp:cNvPr id="0" name=""/>
        <dsp:cNvSpPr/>
      </dsp:nvSpPr>
      <dsp:spPr>
        <a:xfrm rot="5400000">
          <a:off x="-336567" y="337919"/>
          <a:ext cx="2243781" cy="157064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endParaRPr lang="ru-RU" sz="4300" kern="1200"/>
        </a:p>
      </dsp:txBody>
      <dsp:txXfrm rot="-5400000">
        <a:off x="1" y="786676"/>
        <a:ext cx="1570647" cy="673134"/>
      </dsp:txXfrm>
    </dsp:sp>
    <dsp:sp modelId="{FC54FB9A-4C9F-4EB3-9D04-8BCAD9214829}">
      <dsp:nvSpPr>
        <dsp:cNvPr id="0" name=""/>
        <dsp:cNvSpPr/>
      </dsp:nvSpPr>
      <dsp:spPr>
        <a:xfrm rot="5400000">
          <a:off x="5800659" y="-4228659"/>
          <a:ext cx="1458457" cy="99184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uz-Latn-UZ" sz="2300" b="0" i="0" kern="1200" dirty="0"/>
            <a:t>Iqtisodiy, ijtimoiy va madaniy huquqlar ikkinchi avlod huquqlari hisoblanadi. </a:t>
          </a:r>
          <a:endParaRPr lang="ru-RU" sz="2300" kern="1200" dirty="0"/>
        </a:p>
      </dsp:txBody>
      <dsp:txXfrm rot="-5400000">
        <a:off x="1570647" y="72549"/>
        <a:ext cx="9847285" cy="1316065"/>
      </dsp:txXfrm>
    </dsp:sp>
    <dsp:sp modelId="{A645F130-1209-412C-9A29-21466C03CD09}">
      <dsp:nvSpPr>
        <dsp:cNvPr id="0" name=""/>
        <dsp:cNvSpPr/>
      </dsp:nvSpPr>
      <dsp:spPr>
        <a:xfrm rot="5400000">
          <a:off x="-336567" y="2392590"/>
          <a:ext cx="2243781" cy="157064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endParaRPr lang="ru-RU" sz="4300" kern="1200"/>
        </a:p>
      </dsp:txBody>
      <dsp:txXfrm rot="-5400000">
        <a:off x="1" y="2841347"/>
        <a:ext cx="1570647" cy="673134"/>
      </dsp:txXfrm>
    </dsp:sp>
    <dsp:sp modelId="{F3ACB611-61F9-4845-807E-7A2112C46E64}">
      <dsp:nvSpPr>
        <dsp:cNvPr id="0" name=""/>
        <dsp:cNvSpPr/>
      </dsp:nvSpPr>
      <dsp:spPr>
        <a:xfrm rot="5400000">
          <a:off x="5800659" y="-2173988"/>
          <a:ext cx="1458457" cy="99184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uz-Latn-UZ" sz="2300" b="0" i="0" kern="1200" dirty="0"/>
            <a:t>Ushbu huquqlar turli xalqaro va mintaqaviy hujjatlar, shuningdek davlatlarning konstitutsiyalari bilan himoyalangan. Iqtisodiy, ijtimoiy va madaniy huquqlar to‘g‘risidagi xalqaro pakt ushbu huquqlarni xalqaro darajada kafolatlaydi.</a:t>
          </a:r>
          <a:endParaRPr lang="ru-RU" sz="2300" kern="1200" dirty="0"/>
        </a:p>
      </dsp:txBody>
      <dsp:txXfrm rot="-5400000">
        <a:off x="1570647" y="2127220"/>
        <a:ext cx="9847285" cy="1316065"/>
      </dsp:txXfrm>
    </dsp:sp>
    <dsp:sp modelId="{EC40A89B-AE21-4ED1-9F7A-AAC37AC095F9}">
      <dsp:nvSpPr>
        <dsp:cNvPr id="0" name=""/>
        <dsp:cNvSpPr/>
      </dsp:nvSpPr>
      <dsp:spPr>
        <a:xfrm rot="5400000">
          <a:off x="-336567" y="4447262"/>
          <a:ext cx="2243781" cy="157064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endParaRPr lang="ru-RU" sz="4300" kern="1200"/>
        </a:p>
      </dsp:txBody>
      <dsp:txXfrm rot="-5400000">
        <a:off x="1" y="4896019"/>
        <a:ext cx="1570647" cy="673134"/>
      </dsp:txXfrm>
    </dsp:sp>
    <dsp:sp modelId="{2F60A2F1-E225-40EF-AB39-C4CE9B779D4E}">
      <dsp:nvSpPr>
        <dsp:cNvPr id="0" name=""/>
        <dsp:cNvSpPr/>
      </dsp:nvSpPr>
      <dsp:spPr>
        <a:xfrm rot="5400000">
          <a:off x="5800659" y="-119316"/>
          <a:ext cx="1458457" cy="99184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uz-Latn-UZ" sz="2300" b="0" i="0" kern="1200" dirty="0"/>
            <a:t>Madaniy huquqlarga madaniyat va urf-odatlarni himoya qilish huquqi, jamiyatning madaniy hayotda ishtirok etish, shuningdek, ilmiy yutuqlardan foydalanish va undan foyda olish huquqi kiradi.</a:t>
          </a:r>
          <a:endParaRPr lang="ru-RU" sz="2300" kern="1200" dirty="0"/>
        </a:p>
      </dsp:txBody>
      <dsp:txXfrm rot="-5400000">
        <a:off x="1570647" y="4181892"/>
        <a:ext cx="9847285" cy="13160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4B207-774D-49B0-987F-4188AE046B21}">
      <dsp:nvSpPr>
        <dsp:cNvPr id="0" name=""/>
        <dsp:cNvSpPr/>
      </dsp:nvSpPr>
      <dsp:spPr>
        <a:xfrm>
          <a:off x="5324237" y="1282297"/>
          <a:ext cx="986335" cy="91440"/>
        </a:xfrm>
        <a:custGeom>
          <a:avLst/>
          <a:gdLst/>
          <a:ahLst/>
          <a:cxnLst/>
          <a:rect l="0" t="0" r="0" b="0"/>
          <a:pathLst>
            <a:path>
              <a:moveTo>
                <a:pt x="0" y="45720"/>
              </a:moveTo>
              <a:lnTo>
                <a:pt x="986335"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b="1" kern="1200">
            <a:solidFill>
              <a:schemeClr val="tx1"/>
            </a:solidFill>
          </a:endParaRPr>
        </a:p>
      </dsp:txBody>
      <dsp:txXfrm>
        <a:off x="5791981" y="1322933"/>
        <a:ext cx="50846" cy="10169"/>
      </dsp:txXfrm>
    </dsp:sp>
    <dsp:sp modelId="{305D8994-18BE-4BAA-9914-030F3A0ACE47}">
      <dsp:nvSpPr>
        <dsp:cNvPr id="0" name=""/>
        <dsp:cNvSpPr/>
      </dsp:nvSpPr>
      <dsp:spPr>
        <a:xfrm>
          <a:off x="904576" y="1579"/>
          <a:ext cx="4421460" cy="265287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uz-Latn-UZ" sz="2200" b="1" i="0" kern="1200" dirty="0">
              <a:solidFill>
                <a:schemeClr val="tx1"/>
              </a:solidFill>
            </a:rPr>
            <a:t>Inson va fuqaroning huquq va erkinliklari - insonga bekamu koʻst yashash imkoniyatini beruvchi va iqtisodiy, ijtimoiy, madaniy, siyosiy sohalarda oʻz imkoniyat va talablarining amalga oshirilishini taʼminlovchi huquqiy maqom. </a:t>
          </a:r>
          <a:endParaRPr lang="ru-RU" sz="2200" b="1" kern="1200" dirty="0">
            <a:solidFill>
              <a:schemeClr val="tx1"/>
            </a:solidFill>
          </a:endParaRPr>
        </a:p>
      </dsp:txBody>
      <dsp:txXfrm>
        <a:off x="904576" y="1579"/>
        <a:ext cx="4421460" cy="2652876"/>
      </dsp:txXfrm>
    </dsp:sp>
    <dsp:sp modelId="{A973129D-7FD4-4071-9C90-CE0BFBD72356}">
      <dsp:nvSpPr>
        <dsp:cNvPr id="0" name=""/>
        <dsp:cNvSpPr/>
      </dsp:nvSpPr>
      <dsp:spPr>
        <a:xfrm>
          <a:off x="3115306" y="2652656"/>
          <a:ext cx="5438396" cy="986335"/>
        </a:xfrm>
        <a:custGeom>
          <a:avLst/>
          <a:gdLst/>
          <a:ahLst/>
          <a:cxnLst/>
          <a:rect l="0" t="0" r="0" b="0"/>
          <a:pathLst>
            <a:path>
              <a:moveTo>
                <a:pt x="5438396" y="0"/>
              </a:moveTo>
              <a:lnTo>
                <a:pt x="5438396" y="510267"/>
              </a:lnTo>
              <a:lnTo>
                <a:pt x="0" y="510267"/>
              </a:lnTo>
              <a:lnTo>
                <a:pt x="0" y="986335"/>
              </a:lnTo>
            </a:path>
          </a:pathLst>
        </a:custGeom>
        <a:noFill/>
        <a:ln w="6350" cap="flat" cmpd="sng" algn="ctr">
          <a:solidFill>
            <a:schemeClr val="accent4">
              <a:hueOff val="9800891"/>
              <a:satOff val="-40777"/>
              <a:lumOff val="960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b="1" kern="1200">
            <a:solidFill>
              <a:schemeClr val="tx1"/>
            </a:solidFill>
          </a:endParaRPr>
        </a:p>
      </dsp:txBody>
      <dsp:txXfrm>
        <a:off x="5696188" y="3140739"/>
        <a:ext cx="276632" cy="10169"/>
      </dsp:txXfrm>
    </dsp:sp>
    <dsp:sp modelId="{ECBF3215-575E-48F4-B526-D33DD130DF01}">
      <dsp:nvSpPr>
        <dsp:cNvPr id="0" name=""/>
        <dsp:cNvSpPr/>
      </dsp:nvSpPr>
      <dsp:spPr>
        <a:xfrm>
          <a:off x="6342972" y="1579"/>
          <a:ext cx="4421460" cy="2652876"/>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uz-Latn-UZ" sz="2200" b="1" i="0" kern="1200" dirty="0">
              <a:solidFill>
                <a:schemeClr val="tx1"/>
              </a:solidFill>
            </a:rPr>
            <a:t>Inson huquqlari va erkinliklariga rioya etish Oʻzbekiston Respublikasi konstitutsiyaviy tuzumining asosidir. OʻzR Konstitutsiyasida qayd etilgan huquq va erkinliklar:</a:t>
          </a:r>
          <a:endParaRPr lang="ru-RU" sz="2200" b="1" kern="1200" dirty="0">
            <a:solidFill>
              <a:schemeClr val="tx1"/>
            </a:solidFill>
          </a:endParaRPr>
        </a:p>
      </dsp:txBody>
      <dsp:txXfrm>
        <a:off x="6342972" y="1579"/>
        <a:ext cx="4421460" cy="2652876"/>
      </dsp:txXfrm>
    </dsp:sp>
    <dsp:sp modelId="{EC1D0F30-1EF2-4E3B-8475-D782862B0B4B}">
      <dsp:nvSpPr>
        <dsp:cNvPr id="0" name=""/>
        <dsp:cNvSpPr/>
      </dsp:nvSpPr>
      <dsp:spPr>
        <a:xfrm>
          <a:off x="904576" y="3671391"/>
          <a:ext cx="4421460" cy="2652876"/>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uz-Latn-UZ" sz="2200" b="1" i="0" kern="1200" dirty="0">
              <a:solidFill>
                <a:schemeClr val="tx1"/>
              </a:solidFill>
            </a:rPr>
            <a:t>qonunlarning mazmuni va qoʻllanilishiga hamda qonun chiqaruvchi, ijro etuvchi hokimiyat faoliyatiga bevosita taʼsir koʻrsatadi; </a:t>
          </a:r>
          <a:endParaRPr lang="ru-RU" sz="2200" b="1" kern="1200" dirty="0">
            <a:solidFill>
              <a:schemeClr val="tx1"/>
            </a:solidFill>
          </a:endParaRPr>
        </a:p>
      </dsp:txBody>
      <dsp:txXfrm>
        <a:off x="904576" y="3671391"/>
        <a:ext cx="4421460" cy="26528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B16D2-6D7D-4785-89BF-2D15E1918B1D}">
      <dsp:nvSpPr>
        <dsp:cNvPr id="0" name=""/>
        <dsp:cNvSpPr/>
      </dsp:nvSpPr>
      <dsp:spPr>
        <a:xfrm>
          <a:off x="0" y="1920239"/>
          <a:ext cx="11534098" cy="2560319"/>
        </a:xfrm>
        <a:prstGeom prst="notched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62D30F-A3B9-4C8A-8D04-F92660C05F8C}">
      <dsp:nvSpPr>
        <dsp:cNvPr id="0" name=""/>
        <dsp:cNvSpPr/>
      </dsp:nvSpPr>
      <dsp:spPr>
        <a:xfrm>
          <a:off x="126" y="0"/>
          <a:ext cx="5063626" cy="2560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uz-Latn-UZ" sz="2000" b="0" i="0" kern="1200" dirty="0"/>
            <a:t>Oʻzbekistonning har bir fuqarosiga, uning jinsi, irqi, millati, tili, diniy eʼtiqodi, ijtimoiy kelib chiqishi, maslagi, shaxsiy va ijtimoiy ahvolidan qatʼi nazar, inson huquqlari va erkinliklari buzilmasligini, sud yoʻli bilan himoya qilinishini ka-folatlaydi.</a:t>
          </a:r>
          <a:endParaRPr lang="ru-RU" sz="2000" kern="1200" dirty="0"/>
        </a:p>
      </dsp:txBody>
      <dsp:txXfrm>
        <a:off x="126" y="0"/>
        <a:ext cx="5063626" cy="2560319"/>
      </dsp:txXfrm>
    </dsp:sp>
    <dsp:sp modelId="{57058C63-8FD8-4B2F-A0B4-3C95699A1555}">
      <dsp:nvSpPr>
        <dsp:cNvPr id="0" name=""/>
        <dsp:cNvSpPr/>
      </dsp:nvSpPr>
      <dsp:spPr>
        <a:xfrm>
          <a:off x="2211900" y="2880359"/>
          <a:ext cx="640079" cy="64007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81E750-BF3B-41BE-AFBA-0416CFB8B648}">
      <dsp:nvSpPr>
        <dsp:cNvPr id="0" name=""/>
        <dsp:cNvSpPr/>
      </dsp:nvSpPr>
      <dsp:spPr>
        <a:xfrm>
          <a:off x="5316934" y="3840478"/>
          <a:ext cx="5063626" cy="2560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uz-Latn-UZ" sz="2000" b="0" i="0" kern="1200" dirty="0"/>
            <a:t>Konstitutsiya barcha fuqarolarning qonun oldida tengligiga asoslangan holda, oʻzgalarning huquqlariga hurmat bilan qarash tamoyillarini, oʻzgalarning qonuniy manfaatlarini, huquq va erkinliklarini buzish hisobiga oʻz huquq va erkinliklarini roʻyobga chiqarishga yoʻl qoʻyilmaslikka, ijtimoiy adolat va hamjihatlikni taʼminlashga qaratilgan. </a:t>
          </a:r>
          <a:endParaRPr lang="ru-RU" sz="2000" kern="1200" dirty="0"/>
        </a:p>
      </dsp:txBody>
      <dsp:txXfrm>
        <a:off x="5316934" y="3840478"/>
        <a:ext cx="5063626" cy="2560319"/>
      </dsp:txXfrm>
    </dsp:sp>
    <dsp:sp modelId="{19F691BE-9C05-4E84-A996-184A7E6CE38A}">
      <dsp:nvSpPr>
        <dsp:cNvPr id="0" name=""/>
        <dsp:cNvSpPr/>
      </dsp:nvSpPr>
      <dsp:spPr>
        <a:xfrm>
          <a:off x="7528708" y="2880359"/>
          <a:ext cx="640079" cy="640079"/>
        </a:xfrm>
        <a:prstGeom prst="ellips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E8341-8F5F-40DA-869A-E3E71C6F8305}">
      <dsp:nvSpPr>
        <dsp:cNvPr id="0" name=""/>
        <dsp:cNvSpPr/>
      </dsp:nvSpPr>
      <dsp:spPr>
        <a:xfrm>
          <a:off x="2240030" y="471"/>
          <a:ext cx="3258750" cy="162937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uz-Latn-UZ" sz="5100" b="1" kern="1200" dirty="0"/>
            <a:t>25-modda.</a:t>
          </a:r>
          <a:endParaRPr lang="ru-RU" sz="5100" kern="1200" dirty="0"/>
        </a:p>
      </dsp:txBody>
      <dsp:txXfrm>
        <a:off x="2287753" y="48194"/>
        <a:ext cx="3163304" cy="1533929"/>
      </dsp:txXfrm>
    </dsp:sp>
    <dsp:sp modelId="{3BB8D67D-8D94-4BBF-B33C-9C317BC3374D}">
      <dsp:nvSpPr>
        <dsp:cNvPr id="0" name=""/>
        <dsp:cNvSpPr/>
      </dsp:nvSpPr>
      <dsp:spPr>
        <a:xfrm>
          <a:off x="2565905" y="1629847"/>
          <a:ext cx="325875" cy="1222031"/>
        </a:xfrm>
        <a:custGeom>
          <a:avLst/>
          <a:gdLst/>
          <a:ahLst/>
          <a:cxnLst/>
          <a:rect l="0" t="0" r="0" b="0"/>
          <a:pathLst>
            <a:path>
              <a:moveTo>
                <a:pt x="0" y="0"/>
              </a:moveTo>
              <a:lnTo>
                <a:pt x="0" y="1222031"/>
              </a:lnTo>
              <a:lnTo>
                <a:pt x="325875" y="122203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BF0EB0-811F-4232-9EC6-7ACC169ACD49}">
      <dsp:nvSpPr>
        <dsp:cNvPr id="0" name=""/>
        <dsp:cNvSpPr/>
      </dsp:nvSpPr>
      <dsp:spPr>
        <a:xfrm>
          <a:off x="2891780" y="2037190"/>
          <a:ext cx="2607000" cy="162937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uz-Latn-UZ" sz="1400" kern="1200" dirty="0"/>
            <a:t>Yashash huquqi har bir insonning ajralmas huquqidir va u qonun bilan </a:t>
          </a:r>
        </a:p>
        <a:p>
          <a:pPr marL="0" lvl="0" indent="0" algn="ctr" defTabSz="622300">
            <a:lnSpc>
              <a:spcPct val="90000"/>
            </a:lnSpc>
            <a:spcBef>
              <a:spcPct val="0"/>
            </a:spcBef>
            <a:spcAft>
              <a:spcPct val="35000"/>
            </a:spcAft>
            <a:buNone/>
          </a:pPr>
          <a:r>
            <a:rPr lang="uz-Latn-UZ" sz="1400" kern="1200" dirty="0"/>
            <a:t>muhofaza qilinadi. Inson hayotiga suiqasd qilish eng ogʻir jinoyatdir.</a:t>
          </a:r>
          <a:endParaRPr lang="ru-RU" sz="1400" kern="1200" dirty="0"/>
        </a:p>
      </dsp:txBody>
      <dsp:txXfrm>
        <a:off x="2939503" y="2084913"/>
        <a:ext cx="2511554" cy="1533929"/>
      </dsp:txXfrm>
    </dsp:sp>
    <dsp:sp modelId="{7EEDCDDA-0CF0-4BC4-97AB-658722E60A23}">
      <dsp:nvSpPr>
        <dsp:cNvPr id="0" name=""/>
        <dsp:cNvSpPr/>
      </dsp:nvSpPr>
      <dsp:spPr>
        <a:xfrm>
          <a:off x="2565905" y="1629847"/>
          <a:ext cx="325875" cy="3258750"/>
        </a:xfrm>
        <a:custGeom>
          <a:avLst/>
          <a:gdLst/>
          <a:ahLst/>
          <a:cxnLst/>
          <a:rect l="0" t="0" r="0" b="0"/>
          <a:pathLst>
            <a:path>
              <a:moveTo>
                <a:pt x="0" y="0"/>
              </a:moveTo>
              <a:lnTo>
                <a:pt x="0" y="3258750"/>
              </a:lnTo>
              <a:lnTo>
                <a:pt x="325875" y="325875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3EF520-CB0E-4AF4-A289-AFA4A9FCCD12}">
      <dsp:nvSpPr>
        <dsp:cNvPr id="0" name=""/>
        <dsp:cNvSpPr/>
      </dsp:nvSpPr>
      <dsp:spPr>
        <a:xfrm>
          <a:off x="2891780" y="4073909"/>
          <a:ext cx="2607000" cy="162937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uz-Latn-UZ" sz="1400" kern="1200" dirty="0"/>
            <a:t>Oʻzbekiston Respublikasida oʻlim jazosi taqiqlanadi.</a:t>
          </a:r>
          <a:endParaRPr lang="ru-RU" sz="1400" kern="1200" dirty="0"/>
        </a:p>
      </dsp:txBody>
      <dsp:txXfrm>
        <a:off x="2939503" y="4121632"/>
        <a:ext cx="2511554" cy="1533929"/>
      </dsp:txXfrm>
    </dsp:sp>
    <dsp:sp modelId="{DD1D8A74-CB98-44F8-BD5B-9348621F0A27}">
      <dsp:nvSpPr>
        <dsp:cNvPr id="0" name=""/>
        <dsp:cNvSpPr/>
      </dsp:nvSpPr>
      <dsp:spPr>
        <a:xfrm>
          <a:off x="6313468" y="471"/>
          <a:ext cx="3258750" cy="1629375"/>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155" tIns="64770" rIns="97155" bIns="64770" numCol="1" spcCol="1270" anchor="ctr" anchorCtr="0">
          <a:noAutofit/>
        </a:bodyPr>
        <a:lstStyle/>
        <a:p>
          <a:pPr marL="0" lvl="0" indent="0" algn="ctr" defTabSz="2266950">
            <a:lnSpc>
              <a:spcPct val="90000"/>
            </a:lnSpc>
            <a:spcBef>
              <a:spcPct val="0"/>
            </a:spcBef>
            <a:spcAft>
              <a:spcPct val="35000"/>
            </a:spcAft>
            <a:buNone/>
          </a:pPr>
          <a:r>
            <a:rPr lang="uz-Latn-UZ" sz="5100" b="1" kern="1200" dirty="0"/>
            <a:t>26-modda.</a:t>
          </a:r>
          <a:endParaRPr lang="ru-RU" sz="5100" kern="1200" dirty="0"/>
        </a:p>
      </dsp:txBody>
      <dsp:txXfrm>
        <a:off x="6361191" y="48194"/>
        <a:ext cx="3163304" cy="1533929"/>
      </dsp:txXfrm>
    </dsp:sp>
    <dsp:sp modelId="{5836F22D-4EED-44FE-A6BB-9BE38424FB5B}">
      <dsp:nvSpPr>
        <dsp:cNvPr id="0" name=""/>
        <dsp:cNvSpPr/>
      </dsp:nvSpPr>
      <dsp:spPr>
        <a:xfrm>
          <a:off x="6639343" y="1629847"/>
          <a:ext cx="325875" cy="1222031"/>
        </a:xfrm>
        <a:custGeom>
          <a:avLst/>
          <a:gdLst/>
          <a:ahLst/>
          <a:cxnLst/>
          <a:rect l="0" t="0" r="0" b="0"/>
          <a:pathLst>
            <a:path>
              <a:moveTo>
                <a:pt x="0" y="0"/>
              </a:moveTo>
              <a:lnTo>
                <a:pt x="0" y="1222031"/>
              </a:lnTo>
              <a:lnTo>
                <a:pt x="325875" y="122203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E48DC2-004A-44DE-8F34-BF93E327C5EE}">
      <dsp:nvSpPr>
        <dsp:cNvPr id="0" name=""/>
        <dsp:cNvSpPr/>
      </dsp:nvSpPr>
      <dsp:spPr>
        <a:xfrm>
          <a:off x="6965218" y="2037190"/>
          <a:ext cx="2607000" cy="162937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uz-Latn-UZ" sz="1400" kern="1200" dirty="0"/>
            <a:t>Insonning shaʼni va qadr-qimmati daxlsizdir. Hech narsa ularni kamsitish </a:t>
          </a:r>
        </a:p>
        <a:p>
          <a:pPr marL="0" lvl="0" indent="0" algn="ctr" defTabSz="622300">
            <a:lnSpc>
              <a:spcPct val="90000"/>
            </a:lnSpc>
            <a:spcBef>
              <a:spcPct val="0"/>
            </a:spcBef>
            <a:spcAft>
              <a:spcPct val="35000"/>
            </a:spcAft>
            <a:buNone/>
          </a:pPr>
          <a:r>
            <a:rPr lang="uz-Latn-UZ" sz="1400" kern="1200" dirty="0"/>
            <a:t>uchun asos boʻlishi mumkin emas. </a:t>
          </a:r>
          <a:endParaRPr lang="ru-RU" sz="1400" kern="1200" dirty="0"/>
        </a:p>
      </dsp:txBody>
      <dsp:txXfrm>
        <a:off x="7012941" y="2084913"/>
        <a:ext cx="2511554" cy="1533929"/>
      </dsp:txXfrm>
    </dsp:sp>
    <dsp:sp modelId="{E60D2691-F217-434D-8964-2BD7948AFA18}">
      <dsp:nvSpPr>
        <dsp:cNvPr id="0" name=""/>
        <dsp:cNvSpPr/>
      </dsp:nvSpPr>
      <dsp:spPr>
        <a:xfrm>
          <a:off x="6639343" y="1629847"/>
          <a:ext cx="325875" cy="3258750"/>
        </a:xfrm>
        <a:custGeom>
          <a:avLst/>
          <a:gdLst/>
          <a:ahLst/>
          <a:cxnLst/>
          <a:rect l="0" t="0" r="0" b="0"/>
          <a:pathLst>
            <a:path>
              <a:moveTo>
                <a:pt x="0" y="0"/>
              </a:moveTo>
              <a:lnTo>
                <a:pt x="0" y="3258750"/>
              </a:lnTo>
              <a:lnTo>
                <a:pt x="325875" y="325875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656DF6-39D8-495F-A5D5-3D5EDC16F8D1}">
      <dsp:nvSpPr>
        <dsp:cNvPr id="0" name=""/>
        <dsp:cNvSpPr/>
      </dsp:nvSpPr>
      <dsp:spPr>
        <a:xfrm>
          <a:off x="6965218" y="4073909"/>
          <a:ext cx="2607000" cy="162937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uz-Latn-UZ" sz="1400" kern="1200" dirty="0"/>
            <a:t>Hech kim qiynoqqa solinishi, zoʻravonlikka, boshqa shafqatsiz, </a:t>
          </a:r>
        </a:p>
        <a:p>
          <a:pPr marL="0" lvl="0" indent="0" algn="ctr" defTabSz="622300">
            <a:lnSpc>
              <a:spcPct val="90000"/>
            </a:lnSpc>
            <a:spcBef>
              <a:spcPct val="0"/>
            </a:spcBef>
            <a:spcAft>
              <a:spcPct val="35000"/>
            </a:spcAft>
            <a:buNone/>
          </a:pPr>
          <a:r>
            <a:rPr lang="uz-Latn-UZ" sz="1400" kern="1200" dirty="0"/>
            <a:t>gʻayriinsoniy yoki inson qadr-qimmatini kamsituvchi muomalaga yoxud jazoga </a:t>
          </a:r>
        </a:p>
        <a:p>
          <a:pPr marL="0" lvl="0" indent="0" algn="ctr" defTabSz="622300">
            <a:lnSpc>
              <a:spcPct val="90000"/>
            </a:lnSpc>
            <a:spcBef>
              <a:spcPct val="0"/>
            </a:spcBef>
            <a:spcAft>
              <a:spcPct val="35000"/>
            </a:spcAft>
            <a:buNone/>
          </a:pPr>
          <a:r>
            <a:rPr lang="uz-Latn-UZ" sz="1400" kern="1200" dirty="0"/>
            <a:t>duchor etilishi mumkin emas. </a:t>
          </a:r>
          <a:r>
            <a:rPr lang="en-US" sz="1400" kern="1200" dirty="0"/>
            <a:t>……</a:t>
          </a:r>
          <a:endParaRPr lang="ru-RU" sz="1400" kern="1200" dirty="0"/>
        </a:p>
      </dsp:txBody>
      <dsp:txXfrm>
        <a:off x="7012941" y="4121632"/>
        <a:ext cx="2511554" cy="15339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3C13E-19C3-448C-9710-7B11EEF8FA36}">
      <dsp:nvSpPr>
        <dsp:cNvPr id="0" name=""/>
        <dsp:cNvSpPr/>
      </dsp:nvSpPr>
      <dsp:spPr>
        <a:xfrm>
          <a:off x="1795141" y="3316"/>
          <a:ext cx="3700843" cy="185042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uz-Latn-UZ" sz="5800" b="1" kern="1200" dirty="0"/>
            <a:t>27-modda.</a:t>
          </a:r>
          <a:endParaRPr lang="ru-RU" sz="5800" kern="1200" dirty="0"/>
        </a:p>
      </dsp:txBody>
      <dsp:txXfrm>
        <a:off x="1849338" y="57513"/>
        <a:ext cx="3592449" cy="1742027"/>
      </dsp:txXfrm>
    </dsp:sp>
    <dsp:sp modelId="{AFD3551E-8574-43D0-929F-6572EA686C1E}">
      <dsp:nvSpPr>
        <dsp:cNvPr id="0" name=""/>
        <dsp:cNvSpPr/>
      </dsp:nvSpPr>
      <dsp:spPr>
        <a:xfrm>
          <a:off x="2165225" y="1853737"/>
          <a:ext cx="370084" cy="1387816"/>
        </a:xfrm>
        <a:custGeom>
          <a:avLst/>
          <a:gdLst/>
          <a:ahLst/>
          <a:cxnLst/>
          <a:rect l="0" t="0" r="0" b="0"/>
          <a:pathLst>
            <a:path>
              <a:moveTo>
                <a:pt x="0" y="0"/>
              </a:moveTo>
              <a:lnTo>
                <a:pt x="0" y="1387816"/>
              </a:lnTo>
              <a:lnTo>
                <a:pt x="370084" y="138781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E00191-6427-43FE-A034-FDCEAD62DFF5}">
      <dsp:nvSpPr>
        <dsp:cNvPr id="0" name=""/>
        <dsp:cNvSpPr/>
      </dsp:nvSpPr>
      <dsp:spPr>
        <a:xfrm>
          <a:off x="2535310" y="2316343"/>
          <a:ext cx="2960674" cy="1850421"/>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uz-Latn-UZ" sz="1100" kern="1200" dirty="0"/>
            <a:t>Har kim erkinlik va shaxsiy daxlsizlik huquqiga ega. </a:t>
          </a:r>
        </a:p>
        <a:p>
          <a:pPr marL="0" lvl="0" indent="0" algn="ctr" defTabSz="488950">
            <a:lnSpc>
              <a:spcPct val="90000"/>
            </a:lnSpc>
            <a:spcBef>
              <a:spcPct val="0"/>
            </a:spcBef>
            <a:spcAft>
              <a:spcPct val="35000"/>
            </a:spcAft>
            <a:buNone/>
          </a:pPr>
          <a:r>
            <a:rPr lang="uz-Latn-UZ" sz="1100" kern="1200" dirty="0"/>
            <a:t>Hech kim qonunga asoslanmagan holda hibsga olinishi, ushlab turilishi, </a:t>
          </a:r>
        </a:p>
        <a:p>
          <a:pPr marL="0" lvl="0" indent="0" algn="ctr" defTabSz="488950">
            <a:lnSpc>
              <a:spcPct val="90000"/>
            </a:lnSpc>
            <a:spcBef>
              <a:spcPct val="0"/>
            </a:spcBef>
            <a:spcAft>
              <a:spcPct val="35000"/>
            </a:spcAft>
            <a:buNone/>
          </a:pPr>
          <a:r>
            <a:rPr lang="uz-Latn-UZ" sz="1100" kern="1200" dirty="0"/>
            <a:t>qamoqqa olinishi, qamoqda saqlanishi yoki uning ozodligi boshqacha tarzda </a:t>
          </a:r>
        </a:p>
        <a:p>
          <a:pPr marL="0" lvl="0" indent="0" algn="ctr" defTabSz="488950">
            <a:lnSpc>
              <a:spcPct val="90000"/>
            </a:lnSpc>
            <a:spcBef>
              <a:spcPct val="0"/>
            </a:spcBef>
            <a:spcAft>
              <a:spcPct val="35000"/>
            </a:spcAft>
            <a:buNone/>
          </a:pPr>
          <a:r>
            <a:rPr lang="uz-Latn-UZ" sz="1100" kern="1200" dirty="0"/>
            <a:t>cheklanishi mumkin emas.</a:t>
          </a:r>
          <a:endParaRPr lang="ru-RU" sz="1100" kern="1200" dirty="0"/>
        </a:p>
      </dsp:txBody>
      <dsp:txXfrm>
        <a:off x="2589507" y="2370540"/>
        <a:ext cx="2852280" cy="1742027"/>
      </dsp:txXfrm>
    </dsp:sp>
    <dsp:sp modelId="{34071CF1-09D1-4AF5-BC8A-A3241A33ED56}">
      <dsp:nvSpPr>
        <dsp:cNvPr id="0" name=""/>
        <dsp:cNvSpPr/>
      </dsp:nvSpPr>
      <dsp:spPr>
        <a:xfrm>
          <a:off x="2165225" y="1853737"/>
          <a:ext cx="370084" cy="3700843"/>
        </a:xfrm>
        <a:custGeom>
          <a:avLst/>
          <a:gdLst/>
          <a:ahLst/>
          <a:cxnLst/>
          <a:rect l="0" t="0" r="0" b="0"/>
          <a:pathLst>
            <a:path>
              <a:moveTo>
                <a:pt x="0" y="0"/>
              </a:moveTo>
              <a:lnTo>
                <a:pt x="0" y="3700843"/>
              </a:lnTo>
              <a:lnTo>
                <a:pt x="370084" y="370084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51DCCD-72DF-417B-94AC-D752DF2C25E1}">
      <dsp:nvSpPr>
        <dsp:cNvPr id="0" name=""/>
        <dsp:cNvSpPr/>
      </dsp:nvSpPr>
      <dsp:spPr>
        <a:xfrm>
          <a:off x="2535310" y="4629370"/>
          <a:ext cx="2960674" cy="1850421"/>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uz-Latn-UZ" sz="1100" kern="1200" dirty="0"/>
            <a:t>Hibsga olishga, qamoqqa olishga va qamoqda saqlashga faqat sudning </a:t>
          </a:r>
        </a:p>
        <a:p>
          <a:pPr marL="0" lvl="0" indent="0" algn="ctr" defTabSz="488950">
            <a:lnSpc>
              <a:spcPct val="90000"/>
            </a:lnSpc>
            <a:spcBef>
              <a:spcPct val="0"/>
            </a:spcBef>
            <a:spcAft>
              <a:spcPct val="35000"/>
            </a:spcAft>
            <a:buNone/>
          </a:pPr>
          <a:r>
            <a:rPr lang="uz-Latn-UZ" sz="1100" kern="1200" dirty="0"/>
            <a:t>qaroriga koʻra yoʻl qoʻyiladi. Shaxs sudning qarorisiz qirq sakkiz soatdan ortiq </a:t>
          </a:r>
        </a:p>
        <a:p>
          <a:pPr marL="0" lvl="0" indent="0" algn="ctr" defTabSz="488950">
            <a:lnSpc>
              <a:spcPct val="90000"/>
            </a:lnSpc>
            <a:spcBef>
              <a:spcPct val="0"/>
            </a:spcBef>
            <a:spcAft>
              <a:spcPct val="35000"/>
            </a:spcAft>
            <a:buNone/>
          </a:pPr>
          <a:r>
            <a:rPr lang="uz-Latn-UZ" sz="1100" kern="1200" dirty="0"/>
            <a:t>muddat ushlab turilishi mumkin emas. </a:t>
          </a:r>
        </a:p>
        <a:p>
          <a:pPr marL="0" lvl="0" indent="0" algn="ctr" defTabSz="488950">
            <a:lnSpc>
              <a:spcPct val="90000"/>
            </a:lnSpc>
            <a:spcBef>
              <a:spcPct val="0"/>
            </a:spcBef>
            <a:spcAft>
              <a:spcPct val="35000"/>
            </a:spcAft>
            <a:buNone/>
          </a:pPr>
          <a:r>
            <a:rPr lang="uz-Latn-UZ" sz="1100" kern="1200" dirty="0"/>
            <a:t>Shaxsni ushlash chogʻida unga tushunarli tilda uning huquqlari </a:t>
          </a:r>
        </a:p>
        <a:p>
          <a:pPr marL="0" lvl="0" indent="0" algn="ctr" defTabSz="488950">
            <a:lnSpc>
              <a:spcPct val="90000"/>
            </a:lnSpc>
            <a:spcBef>
              <a:spcPct val="0"/>
            </a:spcBef>
            <a:spcAft>
              <a:spcPct val="35000"/>
            </a:spcAft>
            <a:buNone/>
          </a:pPr>
          <a:r>
            <a:rPr lang="uz-Latn-UZ" sz="1100" kern="1200" dirty="0"/>
            <a:t>va ushlab turilishi asoslari tushuntirilishi shart.</a:t>
          </a:r>
          <a:endParaRPr lang="ru-RU" sz="1100" kern="1200" dirty="0"/>
        </a:p>
      </dsp:txBody>
      <dsp:txXfrm>
        <a:off x="2589507" y="4683567"/>
        <a:ext cx="2852280" cy="1742027"/>
      </dsp:txXfrm>
    </dsp:sp>
    <dsp:sp modelId="{FAC72323-D45B-4544-950B-E4E9C38B7E4C}">
      <dsp:nvSpPr>
        <dsp:cNvPr id="0" name=""/>
        <dsp:cNvSpPr/>
      </dsp:nvSpPr>
      <dsp:spPr>
        <a:xfrm>
          <a:off x="6421195" y="3316"/>
          <a:ext cx="3700843" cy="1850421"/>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73660" rIns="110490" bIns="73660" numCol="1" spcCol="1270" anchor="ctr" anchorCtr="0">
          <a:noAutofit/>
        </a:bodyPr>
        <a:lstStyle/>
        <a:p>
          <a:pPr marL="0" lvl="0" indent="0" algn="ctr" defTabSz="2578100">
            <a:lnSpc>
              <a:spcPct val="90000"/>
            </a:lnSpc>
            <a:spcBef>
              <a:spcPct val="0"/>
            </a:spcBef>
            <a:spcAft>
              <a:spcPct val="35000"/>
            </a:spcAft>
            <a:buNone/>
          </a:pPr>
          <a:r>
            <a:rPr lang="uz-Latn-UZ" sz="5800" b="1" kern="1200" dirty="0"/>
            <a:t>28-modda</a:t>
          </a:r>
          <a:endParaRPr lang="ru-RU" sz="5800" kern="1200" dirty="0"/>
        </a:p>
      </dsp:txBody>
      <dsp:txXfrm>
        <a:off x="6475392" y="57513"/>
        <a:ext cx="3592449" cy="1742027"/>
      </dsp:txXfrm>
    </dsp:sp>
    <dsp:sp modelId="{327E4140-F83B-4E4F-BE4B-8D45A299143F}">
      <dsp:nvSpPr>
        <dsp:cNvPr id="0" name=""/>
        <dsp:cNvSpPr/>
      </dsp:nvSpPr>
      <dsp:spPr>
        <a:xfrm>
          <a:off x="6791279" y="1853737"/>
          <a:ext cx="370084" cy="1387816"/>
        </a:xfrm>
        <a:custGeom>
          <a:avLst/>
          <a:gdLst/>
          <a:ahLst/>
          <a:cxnLst/>
          <a:rect l="0" t="0" r="0" b="0"/>
          <a:pathLst>
            <a:path>
              <a:moveTo>
                <a:pt x="0" y="0"/>
              </a:moveTo>
              <a:lnTo>
                <a:pt x="0" y="1387816"/>
              </a:lnTo>
              <a:lnTo>
                <a:pt x="370084" y="138781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0FF6B1-BE62-4B21-B554-FC7DA39A08B1}">
      <dsp:nvSpPr>
        <dsp:cNvPr id="0" name=""/>
        <dsp:cNvSpPr/>
      </dsp:nvSpPr>
      <dsp:spPr>
        <a:xfrm>
          <a:off x="7161363" y="2316343"/>
          <a:ext cx="2960674" cy="1850421"/>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uz-Latn-UZ" sz="1100" kern="1200" dirty="0"/>
            <a:t>Jinoyat sodir etganlikda ayblanayotgan shaxs uning aybi qonunda nazarda </a:t>
          </a:r>
        </a:p>
        <a:p>
          <a:pPr marL="0" lvl="0" indent="0" algn="ctr" defTabSz="488950">
            <a:lnSpc>
              <a:spcPct val="90000"/>
            </a:lnSpc>
            <a:spcBef>
              <a:spcPct val="0"/>
            </a:spcBef>
            <a:spcAft>
              <a:spcPct val="35000"/>
            </a:spcAft>
            <a:buNone/>
          </a:pPr>
          <a:r>
            <a:rPr lang="uz-Latn-UZ" sz="1100" kern="1200" dirty="0"/>
            <a:t>tutilgan tartibda oshkora sud muhokamasi yoʻli bilan isbotlanmaguncha </a:t>
          </a:r>
        </a:p>
        <a:p>
          <a:pPr marL="0" lvl="0" indent="0" algn="ctr" defTabSz="488950">
            <a:lnSpc>
              <a:spcPct val="90000"/>
            </a:lnSpc>
            <a:spcBef>
              <a:spcPct val="0"/>
            </a:spcBef>
            <a:spcAft>
              <a:spcPct val="35000"/>
            </a:spcAft>
            <a:buNone/>
          </a:pPr>
          <a:r>
            <a:rPr lang="uz-Latn-UZ" sz="1100" kern="1200" dirty="0"/>
            <a:t>va sudning qonuniy kuchga kirgan hukmi bilan aniqlanmaguncha aybsiz deb </a:t>
          </a:r>
        </a:p>
        <a:p>
          <a:pPr marL="0" lvl="0" indent="0" algn="ctr" defTabSz="488950">
            <a:lnSpc>
              <a:spcPct val="90000"/>
            </a:lnSpc>
            <a:spcBef>
              <a:spcPct val="0"/>
            </a:spcBef>
            <a:spcAft>
              <a:spcPct val="35000"/>
            </a:spcAft>
            <a:buNone/>
          </a:pPr>
          <a:r>
            <a:rPr lang="uz-Latn-UZ" sz="1100" kern="1200" dirty="0"/>
            <a:t>hisoblanadi. Ayblanuvchiga oʻzini himoya qilish uchun barcha imkoniyatlar </a:t>
          </a:r>
        </a:p>
        <a:p>
          <a:pPr marL="0" lvl="0" indent="0" algn="ctr" defTabSz="488950">
            <a:lnSpc>
              <a:spcPct val="90000"/>
            </a:lnSpc>
            <a:spcBef>
              <a:spcPct val="0"/>
            </a:spcBef>
            <a:spcAft>
              <a:spcPct val="35000"/>
            </a:spcAft>
            <a:buNone/>
          </a:pPr>
          <a:r>
            <a:rPr lang="uz-Latn-UZ" sz="1100" kern="1200" dirty="0"/>
            <a:t>taʼminlanadi. </a:t>
          </a:r>
          <a:endParaRPr lang="ru-RU" sz="1100" kern="1200" dirty="0"/>
        </a:p>
      </dsp:txBody>
      <dsp:txXfrm>
        <a:off x="7215560" y="2370540"/>
        <a:ext cx="2852280" cy="1742027"/>
      </dsp:txXfrm>
    </dsp:sp>
    <dsp:sp modelId="{7055F381-D146-4B99-A8E4-232C329C6CFD}">
      <dsp:nvSpPr>
        <dsp:cNvPr id="0" name=""/>
        <dsp:cNvSpPr/>
      </dsp:nvSpPr>
      <dsp:spPr>
        <a:xfrm>
          <a:off x="6791279" y="1853737"/>
          <a:ext cx="370084" cy="3700843"/>
        </a:xfrm>
        <a:custGeom>
          <a:avLst/>
          <a:gdLst/>
          <a:ahLst/>
          <a:cxnLst/>
          <a:rect l="0" t="0" r="0" b="0"/>
          <a:pathLst>
            <a:path>
              <a:moveTo>
                <a:pt x="0" y="0"/>
              </a:moveTo>
              <a:lnTo>
                <a:pt x="0" y="3700843"/>
              </a:lnTo>
              <a:lnTo>
                <a:pt x="370084" y="370084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26BD42-5506-4BE8-ADF7-12B89CE144A2}">
      <dsp:nvSpPr>
        <dsp:cNvPr id="0" name=""/>
        <dsp:cNvSpPr/>
      </dsp:nvSpPr>
      <dsp:spPr>
        <a:xfrm>
          <a:off x="7161363" y="4629370"/>
          <a:ext cx="2960674" cy="1850421"/>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uz-Latn-UZ" sz="1100" kern="1200" dirty="0"/>
            <a:t>Aybdorlikka oid barcha shubhalar, agar ularni bartaraf etish imkoniyatlari </a:t>
          </a:r>
        </a:p>
        <a:p>
          <a:pPr marL="0" lvl="0" indent="0" algn="ctr" defTabSz="488950">
            <a:lnSpc>
              <a:spcPct val="90000"/>
            </a:lnSpc>
            <a:spcBef>
              <a:spcPct val="0"/>
            </a:spcBef>
            <a:spcAft>
              <a:spcPct val="35000"/>
            </a:spcAft>
            <a:buNone/>
          </a:pPr>
          <a:r>
            <a:rPr lang="uz-Latn-UZ" sz="1100" kern="1200" dirty="0"/>
            <a:t>tugagan boʻlsa, gumon qilinuvchining, ayblanuvchining, sudlanuvchining yoki </a:t>
          </a:r>
        </a:p>
        <a:p>
          <a:pPr marL="0" lvl="0" indent="0" algn="ctr" defTabSz="488950">
            <a:lnSpc>
              <a:spcPct val="90000"/>
            </a:lnSpc>
            <a:spcBef>
              <a:spcPct val="0"/>
            </a:spcBef>
            <a:spcAft>
              <a:spcPct val="35000"/>
            </a:spcAft>
            <a:buNone/>
          </a:pPr>
          <a:r>
            <a:rPr lang="uz-Latn-UZ" sz="1100" kern="1200" dirty="0"/>
            <a:t>mahkumning foydasiga hal qilinishi kerak. </a:t>
          </a:r>
          <a:endParaRPr lang="ru-RU" sz="1100" kern="1200" dirty="0"/>
        </a:p>
      </dsp:txBody>
      <dsp:txXfrm>
        <a:off x="7215560" y="4683567"/>
        <a:ext cx="2852280" cy="17420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16934-1176-4EEB-9E55-C0AC4B4EEC56}">
      <dsp:nvSpPr>
        <dsp:cNvPr id="0" name=""/>
        <dsp:cNvSpPr/>
      </dsp:nvSpPr>
      <dsp:spPr>
        <a:xfrm>
          <a:off x="0" y="0"/>
          <a:ext cx="5418945" cy="5418945"/>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D1F5AA-175D-402E-BAE7-3DFCCADB3367}">
      <dsp:nvSpPr>
        <dsp:cNvPr id="0" name=""/>
        <dsp:cNvSpPr/>
      </dsp:nvSpPr>
      <dsp:spPr>
        <a:xfrm>
          <a:off x="2709472" y="0"/>
          <a:ext cx="9019498" cy="541894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uz-Latn-UZ" sz="3100" b="0" i="0" kern="1200" dirty="0"/>
            <a:t>siyosiy huquqlar – bu shaxsning huquq va erkinliklarini hukumatlar, ijtimoiy tashkilotlar va xususiy shaxslar tomonidan buzilishidan himoya qilaligan, </a:t>
          </a:r>
          <a:endParaRPr lang="ru-RU" sz="3100" kern="1200" dirty="0"/>
        </a:p>
      </dsp:txBody>
      <dsp:txXfrm>
        <a:off x="2709472" y="0"/>
        <a:ext cx="9019498" cy="1625687"/>
      </dsp:txXfrm>
    </dsp:sp>
    <dsp:sp modelId="{7633DD65-57E7-4430-BA26-9EF6F3B19AB8}">
      <dsp:nvSpPr>
        <dsp:cNvPr id="0" name=""/>
        <dsp:cNvSpPr/>
      </dsp:nvSpPr>
      <dsp:spPr>
        <a:xfrm>
          <a:off x="948317" y="1625687"/>
          <a:ext cx="3522310" cy="3522310"/>
        </a:xfrm>
        <a:prstGeom prst="pie">
          <a:avLst>
            <a:gd name="adj1" fmla="val 5400000"/>
            <a:gd name="adj2" fmla="val 1620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687B59-92F8-4CEB-8C52-8E0E3A1B764E}">
      <dsp:nvSpPr>
        <dsp:cNvPr id="0" name=""/>
        <dsp:cNvSpPr/>
      </dsp:nvSpPr>
      <dsp:spPr>
        <a:xfrm>
          <a:off x="2709472" y="1625687"/>
          <a:ext cx="9019498" cy="3522310"/>
        </a:xfrm>
        <a:prstGeom prst="rect">
          <a:avLst/>
        </a:prstGeom>
        <a:solidFill>
          <a:schemeClr val="lt1">
            <a:alpha val="90000"/>
            <a:hueOff val="0"/>
            <a:satOff val="0"/>
            <a:lumOff val="0"/>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uz-Latn-UZ" sz="3100" b="0" i="0" kern="1200" dirty="0"/>
            <a:t>jamiyat va davlatning fuqarolik va siyosiy hayotida kamsitish va repressiyalarsiz ishtirok etish imkoniyatini ta’minlaydigan huquqlar sinfidir.</a:t>
          </a:r>
          <a:endParaRPr lang="ru-RU" sz="3100" kern="1200" dirty="0"/>
        </a:p>
      </dsp:txBody>
      <dsp:txXfrm>
        <a:off x="2709472" y="1625687"/>
        <a:ext cx="9019498" cy="1625681"/>
      </dsp:txXfrm>
    </dsp:sp>
    <dsp:sp modelId="{7C5D8CF9-5888-4C34-9A1A-DD72D5A91F64}">
      <dsp:nvSpPr>
        <dsp:cNvPr id="0" name=""/>
        <dsp:cNvSpPr/>
      </dsp:nvSpPr>
      <dsp:spPr>
        <a:xfrm>
          <a:off x="1896631" y="3251368"/>
          <a:ext cx="1625681" cy="1625681"/>
        </a:xfrm>
        <a:prstGeom prst="pie">
          <a:avLst>
            <a:gd name="adj1" fmla="val 5400000"/>
            <a:gd name="adj2" fmla="val 1620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A65FAD-1B07-4826-A170-74F5873BEC9A}">
      <dsp:nvSpPr>
        <dsp:cNvPr id="0" name=""/>
        <dsp:cNvSpPr/>
      </dsp:nvSpPr>
      <dsp:spPr>
        <a:xfrm>
          <a:off x="2709472" y="3251368"/>
          <a:ext cx="9019498" cy="1625681"/>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uz-Latn-UZ" sz="3100" b="0" i="0" kern="1200" dirty="0"/>
            <a:t>Siyosiy huquqlar shaxslarning davlat va jamiyat hayotida erkin ishtirok etishiga imkon beradi.</a:t>
          </a:r>
          <a:endParaRPr lang="ru-RU" sz="3100" kern="1200" dirty="0"/>
        </a:p>
      </dsp:txBody>
      <dsp:txXfrm>
        <a:off x="2709472" y="3251368"/>
        <a:ext cx="9019498" cy="16256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25312-EB3F-4CB2-A6F3-52688128695F}">
      <dsp:nvSpPr>
        <dsp:cNvPr id="0" name=""/>
        <dsp:cNvSpPr/>
      </dsp:nvSpPr>
      <dsp:spPr>
        <a:xfrm>
          <a:off x="1674415" y="4748"/>
          <a:ext cx="3737830" cy="1868915"/>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uz-Latn-UZ" sz="5900" b="1" kern="1200" dirty="0"/>
            <a:t>38-modda.</a:t>
          </a:r>
          <a:endParaRPr lang="ru-RU" sz="5900" b="1" kern="1200" dirty="0"/>
        </a:p>
      </dsp:txBody>
      <dsp:txXfrm>
        <a:off x="1729154" y="59487"/>
        <a:ext cx="3628352" cy="1759437"/>
      </dsp:txXfrm>
    </dsp:sp>
    <dsp:sp modelId="{702785DE-6A3D-4D74-AA23-5452DADF5EBB}">
      <dsp:nvSpPr>
        <dsp:cNvPr id="0" name=""/>
        <dsp:cNvSpPr/>
      </dsp:nvSpPr>
      <dsp:spPr>
        <a:xfrm>
          <a:off x="2048198" y="1873664"/>
          <a:ext cx="373783" cy="1401686"/>
        </a:xfrm>
        <a:custGeom>
          <a:avLst/>
          <a:gdLst/>
          <a:ahLst/>
          <a:cxnLst/>
          <a:rect l="0" t="0" r="0" b="0"/>
          <a:pathLst>
            <a:path>
              <a:moveTo>
                <a:pt x="0" y="0"/>
              </a:moveTo>
              <a:lnTo>
                <a:pt x="0" y="1401686"/>
              </a:lnTo>
              <a:lnTo>
                <a:pt x="373783" y="1401686"/>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3B2CDF-CB25-4BD4-8389-985EE896D58D}">
      <dsp:nvSpPr>
        <dsp:cNvPr id="0" name=""/>
        <dsp:cNvSpPr/>
      </dsp:nvSpPr>
      <dsp:spPr>
        <a:xfrm>
          <a:off x="2421981" y="2340892"/>
          <a:ext cx="2990264" cy="1868915"/>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uz-Latn-UZ" sz="1300" b="1" kern="1200" dirty="0"/>
            <a:t>Fuqarolar oʻz ijtimoiy faolliklarini Oʻzbekiston Respublikasi qonunlariga </a:t>
          </a:r>
        </a:p>
        <a:p>
          <a:pPr marL="0" lvl="0" indent="0" algn="ctr" defTabSz="577850">
            <a:lnSpc>
              <a:spcPct val="90000"/>
            </a:lnSpc>
            <a:spcBef>
              <a:spcPct val="0"/>
            </a:spcBef>
            <a:spcAft>
              <a:spcPct val="35000"/>
            </a:spcAft>
            <a:buNone/>
          </a:pPr>
          <a:r>
            <a:rPr lang="uz-Latn-UZ" sz="1300" b="1" kern="1200" dirty="0"/>
            <a:t>muvofiq mitinglar, yigʻilishlar va namoyishlar shaklida amalga oshirish </a:t>
          </a:r>
        </a:p>
        <a:p>
          <a:pPr marL="0" lvl="0" indent="0" algn="ctr" defTabSz="577850">
            <a:lnSpc>
              <a:spcPct val="90000"/>
            </a:lnSpc>
            <a:spcBef>
              <a:spcPct val="0"/>
            </a:spcBef>
            <a:spcAft>
              <a:spcPct val="35000"/>
            </a:spcAft>
            <a:buNone/>
          </a:pPr>
          <a:r>
            <a:rPr lang="uz-Latn-UZ" sz="1300" b="1" kern="1200" dirty="0"/>
            <a:t>huquqiga ega. </a:t>
          </a:r>
          <a:endParaRPr lang="ru-RU" sz="1300" b="1" kern="1200" dirty="0"/>
        </a:p>
      </dsp:txBody>
      <dsp:txXfrm>
        <a:off x="2476720" y="2395631"/>
        <a:ext cx="2880786" cy="1759437"/>
      </dsp:txXfrm>
    </dsp:sp>
    <dsp:sp modelId="{467AD150-E4B0-4177-9C0A-2BC9A13FC750}">
      <dsp:nvSpPr>
        <dsp:cNvPr id="0" name=""/>
        <dsp:cNvSpPr/>
      </dsp:nvSpPr>
      <dsp:spPr>
        <a:xfrm>
          <a:off x="2048198" y="1873664"/>
          <a:ext cx="373783" cy="3737830"/>
        </a:xfrm>
        <a:custGeom>
          <a:avLst/>
          <a:gdLst/>
          <a:ahLst/>
          <a:cxnLst/>
          <a:rect l="0" t="0" r="0" b="0"/>
          <a:pathLst>
            <a:path>
              <a:moveTo>
                <a:pt x="0" y="0"/>
              </a:moveTo>
              <a:lnTo>
                <a:pt x="0" y="3737830"/>
              </a:lnTo>
              <a:lnTo>
                <a:pt x="373783" y="373783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4C1EA5-4B0A-48F4-AFDD-EB14A0341B62}">
      <dsp:nvSpPr>
        <dsp:cNvPr id="0" name=""/>
        <dsp:cNvSpPr/>
      </dsp:nvSpPr>
      <dsp:spPr>
        <a:xfrm>
          <a:off x="2421981" y="4677036"/>
          <a:ext cx="2990264" cy="1868915"/>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uz-Latn-UZ" sz="1300" b="1" kern="1200" dirty="0"/>
            <a:t>Hokimiyat organlari faqat xavfsizlik nuqtayi nazaridangina </a:t>
          </a:r>
        </a:p>
        <a:p>
          <a:pPr marL="0" lvl="0" indent="0" algn="ctr" defTabSz="577850">
            <a:lnSpc>
              <a:spcPct val="90000"/>
            </a:lnSpc>
            <a:spcBef>
              <a:spcPct val="0"/>
            </a:spcBef>
            <a:spcAft>
              <a:spcPct val="35000"/>
            </a:spcAft>
            <a:buNone/>
          </a:pPr>
          <a:r>
            <a:rPr lang="uz-Latn-UZ" sz="1300" b="1" kern="1200" dirty="0"/>
            <a:t>bunday tadbirlar oʻtkazilishini toʻxtatish yoki taqiqlash huquqiga ega. </a:t>
          </a:r>
          <a:endParaRPr lang="ru-RU" sz="1300" b="1" kern="1200" dirty="0"/>
        </a:p>
      </dsp:txBody>
      <dsp:txXfrm>
        <a:off x="2476720" y="4731775"/>
        <a:ext cx="2880786" cy="1759437"/>
      </dsp:txXfrm>
    </dsp:sp>
    <dsp:sp modelId="{E3A3B28C-C48F-44CB-9F8F-9B8CCA3C5C94}">
      <dsp:nvSpPr>
        <dsp:cNvPr id="0" name=""/>
        <dsp:cNvSpPr/>
      </dsp:nvSpPr>
      <dsp:spPr>
        <a:xfrm>
          <a:off x="6346703" y="4748"/>
          <a:ext cx="3737830" cy="1868915"/>
        </a:xfrm>
        <a:prstGeom prst="roundRect">
          <a:avLst>
            <a:gd name="adj" fmla="val 10000"/>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395" tIns="74930" rIns="112395" bIns="74930" numCol="1" spcCol="1270" anchor="ctr" anchorCtr="0">
          <a:noAutofit/>
        </a:bodyPr>
        <a:lstStyle/>
        <a:p>
          <a:pPr marL="0" lvl="0" indent="0" algn="ctr" defTabSz="2622550">
            <a:lnSpc>
              <a:spcPct val="90000"/>
            </a:lnSpc>
            <a:spcBef>
              <a:spcPct val="0"/>
            </a:spcBef>
            <a:spcAft>
              <a:spcPct val="35000"/>
            </a:spcAft>
            <a:buNone/>
          </a:pPr>
          <a:r>
            <a:rPr lang="uz-Latn-UZ" sz="5900" b="1" kern="1200" dirty="0"/>
            <a:t>39-modda.</a:t>
          </a:r>
          <a:endParaRPr lang="ru-RU" sz="5900" b="1" kern="1200" dirty="0"/>
        </a:p>
      </dsp:txBody>
      <dsp:txXfrm>
        <a:off x="6401442" y="59487"/>
        <a:ext cx="3628352" cy="1759437"/>
      </dsp:txXfrm>
    </dsp:sp>
    <dsp:sp modelId="{CD8B2817-71CA-42CF-902D-3B84BCCC6F24}">
      <dsp:nvSpPr>
        <dsp:cNvPr id="0" name=""/>
        <dsp:cNvSpPr/>
      </dsp:nvSpPr>
      <dsp:spPr>
        <a:xfrm>
          <a:off x="6720486" y="1873664"/>
          <a:ext cx="373783" cy="1401686"/>
        </a:xfrm>
        <a:custGeom>
          <a:avLst/>
          <a:gdLst/>
          <a:ahLst/>
          <a:cxnLst/>
          <a:rect l="0" t="0" r="0" b="0"/>
          <a:pathLst>
            <a:path>
              <a:moveTo>
                <a:pt x="0" y="0"/>
              </a:moveTo>
              <a:lnTo>
                <a:pt x="0" y="1401686"/>
              </a:lnTo>
              <a:lnTo>
                <a:pt x="373783" y="1401686"/>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B69A5D-6157-4B28-9757-EBCA1578196F}">
      <dsp:nvSpPr>
        <dsp:cNvPr id="0" name=""/>
        <dsp:cNvSpPr/>
      </dsp:nvSpPr>
      <dsp:spPr>
        <a:xfrm>
          <a:off x="7094269" y="2340892"/>
          <a:ext cx="2990264" cy="1868915"/>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sv-SE" sz="1300" b="1" kern="1200" dirty="0"/>
            <a:t>Oʻzbekiston Respublikasi fuqarolari kasaba uyushmalariga, siyosiy </a:t>
          </a:r>
        </a:p>
        <a:p>
          <a:pPr marL="0" lvl="0" indent="0" algn="ctr" defTabSz="577850">
            <a:lnSpc>
              <a:spcPct val="90000"/>
            </a:lnSpc>
            <a:spcBef>
              <a:spcPct val="0"/>
            </a:spcBef>
            <a:spcAft>
              <a:spcPct val="35000"/>
            </a:spcAft>
            <a:buNone/>
          </a:pPr>
          <a:r>
            <a:rPr lang="uz-Latn-UZ" sz="1300" b="1" kern="1200" dirty="0"/>
            <a:t>partiyalarga va boshqa jamoat birlashmalariga uyushish, ommaviy harakatlarda </a:t>
          </a:r>
        </a:p>
        <a:p>
          <a:pPr marL="0" lvl="0" indent="0" algn="ctr" defTabSz="577850">
            <a:lnSpc>
              <a:spcPct val="90000"/>
            </a:lnSpc>
            <a:spcBef>
              <a:spcPct val="0"/>
            </a:spcBef>
            <a:spcAft>
              <a:spcPct val="35000"/>
            </a:spcAft>
            <a:buNone/>
          </a:pPr>
          <a:r>
            <a:rPr lang="uz-Latn-UZ" sz="1300" b="1" kern="1200" dirty="0"/>
            <a:t>ishtirok etish huquqiga egadirlar</a:t>
          </a:r>
          <a:endParaRPr lang="ru-RU" sz="1300" b="1" kern="1200" dirty="0"/>
        </a:p>
      </dsp:txBody>
      <dsp:txXfrm>
        <a:off x="7149008" y="2395631"/>
        <a:ext cx="2880786" cy="1759437"/>
      </dsp:txXfrm>
    </dsp:sp>
    <dsp:sp modelId="{81E36360-8158-4C15-B653-CD1A147B29E1}">
      <dsp:nvSpPr>
        <dsp:cNvPr id="0" name=""/>
        <dsp:cNvSpPr/>
      </dsp:nvSpPr>
      <dsp:spPr>
        <a:xfrm>
          <a:off x="6720486" y="1873664"/>
          <a:ext cx="373783" cy="3737830"/>
        </a:xfrm>
        <a:custGeom>
          <a:avLst/>
          <a:gdLst/>
          <a:ahLst/>
          <a:cxnLst/>
          <a:rect l="0" t="0" r="0" b="0"/>
          <a:pathLst>
            <a:path>
              <a:moveTo>
                <a:pt x="0" y="0"/>
              </a:moveTo>
              <a:lnTo>
                <a:pt x="0" y="3737830"/>
              </a:lnTo>
              <a:lnTo>
                <a:pt x="373783" y="3737830"/>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BD4288-FA66-45F9-BF70-0FF7DBE4EE07}">
      <dsp:nvSpPr>
        <dsp:cNvPr id="0" name=""/>
        <dsp:cNvSpPr/>
      </dsp:nvSpPr>
      <dsp:spPr>
        <a:xfrm>
          <a:off x="7094269" y="4677036"/>
          <a:ext cx="2990264" cy="1868915"/>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uz-Latn-UZ" sz="1300" b="1" kern="1200" dirty="0"/>
            <a:t>Siyosiy partiyalarda, jamoat birlashmalarida, ommaviy harakatlarda, </a:t>
          </a:r>
        </a:p>
        <a:p>
          <a:pPr marL="0" lvl="0" indent="0" algn="ctr" defTabSz="577850">
            <a:lnSpc>
              <a:spcPct val="90000"/>
            </a:lnSpc>
            <a:spcBef>
              <a:spcPct val="0"/>
            </a:spcBef>
            <a:spcAft>
              <a:spcPct val="35000"/>
            </a:spcAft>
            <a:buNone/>
          </a:pPr>
          <a:r>
            <a:rPr lang="uz-Latn-UZ" sz="1300" b="1" kern="1200" dirty="0"/>
            <a:t>shuningdek davlat hokimiyati vakillik organlarida ozchilikni tashkil etuvchi </a:t>
          </a:r>
        </a:p>
        <a:p>
          <a:pPr marL="0" lvl="0" indent="0" algn="ctr" defTabSz="577850">
            <a:lnSpc>
              <a:spcPct val="90000"/>
            </a:lnSpc>
            <a:spcBef>
              <a:spcPct val="0"/>
            </a:spcBef>
            <a:spcAft>
              <a:spcPct val="35000"/>
            </a:spcAft>
            <a:buNone/>
          </a:pPr>
          <a:r>
            <a:rPr lang="uz-Latn-UZ" sz="1300" b="1" kern="1200" dirty="0"/>
            <a:t>muxolifatchi shaxslarning huquqlari, erkinliklari va qadr-qimmatini hech kim </a:t>
          </a:r>
        </a:p>
        <a:p>
          <a:pPr marL="0" lvl="0" indent="0" algn="ctr" defTabSz="577850">
            <a:lnSpc>
              <a:spcPct val="90000"/>
            </a:lnSpc>
            <a:spcBef>
              <a:spcPct val="0"/>
            </a:spcBef>
            <a:spcAft>
              <a:spcPct val="35000"/>
            </a:spcAft>
            <a:buNone/>
          </a:pPr>
          <a:r>
            <a:rPr lang="uz-Latn-UZ" sz="1300" b="1" kern="1200" dirty="0"/>
            <a:t>kamsitishi mumkin emas</a:t>
          </a:r>
          <a:endParaRPr lang="ru-RU" sz="1300" b="1" kern="1200" dirty="0"/>
        </a:p>
      </dsp:txBody>
      <dsp:txXfrm>
        <a:off x="7149008" y="4731775"/>
        <a:ext cx="2880786" cy="17594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EC7FF-CA4E-4987-9B55-F73EA9DF8980}">
      <dsp:nvSpPr>
        <dsp:cNvPr id="0" name=""/>
        <dsp:cNvSpPr/>
      </dsp:nvSpPr>
      <dsp:spPr>
        <a:xfrm>
          <a:off x="81597" y="0"/>
          <a:ext cx="3707966" cy="2780975"/>
        </a:xfrm>
        <a:prstGeom prst="upArrow">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CEDC1-0A14-42D0-A45D-197B0E9E41E0}">
      <dsp:nvSpPr>
        <dsp:cNvPr id="0" name=""/>
        <dsp:cNvSpPr/>
      </dsp:nvSpPr>
      <dsp:spPr>
        <a:xfrm>
          <a:off x="3900803" y="0"/>
          <a:ext cx="6484278" cy="2780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0" rIns="192024" bIns="192024" numCol="1" spcCol="1270" anchor="ctr" anchorCtr="0">
          <a:noAutofit/>
        </a:bodyPr>
        <a:lstStyle/>
        <a:p>
          <a:pPr marL="0" lvl="0" indent="0" algn="l" defTabSz="1200150">
            <a:lnSpc>
              <a:spcPct val="90000"/>
            </a:lnSpc>
            <a:spcBef>
              <a:spcPct val="0"/>
            </a:spcBef>
            <a:spcAft>
              <a:spcPct val="35000"/>
            </a:spcAft>
            <a:buNone/>
          </a:pPr>
          <a:r>
            <a:rPr lang="uz-Latn-UZ" sz="2700" b="1" i="0" kern="1200" dirty="0"/>
            <a:t>Ijtimoiy-iqtisodiy huquqlar</a:t>
          </a:r>
          <a:r>
            <a:rPr lang="uz-Latn-UZ" sz="2700" b="0" i="0" kern="1200" dirty="0"/>
            <a:t> insonning yashash sharoitlarini, o'z  qobiliyatlaridan foydalanishini, insonning avtonomligi va jamiyatdagi iqtisodiy aloqalarini, shuningdek uning ijtimoiy himoyalanganligini belgilaydi.</a:t>
          </a:r>
          <a:endParaRPr lang="ru-RU" sz="2700" kern="1200" dirty="0"/>
        </a:p>
      </dsp:txBody>
      <dsp:txXfrm>
        <a:off x="3900803" y="0"/>
        <a:ext cx="6484278" cy="2780975"/>
      </dsp:txXfrm>
    </dsp:sp>
    <dsp:sp modelId="{54E0A426-B686-42B9-92DE-0081E9E1C020}">
      <dsp:nvSpPr>
        <dsp:cNvPr id="0" name=""/>
        <dsp:cNvSpPr/>
      </dsp:nvSpPr>
      <dsp:spPr>
        <a:xfrm>
          <a:off x="1193987" y="3012722"/>
          <a:ext cx="3707966" cy="2780975"/>
        </a:xfrm>
        <a:prstGeom prst="downArrow">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19F6DB-8E15-4F15-9695-D599397B9EFC}">
      <dsp:nvSpPr>
        <dsp:cNvPr id="0" name=""/>
        <dsp:cNvSpPr/>
      </dsp:nvSpPr>
      <dsp:spPr>
        <a:xfrm>
          <a:off x="5013193" y="3012722"/>
          <a:ext cx="6484278" cy="2780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0" rIns="192024" bIns="192024" numCol="1" spcCol="1270" anchor="ctr" anchorCtr="0">
          <a:noAutofit/>
        </a:bodyPr>
        <a:lstStyle/>
        <a:p>
          <a:pPr marL="0" lvl="0" indent="0" algn="l" defTabSz="1200150">
            <a:lnSpc>
              <a:spcPct val="90000"/>
            </a:lnSpc>
            <a:spcBef>
              <a:spcPct val="0"/>
            </a:spcBef>
            <a:spcAft>
              <a:spcPct val="35000"/>
            </a:spcAft>
            <a:buNone/>
          </a:pPr>
          <a:r>
            <a:rPr lang="uz-Latn-UZ" sz="2700" b="1" i="0" kern="1200" dirty="0"/>
            <a:t>Madaniy huquqlar</a:t>
          </a:r>
          <a:r>
            <a:rPr lang="uz-Latn-UZ" sz="2700" b="0" i="0" kern="1200" dirty="0"/>
            <a:t> insonning konstitutsiya yoki qonun bilan kafolatlangan va insonning madaniy hamda ilmiy sohada  o'zini namoyon qilishi uchun imkoniyat yaratadigan inson huquqlari va erkinliklarining maxsus majmuidir.</a:t>
          </a:r>
          <a:endParaRPr lang="ru-RU" sz="2700" kern="1200" dirty="0"/>
        </a:p>
      </dsp:txBody>
      <dsp:txXfrm>
        <a:off x="5013193" y="3012722"/>
        <a:ext cx="6484278" cy="27809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C71A1-2CBD-4529-A162-C7098C5E858C}">
      <dsp:nvSpPr>
        <dsp:cNvPr id="0" name=""/>
        <dsp:cNvSpPr/>
      </dsp:nvSpPr>
      <dsp:spPr>
        <a:xfrm>
          <a:off x="884169" y="0"/>
          <a:ext cx="10020591" cy="620592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DB01F3-D619-48E0-A88C-5B475308B843}">
      <dsp:nvSpPr>
        <dsp:cNvPr id="0" name=""/>
        <dsp:cNvSpPr/>
      </dsp:nvSpPr>
      <dsp:spPr>
        <a:xfrm>
          <a:off x="5900" y="1861778"/>
          <a:ext cx="2837862" cy="24823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uz-Latn-UZ" sz="2100" b="0" i="0" kern="1200" dirty="0"/>
            <a:t>O'zbekiston Respublikasi Konstitutsiyasida quyidagi iqtisodiy,  ijtimoiy va madaniy huquqlar kafolatlangan:</a:t>
          </a:r>
          <a:endParaRPr lang="ru-RU" sz="2100" kern="1200" dirty="0"/>
        </a:p>
      </dsp:txBody>
      <dsp:txXfrm>
        <a:off x="127079" y="1982957"/>
        <a:ext cx="2595504" cy="2240013"/>
      </dsp:txXfrm>
    </dsp:sp>
    <dsp:sp modelId="{6F15418C-7174-4111-B8B6-3E06053DF61A}">
      <dsp:nvSpPr>
        <dsp:cNvPr id="0" name=""/>
        <dsp:cNvSpPr/>
      </dsp:nvSpPr>
      <dsp:spPr>
        <a:xfrm>
          <a:off x="2985656" y="1861778"/>
          <a:ext cx="2837862" cy="24823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uz-Latn-UZ" sz="2100" b="0" i="0" kern="1200" dirty="0"/>
            <a:t>shaxsiy mulkka ega bo'lish huquqi (36-modda);</a:t>
          </a:r>
          <a:endParaRPr lang="ru-RU" sz="2100" kern="1200" dirty="0"/>
        </a:p>
      </dsp:txBody>
      <dsp:txXfrm>
        <a:off x="3106835" y="1982957"/>
        <a:ext cx="2595504" cy="2240013"/>
      </dsp:txXfrm>
    </dsp:sp>
    <dsp:sp modelId="{6CC80ED8-E733-489B-BD44-0CD5666169EE}">
      <dsp:nvSpPr>
        <dsp:cNvPr id="0" name=""/>
        <dsp:cNvSpPr/>
      </dsp:nvSpPr>
      <dsp:spPr>
        <a:xfrm>
          <a:off x="5965412" y="1861778"/>
          <a:ext cx="2837862" cy="24823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uz-Latn-UZ" sz="2100" b="0" i="0" kern="1200" dirty="0"/>
            <a:t>mehnat va dam olish huquqi (37,38-moddalar);</a:t>
          </a:r>
          <a:endParaRPr lang="ru-RU" sz="2100" kern="1200" dirty="0"/>
        </a:p>
      </dsp:txBody>
      <dsp:txXfrm>
        <a:off x="6086591" y="1982957"/>
        <a:ext cx="2595504" cy="2240013"/>
      </dsp:txXfrm>
    </dsp:sp>
    <dsp:sp modelId="{81A3089E-3905-44CC-8B61-7B8B6AC8CDC1}">
      <dsp:nvSpPr>
        <dsp:cNvPr id="0" name=""/>
        <dsp:cNvSpPr/>
      </dsp:nvSpPr>
      <dsp:spPr>
        <a:xfrm>
          <a:off x="8945167" y="1861778"/>
          <a:ext cx="2837862" cy="24823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0" kern="1200" dirty="0" err="1"/>
            <a:t>ijtimoiy</a:t>
          </a:r>
          <a:r>
            <a:rPr lang="en-US" sz="2100" b="0" i="0" kern="1200" dirty="0"/>
            <a:t> </a:t>
          </a:r>
          <a:r>
            <a:rPr lang="en-US" sz="2100" b="0" i="0" kern="1200" dirty="0" err="1"/>
            <a:t>ta'minot</a:t>
          </a:r>
          <a:r>
            <a:rPr lang="en-US" sz="2100" b="0" i="0" kern="1200" dirty="0"/>
            <a:t> </a:t>
          </a:r>
          <a:r>
            <a:rPr lang="en-US" sz="2100" b="0" i="0" kern="1200" dirty="0" err="1"/>
            <a:t>olish</a:t>
          </a:r>
          <a:r>
            <a:rPr lang="en-US" sz="2100" b="0" i="0" kern="1200" dirty="0"/>
            <a:t> </a:t>
          </a:r>
          <a:r>
            <a:rPr lang="en-US" sz="2100" b="0" i="0" kern="1200" dirty="0" err="1"/>
            <a:t>huquqi</a:t>
          </a:r>
          <a:r>
            <a:rPr lang="en-US" sz="2100" b="0" i="0" kern="1200" dirty="0"/>
            <a:t> (39-modda);</a:t>
          </a:r>
          <a:endParaRPr lang="ru-RU" sz="2100" kern="1200" dirty="0"/>
        </a:p>
      </dsp:txBody>
      <dsp:txXfrm>
        <a:off x="9066346" y="1982957"/>
        <a:ext cx="2595504" cy="22400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EDFE6C-4D2D-29C1-E27D-78195A03A70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A733ECD-4C82-254C-7953-C54D52AB36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F69ED3E7-0E4D-943E-C393-862DD8CFA717}"/>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5" name="Нижний колонтитул 4">
            <a:extLst>
              <a:ext uri="{FF2B5EF4-FFF2-40B4-BE49-F238E27FC236}">
                <a16:creationId xmlns:a16="http://schemas.microsoft.com/office/drawing/2014/main" id="{EFAB1C18-7688-EEEA-7055-92C6D3F7FD9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FA4B02C-E4EA-9D8C-7847-2437EEEAAF8E}"/>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355736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993AF8-B2D0-EDA3-85C6-766017DF0D2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4715C55-5EFC-D150-62B1-C2F6D2180AD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325A7C-8EFC-9339-5A9E-10097954FC2E}"/>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5" name="Нижний колонтитул 4">
            <a:extLst>
              <a:ext uri="{FF2B5EF4-FFF2-40B4-BE49-F238E27FC236}">
                <a16:creationId xmlns:a16="http://schemas.microsoft.com/office/drawing/2014/main" id="{AFFDB3AF-A086-DACC-0082-EBFB0C117BE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67CBDA6-F73A-B145-44DF-444480DF5399}"/>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4225725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1AAF74A8-7319-1762-0F22-CAF460A8786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206004E-C6AF-D334-7AEA-78C0FE9FD8E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CE9C210-E892-D731-2936-7D896B204FD6}"/>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5" name="Нижний колонтитул 4">
            <a:extLst>
              <a:ext uri="{FF2B5EF4-FFF2-40B4-BE49-F238E27FC236}">
                <a16:creationId xmlns:a16="http://schemas.microsoft.com/office/drawing/2014/main" id="{659E1B4E-A9ED-2E30-1061-387EAD97BB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64DD634-F6EC-C81C-9EB4-3C880F3DACC6}"/>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2082668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39B0CA-75B3-B2BF-FAA6-D5E88A07ED6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A6D53DD-F310-3E1C-7947-F5895FDA43B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F2B7A41-B0F0-EA3F-F130-063D97EFE496}"/>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5" name="Нижний колонтитул 4">
            <a:extLst>
              <a:ext uri="{FF2B5EF4-FFF2-40B4-BE49-F238E27FC236}">
                <a16:creationId xmlns:a16="http://schemas.microsoft.com/office/drawing/2014/main" id="{20054FCA-6F3C-AE49-55D5-E7F75A7452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3EA468-1355-1067-4980-0C07ADEA7E06}"/>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718903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38EC2C-CDFE-20EA-40BA-136A0E87FF4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E29C349-8AE6-DDF9-AAFF-94A820E809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B54FB54-0821-BB90-E84C-72AA6BD25A0B}"/>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5" name="Нижний колонтитул 4">
            <a:extLst>
              <a:ext uri="{FF2B5EF4-FFF2-40B4-BE49-F238E27FC236}">
                <a16:creationId xmlns:a16="http://schemas.microsoft.com/office/drawing/2014/main" id="{72F9B2C7-B0EA-5BFD-7FBD-14619122317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2146021-AF7A-0126-2872-0D1012B25EDD}"/>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1857059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C90A24-2933-F13E-ADA9-DEB0E96037E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1FFBF05-C9A0-E0A6-2269-1BD112E923C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04CF0D5F-73FB-43CB-B34B-687A534A5E8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C80920BA-09CD-3DB8-DD34-855DEA1307D5}"/>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6" name="Нижний колонтитул 5">
            <a:extLst>
              <a:ext uri="{FF2B5EF4-FFF2-40B4-BE49-F238E27FC236}">
                <a16:creationId xmlns:a16="http://schemas.microsoft.com/office/drawing/2014/main" id="{95AE6F93-E363-D301-C376-02CE4F8994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B87D027-6F0B-A77C-C9DC-BE0FA4979DDF}"/>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1293243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718EDD-F4DE-2396-977B-EA27955F64E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0A47AC0-085F-AE08-2414-D530B6FB2C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77928EE-6AAF-2F52-EEF7-CF6CFE1FD70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008A52B-509D-DF1F-A56F-5F51BEF0DE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EDD6C02-2250-F59A-A10F-33F181B583B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4249CD9-3E3B-6175-9057-E4018CF9755C}"/>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8" name="Нижний колонтитул 7">
            <a:extLst>
              <a:ext uri="{FF2B5EF4-FFF2-40B4-BE49-F238E27FC236}">
                <a16:creationId xmlns:a16="http://schemas.microsoft.com/office/drawing/2014/main" id="{D0F59C4F-174A-4CA9-DA67-A4B14DAA981C}"/>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68AB3DA-D492-473D-D989-F5E8747084A1}"/>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2780737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605A64-F562-A0EE-EE63-3C1068CAB74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088DCDD-5366-1002-0B29-C2771F385F3F}"/>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4" name="Нижний колонтитул 3">
            <a:extLst>
              <a:ext uri="{FF2B5EF4-FFF2-40B4-BE49-F238E27FC236}">
                <a16:creationId xmlns:a16="http://schemas.microsoft.com/office/drawing/2014/main" id="{EA5090CD-89D1-2F3C-1592-C4BE72C4BF2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0A3CB9B0-DB87-EDEC-BEA3-1D352C19E63E}"/>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2288861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0C2E4E4-2C34-2706-6380-AAFAECB80AAB}"/>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3" name="Нижний колонтитул 2">
            <a:extLst>
              <a:ext uri="{FF2B5EF4-FFF2-40B4-BE49-F238E27FC236}">
                <a16:creationId xmlns:a16="http://schemas.microsoft.com/office/drawing/2014/main" id="{A8CBB689-2DA0-73FE-5406-446F6EDD5E5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D03660E-36CD-2CF5-200F-EB84ABAB8B2B}"/>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2383916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9412EE-2269-F9BB-96C4-7DF6579C64B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266BAF6-0A9E-A6C8-6AC9-CB3C9EAFC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FEC2BB5-491F-54E5-2C09-2A9EFA8AF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2B7D49A5-0909-C072-058D-40921C8A4F7A}"/>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6" name="Нижний колонтитул 5">
            <a:extLst>
              <a:ext uri="{FF2B5EF4-FFF2-40B4-BE49-F238E27FC236}">
                <a16:creationId xmlns:a16="http://schemas.microsoft.com/office/drawing/2014/main" id="{666A6819-BF9A-F398-2D62-5B702997894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0F23B5A-0D12-44C7-4966-6E87EEBC7411}"/>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4249573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2E52D3-AB9A-65D6-A5CD-BCA27CB8075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306E2EC-A8D7-BC1D-49CB-25E323A10F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52726E2A-A066-C4B2-DFC6-43C70099DA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6B2E157-7911-618D-9B75-256640A35068}"/>
              </a:ext>
            </a:extLst>
          </p:cNvPr>
          <p:cNvSpPr>
            <a:spLocks noGrp="1"/>
          </p:cNvSpPr>
          <p:nvPr>
            <p:ph type="dt" sz="half" idx="10"/>
          </p:nvPr>
        </p:nvSpPr>
        <p:spPr/>
        <p:txBody>
          <a:bodyPr/>
          <a:lstStyle/>
          <a:p>
            <a:fld id="{C69B236F-69BF-4E53-BF82-8227FEB7048F}" type="datetimeFigureOut">
              <a:rPr lang="ru-RU" smtClean="0"/>
              <a:t>09.01.2025</a:t>
            </a:fld>
            <a:endParaRPr lang="ru-RU"/>
          </a:p>
        </p:txBody>
      </p:sp>
      <p:sp>
        <p:nvSpPr>
          <p:cNvPr id="6" name="Нижний колонтитул 5">
            <a:extLst>
              <a:ext uri="{FF2B5EF4-FFF2-40B4-BE49-F238E27FC236}">
                <a16:creationId xmlns:a16="http://schemas.microsoft.com/office/drawing/2014/main" id="{21E876F7-4681-7505-2A87-C3A990264DF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BC9F025-7D6F-9C27-F36A-05BD1A18A576}"/>
              </a:ext>
            </a:extLst>
          </p:cNvPr>
          <p:cNvSpPr>
            <a:spLocks noGrp="1"/>
          </p:cNvSpPr>
          <p:nvPr>
            <p:ph type="sldNum" sz="quarter" idx="12"/>
          </p:nvPr>
        </p:nvSpPr>
        <p:spPr/>
        <p:txBody>
          <a:bodyPr/>
          <a:lstStyle/>
          <a:p>
            <a:fld id="{76A82ED5-04EA-4BF6-B079-96841C6701DB}" type="slidenum">
              <a:rPr lang="ru-RU" smtClean="0"/>
              <a:t>‹#›</a:t>
            </a:fld>
            <a:endParaRPr lang="ru-RU"/>
          </a:p>
        </p:txBody>
      </p:sp>
    </p:spTree>
    <p:extLst>
      <p:ext uri="{BB962C8B-B14F-4D97-AF65-F5344CB8AC3E}">
        <p14:creationId xmlns:p14="http://schemas.microsoft.com/office/powerpoint/2010/main" val="417616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alpha val="44000"/>
          </a:srgb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6C86A5-7C8F-2B12-83FE-71F2D858C2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0BBDA1A-9B3B-3D4B-A2F7-B19958130C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C589F2A-B69E-C843-09A3-33DE5800C1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B236F-69BF-4E53-BF82-8227FEB7048F}" type="datetimeFigureOut">
              <a:rPr lang="ru-RU" smtClean="0"/>
              <a:t>09.01.2025</a:t>
            </a:fld>
            <a:endParaRPr lang="ru-RU"/>
          </a:p>
        </p:txBody>
      </p:sp>
      <p:sp>
        <p:nvSpPr>
          <p:cNvPr id="5" name="Нижний колонтитул 4">
            <a:extLst>
              <a:ext uri="{FF2B5EF4-FFF2-40B4-BE49-F238E27FC236}">
                <a16:creationId xmlns:a16="http://schemas.microsoft.com/office/drawing/2014/main" id="{5A29F39F-AACA-0168-B966-001302860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B7F2975-4B83-D8CD-453C-4A1256E859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A82ED5-04EA-4BF6-B079-96841C6701DB}" type="slidenum">
              <a:rPr lang="ru-RU" smtClean="0"/>
              <a:t>‹#›</a:t>
            </a:fld>
            <a:endParaRPr lang="ru-RU"/>
          </a:p>
        </p:txBody>
      </p:sp>
    </p:spTree>
    <p:extLst>
      <p:ext uri="{BB962C8B-B14F-4D97-AF65-F5344CB8AC3E}">
        <p14:creationId xmlns:p14="http://schemas.microsoft.com/office/powerpoint/2010/main" val="536604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a:xfrm>
            <a:off x="644577" y="374753"/>
            <a:ext cx="11047751" cy="6160957"/>
          </a:xfrm>
        </p:spPr>
        <p:txBody>
          <a:bodyPr>
            <a:normAutofit/>
          </a:bodyPr>
          <a:lstStyle/>
          <a:p>
            <a:r>
              <a:rPr lang="en-US" dirty="0" err="1"/>
              <a:t>Yangi</a:t>
            </a:r>
            <a:r>
              <a:rPr lang="en-US" dirty="0"/>
              <a:t> </a:t>
            </a:r>
            <a:r>
              <a:rPr lang="en-US" dirty="0" err="1"/>
              <a:t>Tahrirdagi</a:t>
            </a:r>
            <a:r>
              <a:rPr lang="en-US" dirty="0"/>
              <a:t> </a:t>
            </a:r>
            <a:r>
              <a:rPr lang="en-US" dirty="0" err="1"/>
              <a:t>O’zbekiston</a:t>
            </a:r>
            <a:r>
              <a:rPr lang="en-US" dirty="0"/>
              <a:t> </a:t>
            </a:r>
            <a:r>
              <a:rPr lang="en-US" dirty="0" err="1"/>
              <a:t>Respublikasi</a:t>
            </a:r>
            <a:r>
              <a:rPr lang="en-US" dirty="0"/>
              <a:t> </a:t>
            </a:r>
            <a:r>
              <a:rPr lang="en-US" dirty="0" err="1"/>
              <a:t>Konstitutsiyasi</a:t>
            </a:r>
            <a:endParaRPr lang="en-US" dirty="0"/>
          </a:p>
          <a:p>
            <a:r>
              <a:rPr lang="en-US" dirty="0"/>
              <a:t> </a:t>
            </a:r>
            <a:r>
              <a:rPr lang="en-US" dirty="0" err="1"/>
              <a:t>fanidan</a:t>
            </a:r>
            <a:r>
              <a:rPr lang="en-US" dirty="0"/>
              <a:t> </a:t>
            </a:r>
            <a:r>
              <a:rPr lang="en-US" dirty="0" err="1"/>
              <a:t>tayyorlagan</a:t>
            </a:r>
            <a:endParaRPr lang="en-US" dirty="0"/>
          </a:p>
          <a:p>
            <a:endParaRPr lang="en-US" dirty="0"/>
          </a:p>
          <a:p>
            <a:endParaRPr lang="en-US" dirty="0"/>
          </a:p>
          <a:p>
            <a:endParaRPr lang="en-US" dirty="0"/>
          </a:p>
          <a:p>
            <a:r>
              <a:rPr lang="en-US" sz="7200" b="1" dirty="0" err="1"/>
              <a:t>Taqdimot</a:t>
            </a:r>
            <a:r>
              <a:rPr lang="en-US" sz="7200" b="1" dirty="0"/>
              <a:t> </a:t>
            </a:r>
            <a:r>
              <a:rPr lang="en-US" sz="7200" b="1" dirty="0" err="1"/>
              <a:t>ishi</a:t>
            </a:r>
            <a:endParaRPr lang="ru-RU" sz="7200" b="1" dirty="0"/>
          </a:p>
          <a:p>
            <a:endParaRPr lang="ru-RU" dirty="0"/>
          </a:p>
        </p:txBody>
      </p:sp>
    </p:spTree>
    <p:extLst>
      <p:ext uri="{BB962C8B-B14F-4D97-AF65-F5344CB8AC3E}">
        <p14:creationId xmlns:p14="http://schemas.microsoft.com/office/powerpoint/2010/main" val="3551368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p:txBody>
          <a:bodyPr/>
          <a:lstStyle/>
          <a:p>
            <a:endParaRPr lang="ru-RU"/>
          </a:p>
        </p:txBody>
      </p:sp>
      <p:sp>
        <p:nvSpPr>
          <p:cNvPr id="2" name="Прямоугольник 1">
            <a:extLst>
              <a:ext uri="{FF2B5EF4-FFF2-40B4-BE49-F238E27FC236}">
                <a16:creationId xmlns:a16="http://schemas.microsoft.com/office/drawing/2014/main" id="{629187FD-F4D5-799A-3F6D-726DD85640F7}"/>
              </a:ext>
            </a:extLst>
          </p:cNvPr>
          <p:cNvSpPr/>
          <p:nvPr/>
        </p:nvSpPr>
        <p:spPr>
          <a:xfrm>
            <a:off x="179882" y="194872"/>
            <a:ext cx="4691921" cy="77948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t>36- </a:t>
            </a:r>
            <a:r>
              <a:rPr lang="en-US" sz="5400" b="1" dirty="0" err="1"/>
              <a:t>modda</a:t>
            </a:r>
            <a:endParaRPr lang="ru-RU" sz="5400" b="1" dirty="0"/>
          </a:p>
        </p:txBody>
      </p:sp>
      <p:sp>
        <p:nvSpPr>
          <p:cNvPr id="4" name="Прямоугольник 3">
            <a:extLst>
              <a:ext uri="{FF2B5EF4-FFF2-40B4-BE49-F238E27FC236}">
                <a16:creationId xmlns:a16="http://schemas.microsoft.com/office/drawing/2014/main" id="{B6AE17C8-785C-F481-85EC-43F93C3DC8C1}"/>
              </a:ext>
            </a:extLst>
          </p:cNvPr>
          <p:cNvSpPr/>
          <p:nvPr/>
        </p:nvSpPr>
        <p:spPr>
          <a:xfrm>
            <a:off x="1404079" y="1394085"/>
            <a:ext cx="10318229" cy="50516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2800" dirty="0">
                <a:solidFill>
                  <a:srgbClr val="000000"/>
                </a:solidFill>
                <a:effectLst/>
                <a:latin typeface="Times New Roman" panose="02020603050405020304" pitchFamily="18" charset="0"/>
              </a:rPr>
              <a:t>	</a:t>
            </a:r>
            <a:r>
              <a:rPr lang="uz-Latn-UZ" sz="2800" dirty="0">
                <a:solidFill>
                  <a:srgbClr val="000000"/>
                </a:solidFill>
                <a:effectLst/>
                <a:latin typeface="Times New Roman" panose="02020603050405020304" pitchFamily="18" charset="0"/>
              </a:rPr>
              <a:t>Oʻzbekiston Respublikasining fuqarolari jamiyat va davlat ishlarini </a:t>
            </a:r>
            <a:endParaRPr lang="uz-Latn-UZ" sz="2800" dirty="0"/>
          </a:p>
          <a:p>
            <a:pPr algn="just"/>
            <a:r>
              <a:rPr lang="uz-Latn-UZ" sz="2800" dirty="0">
                <a:solidFill>
                  <a:srgbClr val="000000"/>
                </a:solidFill>
                <a:effectLst/>
                <a:latin typeface="Times New Roman" panose="02020603050405020304" pitchFamily="18" charset="0"/>
              </a:rPr>
              <a:t>boshqarishda bevosita hamda oʻz vakillari orqali ishtirok etish huquqiga ega. </a:t>
            </a:r>
            <a:endParaRPr lang="uz-Latn-UZ" sz="2800" dirty="0"/>
          </a:p>
          <a:p>
            <a:pPr algn="just"/>
            <a:r>
              <a:rPr lang="en-US" sz="2800" dirty="0">
                <a:solidFill>
                  <a:srgbClr val="000000"/>
                </a:solidFill>
                <a:effectLst/>
                <a:latin typeface="Times New Roman" panose="02020603050405020304" pitchFamily="18" charset="0"/>
              </a:rPr>
              <a:t>	</a:t>
            </a:r>
            <a:r>
              <a:rPr lang="uz-Latn-UZ" sz="2800" dirty="0">
                <a:solidFill>
                  <a:srgbClr val="000000"/>
                </a:solidFill>
                <a:effectLst/>
                <a:latin typeface="Times New Roman" panose="02020603050405020304" pitchFamily="18" charset="0"/>
              </a:rPr>
              <a:t>Bunday ishtirok etish oʻzini oʻzi boshqarish, referendumlar oʻtkazish va davlat </a:t>
            </a:r>
            <a:endParaRPr lang="uz-Latn-UZ" sz="2800" dirty="0"/>
          </a:p>
          <a:p>
            <a:pPr algn="just"/>
            <a:r>
              <a:rPr lang="uz-Latn-UZ" sz="2800" dirty="0">
                <a:solidFill>
                  <a:srgbClr val="000000"/>
                </a:solidFill>
                <a:effectLst/>
                <a:latin typeface="Times New Roman" panose="02020603050405020304" pitchFamily="18" charset="0"/>
              </a:rPr>
              <a:t>organlarini demokratik tarzda shakllantirish, shuningdek davlat organlarining faoliyati ustidan jamoatchilik nazorati vositasida amalga oshiriladi. </a:t>
            </a:r>
            <a:endParaRPr lang="uz-Latn-UZ" sz="2800" dirty="0"/>
          </a:p>
          <a:p>
            <a:pPr algn="just"/>
            <a:r>
              <a:rPr lang="en-US" sz="2800" dirty="0">
                <a:solidFill>
                  <a:srgbClr val="000000"/>
                </a:solidFill>
                <a:effectLst/>
                <a:latin typeface="Times New Roman" panose="02020603050405020304" pitchFamily="18" charset="0"/>
              </a:rPr>
              <a:t>	</a:t>
            </a:r>
            <a:r>
              <a:rPr lang="uz-Latn-UZ" sz="2800" dirty="0">
                <a:solidFill>
                  <a:srgbClr val="000000"/>
                </a:solidFill>
                <a:effectLst/>
                <a:latin typeface="Times New Roman" panose="02020603050405020304" pitchFamily="18" charset="0"/>
              </a:rPr>
              <a:t>Davlat organlarining faoliyati ustidan jamoatchilik nazoratini amalga oshirish tartibi qonun bilan belgilanadi.</a:t>
            </a:r>
            <a:endParaRPr lang="ru-RU" sz="2800" dirty="0"/>
          </a:p>
        </p:txBody>
      </p:sp>
    </p:spTree>
    <p:extLst>
      <p:ext uri="{BB962C8B-B14F-4D97-AF65-F5344CB8AC3E}">
        <p14:creationId xmlns:p14="http://schemas.microsoft.com/office/powerpoint/2010/main" val="3697464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B4BEB18-D8CA-3DC3-8039-7DADBF3A0D66}"/>
              </a:ext>
            </a:extLst>
          </p:cNvPr>
          <p:cNvSpPr/>
          <p:nvPr/>
        </p:nvSpPr>
        <p:spPr>
          <a:xfrm>
            <a:off x="239843" y="119921"/>
            <a:ext cx="5856157" cy="809469"/>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sz="4800" b="1" dirty="0">
                <a:solidFill>
                  <a:srgbClr val="000000"/>
                </a:solidFill>
                <a:effectLst/>
                <a:latin typeface="Times New Roman" panose="02020603050405020304" pitchFamily="18" charset="0"/>
              </a:rPr>
              <a:t>37-modda.</a:t>
            </a:r>
            <a:endParaRPr lang="ru-RU" sz="4800" dirty="0"/>
          </a:p>
        </p:txBody>
      </p:sp>
      <p:sp>
        <p:nvSpPr>
          <p:cNvPr id="4" name="Прямоугольник 3">
            <a:extLst>
              <a:ext uri="{FF2B5EF4-FFF2-40B4-BE49-F238E27FC236}">
                <a16:creationId xmlns:a16="http://schemas.microsoft.com/office/drawing/2014/main" id="{27381BAC-DDE3-06B3-7594-5758E331D9A2}"/>
              </a:ext>
            </a:extLst>
          </p:cNvPr>
          <p:cNvSpPr/>
          <p:nvPr/>
        </p:nvSpPr>
        <p:spPr>
          <a:xfrm>
            <a:off x="239843" y="1105524"/>
            <a:ext cx="5856157" cy="5250305"/>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dirty="0">
                <a:solidFill>
                  <a:srgbClr val="000000"/>
                </a:solidFill>
                <a:effectLst/>
                <a:latin typeface="Times New Roman" panose="02020603050405020304" pitchFamily="18" charset="0"/>
              </a:rPr>
              <a:t>	</a:t>
            </a:r>
            <a:r>
              <a:rPr lang="uz-Latn-UZ" sz="3600" dirty="0">
                <a:solidFill>
                  <a:srgbClr val="000000"/>
                </a:solidFill>
                <a:effectLst/>
                <a:latin typeface="Times New Roman" panose="02020603050405020304" pitchFamily="18" charset="0"/>
              </a:rPr>
              <a:t>Oʻzbekiston Respublikasining fuqarolari davlat xizmatiga kirishda teng huquqqa egadirlar. </a:t>
            </a:r>
            <a:endParaRPr lang="uz-Latn-UZ" sz="3600" dirty="0"/>
          </a:p>
          <a:p>
            <a:r>
              <a:rPr lang="en-US" sz="3600" dirty="0">
                <a:solidFill>
                  <a:srgbClr val="000000"/>
                </a:solidFill>
                <a:effectLst/>
                <a:latin typeface="Times New Roman" panose="02020603050405020304" pitchFamily="18" charset="0"/>
              </a:rPr>
              <a:t>	</a:t>
            </a:r>
            <a:r>
              <a:rPr lang="uz-Latn-UZ" sz="3600" dirty="0">
                <a:solidFill>
                  <a:srgbClr val="000000"/>
                </a:solidFill>
                <a:effectLst/>
                <a:latin typeface="Times New Roman" panose="02020603050405020304" pitchFamily="18" charset="0"/>
              </a:rPr>
              <a:t>Davlat xizmatini oʻtash bilan bogʻliq cheklovlar qonun bilan belgilanadi</a:t>
            </a:r>
            <a:endParaRPr lang="ru-RU" sz="3600" dirty="0"/>
          </a:p>
        </p:txBody>
      </p:sp>
      <p:pic>
        <p:nvPicPr>
          <p:cNvPr id="3074" name="Picture 2" descr="Inson va fuqaroning asosiy shaxsiy huquq va erkinliklarini ta'minlash">
            <a:extLst>
              <a:ext uri="{FF2B5EF4-FFF2-40B4-BE49-F238E27FC236}">
                <a16:creationId xmlns:a16="http://schemas.microsoft.com/office/drawing/2014/main" id="{1BFFAE8D-7020-BB16-69D0-B6B2E4D00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9023" y="524655"/>
            <a:ext cx="5338215" cy="5966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534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07534BA5-14B7-B0AF-644C-5FB410218BA5}"/>
              </a:ext>
            </a:extLst>
          </p:cNvPr>
          <p:cNvGraphicFramePr/>
          <p:nvPr>
            <p:extLst>
              <p:ext uri="{D42A27DB-BD31-4B8C-83A1-F6EECF244321}">
                <p14:modId xmlns:p14="http://schemas.microsoft.com/office/powerpoint/2010/main" val="3049994649"/>
              </p:ext>
            </p:extLst>
          </p:nvPr>
        </p:nvGraphicFramePr>
        <p:xfrm>
          <a:off x="173220" y="119921"/>
          <a:ext cx="11758950" cy="6550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7675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C7969F0-8F70-0D98-6340-B620EF94A1D3}"/>
              </a:ext>
            </a:extLst>
          </p:cNvPr>
          <p:cNvSpPr/>
          <p:nvPr/>
        </p:nvSpPr>
        <p:spPr>
          <a:xfrm>
            <a:off x="179882" y="179882"/>
            <a:ext cx="5916118" cy="809469"/>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sz="6000" b="1" dirty="0">
                <a:solidFill>
                  <a:srgbClr val="000000"/>
                </a:solidFill>
                <a:effectLst/>
                <a:latin typeface="Times New Roman" panose="02020603050405020304" pitchFamily="18" charset="0"/>
              </a:rPr>
              <a:t>40-modda.</a:t>
            </a:r>
            <a:endParaRPr lang="ru-RU" sz="6000" dirty="0"/>
          </a:p>
        </p:txBody>
      </p:sp>
      <p:sp>
        <p:nvSpPr>
          <p:cNvPr id="4" name="Прямоугольник 3">
            <a:extLst>
              <a:ext uri="{FF2B5EF4-FFF2-40B4-BE49-F238E27FC236}">
                <a16:creationId xmlns:a16="http://schemas.microsoft.com/office/drawing/2014/main" id="{447CB1A5-AFB0-01A7-85CF-6101A1EFAAD5}"/>
              </a:ext>
            </a:extLst>
          </p:cNvPr>
          <p:cNvSpPr/>
          <p:nvPr/>
        </p:nvSpPr>
        <p:spPr>
          <a:xfrm>
            <a:off x="179882" y="1195465"/>
            <a:ext cx="5916118" cy="5482653"/>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800" dirty="0">
                <a:solidFill>
                  <a:srgbClr val="000000"/>
                </a:solidFill>
                <a:effectLst/>
                <a:latin typeface="Times New Roman" panose="02020603050405020304" pitchFamily="18" charset="0"/>
              </a:rPr>
              <a:t>	</a:t>
            </a:r>
            <a:r>
              <a:rPr lang="uz-Latn-UZ" sz="2800" dirty="0">
                <a:solidFill>
                  <a:srgbClr val="000000"/>
                </a:solidFill>
                <a:effectLst/>
                <a:latin typeface="Times New Roman" panose="02020603050405020304" pitchFamily="18" charset="0"/>
              </a:rPr>
              <a:t>Har kim bevosita oʻzi va boshqalar bilan birgalikda davlat organlariga hamda tashkilotlariga, fuqarolarning oʻzini oʻzi boshqarish organlariga, mansabdor shaxslarga yoki xalq vakillariga arizalar, takliflar va shikoyatlar </a:t>
            </a:r>
            <a:endParaRPr lang="uz-Latn-UZ" sz="2800" dirty="0"/>
          </a:p>
          <a:p>
            <a:pPr algn="just"/>
            <a:r>
              <a:rPr lang="uz-Latn-UZ" sz="2800" dirty="0">
                <a:solidFill>
                  <a:srgbClr val="000000"/>
                </a:solidFill>
                <a:effectLst/>
                <a:latin typeface="Times New Roman" panose="02020603050405020304" pitchFamily="18" charset="0"/>
              </a:rPr>
              <a:t>bilan murojaat qilish huquqiga ega. </a:t>
            </a:r>
            <a:endParaRPr lang="uz-Latn-UZ" sz="2800" dirty="0"/>
          </a:p>
          <a:p>
            <a:pPr algn="just"/>
            <a:r>
              <a:rPr lang="en-US" sz="2800" dirty="0">
                <a:solidFill>
                  <a:srgbClr val="000000"/>
                </a:solidFill>
                <a:effectLst/>
                <a:latin typeface="Times New Roman" panose="02020603050405020304" pitchFamily="18" charset="0"/>
              </a:rPr>
              <a:t>	</a:t>
            </a:r>
            <a:r>
              <a:rPr lang="uz-Latn-UZ" sz="2800" dirty="0">
                <a:solidFill>
                  <a:srgbClr val="000000"/>
                </a:solidFill>
                <a:effectLst/>
                <a:latin typeface="Times New Roman" panose="02020603050405020304" pitchFamily="18" charset="0"/>
              </a:rPr>
              <a:t>Arizalar, takliflar va shikoyatlar qonunda belgilangan tartibda </a:t>
            </a:r>
            <a:endParaRPr lang="uz-Latn-UZ" sz="2800" dirty="0"/>
          </a:p>
          <a:p>
            <a:pPr algn="just"/>
            <a:r>
              <a:rPr lang="uz-Latn-UZ" sz="2800" dirty="0">
                <a:solidFill>
                  <a:srgbClr val="000000"/>
                </a:solidFill>
                <a:effectLst/>
                <a:latin typeface="Times New Roman" panose="02020603050405020304" pitchFamily="18" charset="0"/>
              </a:rPr>
              <a:t>va muddatlarda koʻrib chiqilishi shart. </a:t>
            </a:r>
            <a:endParaRPr lang="ru-RU" sz="2800" dirty="0"/>
          </a:p>
        </p:txBody>
      </p:sp>
      <p:pic>
        <p:nvPicPr>
          <p:cNvPr id="2050" name="Picture 2" descr="Saylovga oid huquqlar buzilganda kimga, qanday murojaat qilinadi? -  zarnews.uz">
            <a:extLst>
              <a:ext uri="{FF2B5EF4-FFF2-40B4-BE49-F238E27FC236}">
                <a16:creationId xmlns:a16="http://schemas.microsoft.com/office/drawing/2014/main" id="{7E58A0B4-4E05-270B-403E-D66ED2B2B8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0143" y="989351"/>
            <a:ext cx="5441975" cy="5688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65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a:xfrm>
            <a:off x="1524000" y="179882"/>
            <a:ext cx="9144000" cy="704538"/>
          </a:xfrm>
        </p:spPr>
        <p:txBody>
          <a:bodyPr>
            <a:normAutofit/>
          </a:bodyPr>
          <a:lstStyle/>
          <a:p>
            <a:r>
              <a:rPr lang="uz-Latn-UZ" sz="3200" b="1" dirty="0">
                <a:solidFill>
                  <a:srgbClr val="000000"/>
                </a:solidFill>
                <a:effectLst/>
                <a:latin typeface="Times New Roman" panose="02020603050405020304" pitchFamily="18" charset="0"/>
              </a:rPr>
              <a:t>Iqtisodiy, ijtimoiy, madaniy va ekologik huquqlar </a:t>
            </a:r>
            <a:endParaRPr lang="ru-RU" sz="3200" dirty="0"/>
          </a:p>
        </p:txBody>
      </p:sp>
      <p:graphicFrame>
        <p:nvGraphicFramePr>
          <p:cNvPr id="2" name="Схема 1">
            <a:extLst>
              <a:ext uri="{FF2B5EF4-FFF2-40B4-BE49-F238E27FC236}">
                <a16:creationId xmlns:a16="http://schemas.microsoft.com/office/drawing/2014/main" id="{64835F9D-784C-57A0-215E-1BF26EBE337D}"/>
              </a:ext>
            </a:extLst>
          </p:cNvPr>
          <p:cNvGraphicFramePr/>
          <p:nvPr>
            <p:extLst>
              <p:ext uri="{D42A27DB-BD31-4B8C-83A1-F6EECF244321}">
                <p14:modId xmlns:p14="http://schemas.microsoft.com/office/powerpoint/2010/main" val="3836752471"/>
              </p:ext>
            </p:extLst>
          </p:nvPr>
        </p:nvGraphicFramePr>
        <p:xfrm>
          <a:off x="203199" y="884420"/>
          <a:ext cx="11579069" cy="5793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7869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B8F3CD81-11B7-08B4-9692-B38DC91B3A89}"/>
              </a:ext>
            </a:extLst>
          </p:cNvPr>
          <p:cNvGraphicFramePr/>
          <p:nvPr>
            <p:extLst>
              <p:ext uri="{D42A27DB-BD31-4B8C-83A1-F6EECF244321}">
                <p14:modId xmlns:p14="http://schemas.microsoft.com/office/powerpoint/2010/main" val="1299894768"/>
              </p:ext>
            </p:extLst>
          </p:nvPr>
        </p:nvGraphicFramePr>
        <p:xfrm>
          <a:off x="203199" y="269823"/>
          <a:ext cx="11788931" cy="62059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52484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C1775F8D-6F63-B0A4-ED19-4FFCD18CB04E}"/>
              </a:ext>
            </a:extLst>
          </p:cNvPr>
          <p:cNvGraphicFramePr/>
          <p:nvPr>
            <p:extLst>
              <p:ext uri="{D42A27DB-BD31-4B8C-83A1-F6EECF244321}">
                <p14:modId xmlns:p14="http://schemas.microsoft.com/office/powerpoint/2010/main" val="2778595204"/>
              </p:ext>
            </p:extLst>
          </p:nvPr>
        </p:nvGraphicFramePr>
        <p:xfrm>
          <a:off x="338111" y="314794"/>
          <a:ext cx="11609050" cy="6235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7248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CC4D77C7-A2F5-F290-535A-7D446ED84653}"/>
              </a:ext>
            </a:extLst>
          </p:cNvPr>
          <p:cNvGraphicFramePr/>
          <p:nvPr>
            <p:extLst>
              <p:ext uri="{D42A27DB-BD31-4B8C-83A1-F6EECF244321}">
                <p14:modId xmlns:p14="http://schemas.microsoft.com/office/powerpoint/2010/main" val="3134143790"/>
              </p:ext>
            </p:extLst>
          </p:nvPr>
        </p:nvGraphicFramePr>
        <p:xfrm>
          <a:off x="293140" y="164893"/>
          <a:ext cx="11609050" cy="62808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371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EE7921E7-A7E2-13A0-0240-46D220A9B988}"/>
              </a:ext>
            </a:extLst>
          </p:cNvPr>
          <p:cNvGraphicFramePr/>
          <p:nvPr>
            <p:extLst>
              <p:ext uri="{D42A27DB-BD31-4B8C-83A1-F6EECF244321}">
                <p14:modId xmlns:p14="http://schemas.microsoft.com/office/powerpoint/2010/main" val="3054602125"/>
              </p:ext>
            </p:extLst>
          </p:nvPr>
        </p:nvGraphicFramePr>
        <p:xfrm>
          <a:off x="308130" y="251085"/>
          <a:ext cx="11489129" cy="6355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797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p:txBody>
          <a:bodyPr/>
          <a:lstStyle/>
          <a:p>
            <a:endParaRPr lang="ru-RU"/>
          </a:p>
        </p:txBody>
      </p:sp>
      <p:pic>
        <p:nvPicPr>
          <p:cNvPr id="1026" name="Picture 2" descr="Ayol – jumboq. Biroq olimlar jumboqlarni echishdan charchamayapti. Quyida  nafis jins vakillarining tanasiga xos ayrim jihatlar haqida faktlar  keltiramiz.">
            <a:extLst>
              <a:ext uri="{FF2B5EF4-FFF2-40B4-BE49-F238E27FC236}">
                <a16:creationId xmlns:a16="http://schemas.microsoft.com/office/drawing/2014/main" id="{E361F778-BC8E-8635-9747-D405A0221B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883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p:txBody>
          <a:bodyPr/>
          <a:lstStyle/>
          <a:p>
            <a:endParaRPr lang="ru-RU"/>
          </a:p>
        </p:txBody>
      </p:sp>
      <p:sp>
        <p:nvSpPr>
          <p:cNvPr id="2" name="Прямоугольник 1">
            <a:extLst>
              <a:ext uri="{FF2B5EF4-FFF2-40B4-BE49-F238E27FC236}">
                <a16:creationId xmlns:a16="http://schemas.microsoft.com/office/drawing/2014/main" id="{F37C272A-8091-534C-7149-367F9B7568F8}"/>
              </a:ext>
            </a:extLst>
          </p:cNvPr>
          <p:cNvSpPr/>
          <p:nvPr/>
        </p:nvSpPr>
        <p:spPr>
          <a:xfrm>
            <a:off x="914400" y="179882"/>
            <a:ext cx="10433154" cy="7195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err="1"/>
              <a:t>O’zbekiston</a:t>
            </a:r>
            <a:r>
              <a:rPr lang="en-US" b="1" dirty="0"/>
              <a:t> </a:t>
            </a:r>
            <a:r>
              <a:rPr lang="en-US" b="1" dirty="0" err="1"/>
              <a:t>Respublikasida</a:t>
            </a:r>
            <a:r>
              <a:rPr lang="en-US" b="1" dirty="0"/>
              <a:t> </a:t>
            </a:r>
            <a:r>
              <a:rPr lang="en-US" b="1" dirty="0" err="1"/>
              <a:t>fuqarolarning</a:t>
            </a:r>
            <a:r>
              <a:rPr lang="en-US" b="1" dirty="0"/>
              <a:t> </a:t>
            </a:r>
            <a:r>
              <a:rPr lang="en-US" b="1" dirty="0" err="1"/>
              <a:t>konstitutsiyaviy</a:t>
            </a:r>
            <a:r>
              <a:rPr lang="en-US" b="1" dirty="0"/>
              <a:t> </a:t>
            </a:r>
            <a:r>
              <a:rPr lang="en-US" b="1" dirty="0" err="1"/>
              <a:t>huquq</a:t>
            </a:r>
            <a:r>
              <a:rPr lang="en-US" b="1" dirty="0"/>
              <a:t> </a:t>
            </a:r>
            <a:r>
              <a:rPr lang="en-US" b="1" dirty="0" err="1"/>
              <a:t>va</a:t>
            </a:r>
            <a:r>
              <a:rPr lang="en-US" b="1" dirty="0"/>
              <a:t> </a:t>
            </a:r>
            <a:r>
              <a:rPr lang="en-US" b="1" dirty="0" err="1"/>
              <a:t>erkinliklari</a:t>
            </a:r>
            <a:r>
              <a:rPr lang="en-US" b="1" dirty="0"/>
              <a:t> </a:t>
            </a:r>
            <a:r>
              <a:rPr lang="en-US" b="1" dirty="0" err="1"/>
              <a:t>tushunchasi</a:t>
            </a:r>
            <a:endParaRPr lang="ru-RU" b="1" dirty="0"/>
          </a:p>
        </p:txBody>
      </p:sp>
      <p:graphicFrame>
        <p:nvGraphicFramePr>
          <p:cNvPr id="4" name="Схема 3">
            <a:extLst>
              <a:ext uri="{FF2B5EF4-FFF2-40B4-BE49-F238E27FC236}">
                <a16:creationId xmlns:a16="http://schemas.microsoft.com/office/drawing/2014/main" id="{1C64BB14-3091-C9C9-51D8-59161499E8ED}"/>
              </a:ext>
            </a:extLst>
          </p:cNvPr>
          <p:cNvGraphicFramePr/>
          <p:nvPr>
            <p:extLst>
              <p:ext uri="{D42A27DB-BD31-4B8C-83A1-F6EECF244321}">
                <p14:modId xmlns:p14="http://schemas.microsoft.com/office/powerpoint/2010/main" val="2440288300"/>
              </p:ext>
            </p:extLst>
          </p:nvPr>
        </p:nvGraphicFramePr>
        <p:xfrm>
          <a:off x="293140" y="1484026"/>
          <a:ext cx="11564079" cy="4954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7089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C8CF9915-0E68-14D6-76EC-30D2A4DDD322}"/>
              </a:ext>
            </a:extLst>
          </p:cNvPr>
          <p:cNvGraphicFramePr/>
          <p:nvPr>
            <p:extLst>
              <p:ext uri="{D42A27DB-BD31-4B8C-83A1-F6EECF244321}">
                <p14:modId xmlns:p14="http://schemas.microsoft.com/office/powerpoint/2010/main" val="215569816"/>
              </p:ext>
            </p:extLst>
          </p:nvPr>
        </p:nvGraphicFramePr>
        <p:xfrm>
          <a:off x="203200" y="284814"/>
          <a:ext cx="11669010" cy="6325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800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4CE30570-31B6-0357-4644-FA08886DDE5C}"/>
              </a:ext>
            </a:extLst>
          </p:cNvPr>
          <p:cNvGraphicFramePr/>
          <p:nvPr>
            <p:extLst>
              <p:ext uri="{D42A27DB-BD31-4B8C-83A1-F6EECF244321}">
                <p14:modId xmlns:p14="http://schemas.microsoft.com/office/powerpoint/2010/main" val="1350460995"/>
              </p:ext>
            </p:extLst>
          </p:nvPr>
        </p:nvGraphicFramePr>
        <p:xfrm>
          <a:off x="278151" y="194874"/>
          <a:ext cx="11534098" cy="6400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389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44E26C9-8510-D385-D3C5-F4B6DAE5F6DD}"/>
              </a:ext>
            </a:extLst>
          </p:cNvPr>
          <p:cNvSpPr/>
          <p:nvPr/>
        </p:nvSpPr>
        <p:spPr>
          <a:xfrm>
            <a:off x="630620" y="1600200"/>
            <a:ext cx="5234151" cy="48557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dirty="0">
                <a:solidFill>
                  <a:srgbClr val="000000"/>
                </a:solidFill>
                <a:effectLst/>
                <a:latin typeface="Times New Roman" panose="02020603050405020304" pitchFamily="18" charset="0"/>
              </a:rPr>
              <a:t>	</a:t>
            </a:r>
            <a:r>
              <a:rPr lang="uz-Latn-UZ" sz="1800" dirty="0">
                <a:solidFill>
                  <a:srgbClr val="000000"/>
                </a:solidFill>
                <a:effectLst/>
                <a:latin typeface="Times New Roman" panose="02020603050405020304" pitchFamily="18" charset="0"/>
              </a:rPr>
              <a:t>Oʻzbekiston Respublikasida insonning huquq va erkinliklari xalqaro huquqning umumeʼtirof etilgan normalariga binoan hamda ushbu Konstitutsiyaga muvofiq eʼtirof etiladi va kafolatlanadi. Inson huquq </a:t>
            </a:r>
            <a:endParaRPr lang="uz-Latn-UZ" dirty="0"/>
          </a:p>
          <a:p>
            <a:r>
              <a:rPr lang="uz-Latn-UZ" sz="1800" dirty="0">
                <a:solidFill>
                  <a:srgbClr val="000000"/>
                </a:solidFill>
                <a:effectLst/>
                <a:latin typeface="Times New Roman" panose="02020603050405020304" pitchFamily="18" charset="0"/>
              </a:rPr>
              <a:t>va erkinliklari har kimga tugʻilganidan boshlab tegishli boʻladi. </a:t>
            </a:r>
            <a:endParaRPr lang="uz-Latn-UZ" dirty="0"/>
          </a:p>
          <a:p>
            <a:r>
              <a:rPr lang="en-US" sz="1800" dirty="0">
                <a:solidFill>
                  <a:srgbClr val="000000"/>
                </a:solidFill>
                <a:effectLst/>
                <a:latin typeface="Times New Roman" panose="02020603050405020304" pitchFamily="18" charset="0"/>
              </a:rPr>
              <a:t>	</a:t>
            </a:r>
            <a:r>
              <a:rPr lang="uz-Latn-UZ" sz="1800" dirty="0">
                <a:solidFill>
                  <a:srgbClr val="000000"/>
                </a:solidFill>
                <a:effectLst/>
                <a:latin typeface="Times New Roman" panose="02020603050405020304" pitchFamily="18" charset="0"/>
              </a:rPr>
              <a:t>Oʻzbekiston Respublikasida barcha fuqarolar bir xil huquq va erkinliklarga ega boʻlib, jinsi, irqi, millati, tili, dini, eʼtiqodi, ijtimoiy kelib chiqishi, ijtimoiy mavqeidan qatʼi nazar, qonun oldida tengdirlar. </a:t>
            </a:r>
            <a:endParaRPr lang="uz-Latn-UZ" dirty="0"/>
          </a:p>
          <a:p>
            <a:r>
              <a:rPr lang="uz-Latn-UZ" sz="1800" dirty="0">
                <a:solidFill>
                  <a:srgbClr val="000000"/>
                </a:solidFill>
                <a:effectLst/>
                <a:latin typeface="Times New Roman" panose="02020603050405020304" pitchFamily="18" charset="0"/>
              </a:rPr>
              <a:t>Imtiyozlar faqat qonunga muvofiq belgilanadi va ijtimoiy adolat prinsiplariga mos boʻlishi shart. </a:t>
            </a:r>
            <a:endParaRPr lang="ru-RU" dirty="0"/>
          </a:p>
        </p:txBody>
      </p:sp>
      <p:sp>
        <p:nvSpPr>
          <p:cNvPr id="5" name="Прямоугольник 4">
            <a:extLst>
              <a:ext uri="{FF2B5EF4-FFF2-40B4-BE49-F238E27FC236}">
                <a16:creationId xmlns:a16="http://schemas.microsoft.com/office/drawing/2014/main" id="{98357385-0A7E-0014-297C-88606FF115A7}"/>
              </a:ext>
            </a:extLst>
          </p:cNvPr>
          <p:cNvSpPr/>
          <p:nvPr/>
        </p:nvSpPr>
        <p:spPr>
          <a:xfrm>
            <a:off x="599089" y="165538"/>
            <a:ext cx="5265681" cy="10641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sz="4400" b="1" dirty="0">
                <a:solidFill>
                  <a:srgbClr val="000000"/>
                </a:solidFill>
                <a:effectLst/>
                <a:latin typeface="Times New Roman" panose="02020603050405020304" pitchFamily="18" charset="0"/>
              </a:rPr>
              <a:t>19-modda.</a:t>
            </a:r>
            <a:endParaRPr lang="ru-RU" sz="4400" dirty="0"/>
          </a:p>
        </p:txBody>
      </p:sp>
      <p:pic>
        <p:nvPicPr>
          <p:cNvPr id="4098" name="Picture 2" descr="Huquq attestatsiya №4 – Info-Master.uz">
            <a:extLst>
              <a:ext uri="{FF2B5EF4-FFF2-40B4-BE49-F238E27FC236}">
                <a16:creationId xmlns:a16="http://schemas.microsoft.com/office/drawing/2014/main" id="{0B338E81-75D6-E7EA-0AE3-A40BA0501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7231" y="1092643"/>
            <a:ext cx="5604939" cy="5363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864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DE38905-E80A-E66E-C203-672F3C750952}"/>
              </a:ext>
            </a:extLst>
          </p:cNvPr>
          <p:cNvSpPr/>
          <p:nvPr/>
        </p:nvSpPr>
        <p:spPr>
          <a:xfrm>
            <a:off x="2096814" y="1182414"/>
            <a:ext cx="9727324" cy="5407572"/>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800" dirty="0">
                <a:solidFill>
                  <a:srgbClr val="000000"/>
                </a:solidFill>
                <a:effectLst/>
                <a:latin typeface="Times New Roman" panose="02020603050405020304" pitchFamily="18" charset="0"/>
              </a:rPr>
              <a:t>	</a:t>
            </a:r>
            <a:r>
              <a:rPr lang="uz-Latn-UZ" sz="2400" dirty="0">
                <a:solidFill>
                  <a:srgbClr val="000000"/>
                </a:solidFill>
                <a:effectLst/>
                <a:latin typeface="Times New Roman" panose="02020603050405020304" pitchFamily="18" charset="0"/>
              </a:rPr>
              <a:t>Har bir inson oʻz shaxsini erkin kamol toptirish huquqiga ega. </a:t>
            </a:r>
            <a:endParaRPr lang="uz-Latn-UZ" sz="2400" dirty="0"/>
          </a:p>
          <a:p>
            <a:pPr algn="just"/>
            <a:r>
              <a:rPr lang="uz-Latn-UZ" sz="2400" dirty="0">
                <a:solidFill>
                  <a:srgbClr val="000000"/>
                </a:solidFill>
                <a:effectLst/>
                <a:latin typeface="Times New Roman" panose="02020603050405020304" pitchFamily="18" charset="0"/>
              </a:rPr>
              <a:t>Hech kimga uning roziligisiz qonunchilikda belgilanmagan majburiyat </a:t>
            </a:r>
            <a:endParaRPr lang="uz-Latn-UZ" sz="2400" dirty="0"/>
          </a:p>
          <a:p>
            <a:pPr algn="just"/>
            <a:r>
              <a:rPr lang="uz-Latn-UZ" sz="2400" dirty="0">
                <a:solidFill>
                  <a:srgbClr val="000000"/>
                </a:solidFill>
                <a:effectLst/>
                <a:latin typeface="Times New Roman" panose="02020603050405020304" pitchFamily="18" charset="0"/>
              </a:rPr>
              <a:t>yuklatilishi mumkin emas.</a:t>
            </a:r>
            <a:endParaRPr lang="uz-Latn-UZ" sz="2400" dirty="0"/>
          </a:p>
          <a:p>
            <a:pPr algn="just"/>
            <a:r>
              <a:rPr lang="en-US" sz="2400" dirty="0">
                <a:solidFill>
                  <a:srgbClr val="000000"/>
                </a:solidFill>
                <a:effectLst/>
                <a:latin typeface="Times New Roman" panose="02020603050405020304" pitchFamily="18" charset="0"/>
              </a:rPr>
              <a:t>	</a:t>
            </a:r>
            <a:r>
              <a:rPr lang="uz-Latn-UZ" sz="2400" dirty="0">
                <a:solidFill>
                  <a:srgbClr val="000000"/>
                </a:solidFill>
                <a:effectLst/>
                <a:latin typeface="Times New Roman" panose="02020603050405020304" pitchFamily="18" charset="0"/>
              </a:rPr>
              <a:t>Inson oʻz huquq va erkinliklarini amalga oshirishda boshqa shaxslarning, </a:t>
            </a:r>
            <a:endParaRPr lang="uz-Latn-UZ" sz="2400" dirty="0"/>
          </a:p>
          <a:p>
            <a:pPr algn="just"/>
            <a:r>
              <a:rPr lang="uz-Latn-UZ" sz="2400" dirty="0">
                <a:solidFill>
                  <a:srgbClr val="000000"/>
                </a:solidFill>
                <a:effectLst/>
                <a:latin typeface="Times New Roman" panose="02020603050405020304" pitchFamily="18" charset="0"/>
              </a:rPr>
              <a:t>jamiyat hamda davlatning huquqlari, erkinliklari va qonuniy manfaatlariga putur </a:t>
            </a:r>
            <a:endParaRPr lang="uz-Latn-UZ" sz="2400" dirty="0"/>
          </a:p>
          <a:p>
            <a:pPr algn="just"/>
            <a:r>
              <a:rPr lang="uz-Latn-UZ" sz="2400" dirty="0">
                <a:solidFill>
                  <a:srgbClr val="000000"/>
                </a:solidFill>
                <a:effectLst/>
                <a:latin typeface="Times New Roman" panose="02020603050405020304" pitchFamily="18" charset="0"/>
              </a:rPr>
              <a:t>yetkazmasligi shart. </a:t>
            </a:r>
            <a:endParaRPr lang="uz-Latn-UZ" sz="2400" dirty="0"/>
          </a:p>
          <a:p>
            <a:pPr algn="just"/>
            <a:r>
              <a:rPr lang="en-US" sz="2400" dirty="0">
                <a:solidFill>
                  <a:srgbClr val="000000"/>
                </a:solidFill>
                <a:effectLst/>
                <a:latin typeface="Times New Roman" panose="02020603050405020304" pitchFamily="18" charset="0"/>
              </a:rPr>
              <a:t>	</a:t>
            </a:r>
            <a:r>
              <a:rPr lang="uz-Latn-UZ" sz="2400" dirty="0">
                <a:solidFill>
                  <a:srgbClr val="000000"/>
                </a:solidFill>
                <a:effectLst/>
                <a:latin typeface="Times New Roman" panose="02020603050405020304" pitchFamily="18" charset="0"/>
              </a:rPr>
              <a:t>Insonning huquq va erkinliklari faqat qonunga muvofiq va faqat </a:t>
            </a:r>
            <a:endParaRPr lang="uz-Latn-UZ" sz="2400" dirty="0"/>
          </a:p>
          <a:p>
            <a:pPr algn="just"/>
            <a:r>
              <a:rPr lang="uz-Latn-UZ" sz="2400" dirty="0">
                <a:solidFill>
                  <a:srgbClr val="000000"/>
                </a:solidFill>
                <a:effectLst/>
                <a:latin typeface="Times New Roman" panose="02020603050405020304" pitchFamily="18" charset="0"/>
              </a:rPr>
              <a:t>konstitutsiyaviy tuzumni, aholining sogʻligʻini, ijtimoiy axloqni, boshqa </a:t>
            </a:r>
            <a:endParaRPr lang="uz-Latn-UZ" sz="2400" dirty="0"/>
          </a:p>
          <a:p>
            <a:pPr algn="just"/>
            <a:r>
              <a:rPr lang="uz-Latn-UZ" sz="2400" dirty="0">
                <a:solidFill>
                  <a:srgbClr val="000000"/>
                </a:solidFill>
                <a:effectLst/>
                <a:latin typeface="Times New Roman" panose="02020603050405020304" pitchFamily="18" charset="0"/>
              </a:rPr>
              <a:t>shaxslarning huquq va erkinliklarini himoya qilish, jamoat xavfsizligini hamda </a:t>
            </a:r>
            <a:endParaRPr lang="uz-Latn-UZ" sz="2400" dirty="0"/>
          </a:p>
          <a:p>
            <a:pPr algn="just"/>
            <a:r>
              <a:rPr lang="uz-Latn-UZ" sz="2400" dirty="0">
                <a:solidFill>
                  <a:srgbClr val="000000"/>
                </a:solidFill>
                <a:effectLst/>
                <a:latin typeface="Times New Roman" panose="02020603050405020304" pitchFamily="18" charset="0"/>
              </a:rPr>
              <a:t>jamoat tartibini taʼminlash maqsadida zarur boʻlgan doirada cheklanishi </a:t>
            </a:r>
            <a:endParaRPr lang="uz-Latn-UZ" sz="2400" dirty="0"/>
          </a:p>
          <a:p>
            <a:pPr algn="just"/>
            <a:r>
              <a:rPr lang="uz-Latn-UZ" sz="2400" dirty="0">
                <a:solidFill>
                  <a:srgbClr val="000000"/>
                </a:solidFill>
                <a:effectLst/>
                <a:latin typeface="Times New Roman" panose="02020603050405020304" pitchFamily="18" charset="0"/>
              </a:rPr>
              <a:t>mumkin. </a:t>
            </a:r>
            <a:endParaRPr lang="ru-RU" sz="2400" dirty="0"/>
          </a:p>
        </p:txBody>
      </p:sp>
      <p:sp>
        <p:nvSpPr>
          <p:cNvPr id="4" name="Прямоугольник 3">
            <a:extLst>
              <a:ext uri="{FF2B5EF4-FFF2-40B4-BE49-F238E27FC236}">
                <a16:creationId xmlns:a16="http://schemas.microsoft.com/office/drawing/2014/main" id="{CD788B62-3394-EBEC-244A-06158FBB179E}"/>
              </a:ext>
            </a:extLst>
          </p:cNvPr>
          <p:cNvSpPr/>
          <p:nvPr/>
        </p:nvSpPr>
        <p:spPr>
          <a:xfrm>
            <a:off x="189186" y="94976"/>
            <a:ext cx="9727324" cy="945548"/>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uz-Latn-UZ" sz="5400" b="1" dirty="0">
                <a:solidFill>
                  <a:srgbClr val="000000"/>
                </a:solidFill>
                <a:effectLst/>
                <a:latin typeface="Times New Roman" panose="02020603050405020304" pitchFamily="18" charset="0"/>
              </a:rPr>
              <a:t>21-modda.</a:t>
            </a:r>
            <a:endParaRPr lang="ru-RU" sz="5400" dirty="0"/>
          </a:p>
        </p:txBody>
      </p:sp>
    </p:spTree>
    <p:extLst>
      <p:ext uri="{BB962C8B-B14F-4D97-AF65-F5344CB8AC3E}">
        <p14:creationId xmlns:p14="http://schemas.microsoft.com/office/powerpoint/2010/main" val="435837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a:xfrm>
            <a:off x="1524000" y="254833"/>
            <a:ext cx="9144000" cy="644577"/>
          </a:xfrm>
        </p:spPr>
        <p:txBody>
          <a:bodyPr>
            <a:normAutofit/>
          </a:bodyPr>
          <a:lstStyle/>
          <a:p>
            <a:r>
              <a:rPr lang="uz-Latn-UZ" sz="4000" b="1" dirty="0">
                <a:solidFill>
                  <a:srgbClr val="000000"/>
                </a:solidFill>
                <a:effectLst/>
                <a:latin typeface="Times New Roman" panose="02020603050405020304" pitchFamily="18" charset="0"/>
              </a:rPr>
              <a:t>Shaxsiy huquq va erkinliklar</a:t>
            </a:r>
            <a:endParaRPr lang="ru-RU" sz="4000" dirty="0"/>
          </a:p>
        </p:txBody>
      </p:sp>
      <p:graphicFrame>
        <p:nvGraphicFramePr>
          <p:cNvPr id="2" name="Схема 1">
            <a:extLst>
              <a:ext uri="{FF2B5EF4-FFF2-40B4-BE49-F238E27FC236}">
                <a16:creationId xmlns:a16="http://schemas.microsoft.com/office/drawing/2014/main" id="{DB28DF57-5C1C-2A8A-B87E-B684E4277756}"/>
              </a:ext>
            </a:extLst>
          </p:cNvPr>
          <p:cNvGraphicFramePr/>
          <p:nvPr>
            <p:extLst>
              <p:ext uri="{D42A27DB-BD31-4B8C-83A1-F6EECF244321}">
                <p14:modId xmlns:p14="http://schemas.microsoft.com/office/powerpoint/2010/main" val="691415348"/>
              </p:ext>
            </p:extLst>
          </p:nvPr>
        </p:nvGraphicFramePr>
        <p:xfrm>
          <a:off x="-1" y="1000594"/>
          <a:ext cx="11812249" cy="5703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3472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a:extLst>
              <a:ext uri="{FF2B5EF4-FFF2-40B4-BE49-F238E27FC236}">
                <a16:creationId xmlns:a16="http://schemas.microsoft.com/office/drawing/2014/main" id="{E4B82E00-B64D-A40D-D4CE-F0492FC8E4FE}"/>
              </a:ext>
            </a:extLst>
          </p:cNvPr>
          <p:cNvGraphicFramePr/>
          <p:nvPr>
            <p:extLst>
              <p:ext uri="{D42A27DB-BD31-4B8C-83A1-F6EECF244321}">
                <p14:modId xmlns:p14="http://schemas.microsoft.com/office/powerpoint/2010/main" val="4036298525"/>
              </p:ext>
            </p:extLst>
          </p:nvPr>
        </p:nvGraphicFramePr>
        <p:xfrm>
          <a:off x="0" y="149902"/>
          <a:ext cx="11917180" cy="6483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7888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ED5511A9-2EF7-C54D-2762-F9744B501932}"/>
              </a:ext>
            </a:extLst>
          </p:cNvPr>
          <p:cNvSpPr>
            <a:spLocks noGrp="1"/>
          </p:cNvSpPr>
          <p:nvPr>
            <p:ph type="subTitle" idx="1"/>
          </p:nvPr>
        </p:nvSpPr>
        <p:spPr>
          <a:xfrm>
            <a:off x="1524000" y="299803"/>
            <a:ext cx="9144000" cy="659567"/>
          </a:xfrm>
        </p:spPr>
        <p:txBody>
          <a:bodyPr>
            <a:noAutofit/>
          </a:bodyPr>
          <a:lstStyle/>
          <a:p>
            <a:r>
              <a:rPr lang="uz-Latn-UZ" sz="4400" b="1" dirty="0">
                <a:solidFill>
                  <a:srgbClr val="000000"/>
                </a:solidFill>
                <a:effectLst/>
                <a:latin typeface="Times New Roman" panose="02020603050405020304" pitchFamily="18" charset="0"/>
              </a:rPr>
              <a:t>Siyosiy huquqlar</a:t>
            </a:r>
            <a:endParaRPr lang="ru-RU" sz="4400" dirty="0"/>
          </a:p>
        </p:txBody>
      </p:sp>
      <p:graphicFrame>
        <p:nvGraphicFramePr>
          <p:cNvPr id="2" name="Схема 1">
            <a:extLst>
              <a:ext uri="{FF2B5EF4-FFF2-40B4-BE49-F238E27FC236}">
                <a16:creationId xmlns:a16="http://schemas.microsoft.com/office/drawing/2014/main" id="{535ABA76-0B24-358E-C1F5-72614E84B752}"/>
              </a:ext>
            </a:extLst>
          </p:cNvPr>
          <p:cNvGraphicFramePr/>
          <p:nvPr>
            <p:extLst>
              <p:ext uri="{D42A27DB-BD31-4B8C-83A1-F6EECF244321}">
                <p14:modId xmlns:p14="http://schemas.microsoft.com/office/powerpoint/2010/main" val="1607217505"/>
              </p:ext>
            </p:extLst>
          </p:nvPr>
        </p:nvGraphicFramePr>
        <p:xfrm>
          <a:off x="143238" y="1139252"/>
          <a:ext cx="11728971" cy="54189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74795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1119</Words>
  <Application>Microsoft Office PowerPoint</Application>
  <PresentationFormat>Широкоэкранный</PresentationFormat>
  <Paragraphs>117</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arolovagavhar@gmail.com</dc:creator>
  <cp:lastModifiedBy>Gavhar Aralova</cp:lastModifiedBy>
  <cp:revision>3</cp:revision>
  <dcterms:created xsi:type="dcterms:W3CDTF">2024-05-02T18:12:16Z</dcterms:created>
  <dcterms:modified xsi:type="dcterms:W3CDTF">2025-01-09T11:56:54Z</dcterms:modified>
</cp:coreProperties>
</file>