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67" r:id="rId2"/>
    <p:sldId id="266" r:id="rId3"/>
    <p:sldId id="287" r:id="rId4"/>
    <p:sldId id="288" r:id="rId5"/>
    <p:sldId id="289" r:id="rId6"/>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ru-RU" altLang="ru-RU"/>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51"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pic>
              <p:nvPicPr>
                <p:cNvPr id="42" name="Picture 18"/>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9"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ru-RU"/>
            </a:p>
          </p:txBody>
        </p:sp>
      </p:grpSp>
      <p:sp>
        <p:nvSpPr>
          <p:cNvPr id="15417" name="Rectangle 57"/>
          <p:cNvSpPr>
            <a:spLocks noGrp="1" noChangeArrowheads="1"/>
          </p:cNvSpPr>
          <p:nvPr>
            <p:ph type="ctrTitle" sz="quarter"/>
          </p:nvPr>
        </p:nvSpPr>
        <p:spPr>
          <a:xfrm>
            <a:off x="685800" y="1370013"/>
            <a:ext cx="6965950" cy="2057400"/>
          </a:xfrm>
        </p:spPr>
        <p:txBody>
          <a:bodyPr/>
          <a:lstStyle>
            <a:lvl1pPr>
              <a:defRPr/>
            </a:lvl1pPr>
          </a:lstStyle>
          <a:p>
            <a:pPr lvl="0"/>
            <a:r>
              <a:rPr lang="ru-RU" altLang="ru-RU" noProof="0" smtClean="0"/>
              <a:t>Образец заголовка</a:t>
            </a:r>
          </a:p>
        </p:txBody>
      </p:sp>
      <p:sp>
        <p:nvSpPr>
          <p:cNvPr id="15418"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ru-RU" altLang="ru-RU" noProof="0" smtClean="0"/>
              <a:t>Образец подзаголовка</a:t>
            </a:r>
          </a:p>
        </p:txBody>
      </p:sp>
      <p:sp>
        <p:nvSpPr>
          <p:cNvPr id="59" name="Rectangle 59"/>
          <p:cNvSpPr>
            <a:spLocks noGrp="1" noChangeArrowheads="1"/>
          </p:cNvSpPr>
          <p:nvPr>
            <p:ph type="dt" sz="quarter" idx="10"/>
          </p:nvPr>
        </p:nvSpPr>
        <p:spPr/>
        <p:txBody>
          <a:bodyPr/>
          <a:lstStyle>
            <a:lvl1pPr>
              <a:defRPr smtClean="0"/>
            </a:lvl1pPr>
          </a:lstStyle>
          <a:p>
            <a:pPr>
              <a:defRPr/>
            </a:pPr>
            <a:endParaRPr lang="ru-RU" altLang="ru-RU"/>
          </a:p>
        </p:txBody>
      </p:sp>
      <p:sp>
        <p:nvSpPr>
          <p:cNvPr id="60" name="Rectangle 60"/>
          <p:cNvSpPr>
            <a:spLocks noGrp="1" noChangeArrowheads="1"/>
          </p:cNvSpPr>
          <p:nvPr>
            <p:ph type="ftr" sz="quarter" idx="11"/>
          </p:nvPr>
        </p:nvSpPr>
        <p:spPr/>
        <p:txBody>
          <a:bodyPr/>
          <a:lstStyle>
            <a:lvl1pPr>
              <a:defRPr smtClean="0"/>
            </a:lvl1pPr>
          </a:lstStyle>
          <a:p>
            <a:pPr>
              <a:defRPr/>
            </a:pPr>
            <a:endParaRPr lang="ru-RU" altLang="ru-RU"/>
          </a:p>
        </p:txBody>
      </p:sp>
      <p:sp>
        <p:nvSpPr>
          <p:cNvPr id="61" name="Rectangle 61"/>
          <p:cNvSpPr>
            <a:spLocks noGrp="1" noChangeArrowheads="1"/>
          </p:cNvSpPr>
          <p:nvPr>
            <p:ph type="sldNum" sz="quarter" idx="12"/>
          </p:nvPr>
        </p:nvSpPr>
        <p:spPr/>
        <p:txBody>
          <a:bodyPr/>
          <a:lstStyle>
            <a:lvl1pPr>
              <a:defRPr smtClean="0"/>
            </a:lvl1pPr>
          </a:lstStyle>
          <a:p>
            <a:pPr>
              <a:defRPr/>
            </a:pPr>
            <a:fld id="{F684A05B-B1A7-488D-9AD3-C9DE42E160BD}" type="slidenum">
              <a:rPr lang="ru-RU" altLang="ru-RU"/>
              <a:pPr>
                <a:defRPr/>
              </a:pPr>
              <a:t>‹#›</a:t>
            </a:fld>
            <a:endParaRPr lang="ru-RU" altLang="ru-RU"/>
          </a:p>
        </p:txBody>
      </p:sp>
    </p:spTree>
    <p:extLst>
      <p:ext uri="{BB962C8B-B14F-4D97-AF65-F5344CB8AC3E}">
        <p14:creationId xmlns:p14="http://schemas.microsoft.com/office/powerpoint/2010/main" val="3008566166"/>
      </p:ext>
    </p:extLst>
  </p:cSld>
  <p:clrMapOvr>
    <a:masterClrMapping/>
  </p:clrMapOvr>
  <p:transition>
    <p:cover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1"/>
          <p:cNvSpPr>
            <a:spLocks noGrp="1" noChangeArrowheads="1"/>
          </p:cNvSpPr>
          <p:nvPr>
            <p:ph type="sldNum" sz="quarter" idx="12"/>
          </p:nvPr>
        </p:nvSpPr>
        <p:spPr>
          <a:ln/>
        </p:spPr>
        <p:txBody>
          <a:bodyPr/>
          <a:lstStyle>
            <a:lvl1pPr>
              <a:defRPr/>
            </a:lvl1pPr>
          </a:lstStyle>
          <a:p>
            <a:pPr>
              <a:defRPr/>
            </a:pPr>
            <a:fld id="{C19BF5C5-A43C-4F6A-85A6-644344C12912}" type="slidenum">
              <a:rPr lang="ru-RU" altLang="ru-RU"/>
              <a:pPr>
                <a:defRPr/>
              </a:pPr>
              <a:t>‹#›</a:t>
            </a:fld>
            <a:endParaRPr lang="ru-RU" altLang="ru-RU"/>
          </a:p>
        </p:txBody>
      </p:sp>
    </p:spTree>
    <p:extLst>
      <p:ext uri="{BB962C8B-B14F-4D97-AF65-F5344CB8AC3E}">
        <p14:creationId xmlns:p14="http://schemas.microsoft.com/office/powerpoint/2010/main" val="1831119496"/>
      </p:ext>
    </p:extLst>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827713" y="227013"/>
            <a:ext cx="1868487" cy="58689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19075" y="227013"/>
            <a:ext cx="5456238" cy="58689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1"/>
          <p:cNvSpPr>
            <a:spLocks noGrp="1" noChangeArrowheads="1"/>
          </p:cNvSpPr>
          <p:nvPr>
            <p:ph type="sldNum" sz="quarter" idx="12"/>
          </p:nvPr>
        </p:nvSpPr>
        <p:spPr>
          <a:ln/>
        </p:spPr>
        <p:txBody>
          <a:bodyPr/>
          <a:lstStyle>
            <a:lvl1pPr>
              <a:defRPr/>
            </a:lvl1pPr>
          </a:lstStyle>
          <a:p>
            <a:pPr>
              <a:defRPr/>
            </a:pPr>
            <a:fld id="{00B1B94C-3FA2-4DBC-98B1-C3BCF468A476}" type="slidenum">
              <a:rPr lang="ru-RU" altLang="ru-RU"/>
              <a:pPr>
                <a:defRPr/>
              </a:pPr>
              <a:t>‹#›</a:t>
            </a:fld>
            <a:endParaRPr lang="ru-RU" altLang="ru-RU"/>
          </a:p>
        </p:txBody>
      </p:sp>
    </p:spTree>
    <p:extLst>
      <p:ext uri="{BB962C8B-B14F-4D97-AF65-F5344CB8AC3E}">
        <p14:creationId xmlns:p14="http://schemas.microsoft.com/office/powerpoint/2010/main" val="3847278339"/>
      </p:ext>
    </p:extLst>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1"/>
          <p:cNvSpPr>
            <a:spLocks noGrp="1" noChangeArrowheads="1"/>
          </p:cNvSpPr>
          <p:nvPr>
            <p:ph type="sldNum" sz="quarter" idx="12"/>
          </p:nvPr>
        </p:nvSpPr>
        <p:spPr>
          <a:ln/>
        </p:spPr>
        <p:txBody>
          <a:bodyPr/>
          <a:lstStyle>
            <a:lvl1pPr>
              <a:defRPr/>
            </a:lvl1pPr>
          </a:lstStyle>
          <a:p>
            <a:pPr>
              <a:defRPr/>
            </a:pPr>
            <a:fld id="{51240DE3-D470-45BD-9C6D-8B6D53BEDD55}" type="slidenum">
              <a:rPr lang="ru-RU" altLang="ru-RU"/>
              <a:pPr>
                <a:defRPr/>
              </a:pPr>
              <a:t>‹#›</a:t>
            </a:fld>
            <a:endParaRPr lang="ru-RU" altLang="ru-RU"/>
          </a:p>
        </p:txBody>
      </p:sp>
    </p:spTree>
    <p:extLst>
      <p:ext uri="{BB962C8B-B14F-4D97-AF65-F5344CB8AC3E}">
        <p14:creationId xmlns:p14="http://schemas.microsoft.com/office/powerpoint/2010/main" val="1800915839"/>
      </p:ext>
    </p:extLst>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1"/>
          <p:cNvSpPr>
            <a:spLocks noGrp="1" noChangeArrowheads="1"/>
          </p:cNvSpPr>
          <p:nvPr>
            <p:ph type="sldNum" sz="quarter" idx="12"/>
          </p:nvPr>
        </p:nvSpPr>
        <p:spPr>
          <a:ln/>
        </p:spPr>
        <p:txBody>
          <a:bodyPr/>
          <a:lstStyle>
            <a:lvl1pPr>
              <a:defRPr/>
            </a:lvl1pPr>
          </a:lstStyle>
          <a:p>
            <a:pPr>
              <a:defRPr/>
            </a:pPr>
            <a:fld id="{ACFE601E-CC68-4DDB-B5B5-F887B9037BE4}" type="slidenum">
              <a:rPr lang="ru-RU" altLang="ru-RU"/>
              <a:pPr>
                <a:defRPr/>
              </a:pPr>
              <a:t>‹#›</a:t>
            </a:fld>
            <a:endParaRPr lang="ru-RU" altLang="ru-RU"/>
          </a:p>
        </p:txBody>
      </p:sp>
    </p:spTree>
    <p:extLst>
      <p:ext uri="{BB962C8B-B14F-4D97-AF65-F5344CB8AC3E}">
        <p14:creationId xmlns:p14="http://schemas.microsoft.com/office/powerpoint/2010/main" val="3086761044"/>
      </p:ext>
    </p:extLst>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63525" y="1598613"/>
            <a:ext cx="3616325" cy="44973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032250" y="1598613"/>
            <a:ext cx="3617913" cy="44973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1"/>
          <p:cNvSpPr>
            <a:spLocks noGrp="1" noChangeArrowheads="1"/>
          </p:cNvSpPr>
          <p:nvPr>
            <p:ph type="sldNum" sz="quarter" idx="12"/>
          </p:nvPr>
        </p:nvSpPr>
        <p:spPr>
          <a:ln/>
        </p:spPr>
        <p:txBody>
          <a:bodyPr/>
          <a:lstStyle>
            <a:lvl1pPr>
              <a:defRPr/>
            </a:lvl1pPr>
          </a:lstStyle>
          <a:p>
            <a:pPr>
              <a:defRPr/>
            </a:pPr>
            <a:fld id="{7C319B94-14F2-496D-8A9B-F3E422B2B914}" type="slidenum">
              <a:rPr lang="ru-RU" altLang="ru-RU"/>
              <a:pPr>
                <a:defRPr/>
              </a:pPr>
              <a:t>‹#›</a:t>
            </a:fld>
            <a:endParaRPr lang="ru-RU" altLang="ru-RU"/>
          </a:p>
        </p:txBody>
      </p:sp>
    </p:spTree>
    <p:extLst>
      <p:ext uri="{BB962C8B-B14F-4D97-AF65-F5344CB8AC3E}">
        <p14:creationId xmlns:p14="http://schemas.microsoft.com/office/powerpoint/2010/main" val="1921349814"/>
      </p:ext>
    </p:extLst>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1"/>
          <p:cNvSpPr>
            <a:spLocks noGrp="1" noChangeArrowheads="1"/>
          </p:cNvSpPr>
          <p:nvPr>
            <p:ph type="sldNum" sz="quarter" idx="12"/>
          </p:nvPr>
        </p:nvSpPr>
        <p:spPr>
          <a:ln/>
        </p:spPr>
        <p:txBody>
          <a:bodyPr/>
          <a:lstStyle>
            <a:lvl1pPr>
              <a:defRPr/>
            </a:lvl1pPr>
          </a:lstStyle>
          <a:p>
            <a:pPr>
              <a:defRPr/>
            </a:pPr>
            <a:fld id="{F8B8F512-D7CF-4659-A444-DDEEF2734048}" type="slidenum">
              <a:rPr lang="ru-RU" altLang="ru-RU"/>
              <a:pPr>
                <a:defRPr/>
              </a:pPr>
              <a:t>‹#›</a:t>
            </a:fld>
            <a:endParaRPr lang="ru-RU" altLang="ru-RU"/>
          </a:p>
        </p:txBody>
      </p:sp>
    </p:spTree>
    <p:extLst>
      <p:ext uri="{BB962C8B-B14F-4D97-AF65-F5344CB8AC3E}">
        <p14:creationId xmlns:p14="http://schemas.microsoft.com/office/powerpoint/2010/main" val="4094993916"/>
      </p:ext>
    </p:extLst>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1"/>
          <p:cNvSpPr>
            <a:spLocks noGrp="1" noChangeArrowheads="1"/>
          </p:cNvSpPr>
          <p:nvPr>
            <p:ph type="sldNum" sz="quarter" idx="12"/>
          </p:nvPr>
        </p:nvSpPr>
        <p:spPr>
          <a:ln/>
        </p:spPr>
        <p:txBody>
          <a:bodyPr/>
          <a:lstStyle>
            <a:lvl1pPr>
              <a:defRPr/>
            </a:lvl1pPr>
          </a:lstStyle>
          <a:p>
            <a:pPr>
              <a:defRPr/>
            </a:pPr>
            <a:fld id="{76FCDCE0-87EA-4447-BB2F-0C0EB2C66416}" type="slidenum">
              <a:rPr lang="ru-RU" altLang="ru-RU"/>
              <a:pPr>
                <a:defRPr/>
              </a:pPr>
              <a:t>‹#›</a:t>
            </a:fld>
            <a:endParaRPr lang="ru-RU" altLang="ru-RU"/>
          </a:p>
        </p:txBody>
      </p:sp>
    </p:spTree>
    <p:extLst>
      <p:ext uri="{BB962C8B-B14F-4D97-AF65-F5344CB8AC3E}">
        <p14:creationId xmlns:p14="http://schemas.microsoft.com/office/powerpoint/2010/main" val="3325279038"/>
      </p:ext>
    </p:extLst>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1"/>
          <p:cNvSpPr>
            <a:spLocks noGrp="1" noChangeArrowheads="1"/>
          </p:cNvSpPr>
          <p:nvPr>
            <p:ph type="sldNum" sz="quarter" idx="12"/>
          </p:nvPr>
        </p:nvSpPr>
        <p:spPr>
          <a:ln/>
        </p:spPr>
        <p:txBody>
          <a:bodyPr/>
          <a:lstStyle>
            <a:lvl1pPr>
              <a:defRPr/>
            </a:lvl1pPr>
          </a:lstStyle>
          <a:p>
            <a:pPr>
              <a:defRPr/>
            </a:pPr>
            <a:fld id="{52FF72CE-158F-4435-93EE-DF13F686F5C3}" type="slidenum">
              <a:rPr lang="ru-RU" altLang="ru-RU"/>
              <a:pPr>
                <a:defRPr/>
              </a:pPr>
              <a:t>‹#›</a:t>
            </a:fld>
            <a:endParaRPr lang="ru-RU" altLang="ru-RU"/>
          </a:p>
        </p:txBody>
      </p:sp>
    </p:spTree>
    <p:extLst>
      <p:ext uri="{BB962C8B-B14F-4D97-AF65-F5344CB8AC3E}">
        <p14:creationId xmlns:p14="http://schemas.microsoft.com/office/powerpoint/2010/main" val="3179131035"/>
      </p:ext>
    </p:extLst>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1"/>
          <p:cNvSpPr>
            <a:spLocks noGrp="1" noChangeArrowheads="1"/>
          </p:cNvSpPr>
          <p:nvPr>
            <p:ph type="sldNum" sz="quarter" idx="12"/>
          </p:nvPr>
        </p:nvSpPr>
        <p:spPr>
          <a:ln/>
        </p:spPr>
        <p:txBody>
          <a:bodyPr/>
          <a:lstStyle>
            <a:lvl1pPr>
              <a:defRPr/>
            </a:lvl1pPr>
          </a:lstStyle>
          <a:p>
            <a:pPr>
              <a:defRPr/>
            </a:pPr>
            <a:fld id="{842BA2B1-26C6-496A-A697-F18EE13A858B}" type="slidenum">
              <a:rPr lang="ru-RU" altLang="ru-RU"/>
              <a:pPr>
                <a:defRPr/>
              </a:pPr>
              <a:t>‹#›</a:t>
            </a:fld>
            <a:endParaRPr lang="ru-RU" altLang="ru-RU"/>
          </a:p>
        </p:txBody>
      </p:sp>
    </p:spTree>
    <p:extLst>
      <p:ext uri="{BB962C8B-B14F-4D97-AF65-F5344CB8AC3E}">
        <p14:creationId xmlns:p14="http://schemas.microsoft.com/office/powerpoint/2010/main" val="2627271251"/>
      </p:ext>
    </p:extLst>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59"/>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60"/>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1"/>
          <p:cNvSpPr>
            <a:spLocks noGrp="1" noChangeArrowheads="1"/>
          </p:cNvSpPr>
          <p:nvPr>
            <p:ph type="sldNum" sz="quarter" idx="12"/>
          </p:nvPr>
        </p:nvSpPr>
        <p:spPr>
          <a:ln/>
        </p:spPr>
        <p:txBody>
          <a:bodyPr/>
          <a:lstStyle>
            <a:lvl1pPr>
              <a:defRPr/>
            </a:lvl1pPr>
          </a:lstStyle>
          <a:p>
            <a:pPr>
              <a:defRPr/>
            </a:pPr>
            <a:fld id="{8849F13C-D45E-4F93-9EE2-B85D02C9E05C}" type="slidenum">
              <a:rPr lang="ru-RU" altLang="ru-RU"/>
              <a:pPr>
                <a:defRPr/>
              </a:pPr>
              <a:t>‹#›</a:t>
            </a:fld>
            <a:endParaRPr lang="ru-RU" altLang="ru-RU"/>
          </a:p>
        </p:txBody>
      </p:sp>
    </p:spTree>
    <p:extLst>
      <p:ext uri="{BB962C8B-B14F-4D97-AF65-F5344CB8AC3E}">
        <p14:creationId xmlns:p14="http://schemas.microsoft.com/office/powerpoint/2010/main" val="243102152"/>
      </p:ext>
    </p:extLst>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59875" cy="6870700"/>
            <a:chOff x="0" y="0"/>
            <a:chExt cx="5770" cy="4328"/>
          </a:xfrm>
        </p:grpSpPr>
        <p:sp>
          <p:nvSpPr>
            <p:cNvPr id="103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103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14341"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ru-RU" altLang="ru-RU"/>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8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1078"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1079"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80"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81"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82"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83"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pic>
              <p:nvPicPr>
                <p:cNvPr id="1069" name="Picture 18"/>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19"/>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20"/>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21"/>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22"/>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23"/>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24"/>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25"/>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8"/>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9"/>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30"/>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31"/>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2"/>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3"/>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4"/>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5"/>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6"/>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7"/>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8"/>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9"/>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40"/>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3" name="Picture 41"/>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2"/>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 name="Picture 43"/>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6" name="Picture 44"/>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5"/>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4383"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4384"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4389"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04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kumimoji="1" lang="ru-RU" altLang="ru-RU"/>
            </a:p>
          </p:txBody>
        </p:sp>
        <p:sp>
          <p:nvSpPr>
            <p:cNvPr id="14391"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ru-RU"/>
            </a:p>
          </p:txBody>
        </p:sp>
        <p:sp>
          <p:nvSpPr>
            <p:cNvPr id="1046"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ru-RU"/>
            </a:p>
          </p:txBody>
        </p:sp>
      </p:grpSp>
      <p:sp>
        <p:nvSpPr>
          <p:cNvPr id="14393"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4394"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4395"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ru-RU" altLang="ru-RU"/>
          </a:p>
        </p:txBody>
      </p:sp>
      <p:sp>
        <p:nvSpPr>
          <p:cNvPr id="14396"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ru-RU" altLang="ru-RU"/>
          </a:p>
        </p:txBody>
      </p:sp>
      <p:sp>
        <p:nvSpPr>
          <p:cNvPr id="14397"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6FDA2FAE-41F8-47DA-AFA3-7767A445C5D2}"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4393"/>
                                        </p:tgtEl>
                                        <p:attrNameLst>
                                          <p:attrName>style.visibility</p:attrName>
                                        </p:attrNameLst>
                                      </p:cBhvr>
                                      <p:to>
                                        <p:strVal val="visible"/>
                                      </p:to>
                                    </p:set>
                                    <p:anim calcmode="lin" valueType="num">
                                      <p:cBhvr>
                                        <p:cTn id="7" dur="2000" fill="hold"/>
                                        <p:tgtEl>
                                          <p:spTgt spid="14393"/>
                                        </p:tgtEl>
                                        <p:attrNameLst>
                                          <p:attrName>ppt_w</p:attrName>
                                        </p:attrNameLst>
                                      </p:cBhvr>
                                      <p:tavLst>
                                        <p:tav tm="0">
                                          <p:val>
                                            <p:strVal val="#ppt_w*2.5"/>
                                          </p:val>
                                        </p:tav>
                                        <p:tav tm="100000">
                                          <p:val>
                                            <p:strVal val="#ppt_w"/>
                                          </p:val>
                                        </p:tav>
                                      </p:tavLst>
                                    </p:anim>
                                    <p:anim calcmode="lin" valueType="num">
                                      <p:cBhvr>
                                        <p:cTn id="8" dur="2000" fill="hold"/>
                                        <p:tgtEl>
                                          <p:spTgt spid="14393"/>
                                        </p:tgtEl>
                                        <p:attrNameLst>
                                          <p:attrName>ppt_h</p:attrName>
                                        </p:attrNameLst>
                                      </p:cBhvr>
                                      <p:tavLst>
                                        <p:tav tm="0">
                                          <p:val>
                                            <p:strVal val="#ppt_h"/>
                                          </p:val>
                                        </p:tav>
                                        <p:tav tm="100000">
                                          <p:val>
                                            <p:strVal val="#ppt_h"/>
                                          </p:val>
                                        </p:tav>
                                      </p:tavLst>
                                    </p:anim>
                                    <p:anim calcmode="lin" valueType="num">
                                      <p:cBhvr>
                                        <p:cTn id="9" dur="2000" fill="hold"/>
                                        <p:tgtEl>
                                          <p:spTgt spid="14393"/>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4393"/>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439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394">
                                            <p:txEl>
                                              <p:pRg st="0" end="0"/>
                                            </p:txEl>
                                          </p:spTgt>
                                        </p:tgtEl>
                                        <p:attrNameLst>
                                          <p:attrName>style.visibility</p:attrName>
                                        </p:attrNameLst>
                                      </p:cBhvr>
                                      <p:to>
                                        <p:strVal val="visible"/>
                                      </p:to>
                                    </p:set>
                                    <p:animEffect transition="in" filter="wipe(left)">
                                      <p:cBhvr>
                                        <p:cTn id="16" dur="500"/>
                                        <p:tgtEl>
                                          <p:spTgt spid="14394">
                                            <p:txEl>
                                              <p:pRg st="0" end="0"/>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4394">
                                            <p:txEl>
                                              <p:pRg st="1" end="1"/>
                                            </p:txEl>
                                          </p:spTgt>
                                        </p:tgtEl>
                                        <p:attrNameLst>
                                          <p:attrName>style.visibility</p:attrName>
                                        </p:attrNameLst>
                                      </p:cBhvr>
                                      <p:to>
                                        <p:strVal val="visible"/>
                                      </p:to>
                                    </p:set>
                                    <p:animEffect transition="in" filter="wipe(left)">
                                      <p:cBhvr>
                                        <p:cTn id="19" dur="500"/>
                                        <p:tgtEl>
                                          <p:spTgt spid="14394">
                                            <p:txEl>
                                              <p:pRg st="1" end="1"/>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4394">
                                            <p:txEl>
                                              <p:pRg st="2" end="2"/>
                                            </p:txEl>
                                          </p:spTgt>
                                        </p:tgtEl>
                                        <p:attrNameLst>
                                          <p:attrName>style.visibility</p:attrName>
                                        </p:attrNameLst>
                                      </p:cBhvr>
                                      <p:to>
                                        <p:strVal val="visible"/>
                                      </p:to>
                                    </p:set>
                                    <p:animEffect transition="in" filter="wipe(left)">
                                      <p:cBhvr>
                                        <p:cTn id="22" dur="500"/>
                                        <p:tgtEl>
                                          <p:spTgt spid="14394">
                                            <p:txEl>
                                              <p:pRg st="2" end="2"/>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394">
                                            <p:txEl>
                                              <p:pRg st="3" end="3"/>
                                            </p:txEl>
                                          </p:spTgt>
                                        </p:tgtEl>
                                        <p:attrNameLst>
                                          <p:attrName>style.visibility</p:attrName>
                                        </p:attrNameLst>
                                      </p:cBhvr>
                                      <p:to>
                                        <p:strVal val="visible"/>
                                      </p:to>
                                    </p:set>
                                    <p:animEffect transition="in" filter="wipe(left)">
                                      <p:cBhvr>
                                        <p:cTn id="25" dur="500"/>
                                        <p:tgtEl>
                                          <p:spTgt spid="14394">
                                            <p:txEl>
                                              <p:pRg st="3" end="3"/>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4394">
                                            <p:txEl>
                                              <p:pRg st="4" end="4"/>
                                            </p:txEl>
                                          </p:spTgt>
                                        </p:tgtEl>
                                        <p:attrNameLst>
                                          <p:attrName>style.visibility</p:attrName>
                                        </p:attrNameLst>
                                      </p:cBhvr>
                                      <p:to>
                                        <p:strVal val="visible"/>
                                      </p:to>
                                    </p:set>
                                    <p:animEffect transition="in" filter="wipe(left)">
                                      <p:cBhvr>
                                        <p:cTn id="28" dur="500"/>
                                        <p:tgtEl>
                                          <p:spTgt spid="143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93" grpId="0"/>
      <p:bldP spid="14394" grpId="0" build="p">
        <p:tmplLst>
          <p:tmpl lvl="1">
            <p:tnLst>
              <p:par>
                <p:cTn presetID="22" presetClass="entr" presetSubtype="8" fill="hold" nodeType="clickEffect">
                  <p:stCondLst>
                    <p:cond delay="0"/>
                  </p:stCondLst>
                  <p:childTnLst>
                    <p:set>
                      <p:cBhvr>
                        <p:cTn dur="1" fill="hold">
                          <p:stCondLst>
                            <p:cond delay="0"/>
                          </p:stCondLst>
                        </p:cTn>
                        <p:tgtEl>
                          <p:spTgt spid="14394"/>
                        </p:tgtEl>
                        <p:attrNameLst>
                          <p:attrName>style.visibility</p:attrName>
                        </p:attrNameLst>
                      </p:cBhvr>
                      <p:to>
                        <p:strVal val="visible"/>
                      </p:to>
                    </p:set>
                    <p:animEffect transition="in" filter="wipe(left)">
                      <p:cBhvr>
                        <p:cTn dur="500"/>
                        <p:tgtEl>
                          <p:spTgt spid="14394"/>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14394"/>
                        </p:tgtEl>
                        <p:attrNameLst>
                          <p:attrName>style.visibility</p:attrName>
                        </p:attrNameLst>
                      </p:cBhvr>
                      <p:to>
                        <p:strVal val="visible"/>
                      </p:to>
                    </p:set>
                    <p:animEffect transition="in" filter="wipe(left)">
                      <p:cBhvr>
                        <p:cTn dur="500"/>
                        <p:tgtEl>
                          <p:spTgt spid="14394"/>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14394"/>
                        </p:tgtEl>
                        <p:attrNameLst>
                          <p:attrName>style.visibility</p:attrName>
                        </p:attrNameLst>
                      </p:cBhvr>
                      <p:to>
                        <p:strVal val="visible"/>
                      </p:to>
                    </p:set>
                    <p:animEffect transition="in" filter="wipe(left)">
                      <p:cBhvr>
                        <p:cTn dur="500"/>
                        <p:tgtEl>
                          <p:spTgt spid="14394"/>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14394"/>
                        </p:tgtEl>
                        <p:attrNameLst>
                          <p:attrName>style.visibility</p:attrName>
                        </p:attrNameLst>
                      </p:cBhvr>
                      <p:to>
                        <p:strVal val="visible"/>
                      </p:to>
                    </p:set>
                    <p:animEffect transition="in" filter="wipe(left)">
                      <p:cBhvr>
                        <p:cTn dur="500"/>
                        <p:tgtEl>
                          <p:spTgt spid="14394"/>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14394"/>
                        </p:tgtEl>
                        <p:attrNameLst>
                          <p:attrName>style.visibility</p:attrName>
                        </p:attrNameLst>
                      </p:cBhvr>
                      <p:to>
                        <p:strVal val="visible"/>
                      </p:to>
                    </p:set>
                    <p:animEffect transition="in" filter="wipe(left)">
                      <p:cBhvr>
                        <p:cTn dur="500"/>
                        <p:tgtEl>
                          <p:spTgt spid="14394"/>
                        </p:tgtEl>
                      </p:cBhvr>
                    </p:animEffect>
                  </p:childTnLst>
                </p:cTn>
              </p:par>
            </p:tnLst>
          </p:tmpl>
        </p:tmplLst>
      </p:bldP>
    </p:bldLst>
  </p:timing>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40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40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40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40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Blip>
          <a:blip r:embed="rId15"/>
        </a:buBlip>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SzPct val="70000"/>
        <a:buBlip>
          <a:blip r:embed="rId17"/>
        </a:buBlip>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5736" y="1964829"/>
            <a:ext cx="3950120" cy="1323439"/>
          </a:xfrm>
          <a:prstGeom prst="rect">
            <a:avLst/>
          </a:prstGeom>
        </p:spPr>
        <p:txBody>
          <a:bodyPr wrap="none">
            <a:spAutoFit/>
          </a:bodyPr>
          <a:lstStyle/>
          <a:p>
            <a:pPr algn="ctr"/>
            <a:r>
              <a:rPr lang="uz-Latn-UZ" sz="4000" dirty="0"/>
              <a:t>O'zbekiston </a:t>
            </a:r>
            <a:endParaRPr lang="en-US" sz="4000" dirty="0" smtClean="0"/>
          </a:p>
          <a:p>
            <a:pPr algn="ctr"/>
            <a:r>
              <a:rPr lang="uz-Latn-UZ" sz="4000" dirty="0" smtClean="0"/>
              <a:t>kecha </a:t>
            </a:r>
            <a:r>
              <a:rPr lang="uz-Latn-UZ" sz="4000" dirty="0"/>
              <a:t>va bugun </a:t>
            </a:r>
            <a:endParaRPr lang="ru-RU" sz="4000" dirty="0"/>
          </a:p>
        </p:txBody>
      </p:sp>
    </p:spTree>
  </p:cSld>
  <p:clrMapOvr>
    <a:masterClrMapping/>
  </p:clrMapOvr>
  <p:transition>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179388" y="260350"/>
            <a:ext cx="7561262" cy="6337300"/>
          </a:xfrm>
        </p:spPr>
        <p:txBody>
          <a:bodyPr/>
          <a:lstStyle/>
          <a:p>
            <a:pPr eaLnBrk="1" hangingPunct="1">
              <a:buFontTx/>
              <a:buNone/>
              <a:defRPr/>
            </a:pPr>
            <a:r>
              <a:rPr lang="uz-Latn-UZ" altLang="ru-RU" dirty="0" smtClean="0">
                <a:latin typeface="Times New Roman" panose="02020603050405020304" pitchFamily="18" charset="0"/>
              </a:rPr>
              <a:t>        </a:t>
            </a:r>
            <a:endParaRPr lang="uz-Latn-UZ" altLang="ru-RU" dirty="0" smtClean="0">
              <a:latin typeface="Times New Roman" panose="02020603050405020304" pitchFamily="18" charset="0"/>
            </a:endParaRPr>
          </a:p>
          <a:p>
            <a:pPr eaLnBrk="1" hangingPunct="1">
              <a:buFontTx/>
              <a:buNone/>
              <a:defRPr/>
            </a:pPr>
            <a:r>
              <a:rPr lang="uz-Latn-UZ" altLang="ru-RU" dirty="0" smtClean="0">
                <a:latin typeface="Times New Roman" panose="02020603050405020304" pitchFamily="18" charset="0"/>
              </a:rPr>
              <a:t>   </a:t>
            </a:r>
            <a:r>
              <a:rPr lang="en-US" altLang="ru-RU" sz="2400" dirty="0" err="1" smtClean="0">
                <a:latin typeface="Times New Roman" panose="02020603050405020304" pitchFamily="18" charset="0"/>
              </a:rPr>
              <a:t>Surxondaryo</a:t>
            </a:r>
            <a:r>
              <a:rPr lang="en-US" altLang="ru-RU" sz="2400" dirty="0" smtClean="0">
                <a:latin typeface="Times New Roman" panose="02020603050405020304" pitchFamily="18" charset="0"/>
              </a:rPr>
              <a:t> </a:t>
            </a:r>
            <a:r>
              <a:rPr lang="uz-Latn-UZ" altLang="ru-RU" sz="2400" dirty="0" smtClean="0">
                <a:latin typeface="Times New Roman" panose="02020603050405020304" pitchFamily="18" charset="0"/>
              </a:rPr>
              <a:t>men </a:t>
            </a:r>
            <a:r>
              <a:rPr lang="uz-Latn-UZ" altLang="ru-RU" sz="2400" dirty="0" smtClean="0">
                <a:latin typeface="Times New Roman" panose="02020603050405020304" pitchFamily="18" charset="0"/>
              </a:rPr>
              <a:t>uchun eng aziz va qadrdon yurt. Men Qashqadaryodan juda ko’p narsa o’rganganman. Bu yerda turmush tashvishlarini o’z boshidan kechirgan, hayot qiyinchiliklarini ko’rgan mard odamlar yashaydi.</a:t>
            </a:r>
          </a:p>
          <a:p>
            <a:pPr algn="r" eaLnBrk="1" hangingPunct="1">
              <a:buFontTx/>
              <a:buNone/>
              <a:defRPr/>
            </a:pPr>
            <a:endParaRPr lang="uz-Latn-UZ" altLang="ru-RU" sz="2400" dirty="0" smtClean="0">
              <a:latin typeface="Times New Roman" panose="02020603050405020304" pitchFamily="18" charset="0"/>
            </a:endParaRPr>
          </a:p>
          <a:p>
            <a:pPr algn="r" eaLnBrk="1" hangingPunct="1">
              <a:buFontTx/>
              <a:buNone/>
              <a:defRPr/>
            </a:pPr>
            <a:r>
              <a:rPr lang="uz-Latn-UZ" altLang="ru-RU" sz="2400" i="1" dirty="0" smtClean="0">
                <a:effectLst>
                  <a:outerShdw blurRad="38100" dist="38100" dir="2700000" algn="tl">
                    <a:srgbClr val="000000"/>
                  </a:outerShdw>
                </a:effectLst>
                <a:latin typeface="Times New Roman" panose="02020603050405020304" pitchFamily="18" charset="0"/>
              </a:rPr>
              <a:t>I.A. Karimov</a:t>
            </a:r>
          </a:p>
          <a:p>
            <a:pPr algn="r" eaLnBrk="1" hangingPunct="1">
              <a:buFontTx/>
              <a:buNone/>
              <a:defRPr/>
            </a:pPr>
            <a:r>
              <a:rPr lang="uz-Latn-UZ" altLang="ru-RU" sz="2400" i="1" dirty="0" smtClean="0">
                <a:effectLst>
                  <a:outerShdw blurRad="38100" dist="38100" dir="2700000" algn="tl">
                    <a:srgbClr val="000000"/>
                  </a:outerShdw>
                </a:effectLst>
                <a:latin typeface="Times New Roman" panose="02020603050405020304" pitchFamily="18" charset="0"/>
              </a:rPr>
              <a:t>O’zbekiston Respublikasi </a:t>
            </a:r>
            <a:r>
              <a:rPr lang="en-US" altLang="ru-RU" sz="2400" i="1" dirty="0" err="1" smtClean="0">
                <a:effectLst>
                  <a:outerShdw blurRad="38100" dist="38100" dir="2700000" algn="tl">
                    <a:srgbClr val="000000"/>
                  </a:outerShdw>
                </a:effectLst>
                <a:latin typeface="Times New Roman" panose="02020603050405020304" pitchFamily="18" charset="0"/>
              </a:rPr>
              <a:t>Birinchi</a:t>
            </a:r>
            <a:r>
              <a:rPr lang="en-US" altLang="ru-RU" sz="2400" i="1" dirty="0" smtClean="0">
                <a:effectLst>
                  <a:outerShdw blurRad="38100" dist="38100" dir="2700000" algn="tl">
                    <a:srgbClr val="000000"/>
                  </a:outerShdw>
                </a:effectLst>
                <a:latin typeface="Times New Roman" panose="02020603050405020304" pitchFamily="18" charset="0"/>
              </a:rPr>
              <a:t> </a:t>
            </a:r>
            <a:r>
              <a:rPr lang="uz-Latn-UZ" altLang="ru-RU" sz="2400" i="1" dirty="0" smtClean="0">
                <a:effectLst>
                  <a:outerShdw blurRad="38100" dist="38100" dir="2700000" algn="tl">
                    <a:srgbClr val="000000"/>
                  </a:outerShdw>
                </a:effectLst>
                <a:latin typeface="Times New Roman" panose="02020603050405020304" pitchFamily="18" charset="0"/>
              </a:rPr>
              <a:t>Prezidenti</a:t>
            </a:r>
            <a:r>
              <a:rPr lang="uz-Latn-UZ" altLang="ru-RU" dirty="0" smtClean="0">
                <a:latin typeface="Times New Roman" panose="02020603050405020304" pitchFamily="18" charset="0"/>
              </a:rPr>
              <a:t> </a:t>
            </a:r>
            <a:endParaRPr lang="ru-RU" altLang="ru-RU" dirty="0" smtClean="0">
              <a:latin typeface="Times New Roman" panose="02020603050405020304" pitchFamily="18" charset="0"/>
            </a:endParaRPr>
          </a:p>
        </p:txBody>
      </p:sp>
    </p:spTree>
  </p:cSld>
  <p:clrMapOvr>
    <a:masterClrMapping/>
  </p:clrMapOvr>
  <p:transition>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ru-RU" altLang="ru-RU" smtClean="0"/>
          </a:p>
        </p:txBody>
      </p:sp>
      <p:pic>
        <p:nvPicPr>
          <p:cNvPr id="32771" name="Picture 4"/>
          <p:cNvPicPr>
            <a:picLocks noGrp="1" noChangeAspect="1" noChangeArrowheads="1"/>
          </p:cNvPicPr>
          <p:nvPr>
            <p:ph type="body" idx="1"/>
          </p:nvPr>
        </p:nvPicPr>
        <p:blipFill>
          <a:blip r:embed="rId2" cstate="email">
            <a:extLst>
              <a:ext uri="{28A0092B-C50C-407E-A947-70E740481C1C}">
                <a14:useLocalDpi xmlns:a14="http://schemas.microsoft.com/office/drawing/2010/main"/>
              </a:ext>
            </a:extLst>
          </a:blip>
          <a:srcRect/>
          <a:stretch>
            <a:fillRect/>
          </a:stretch>
        </p:blipFill>
        <p:spPr>
          <a:xfrm>
            <a:off x="1763713" y="1412875"/>
            <a:ext cx="4606925" cy="5259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z-Latn-UZ" sz="2400" dirty="0"/>
              <a:t>Zamonaviy parlamentarizmning vatani deb Angliyani aytishadi – XIII asrda qirol Ioann «Erklarning buyuk xartiyasi»ni imzolashga majbur bo‘ldi. Bu hujjat qirolga yangi soliqlarni qirollik kengashi ruxsatisiz joriy qilishni ma'n qildi.</a:t>
            </a:r>
          </a:p>
          <a:p>
            <a:r>
              <a:rPr lang="uz-Latn-UZ" sz="2400" dirty="0"/>
              <a:t>Biroq bundan ancha avval – VII asrda muqaddas kitob Qur'oni karim oyatlarida Alloh taolo «ishlarni sho‘ro – maslahat bilan yuritish» tamoyilini tushirib, jamiyat ishlarini yuritishda ko‘pchilikning ishtiroki zarurligini bildirgan edi. Bir necha asr davomida musulmon davlatlarda demokratik imperativlar hukm surdi va keyinchalik bu Yevropa tamadduniga o‘z ta'sirini o‘tkazdi.</a:t>
            </a:r>
          </a:p>
        </p:txBody>
      </p:sp>
    </p:spTree>
    <p:extLst>
      <p:ext uri="{BB962C8B-B14F-4D97-AF65-F5344CB8AC3E}">
        <p14:creationId xmlns:p14="http://schemas.microsoft.com/office/powerpoint/2010/main" val="4189793443"/>
      </p:ext>
    </p:extLst>
  </p:cSld>
  <p:clrMapOvr>
    <a:masterClrMapping/>
  </p:clrMapOvr>
  <p:transition>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z-Latn-UZ" sz="2400" dirty="0"/>
              <a:t>Hozirda deyarli barcha rivojlanayotgan davlatlarda parlamentlar ishlab turibdi. Shu bilan birga, bu parlamentlar davlat hokimiyatining mustaqil bir tarmog‘i bo‘lib, unga boshqa biron tarmoqning ta'sir o‘tkazishiga davlatchilik poydevoriga tahdid qiluvchi havf sifatida qaraladi. Parlamentning mustaqilligi – ustuvor qadriyatlardan biri bu davlatlarda. Zero aynan shu omil hokimiyat alohida guruh yoki shaxslarning qo‘liga o‘tib ketishidan saqlaydi.</a:t>
            </a:r>
          </a:p>
          <a:p>
            <a:r>
              <a:rPr lang="uz-Latn-UZ" sz="2400" dirty="0"/>
              <a:t>Parlamentning asosiy vazifasi – qonunlar ustida ishlash. Bu uchun parlament a'zolari – deputatlar o‘rtasida muhokamalar o‘tkaziladi.</a:t>
            </a:r>
          </a:p>
        </p:txBody>
      </p:sp>
    </p:spTree>
    <p:extLst>
      <p:ext uri="{BB962C8B-B14F-4D97-AF65-F5344CB8AC3E}">
        <p14:creationId xmlns:p14="http://schemas.microsoft.com/office/powerpoint/2010/main" val="92562515"/>
      </p:ext>
    </p:extLst>
  </p:cSld>
  <p:clrMapOvr>
    <a:masterClrMapping/>
  </p:clrMapOvr>
  <p:transition>
    <p:cover dir="d"/>
  </p:transition>
</p:sld>
</file>

<file path=ppt/theme/theme1.xml><?xml version="1.0" encoding="utf-8"?>
<a:theme xmlns:a="http://schemas.openxmlformats.org/drawingml/2006/main" name="Кимоно">
  <a:themeElements>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Кимоно">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Кимоно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Кимоно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Кимоно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Кимоно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Kimono</Template>
  <TotalTime>392</TotalTime>
  <Words>206</Words>
  <Application>Microsoft Office PowerPoint</Application>
  <PresentationFormat>Экран (4:3)</PresentationFormat>
  <Paragraphs>11</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Кимоно</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arxiv.uz</dc:creator>
  <cp:lastModifiedBy>user</cp:lastModifiedBy>
  <cp:revision>82</cp:revision>
  <dcterms:created xsi:type="dcterms:W3CDTF">2010-05-31T18:36:02Z</dcterms:created>
  <dcterms:modified xsi:type="dcterms:W3CDTF">2023-05-03T11:32:11Z</dcterms:modified>
</cp:coreProperties>
</file>