
<file path=[Content_Types].xml><?xml version="1.0" encoding="utf-8"?>
<Types xmlns="http://schemas.openxmlformats.org/package/2006/content-types">
  <Default Extension="jpeg" ContentType="image/jpeg"/>
  <Default Extension="JPG" ContentType="image/.jp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67" r:id="rId3"/>
    <p:sldId id="258" r:id="rId4"/>
    <p:sldId id="259" r:id="rId5"/>
    <p:sldId id="260" r:id="rId6"/>
    <p:sldId id="261" r:id="rId7"/>
    <p:sldId id="262" r:id="rId8"/>
    <p:sldId id="263" r:id="rId9"/>
    <p:sldId id="264" r:id="rId10"/>
    <p:sldId id="265" r:id="rId11"/>
    <p:sldId id="266" r:id="rId12"/>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88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4" d="100"/>
          <a:sy n="64" d="100"/>
        </p:scale>
        <p:origin x="-234" y="-132"/>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7.xml"/><Relationship Id="rId8" Type="http://schemas.openxmlformats.org/officeDocument/2006/relationships/slide" Target="slides/slide6.xml"/><Relationship Id="rId7" Type="http://schemas.openxmlformats.org/officeDocument/2006/relationships/slide" Target="slides/slide5.xml"/><Relationship Id="rId6" Type="http://schemas.openxmlformats.org/officeDocument/2006/relationships/slide" Target="slides/slide4.xml"/><Relationship Id="rId5" Type="http://schemas.openxmlformats.org/officeDocument/2006/relationships/slide" Target="slides/slide3.xml"/><Relationship Id="rId4" Type="http://schemas.openxmlformats.org/officeDocument/2006/relationships/slide" Target="slides/slide2.xml"/><Relationship Id="rId3" Type="http://schemas.openxmlformats.org/officeDocument/2006/relationships/slide" Target="slides/slide1.xml"/><Relationship Id="rId2" Type="http://schemas.openxmlformats.org/officeDocument/2006/relationships/theme" Target="theme/theme1.xml"/><Relationship Id="rId15" Type="http://schemas.openxmlformats.org/officeDocument/2006/relationships/tableStyles" Target="tableStyles.xml"/><Relationship Id="rId14" Type="http://schemas.openxmlformats.org/officeDocument/2006/relationships/viewProps" Target="viewProps.xml"/><Relationship Id="rId13" Type="http://schemas.openxmlformats.org/officeDocument/2006/relationships/presProps" Target="presProps.xml"/><Relationship Id="rId12" Type="http://schemas.openxmlformats.org/officeDocument/2006/relationships/slide" Target="slides/slide10.xml"/><Relationship Id="rId11" Type="http://schemas.openxmlformats.org/officeDocument/2006/relationships/slide" Target="slides/slide9.xml"/><Relationship Id="rId10" Type="http://schemas.openxmlformats.org/officeDocument/2006/relationships/slide" Target="slides/slide8.xml"/><Relationship Id="rId1" Type="http://schemas.openxmlformats.org/officeDocument/2006/relationships/slideMaster" Target="slideMasters/slideMaster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8" name="TextBox 7"/>
          <p:cNvSpPr txBox="1"/>
          <p:nvPr/>
        </p:nvSpPr>
        <p:spPr>
          <a:xfrm>
            <a:off x="1828800" y="3159760"/>
            <a:ext cx="457200" cy="1034129"/>
          </a:xfrm>
          <a:prstGeom prst="rect">
            <a:avLst/>
          </a:prstGeom>
          <a:noFill/>
        </p:spPr>
        <p:txBody>
          <a:bodyPr wrap="square" lIns="0" tIns="9144" rIns="0" bIns="9144" rtlCol="0" anchor="ctr" anchorCtr="0">
            <a:spAutoFit/>
          </a:bodyPr>
          <a:lstStyle/>
          <a:p>
            <a:r>
              <a:rPr lang="en-US" sz="6600" dirty="0" smtClean="0">
                <a:effectLst>
                  <a:outerShdw blurRad="38100" dist="38100" dir="2700000" algn="tl">
                    <a:srgbClr val="000000">
                      <a:alpha val="43137"/>
                    </a:srgbClr>
                  </a:outerShdw>
                </a:effectLst>
                <a:latin typeface="+mn-lt"/>
              </a:rPr>
              <a:t>{</a:t>
            </a:r>
            <a:endParaRPr lang="en-US" sz="6600" dirty="0">
              <a:effectLst>
                <a:outerShdw blurRad="38100" dist="38100" dir="2700000" algn="tl">
                  <a:srgbClr val="000000">
                    <a:alpha val="43137"/>
                  </a:srgbClr>
                </a:outerShdw>
              </a:effectLst>
              <a:latin typeface="+mn-lt"/>
            </a:endParaRPr>
          </a:p>
        </p:txBody>
      </p:sp>
      <p:sp>
        <p:nvSpPr>
          <p:cNvPr id="2" name="Title 1"/>
          <p:cNvSpPr>
            <a:spLocks noGrp="1"/>
          </p:cNvSpPr>
          <p:nvPr>
            <p:ph type="ctrTitle"/>
          </p:nvPr>
        </p:nvSpPr>
        <p:spPr>
          <a:xfrm>
            <a:off x="777240" y="1219200"/>
            <a:ext cx="7543800" cy="2152650"/>
          </a:xfrm>
        </p:spPr>
        <p:txBody>
          <a:bodyPr>
            <a:noAutofit/>
          </a:bodyPr>
          <a:lstStyle>
            <a:lvl1pPr>
              <a:defRPr sz="6000">
                <a:solidFill>
                  <a:schemeClr val="tx1"/>
                </a:solidFill>
              </a:defRPr>
            </a:lvl1pPr>
          </a:lstStyle>
          <a:p>
            <a:r>
              <a:rPr lang="ru-RU" smtClean="0"/>
              <a:t>Образец заголовка</a:t>
            </a:r>
            <a:endParaRPr lang="en-US" dirty="0"/>
          </a:p>
        </p:txBody>
      </p:sp>
      <p:sp>
        <p:nvSpPr>
          <p:cNvPr id="3" name="Subtitle 2"/>
          <p:cNvSpPr>
            <a:spLocks noGrp="1"/>
          </p:cNvSpPr>
          <p:nvPr>
            <p:ph type="subTitle" idx="1"/>
          </p:nvPr>
        </p:nvSpPr>
        <p:spPr>
          <a:xfrm>
            <a:off x="2133600" y="3375491"/>
            <a:ext cx="6172200" cy="685800"/>
          </a:xfrm>
        </p:spPr>
        <p:txBody>
          <a:bodyPr anchor="ctr"/>
          <a:lstStyle>
            <a:lvl1pPr marL="0" indent="0" algn="l">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en-US" dirty="0"/>
          </a:p>
        </p:txBody>
      </p:sp>
      <p:sp>
        <p:nvSpPr>
          <p:cNvPr id="15" name="Date Placeholder 14"/>
          <p:cNvSpPr>
            <a:spLocks noGrp="1"/>
          </p:cNvSpPr>
          <p:nvPr>
            <p:ph type="dt" sz="half" idx="10"/>
          </p:nvPr>
        </p:nvSpPr>
        <p:spPr/>
        <p:txBody>
          <a:bodyPr/>
          <a:lstStyle/>
          <a:p>
            <a:fld id="{3626AD17-7AAA-4469-B8F5-AB7515B8E76A}" type="datetimeFigureOut">
              <a:rPr lang="ru-RU" smtClean="0"/>
            </a:fld>
            <a:endParaRPr lang="ru-RU"/>
          </a:p>
        </p:txBody>
      </p:sp>
      <p:sp>
        <p:nvSpPr>
          <p:cNvPr id="16" name="Slide Number Placeholder 15"/>
          <p:cNvSpPr>
            <a:spLocks noGrp="1"/>
          </p:cNvSpPr>
          <p:nvPr>
            <p:ph type="sldNum" sz="quarter" idx="11"/>
          </p:nvPr>
        </p:nvSpPr>
        <p:spPr/>
        <p:txBody>
          <a:bodyPr/>
          <a:lstStyle/>
          <a:p>
            <a:fld id="{68B91876-0DBA-483F-9074-CE121E8E2D0B}" type="slidenum">
              <a:rPr lang="ru-RU" smtClean="0"/>
            </a:fld>
            <a:endParaRPr lang="ru-RU"/>
          </a:p>
        </p:txBody>
      </p:sp>
      <p:sp>
        <p:nvSpPr>
          <p:cNvPr id="17" name="Footer Placeholder 16"/>
          <p:cNvSpPr>
            <a:spLocks noGrp="1"/>
          </p:cNvSpPr>
          <p:nvPr>
            <p:ph type="ftr" sz="quarter" idx="12"/>
          </p:nvPr>
        </p:nvSpPr>
        <p:spPr/>
        <p:txBody>
          <a:bodyPr/>
          <a:lstStyle/>
          <a:p>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2133600" y="685801"/>
            <a:ext cx="5791200" cy="3505199"/>
          </a:xfrm>
        </p:spPr>
        <p:txBody>
          <a:bodyPr vert="eaVert" anchor="t"/>
          <a:lstStyle/>
          <a:p>
            <a:pPr lvl="0"/>
            <a:r>
              <a:rPr lang="ru-RU" smtClean="0"/>
              <a:t>Образец текста</a:t>
            </a:r>
            <a:endParaRPr lang="ru-RU" smtClean="0"/>
          </a:p>
          <a:p>
            <a:pPr lvl="1"/>
            <a:r>
              <a:rPr lang="ru-RU" smtClean="0"/>
              <a:t>Второй уровень</a:t>
            </a:r>
            <a:endParaRPr lang="ru-RU" smtClean="0"/>
          </a:p>
          <a:p>
            <a:pPr lvl="2"/>
            <a:r>
              <a:rPr lang="ru-RU" smtClean="0"/>
              <a:t>Третий уровень</a:t>
            </a:r>
            <a:endParaRPr lang="ru-RU" smtClean="0"/>
          </a:p>
          <a:p>
            <a:pPr lvl="3"/>
            <a:r>
              <a:rPr lang="ru-RU" smtClean="0"/>
              <a:t>Четвертый уровень</a:t>
            </a:r>
            <a:endParaRPr lang="ru-RU" smtClean="0"/>
          </a:p>
          <a:p>
            <a:pPr lvl="4"/>
            <a:r>
              <a:rPr lang="ru-RU" smtClean="0"/>
              <a:t>Пятый уровень</a:t>
            </a:r>
            <a:endParaRPr lang="en-US"/>
          </a:p>
        </p:txBody>
      </p:sp>
      <p:sp>
        <p:nvSpPr>
          <p:cNvPr id="4" name="Date Placeholder 3"/>
          <p:cNvSpPr>
            <a:spLocks noGrp="1"/>
          </p:cNvSpPr>
          <p:nvPr>
            <p:ph type="dt" sz="half" idx="10"/>
          </p:nvPr>
        </p:nvSpPr>
        <p:spPr/>
        <p:txBody>
          <a:bodyPr/>
          <a:lstStyle/>
          <a:p>
            <a:fld id="{3626AD17-7AAA-4469-B8F5-AB7515B8E76A}" type="datetimeFigureOut">
              <a:rPr lang="ru-RU" smtClean="0"/>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68B91876-0DBA-483F-9074-CE121E8E2D0B}" type="slidenum">
              <a:rPr lang="ru-RU" smtClean="0"/>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09600" y="609601"/>
            <a:ext cx="2133600" cy="5181600"/>
          </a:xfrm>
        </p:spPr>
        <p:txBody>
          <a:bodyPr vert="eaVert"/>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2895600" y="685801"/>
            <a:ext cx="5029200" cy="4572000"/>
          </a:xfrm>
        </p:spPr>
        <p:txBody>
          <a:bodyPr vert="eaVert" anchor="t"/>
          <a:lstStyle/>
          <a:p>
            <a:pPr lvl="0"/>
            <a:r>
              <a:rPr lang="ru-RU" smtClean="0"/>
              <a:t>Образец текста</a:t>
            </a:r>
            <a:endParaRPr lang="ru-RU" smtClean="0"/>
          </a:p>
          <a:p>
            <a:pPr lvl="1"/>
            <a:r>
              <a:rPr lang="ru-RU" smtClean="0"/>
              <a:t>Второй уровень</a:t>
            </a:r>
            <a:endParaRPr lang="ru-RU" smtClean="0"/>
          </a:p>
          <a:p>
            <a:pPr lvl="2"/>
            <a:r>
              <a:rPr lang="ru-RU" smtClean="0"/>
              <a:t>Третий уровень</a:t>
            </a:r>
            <a:endParaRPr lang="ru-RU" smtClean="0"/>
          </a:p>
          <a:p>
            <a:pPr lvl="3"/>
            <a:r>
              <a:rPr lang="ru-RU" smtClean="0"/>
              <a:t>Четвертый уровень</a:t>
            </a:r>
            <a:endParaRPr lang="ru-RU" smtClean="0"/>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3626AD17-7AAA-4469-B8F5-AB7515B8E76A}" type="datetimeFigureOut">
              <a:rPr lang="ru-RU" smtClean="0"/>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68B91876-0DBA-483F-9074-CE121E8E2D0B}" type="slidenum">
              <a:rPr lang="ru-RU" smtClean="0"/>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ru-RU" smtClean="0"/>
              <a:t>Образец текста</a:t>
            </a:r>
            <a:endParaRPr lang="ru-RU" smtClean="0"/>
          </a:p>
          <a:p>
            <a:pPr lvl="1"/>
            <a:r>
              <a:rPr lang="ru-RU" smtClean="0"/>
              <a:t>Второй уровень</a:t>
            </a:r>
            <a:endParaRPr lang="ru-RU" smtClean="0"/>
          </a:p>
          <a:p>
            <a:pPr lvl="2"/>
            <a:r>
              <a:rPr lang="ru-RU" smtClean="0"/>
              <a:t>Третий уровень</a:t>
            </a:r>
            <a:endParaRPr lang="ru-RU" smtClean="0"/>
          </a:p>
          <a:p>
            <a:pPr lvl="3"/>
            <a:r>
              <a:rPr lang="ru-RU" smtClean="0"/>
              <a:t>Четвертый уровень</a:t>
            </a:r>
            <a:endParaRPr lang="ru-RU" smtClean="0"/>
          </a:p>
          <a:p>
            <a:pPr lvl="4"/>
            <a:r>
              <a:rPr lang="ru-RU" smtClean="0"/>
              <a:t>Пятый уровень</a:t>
            </a:r>
            <a:endParaRPr lang="en-US"/>
          </a:p>
        </p:txBody>
      </p:sp>
      <p:sp>
        <p:nvSpPr>
          <p:cNvPr id="13" name="Title 12"/>
          <p:cNvSpPr>
            <a:spLocks noGrp="1"/>
          </p:cNvSpPr>
          <p:nvPr>
            <p:ph type="title"/>
          </p:nvPr>
        </p:nvSpPr>
        <p:spPr/>
        <p:txBody>
          <a:bodyPr/>
          <a:lstStyle/>
          <a:p>
            <a:r>
              <a:rPr lang="ru-RU" smtClean="0"/>
              <a:t>Образец заголовка</a:t>
            </a:r>
            <a:endParaRPr lang="en-US"/>
          </a:p>
        </p:txBody>
      </p:sp>
      <p:sp>
        <p:nvSpPr>
          <p:cNvPr id="14" name="Date Placeholder 13"/>
          <p:cNvSpPr>
            <a:spLocks noGrp="1"/>
          </p:cNvSpPr>
          <p:nvPr>
            <p:ph type="dt" sz="half" idx="10"/>
          </p:nvPr>
        </p:nvSpPr>
        <p:spPr/>
        <p:txBody>
          <a:bodyPr/>
          <a:lstStyle/>
          <a:p>
            <a:fld id="{3626AD17-7AAA-4469-B8F5-AB7515B8E76A}" type="datetimeFigureOut">
              <a:rPr lang="ru-RU" smtClean="0"/>
            </a:fld>
            <a:endParaRPr lang="ru-RU"/>
          </a:p>
        </p:txBody>
      </p:sp>
      <p:sp>
        <p:nvSpPr>
          <p:cNvPr id="15" name="Slide Number Placeholder 14"/>
          <p:cNvSpPr>
            <a:spLocks noGrp="1"/>
          </p:cNvSpPr>
          <p:nvPr>
            <p:ph type="sldNum" sz="quarter" idx="11"/>
          </p:nvPr>
        </p:nvSpPr>
        <p:spPr/>
        <p:txBody>
          <a:bodyPr/>
          <a:lstStyle/>
          <a:p>
            <a:fld id="{68B91876-0DBA-483F-9074-CE121E8E2D0B}" type="slidenum">
              <a:rPr lang="ru-RU" smtClean="0"/>
            </a:fld>
            <a:endParaRPr lang="ru-RU"/>
          </a:p>
        </p:txBody>
      </p:sp>
      <p:sp>
        <p:nvSpPr>
          <p:cNvPr id="16" name="Footer Placeholder 15"/>
          <p:cNvSpPr>
            <a:spLocks noGrp="1"/>
          </p:cNvSpPr>
          <p:nvPr>
            <p:ph type="ftr" sz="quarter" idx="12"/>
          </p:nvPr>
        </p:nvSpPr>
        <p:spPr/>
        <p:txBody>
          <a:bodyPr/>
          <a:lstStyle/>
          <a:p>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8" name="TextBox 7"/>
          <p:cNvSpPr txBox="1"/>
          <p:nvPr/>
        </p:nvSpPr>
        <p:spPr>
          <a:xfrm>
            <a:off x="4267200" y="4074497"/>
            <a:ext cx="457200" cy="1015663"/>
          </a:xfrm>
          <a:prstGeom prst="rect">
            <a:avLst/>
          </a:prstGeom>
          <a:noFill/>
        </p:spPr>
        <p:txBody>
          <a:bodyPr wrap="square" lIns="0" tIns="0" rIns="0" bIns="0" rtlCol="0" anchor="t" anchorCtr="0">
            <a:spAutoFit/>
          </a:bodyPr>
          <a:lstStyle/>
          <a:p>
            <a:r>
              <a:rPr lang="en-US" sz="6600" dirty="0" smtClean="0">
                <a:effectLst>
                  <a:outerShdw blurRad="38100" dist="38100" dir="2700000" algn="tl">
                    <a:srgbClr val="000000">
                      <a:alpha val="43137"/>
                    </a:srgbClr>
                  </a:outerShdw>
                </a:effectLst>
                <a:latin typeface="+mn-lt"/>
              </a:rPr>
              <a:t>{</a:t>
            </a:r>
            <a:endParaRPr lang="en-US" sz="6600" dirty="0">
              <a:effectLst>
                <a:outerShdw blurRad="38100" dist="38100" dir="2700000" algn="tl">
                  <a:srgbClr val="000000">
                    <a:alpha val="43137"/>
                  </a:srgbClr>
                </a:outerShdw>
              </a:effectLst>
              <a:latin typeface="+mn-lt"/>
            </a:endParaRPr>
          </a:p>
        </p:txBody>
      </p:sp>
      <p:sp>
        <p:nvSpPr>
          <p:cNvPr id="3" name="Text Placeholder 2"/>
          <p:cNvSpPr>
            <a:spLocks noGrp="1"/>
          </p:cNvSpPr>
          <p:nvPr>
            <p:ph type="body" idx="1"/>
          </p:nvPr>
        </p:nvSpPr>
        <p:spPr>
          <a:xfrm>
            <a:off x="4572000" y="4267368"/>
            <a:ext cx="3733800" cy="731520"/>
          </a:xfrm>
        </p:spPr>
        <p:txBody>
          <a:bodyPr anchor="ctr">
            <a:normAutofit/>
          </a:bodyPr>
          <a:lstStyle>
            <a:lvl1pPr marL="0" indent="0">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endParaRPr lang="ru-RU" smtClean="0"/>
          </a:p>
        </p:txBody>
      </p:sp>
      <p:sp>
        <p:nvSpPr>
          <p:cNvPr id="12" name="Date Placeholder 11"/>
          <p:cNvSpPr>
            <a:spLocks noGrp="1"/>
          </p:cNvSpPr>
          <p:nvPr>
            <p:ph type="dt" sz="half" idx="10"/>
          </p:nvPr>
        </p:nvSpPr>
        <p:spPr/>
        <p:txBody>
          <a:bodyPr/>
          <a:lstStyle/>
          <a:p>
            <a:fld id="{3626AD17-7AAA-4469-B8F5-AB7515B8E76A}" type="datetimeFigureOut">
              <a:rPr lang="ru-RU" smtClean="0"/>
            </a:fld>
            <a:endParaRPr lang="ru-RU"/>
          </a:p>
        </p:txBody>
      </p:sp>
      <p:sp>
        <p:nvSpPr>
          <p:cNvPr id="13" name="Slide Number Placeholder 12"/>
          <p:cNvSpPr>
            <a:spLocks noGrp="1"/>
          </p:cNvSpPr>
          <p:nvPr>
            <p:ph type="sldNum" sz="quarter" idx="11"/>
          </p:nvPr>
        </p:nvSpPr>
        <p:spPr/>
        <p:txBody>
          <a:bodyPr/>
          <a:lstStyle/>
          <a:p>
            <a:fld id="{68B91876-0DBA-483F-9074-CE121E8E2D0B}" type="slidenum">
              <a:rPr lang="ru-RU" smtClean="0"/>
            </a:fld>
            <a:endParaRPr lang="ru-RU"/>
          </a:p>
        </p:txBody>
      </p:sp>
      <p:sp>
        <p:nvSpPr>
          <p:cNvPr id="14" name="Footer Placeholder 13"/>
          <p:cNvSpPr>
            <a:spLocks noGrp="1"/>
          </p:cNvSpPr>
          <p:nvPr>
            <p:ph type="ftr" sz="quarter" idx="12"/>
          </p:nvPr>
        </p:nvSpPr>
        <p:spPr/>
        <p:txBody>
          <a:bodyPr/>
          <a:lstStyle/>
          <a:p>
            <a:endParaRPr lang="ru-RU"/>
          </a:p>
        </p:txBody>
      </p:sp>
      <p:sp>
        <p:nvSpPr>
          <p:cNvPr id="4" name="Title 3"/>
          <p:cNvSpPr>
            <a:spLocks noGrp="1"/>
          </p:cNvSpPr>
          <p:nvPr>
            <p:ph type="title"/>
          </p:nvPr>
        </p:nvSpPr>
        <p:spPr>
          <a:xfrm>
            <a:off x="2286000" y="1905000"/>
            <a:ext cx="6035040" cy="2350008"/>
          </a:xfrm>
        </p:spPr>
        <p:txBody>
          <a:bodyPr/>
          <a:lstStyle>
            <a:lvl1pPr marL="0" algn="l" defTabSz="914400" rtl="0" eaLnBrk="1" latinLnBrk="0" hangingPunct="1">
              <a:spcBef>
                <a:spcPct val="0"/>
              </a:spcBef>
              <a:buNone/>
              <a:defRPr lang="en-US" sz="5400" b="0" kern="1200" cap="none" dirty="0" smtClean="0">
                <a:solidFill>
                  <a:schemeClr val="tx1"/>
                </a:solidFill>
                <a:effectLst>
                  <a:outerShdw blurRad="38100" dist="38100" dir="2700000" algn="tl">
                    <a:srgbClr val="000000">
                      <a:alpha val="43137"/>
                    </a:srgbClr>
                  </a:outerShdw>
                </a:effectLst>
                <a:latin typeface="+mj-lt"/>
                <a:ea typeface="+mj-ea"/>
                <a:cs typeface="+mj-cs"/>
              </a:defRPr>
            </a:lvl1pPr>
          </a:lstStyle>
          <a:p>
            <a:r>
              <a:rPr lang="ru-RU" smtClean="0"/>
              <a:t>Образец заголовка</a:t>
            </a:r>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8" name="Date Placeholder 7"/>
          <p:cNvSpPr>
            <a:spLocks noGrp="1"/>
          </p:cNvSpPr>
          <p:nvPr>
            <p:ph type="dt" sz="half" idx="10"/>
          </p:nvPr>
        </p:nvSpPr>
        <p:spPr/>
        <p:txBody>
          <a:bodyPr/>
          <a:lstStyle/>
          <a:p>
            <a:fld id="{3626AD17-7AAA-4469-B8F5-AB7515B8E76A}" type="datetimeFigureOut">
              <a:rPr lang="ru-RU" smtClean="0"/>
            </a:fld>
            <a:endParaRPr lang="ru-RU"/>
          </a:p>
        </p:txBody>
      </p:sp>
      <p:sp>
        <p:nvSpPr>
          <p:cNvPr id="9" name="Slide Number Placeholder 8"/>
          <p:cNvSpPr>
            <a:spLocks noGrp="1"/>
          </p:cNvSpPr>
          <p:nvPr>
            <p:ph type="sldNum" sz="quarter" idx="11"/>
          </p:nvPr>
        </p:nvSpPr>
        <p:spPr/>
        <p:txBody>
          <a:bodyPr/>
          <a:lstStyle/>
          <a:p>
            <a:fld id="{68B91876-0DBA-483F-9074-CE121E8E2D0B}" type="slidenum">
              <a:rPr lang="ru-RU" smtClean="0"/>
            </a:fld>
            <a:endParaRPr lang="ru-RU"/>
          </a:p>
        </p:txBody>
      </p:sp>
      <p:sp>
        <p:nvSpPr>
          <p:cNvPr id="10" name="Footer Placeholder 9"/>
          <p:cNvSpPr>
            <a:spLocks noGrp="1"/>
          </p:cNvSpPr>
          <p:nvPr>
            <p:ph type="ftr" sz="quarter" idx="12"/>
          </p:nvPr>
        </p:nvSpPr>
        <p:spPr/>
        <p:txBody>
          <a:bodyPr/>
          <a:lstStyle/>
          <a:p>
            <a:endParaRPr lang="ru-RU"/>
          </a:p>
        </p:txBody>
      </p:sp>
      <p:sp>
        <p:nvSpPr>
          <p:cNvPr id="11" name="Title 10"/>
          <p:cNvSpPr>
            <a:spLocks noGrp="1"/>
          </p:cNvSpPr>
          <p:nvPr>
            <p:ph type="title"/>
          </p:nvPr>
        </p:nvSpPr>
        <p:spPr/>
        <p:txBody>
          <a:bodyPr/>
          <a:lstStyle/>
          <a:p>
            <a:r>
              <a:rPr lang="ru-RU" smtClean="0"/>
              <a:t>Образец заголовка</a:t>
            </a:r>
            <a:endParaRPr lang="en-US" dirty="0"/>
          </a:p>
        </p:txBody>
      </p:sp>
      <p:sp>
        <p:nvSpPr>
          <p:cNvPr id="5" name="Content Placeholder 4"/>
          <p:cNvSpPr>
            <a:spLocks noGrp="1"/>
          </p:cNvSpPr>
          <p:nvPr>
            <p:ph sz="quarter" idx="13"/>
          </p:nvPr>
        </p:nvSpPr>
        <p:spPr>
          <a:xfrm>
            <a:off x="1344168" y="658368"/>
            <a:ext cx="3273552" cy="3429000"/>
          </a:xfrm>
        </p:spPr>
        <p:txBody>
          <a:bodyPr/>
          <a:lstStyle/>
          <a:p>
            <a:pPr lvl="0"/>
            <a:r>
              <a:rPr lang="ru-RU" smtClean="0"/>
              <a:t>Образец текста</a:t>
            </a:r>
            <a:endParaRPr lang="ru-RU" smtClean="0"/>
          </a:p>
          <a:p>
            <a:pPr lvl="1"/>
            <a:r>
              <a:rPr lang="ru-RU" smtClean="0"/>
              <a:t>Второй уровень</a:t>
            </a:r>
            <a:endParaRPr lang="ru-RU" smtClean="0"/>
          </a:p>
          <a:p>
            <a:pPr lvl="2"/>
            <a:r>
              <a:rPr lang="ru-RU" smtClean="0"/>
              <a:t>Третий уровень</a:t>
            </a:r>
            <a:endParaRPr lang="ru-RU" smtClean="0"/>
          </a:p>
          <a:p>
            <a:pPr lvl="3"/>
            <a:r>
              <a:rPr lang="ru-RU" smtClean="0"/>
              <a:t>Четвертый уровень</a:t>
            </a:r>
            <a:endParaRPr lang="ru-RU" smtClean="0"/>
          </a:p>
          <a:p>
            <a:pPr lvl="4"/>
            <a:r>
              <a:rPr lang="ru-RU" smtClean="0"/>
              <a:t>Пятый уровень</a:t>
            </a:r>
            <a:endParaRPr lang="en-US" dirty="0"/>
          </a:p>
        </p:txBody>
      </p:sp>
      <p:sp>
        <p:nvSpPr>
          <p:cNvPr id="7" name="Content Placeholder 6"/>
          <p:cNvSpPr>
            <a:spLocks noGrp="1"/>
          </p:cNvSpPr>
          <p:nvPr>
            <p:ph sz="quarter" idx="14"/>
          </p:nvPr>
        </p:nvSpPr>
        <p:spPr>
          <a:xfrm>
            <a:off x="5029200" y="658368"/>
            <a:ext cx="3273552" cy="3432175"/>
          </a:xfrm>
        </p:spPr>
        <p:txBody>
          <a:bodyPr/>
          <a:lstStyle/>
          <a:p>
            <a:pPr lvl="0"/>
            <a:r>
              <a:rPr lang="ru-RU" smtClean="0"/>
              <a:t>Образец текста</a:t>
            </a:r>
            <a:endParaRPr lang="ru-RU" smtClean="0"/>
          </a:p>
          <a:p>
            <a:pPr lvl="1"/>
            <a:r>
              <a:rPr lang="ru-RU" smtClean="0"/>
              <a:t>Второй уровень</a:t>
            </a:r>
            <a:endParaRPr lang="ru-RU" smtClean="0"/>
          </a:p>
          <a:p>
            <a:pPr lvl="2"/>
            <a:r>
              <a:rPr lang="ru-RU" smtClean="0"/>
              <a:t>Третий уровень</a:t>
            </a:r>
            <a:endParaRPr lang="ru-RU" smtClean="0"/>
          </a:p>
          <a:p>
            <a:pPr lvl="3"/>
            <a:r>
              <a:rPr lang="ru-RU" smtClean="0"/>
              <a:t>Четвертый уровень</a:t>
            </a:r>
            <a:endParaRPr lang="ru-RU" smtClean="0"/>
          </a:p>
          <a:p>
            <a:pPr lvl="4"/>
            <a:r>
              <a:rPr lang="ru-RU" smtClean="0"/>
              <a:t>Пятый уровень</a:t>
            </a:r>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341120" y="661976"/>
            <a:ext cx="3273552" cy="639762"/>
          </a:xfrm>
        </p:spPr>
        <p:txBody>
          <a:bodyPr anchor="ctr">
            <a:noAutofit/>
          </a:bodyPr>
          <a:lstStyle>
            <a:lvl1pPr marL="0" indent="0">
              <a:buNone/>
              <a:defRPr sz="22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endParaRPr lang="ru-RU" smtClean="0"/>
          </a:p>
        </p:txBody>
      </p:sp>
      <p:sp>
        <p:nvSpPr>
          <p:cNvPr id="4" name="Content Placeholder 3"/>
          <p:cNvSpPr>
            <a:spLocks noGrp="1"/>
          </p:cNvSpPr>
          <p:nvPr>
            <p:ph sz="half" idx="2"/>
          </p:nvPr>
        </p:nvSpPr>
        <p:spPr>
          <a:xfrm>
            <a:off x="1344168" y="1371600"/>
            <a:ext cx="3276600" cy="2743200"/>
          </a:xfrm>
        </p:spPr>
        <p:txBody>
          <a:bodyPr anchor="t"/>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endParaRPr lang="ru-RU" smtClean="0"/>
          </a:p>
          <a:p>
            <a:pPr lvl="1"/>
            <a:r>
              <a:rPr lang="ru-RU" smtClean="0"/>
              <a:t>Второй уровень</a:t>
            </a:r>
            <a:endParaRPr lang="ru-RU" smtClean="0"/>
          </a:p>
          <a:p>
            <a:pPr lvl="2"/>
            <a:r>
              <a:rPr lang="ru-RU" smtClean="0"/>
              <a:t>Третий уровень</a:t>
            </a:r>
            <a:endParaRPr lang="ru-RU" smtClean="0"/>
          </a:p>
          <a:p>
            <a:pPr lvl="3"/>
            <a:r>
              <a:rPr lang="ru-RU" smtClean="0"/>
              <a:t>Четвертый уровень</a:t>
            </a:r>
            <a:endParaRPr lang="ru-RU" smtClean="0"/>
          </a:p>
          <a:p>
            <a:pPr lvl="4"/>
            <a:r>
              <a:rPr lang="ru-RU" smtClean="0"/>
              <a:t>Пятый уровень</a:t>
            </a:r>
            <a:endParaRPr lang="en-US" dirty="0"/>
          </a:p>
        </p:txBody>
      </p:sp>
      <p:sp>
        <p:nvSpPr>
          <p:cNvPr id="5" name="Text Placeholder 4"/>
          <p:cNvSpPr>
            <a:spLocks noGrp="1"/>
          </p:cNvSpPr>
          <p:nvPr>
            <p:ph type="body" sz="quarter" idx="3"/>
          </p:nvPr>
        </p:nvSpPr>
        <p:spPr>
          <a:xfrm>
            <a:off x="5029200" y="661976"/>
            <a:ext cx="3273552" cy="639762"/>
          </a:xfrm>
        </p:spPr>
        <p:txBody>
          <a:bodyPr anchor="ctr">
            <a:noAutofit/>
          </a:bodyPr>
          <a:lstStyle>
            <a:lvl1pPr marL="0" indent="0">
              <a:buNone/>
              <a:defRPr sz="22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endParaRPr lang="ru-RU" smtClean="0"/>
          </a:p>
        </p:txBody>
      </p:sp>
      <p:sp>
        <p:nvSpPr>
          <p:cNvPr id="6" name="Content Placeholder 5"/>
          <p:cNvSpPr>
            <a:spLocks noGrp="1"/>
          </p:cNvSpPr>
          <p:nvPr>
            <p:ph sz="quarter" idx="4"/>
          </p:nvPr>
        </p:nvSpPr>
        <p:spPr>
          <a:xfrm>
            <a:off x="5029200" y="1371600"/>
            <a:ext cx="3273552" cy="2743200"/>
          </a:xfrm>
        </p:spPr>
        <p:txBody>
          <a:bodyPr anchor="t"/>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endParaRPr lang="ru-RU" smtClean="0"/>
          </a:p>
          <a:p>
            <a:pPr lvl="1"/>
            <a:r>
              <a:rPr lang="ru-RU" smtClean="0"/>
              <a:t>Второй уровень</a:t>
            </a:r>
            <a:endParaRPr lang="ru-RU" smtClean="0"/>
          </a:p>
          <a:p>
            <a:pPr lvl="2"/>
            <a:r>
              <a:rPr lang="ru-RU" smtClean="0"/>
              <a:t>Третий уровень</a:t>
            </a:r>
            <a:endParaRPr lang="ru-RU" smtClean="0"/>
          </a:p>
          <a:p>
            <a:pPr lvl="3"/>
            <a:r>
              <a:rPr lang="ru-RU" smtClean="0"/>
              <a:t>Четвертый уровень</a:t>
            </a:r>
            <a:endParaRPr lang="ru-RU" smtClean="0"/>
          </a:p>
          <a:p>
            <a:pPr lvl="4"/>
            <a:r>
              <a:rPr lang="ru-RU" smtClean="0"/>
              <a:t>Пятый уровень</a:t>
            </a:r>
            <a:endParaRPr lang="en-US" dirty="0"/>
          </a:p>
        </p:txBody>
      </p:sp>
      <p:sp>
        <p:nvSpPr>
          <p:cNvPr id="13" name="TextBox 12"/>
          <p:cNvSpPr txBox="1"/>
          <p:nvPr/>
        </p:nvSpPr>
        <p:spPr>
          <a:xfrm>
            <a:off x="1056640" y="520192"/>
            <a:ext cx="457200" cy="923330"/>
          </a:xfrm>
          <a:prstGeom prst="rect">
            <a:avLst/>
          </a:prstGeom>
          <a:noFill/>
        </p:spPr>
        <p:txBody>
          <a:bodyPr wrap="square" lIns="0" tIns="0" rIns="0" bIns="0" rtlCol="0" anchor="t" anchorCtr="0">
            <a:spAutoFit/>
          </a:bodyPr>
          <a:lstStyle/>
          <a:p>
            <a:r>
              <a:rPr lang="en-US" sz="6000" dirty="0" smtClean="0">
                <a:effectLst>
                  <a:outerShdw blurRad="38100" dist="38100" dir="2700000" algn="tl">
                    <a:srgbClr val="000000">
                      <a:alpha val="43137"/>
                    </a:srgbClr>
                  </a:outerShdw>
                </a:effectLst>
                <a:latin typeface="+mn-lt"/>
              </a:rPr>
              <a:t>{</a:t>
            </a:r>
            <a:endParaRPr lang="en-US" sz="6000" dirty="0">
              <a:effectLst>
                <a:outerShdw blurRad="38100" dist="38100" dir="2700000" algn="tl">
                  <a:srgbClr val="000000">
                    <a:alpha val="43137"/>
                  </a:srgbClr>
                </a:outerShdw>
              </a:effectLst>
              <a:latin typeface="+mn-lt"/>
            </a:endParaRPr>
          </a:p>
        </p:txBody>
      </p:sp>
      <p:sp>
        <p:nvSpPr>
          <p:cNvPr id="18" name="TextBox 17"/>
          <p:cNvSpPr txBox="1"/>
          <p:nvPr/>
        </p:nvSpPr>
        <p:spPr>
          <a:xfrm>
            <a:off x="4780280" y="520192"/>
            <a:ext cx="457200" cy="923330"/>
          </a:xfrm>
          <a:prstGeom prst="rect">
            <a:avLst/>
          </a:prstGeom>
          <a:noFill/>
        </p:spPr>
        <p:txBody>
          <a:bodyPr wrap="square" lIns="0" tIns="0" rIns="0" bIns="0" rtlCol="0" anchor="t" anchorCtr="0">
            <a:spAutoFit/>
          </a:bodyPr>
          <a:lstStyle/>
          <a:p>
            <a:r>
              <a:rPr lang="en-US" sz="6000" dirty="0" smtClean="0">
                <a:effectLst>
                  <a:outerShdw blurRad="38100" dist="38100" dir="2700000" algn="tl">
                    <a:srgbClr val="000000">
                      <a:alpha val="43137"/>
                    </a:srgbClr>
                  </a:outerShdw>
                </a:effectLst>
                <a:latin typeface="+mn-lt"/>
              </a:rPr>
              <a:t>{</a:t>
            </a:r>
            <a:endParaRPr lang="en-US" sz="6000" dirty="0">
              <a:effectLst>
                <a:outerShdw blurRad="38100" dist="38100" dir="2700000" algn="tl">
                  <a:srgbClr val="000000">
                    <a:alpha val="43137"/>
                  </a:srgbClr>
                </a:outerShdw>
              </a:effectLst>
              <a:latin typeface="+mn-lt"/>
            </a:endParaRPr>
          </a:p>
        </p:txBody>
      </p:sp>
      <p:sp>
        <p:nvSpPr>
          <p:cNvPr id="12" name="Title 11"/>
          <p:cNvSpPr>
            <a:spLocks noGrp="1"/>
          </p:cNvSpPr>
          <p:nvPr>
            <p:ph type="title"/>
          </p:nvPr>
        </p:nvSpPr>
        <p:spPr/>
        <p:txBody>
          <a:bodyPr/>
          <a:lstStyle/>
          <a:p>
            <a:r>
              <a:rPr lang="ru-RU" smtClean="0"/>
              <a:t>Образец заголовка</a:t>
            </a:r>
            <a:endParaRPr lang="en-US" dirty="0"/>
          </a:p>
        </p:txBody>
      </p:sp>
      <p:sp>
        <p:nvSpPr>
          <p:cNvPr id="14" name="Date Placeholder 13"/>
          <p:cNvSpPr>
            <a:spLocks noGrp="1"/>
          </p:cNvSpPr>
          <p:nvPr>
            <p:ph type="dt" sz="half" idx="10"/>
          </p:nvPr>
        </p:nvSpPr>
        <p:spPr/>
        <p:txBody>
          <a:bodyPr/>
          <a:lstStyle/>
          <a:p>
            <a:fld id="{3626AD17-7AAA-4469-B8F5-AB7515B8E76A}" type="datetimeFigureOut">
              <a:rPr lang="ru-RU" smtClean="0"/>
            </a:fld>
            <a:endParaRPr lang="ru-RU"/>
          </a:p>
        </p:txBody>
      </p:sp>
      <p:sp>
        <p:nvSpPr>
          <p:cNvPr id="15" name="Slide Number Placeholder 14"/>
          <p:cNvSpPr>
            <a:spLocks noGrp="1"/>
          </p:cNvSpPr>
          <p:nvPr>
            <p:ph type="sldNum" sz="quarter" idx="11"/>
          </p:nvPr>
        </p:nvSpPr>
        <p:spPr/>
        <p:txBody>
          <a:bodyPr/>
          <a:lstStyle/>
          <a:p>
            <a:fld id="{68B91876-0DBA-483F-9074-CE121E8E2D0B}" type="slidenum">
              <a:rPr lang="ru-RU" smtClean="0"/>
            </a:fld>
            <a:endParaRPr lang="ru-RU"/>
          </a:p>
        </p:txBody>
      </p:sp>
      <p:sp>
        <p:nvSpPr>
          <p:cNvPr id="16" name="Footer Placeholder 15"/>
          <p:cNvSpPr>
            <a:spLocks noGrp="1"/>
          </p:cNvSpPr>
          <p:nvPr>
            <p:ph type="ftr" sz="quarter" idx="12"/>
          </p:nvPr>
        </p:nvSpPr>
        <p:spPr/>
        <p:txBody>
          <a:bodyPr/>
          <a:lstStyle/>
          <a:p>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ru-RU" smtClean="0"/>
              <a:t>Образец заголовка</a:t>
            </a:r>
            <a:endParaRPr lang="en-US"/>
          </a:p>
        </p:txBody>
      </p:sp>
      <p:sp>
        <p:nvSpPr>
          <p:cNvPr id="7" name="Date Placeholder 6"/>
          <p:cNvSpPr>
            <a:spLocks noGrp="1"/>
          </p:cNvSpPr>
          <p:nvPr>
            <p:ph type="dt" sz="half" idx="10"/>
          </p:nvPr>
        </p:nvSpPr>
        <p:spPr/>
        <p:txBody>
          <a:bodyPr/>
          <a:lstStyle/>
          <a:p>
            <a:fld id="{3626AD17-7AAA-4469-B8F5-AB7515B8E76A}" type="datetimeFigureOut">
              <a:rPr lang="ru-RU" smtClean="0"/>
            </a:fld>
            <a:endParaRPr lang="ru-RU"/>
          </a:p>
        </p:txBody>
      </p:sp>
      <p:sp>
        <p:nvSpPr>
          <p:cNvPr id="8" name="Slide Number Placeholder 7"/>
          <p:cNvSpPr>
            <a:spLocks noGrp="1"/>
          </p:cNvSpPr>
          <p:nvPr>
            <p:ph type="sldNum" sz="quarter" idx="11"/>
          </p:nvPr>
        </p:nvSpPr>
        <p:spPr/>
        <p:txBody>
          <a:bodyPr/>
          <a:lstStyle/>
          <a:p>
            <a:fld id="{68B91876-0DBA-483F-9074-CE121E8E2D0B}" type="slidenum">
              <a:rPr lang="ru-RU" smtClean="0"/>
            </a:fld>
            <a:endParaRPr lang="ru-RU"/>
          </a:p>
        </p:txBody>
      </p:sp>
      <p:sp>
        <p:nvSpPr>
          <p:cNvPr id="9" name="Footer Placeholder 8"/>
          <p:cNvSpPr>
            <a:spLocks noGrp="1"/>
          </p:cNvSpPr>
          <p:nvPr>
            <p:ph type="ftr" sz="quarter" idx="12"/>
          </p:nvPr>
        </p:nvSpPr>
        <p:spPr/>
        <p:txBody>
          <a:bodyPr/>
          <a:lstStyle/>
          <a:p>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fld id="{3626AD17-7AAA-4469-B8F5-AB7515B8E76A}" type="datetimeFigureOut">
              <a:rPr lang="ru-RU" smtClean="0"/>
            </a:fld>
            <a:endParaRPr lang="ru-RU"/>
          </a:p>
        </p:txBody>
      </p:sp>
      <p:sp>
        <p:nvSpPr>
          <p:cNvPr id="6" name="Slide Number Placeholder 5"/>
          <p:cNvSpPr>
            <a:spLocks noGrp="1"/>
          </p:cNvSpPr>
          <p:nvPr>
            <p:ph type="sldNum" sz="quarter" idx="11"/>
          </p:nvPr>
        </p:nvSpPr>
        <p:spPr/>
        <p:txBody>
          <a:bodyPr/>
          <a:lstStyle/>
          <a:p>
            <a:fld id="{68B91876-0DBA-483F-9074-CE121E8E2D0B}" type="slidenum">
              <a:rPr lang="ru-RU" smtClean="0"/>
            </a:fld>
            <a:endParaRPr lang="ru-RU"/>
          </a:p>
        </p:txBody>
      </p:sp>
      <p:sp>
        <p:nvSpPr>
          <p:cNvPr id="7" name="Footer Placeholder 6"/>
          <p:cNvSpPr>
            <a:spLocks noGrp="1"/>
          </p:cNvSpPr>
          <p:nvPr>
            <p:ph type="ftr" sz="quarter" idx="12"/>
          </p:nvPr>
        </p:nvSpPr>
        <p:spPr/>
        <p:txBody>
          <a:bodyPr/>
          <a:lstStyle/>
          <a:p>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9" name="TextBox 8"/>
          <p:cNvSpPr txBox="1"/>
          <p:nvPr/>
        </p:nvSpPr>
        <p:spPr>
          <a:xfrm>
            <a:off x="5328920" y="1774588"/>
            <a:ext cx="457200" cy="1231106"/>
          </a:xfrm>
          <a:prstGeom prst="rect">
            <a:avLst/>
          </a:prstGeom>
          <a:noFill/>
        </p:spPr>
        <p:txBody>
          <a:bodyPr wrap="square" lIns="0" tIns="0" rIns="0" bIns="0" rtlCol="0" anchor="t" anchorCtr="0">
            <a:spAutoFit/>
          </a:bodyPr>
          <a:lstStyle/>
          <a:p>
            <a:r>
              <a:rPr lang="en-US" sz="8000" dirty="0" smtClean="0">
                <a:effectLst>
                  <a:outerShdw blurRad="38100" dist="38100" dir="2700000" algn="tl">
                    <a:srgbClr val="000000">
                      <a:alpha val="43137"/>
                    </a:srgbClr>
                  </a:outerShdw>
                </a:effectLst>
                <a:latin typeface="+mn-lt"/>
              </a:rPr>
              <a:t>{</a:t>
            </a:r>
            <a:endParaRPr lang="en-US" sz="8000" dirty="0">
              <a:effectLst>
                <a:outerShdw blurRad="38100" dist="38100" dir="2700000" algn="tl">
                  <a:srgbClr val="000000">
                    <a:alpha val="43137"/>
                  </a:srgbClr>
                </a:outerShdw>
              </a:effectLst>
              <a:latin typeface="+mn-lt"/>
            </a:endParaRPr>
          </a:p>
        </p:txBody>
      </p:sp>
      <p:sp>
        <p:nvSpPr>
          <p:cNvPr id="3" name="Content Placeholder 2"/>
          <p:cNvSpPr>
            <a:spLocks noGrp="1"/>
          </p:cNvSpPr>
          <p:nvPr>
            <p:ph idx="1"/>
          </p:nvPr>
        </p:nvSpPr>
        <p:spPr>
          <a:xfrm>
            <a:off x="838200" y="685801"/>
            <a:ext cx="4343400" cy="3429000"/>
          </a:xfrm>
        </p:spPr>
        <p:txBody>
          <a:bodyPr anchor="ctr"/>
          <a:lstStyle>
            <a:lvl1pPr>
              <a:defRPr sz="2400"/>
            </a:lvl1pPr>
            <a:lvl2pPr>
              <a:defRPr sz="2200"/>
            </a:lvl2pPr>
            <a:lvl3pPr>
              <a:defRPr sz="2000"/>
            </a:lvl3pPr>
            <a:lvl4pPr>
              <a:defRPr sz="1800"/>
            </a:lvl4pPr>
            <a:lvl5pPr>
              <a:defRPr sz="1800"/>
            </a:lvl5pPr>
            <a:lvl6pPr>
              <a:defRPr sz="2000"/>
            </a:lvl6pPr>
            <a:lvl7pPr>
              <a:defRPr sz="2000"/>
            </a:lvl7pPr>
            <a:lvl8pPr>
              <a:defRPr sz="2000"/>
            </a:lvl8pPr>
            <a:lvl9pPr>
              <a:defRPr sz="2000"/>
            </a:lvl9pPr>
          </a:lstStyle>
          <a:p>
            <a:pPr lvl="0"/>
            <a:r>
              <a:rPr lang="ru-RU" smtClean="0"/>
              <a:t>Образец текста</a:t>
            </a:r>
            <a:endParaRPr lang="ru-RU" smtClean="0"/>
          </a:p>
          <a:p>
            <a:pPr lvl="1"/>
            <a:r>
              <a:rPr lang="ru-RU" smtClean="0"/>
              <a:t>Второй уровень</a:t>
            </a:r>
            <a:endParaRPr lang="ru-RU" smtClean="0"/>
          </a:p>
          <a:p>
            <a:pPr lvl="2"/>
            <a:r>
              <a:rPr lang="ru-RU" smtClean="0"/>
              <a:t>Третий уровень</a:t>
            </a:r>
            <a:endParaRPr lang="ru-RU" smtClean="0"/>
          </a:p>
          <a:p>
            <a:pPr lvl="3"/>
            <a:r>
              <a:rPr lang="ru-RU" smtClean="0"/>
              <a:t>Четвертый уровень</a:t>
            </a:r>
            <a:endParaRPr lang="ru-RU" smtClean="0"/>
          </a:p>
          <a:p>
            <a:pPr lvl="4"/>
            <a:r>
              <a:rPr lang="ru-RU" smtClean="0"/>
              <a:t>Пятый уровень</a:t>
            </a:r>
            <a:endParaRPr lang="en-US" dirty="0"/>
          </a:p>
        </p:txBody>
      </p:sp>
      <p:sp>
        <p:nvSpPr>
          <p:cNvPr id="4" name="Text Placeholder 3"/>
          <p:cNvSpPr>
            <a:spLocks noGrp="1"/>
          </p:cNvSpPr>
          <p:nvPr>
            <p:ph type="body" sz="half" idx="2"/>
          </p:nvPr>
        </p:nvSpPr>
        <p:spPr>
          <a:xfrm>
            <a:off x="5715000" y="685801"/>
            <a:ext cx="2590800" cy="3429000"/>
          </a:xfrm>
        </p:spPr>
        <p:txBody>
          <a:bodyPr anchor="ctr">
            <a:normAutofit/>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endParaRPr lang="ru-RU" smtClean="0"/>
          </a:p>
        </p:txBody>
      </p:sp>
      <p:sp>
        <p:nvSpPr>
          <p:cNvPr id="15" name="Date Placeholder 14"/>
          <p:cNvSpPr>
            <a:spLocks noGrp="1"/>
          </p:cNvSpPr>
          <p:nvPr>
            <p:ph type="dt" sz="half" idx="10"/>
          </p:nvPr>
        </p:nvSpPr>
        <p:spPr/>
        <p:txBody>
          <a:bodyPr/>
          <a:lstStyle/>
          <a:p>
            <a:fld id="{3626AD17-7AAA-4469-B8F5-AB7515B8E76A}" type="datetimeFigureOut">
              <a:rPr lang="ru-RU" smtClean="0"/>
            </a:fld>
            <a:endParaRPr lang="ru-RU"/>
          </a:p>
        </p:txBody>
      </p:sp>
      <p:sp>
        <p:nvSpPr>
          <p:cNvPr id="16" name="Slide Number Placeholder 15"/>
          <p:cNvSpPr>
            <a:spLocks noGrp="1"/>
          </p:cNvSpPr>
          <p:nvPr>
            <p:ph type="sldNum" sz="quarter" idx="11"/>
          </p:nvPr>
        </p:nvSpPr>
        <p:spPr/>
        <p:txBody>
          <a:bodyPr/>
          <a:lstStyle/>
          <a:p>
            <a:fld id="{68B91876-0DBA-483F-9074-CE121E8E2D0B}" type="slidenum">
              <a:rPr lang="ru-RU" smtClean="0"/>
            </a:fld>
            <a:endParaRPr lang="ru-RU"/>
          </a:p>
        </p:txBody>
      </p:sp>
      <p:sp>
        <p:nvSpPr>
          <p:cNvPr id="17" name="Footer Placeholder 16"/>
          <p:cNvSpPr>
            <a:spLocks noGrp="1"/>
          </p:cNvSpPr>
          <p:nvPr>
            <p:ph type="ftr" sz="quarter" idx="12"/>
          </p:nvPr>
        </p:nvSpPr>
        <p:spPr/>
        <p:txBody>
          <a:bodyPr/>
          <a:lstStyle/>
          <a:p>
            <a:endParaRPr lang="ru-RU"/>
          </a:p>
        </p:txBody>
      </p:sp>
      <p:sp>
        <p:nvSpPr>
          <p:cNvPr id="18" name="Title 17"/>
          <p:cNvSpPr>
            <a:spLocks noGrp="1"/>
          </p:cNvSpPr>
          <p:nvPr>
            <p:ph type="title"/>
          </p:nvPr>
        </p:nvSpPr>
        <p:spPr/>
        <p:txBody>
          <a:bodyPr/>
          <a:lstStyle/>
          <a:p>
            <a:r>
              <a:rPr lang="ru-RU" smtClean="0"/>
              <a:t>Образец заголовка</a:t>
            </a:r>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3" name="Picture Placeholder 2"/>
          <p:cNvSpPr>
            <a:spLocks noGrp="1"/>
          </p:cNvSpPr>
          <p:nvPr>
            <p:ph type="pic" idx="1"/>
          </p:nvPr>
        </p:nvSpPr>
        <p:spPr>
          <a:xfrm>
            <a:off x="1219200" y="612775"/>
            <a:ext cx="6705600" cy="2546985"/>
          </a:xfrm>
          <a:effectLst>
            <a:outerShdw blurRad="152400" dist="317500" dir="5400000" sx="90000" sy="-19000" rotWithShape="0">
              <a:prstClr val="black">
                <a:alpha val="15000"/>
              </a:prstClr>
            </a:outerShdw>
          </a:effectLst>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smtClean="0"/>
              <a:t>Вставка рисунка</a:t>
            </a:r>
            <a:endParaRPr lang="en-US"/>
          </a:p>
        </p:txBody>
      </p:sp>
      <p:sp>
        <p:nvSpPr>
          <p:cNvPr id="4" name="Text Placeholder 3"/>
          <p:cNvSpPr>
            <a:spLocks noGrp="1"/>
          </p:cNvSpPr>
          <p:nvPr>
            <p:ph type="body" sz="half" idx="2"/>
          </p:nvPr>
        </p:nvSpPr>
        <p:spPr>
          <a:xfrm>
            <a:off x="2743200" y="3453047"/>
            <a:ext cx="5029200" cy="720804"/>
          </a:xfrm>
        </p:spPr>
        <p:txBody>
          <a:bodyPr anchor="ctr">
            <a:normAutofit/>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endParaRPr lang="ru-RU" smtClean="0"/>
          </a:p>
        </p:txBody>
      </p:sp>
      <p:sp>
        <p:nvSpPr>
          <p:cNvPr id="9" name="TextBox 8"/>
          <p:cNvSpPr txBox="1"/>
          <p:nvPr/>
        </p:nvSpPr>
        <p:spPr>
          <a:xfrm>
            <a:off x="2435352" y="3331464"/>
            <a:ext cx="457200" cy="923330"/>
          </a:xfrm>
          <a:prstGeom prst="rect">
            <a:avLst/>
          </a:prstGeom>
          <a:noFill/>
        </p:spPr>
        <p:txBody>
          <a:bodyPr wrap="square" lIns="0" tIns="0" rIns="0" bIns="0" rtlCol="0" anchor="t" anchorCtr="0">
            <a:spAutoFit/>
          </a:bodyPr>
          <a:lstStyle/>
          <a:p>
            <a:r>
              <a:rPr lang="en-US" sz="6000" dirty="0" smtClean="0">
                <a:effectLst>
                  <a:outerShdw blurRad="38100" dist="38100" dir="2700000" algn="tl">
                    <a:srgbClr val="000000">
                      <a:alpha val="43137"/>
                    </a:srgbClr>
                  </a:outerShdw>
                </a:effectLst>
                <a:latin typeface="+mn-lt"/>
              </a:rPr>
              <a:t>{</a:t>
            </a:r>
            <a:endParaRPr lang="en-US" sz="6000" dirty="0">
              <a:effectLst>
                <a:outerShdw blurRad="38100" dist="38100" dir="2700000" algn="tl">
                  <a:srgbClr val="000000">
                    <a:alpha val="43137"/>
                  </a:srgbClr>
                </a:outerShdw>
              </a:effectLst>
              <a:latin typeface="+mn-lt"/>
            </a:endParaRPr>
          </a:p>
        </p:txBody>
      </p:sp>
      <p:sp>
        <p:nvSpPr>
          <p:cNvPr id="11" name="Title 10"/>
          <p:cNvSpPr>
            <a:spLocks noGrp="1"/>
          </p:cNvSpPr>
          <p:nvPr>
            <p:ph type="title"/>
          </p:nvPr>
        </p:nvSpPr>
        <p:spPr/>
        <p:txBody>
          <a:bodyPr/>
          <a:lstStyle/>
          <a:p>
            <a:r>
              <a:rPr lang="ru-RU" smtClean="0"/>
              <a:t>Образец заголовка</a:t>
            </a:r>
            <a:endParaRPr lang="en-US"/>
          </a:p>
        </p:txBody>
      </p:sp>
      <p:sp>
        <p:nvSpPr>
          <p:cNvPr id="13" name="Date Placeholder 12"/>
          <p:cNvSpPr>
            <a:spLocks noGrp="1"/>
          </p:cNvSpPr>
          <p:nvPr>
            <p:ph type="dt" sz="half" idx="10"/>
          </p:nvPr>
        </p:nvSpPr>
        <p:spPr/>
        <p:txBody>
          <a:bodyPr/>
          <a:lstStyle/>
          <a:p>
            <a:fld id="{3626AD17-7AAA-4469-B8F5-AB7515B8E76A}" type="datetimeFigureOut">
              <a:rPr lang="ru-RU" smtClean="0"/>
            </a:fld>
            <a:endParaRPr lang="ru-RU"/>
          </a:p>
        </p:txBody>
      </p:sp>
      <p:sp>
        <p:nvSpPr>
          <p:cNvPr id="14" name="Slide Number Placeholder 13"/>
          <p:cNvSpPr>
            <a:spLocks noGrp="1"/>
          </p:cNvSpPr>
          <p:nvPr>
            <p:ph type="sldNum" sz="quarter" idx="11"/>
          </p:nvPr>
        </p:nvSpPr>
        <p:spPr/>
        <p:txBody>
          <a:bodyPr/>
          <a:lstStyle/>
          <a:p>
            <a:fld id="{68B91876-0DBA-483F-9074-CE121E8E2D0B}" type="slidenum">
              <a:rPr lang="ru-RU" smtClean="0"/>
            </a:fld>
            <a:endParaRPr lang="ru-RU"/>
          </a:p>
        </p:txBody>
      </p:sp>
      <p:sp>
        <p:nvSpPr>
          <p:cNvPr id="15" name="Footer Placeholder 14"/>
          <p:cNvSpPr>
            <a:spLocks noGrp="1"/>
          </p:cNvSpPr>
          <p:nvPr>
            <p:ph type="ftr" sz="quarter" idx="12"/>
          </p:nvPr>
        </p:nvSpPr>
        <p:spPr/>
        <p:txBody>
          <a:bodyPr/>
          <a:lstStyle/>
          <a:p>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2" Type="http://schemas.openxmlformats.org/officeDocument/2006/relationships/theme" Target="../theme/theme1.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Rectangle 6"/>
          <p:cNvSpPr/>
          <p:nvPr/>
        </p:nvSpPr>
        <p:spPr>
          <a:xfrm>
            <a:off x="0" y="0"/>
            <a:ext cx="9144000" cy="6858000"/>
          </a:xfrm>
          <a:prstGeom prst="rect">
            <a:avLst/>
          </a:prstGeom>
          <a:gradFill>
            <a:gsLst>
              <a:gs pos="0">
                <a:schemeClr val="accent6">
                  <a:lumMod val="50000"/>
                  <a:alpha val="36000"/>
                </a:schemeClr>
              </a:gs>
              <a:gs pos="100000">
                <a:schemeClr val="bg2">
                  <a:alpha val="1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Oval 7"/>
          <p:cNvSpPr/>
          <p:nvPr/>
        </p:nvSpPr>
        <p:spPr>
          <a:xfrm rot="19724275">
            <a:off x="1373221" y="1038440"/>
            <a:ext cx="7240620" cy="5706987"/>
          </a:xfrm>
          <a:prstGeom prst="ellipse">
            <a:avLst/>
          </a:prstGeom>
          <a:gradFill flip="none" rotWithShape="1">
            <a:gsLst>
              <a:gs pos="0">
                <a:schemeClr val="accent6">
                  <a:lumMod val="60000"/>
                  <a:lumOff val="40000"/>
                  <a:alpha val="7000"/>
                </a:schemeClr>
              </a:gs>
              <a:gs pos="58000">
                <a:schemeClr val="bg2">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al 8"/>
          <p:cNvSpPr/>
          <p:nvPr/>
        </p:nvSpPr>
        <p:spPr>
          <a:xfrm rot="17656910">
            <a:off x="-274211" y="1165875"/>
            <a:ext cx="5538472" cy="4480459"/>
          </a:xfrm>
          <a:prstGeom prst="ellipse">
            <a:avLst/>
          </a:prstGeom>
          <a:gradFill flip="none" rotWithShape="1">
            <a:gsLst>
              <a:gs pos="0">
                <a:schemeClr val="accent6">
                  <a:lumMod val="60000"/>
                  <a:lumOff val="40000"/>
                  <a:alpha val="8000"/>
                </a:schemeClr>
              </a:gs>
              <a:gs pos="58000">
                <a:schemeClr val="bg2">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p:cNvSpPr/>
          <p:nvPr/>
        </p:nvSpPr>
        <p:spPr>
          <a:xfrm rot="19724275">
            <a:off x="3277955" y="116854"/>
            <a:ext cx="6479362" cy="4754757"/>
          </a:xfrm>
          <a:prstGeom prst="ellipse">
            <a:avLst/>
          </a:prstGeom>
          <a:gradFill flip="none" rotWithShape="1">
            <a:gsLst>
              <a:gs pos="0">
                <a:schemeClr val="accent6">
                  <a:lumMod val="60000"/>
                  <a:lumOff val="40000"/>
                  <a:alpha val="8000"/>
                </a:schemeClr>
              </a:gs>
              <a:gs pos="58000">
                <a:schemeClr val="bg2">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777240" y="4876800"/>
            <a:ext cx="7543800" cy="914400"/>
          </a:xfrm>
          <a:prstGeom prst="rect">
            <a:avLst/>
          </a:prstGeom>
        </p:spPr>
        <p:txBody>
          <a:bodyPr vert="horz" lIns="91440" tIns="45720" rIns="91440" bIns="45720" rtlCol="0" anchor="b">
            <a:noAutofit/>
          </a:bodyPr>
          <a:lstStyle/>
          <a:p>
            <a:r>
              <a:rPr lang="ru-RU" smtClean="0"/>
              <a:t>Образец заголовка</a:t>
            </a:r>
            <a:endParaRPr lang="en-US" dirty="0"/>
          </a:p>
        </p:txBody>
      </p:sp>
      <p:sp>
        <p:nvSpPr>
          <p:cNvPr id="3" name="Text Placeholder 2"/>
          <p:cNvSpPr>
            <a:spLocks noGrp="1"/>
          </p:cNvSpPr>
          <p:nvPr>
            <p:ph type="body" idx="1"/>
          </p:nvPr>
        </p:nvSpPr>
        <p:spPr>
          <a:xfrm>
            <a:off x="2133600" y="685801"/>
            <a:ext cx="6096000" cy="3657599"/>
          </a:xfrm>
          <a:prstGeom prst="rect">
            <a:avLst/>
          </a:prstGeom>
        </p:spPr>
        <p:txBody>
          <a:bodyPr vert="horz" lIns="91440" tIns="45720" rIns="91440" bIns="45720" rtlCol="0" anchor="ctr">
            <a:normAutofit/>
          </a:bodyPr>
          <a:lstStyle/>
          <a:p>
            <a:pPr lvl="0"/>
            <a:r>
              <a:rPr lang="ru-RU" smtClean="0"/>
              <a:t>Образец текста</a:t>
            </a:r>
            <a:endParaRPr lang="ru-RU" smtClean="0"/>
          </a:p>
          <a:p>
            <a:pPr lvl="1"/>
            <a:r>
              <a:rPr lang="ru-RU" smtClean="0"/>
              <a:t>Второй уровень</a:t>
            </a:r>
            <a:endParaRPr lang="ru-RU" smtClean="0"/>
          </a:p>
          <a:p>
            <a:pPr lvl="2"/>
            <a:r>
              <a:rPr lang="ru-RU" smtClean="0"/>
              <a:t>Третий уровень</a:t>
            </a:r>
            <a:endParaRPr lang="ru-RU" smtClean="0"/>
          </a:p>
          <a:p>
            <a:pPr lvl="3"/>
            <a:r>
              <a:rPr lang="ru-RU" smtClean="0"/>
              <a:t>Четвертый уровень</a:t>
            </a:r>
            <a:endParaRPr lang="ru-RU" smtClean="0"/>
          </a:p>
          <a:p>
            <a:pPr lvl="4"/>
            <a:r>
              <a:rPr lang="ru-RU" smtClean="0"/>
              <a:t>Пятый уровень</a:t>
            </a:r>
            <a:endParaRPr lang="en-US" dirty="0"/>
          </a:p>
        </p:txBody>
      </p:sp>
      <p:sp>
        <p:nvSpPr>
          <p:cNvPr id="4" name="Date Placeholder 3"/>
          <p:cNvSpPr>
            <a:spLocks noGrp="1"/>
          </p:cNvSpPr>
          <p:nvPr>
            <p:ph type="dt" sz="half" idx="2"/>
          </p:nvPr>
        </p:nvSpPr>
        <p:spPr>
          <a:xfrm>
            <a:off x="6172200" y="6154738"/>
            <a:ext cx="2133600" cy="365125"/>
          </a:xfrm>
          <a:prstGeom prst="rect">
            <a:avLst/>
          </a:prstGeom>
        </p:spPr>
        <p:txBody>
          <a:bodyPr vert="horz" lIns="91440" tIns="45720" rIns="91440" bIns="45720" rtlCol="0" anchor="t"/>
          <a:lstStyle>
            <a:lvl1pPr algn="r">
              <a:defRPr sz="1100">
                <a:solidFill>
                  <a:schemeClr val="tx1">
                    <a:alpha val="60000"/>
                  </a:schemeClr>
                </a:solidFill>
                <a:effectLst/>
              </a:defRPr>
            </a:lvl1pPr>
          </a:lstStyle>
          <a:p>
            <a:fld id="{3626AD17-7AAA-4469-B8F5-AB7515B8E76A}" type="datetimeFigureOut">
              <a:rPr lang="ru-RU" smtClean="0"/>
            </a:fld>
            <a:endParaRPr lang="ru-RU"/>
          </a:p>
        </p:txBody>
      </p:sp>
      <p:sp>
        <p:nvSpPr>
          <p:cNvPr id="5" name="Footer Placeholder 4"/>
          <p:cNvSpPr>
            <a:spLocks noGrp="1"/>
          </p:cNvSpPr>
          <p:nvPr>
            <p:ph type="ftr" sz="quarter" idx="3"/>
          </p:nvPr>
        </p:nvSpPr>
        <p:spPr>
          <a:xfrm>
            <a:off x="822960" y="6154738"/>
            <a:ext cx="4572000" cy="365125"/>
          </a:xfrm>
          <a:prstGeom prst="rect">
            <a:avLst/>
          </a:prstGeom>
        </p:spPr>
        <p:txBody>
          <a:bodyPr vert="horz" lIns="91440" tIns="45720" rIns="91440" bIns="45720" rtlCol="0" anchor="t"/>
          <a:lstStyle>
            <a:lvl1pPr algn="l">
              <a:defRPr sz="1100">
                <a:solidFill>
                  <a:schemeClr val="tx1">
                    <a:alpha val="60000"/>
                  </a:schemeClr>
                </a:solidFill>
                <a:effectLst/>
              </a:defRPr>
            </a:lvl1pPr>
          </a:lstStyle>
          <a:p>
            <a:endParaRPr lang="ru-RU"/>
          </a:p>
        </p:txBody>
      </p:sp>
      <p:sp>
        <p:nvSpPr>
          <p:cNvPr id="6" name="Slide Number Placeholder 5"/>
          <p:cNvSpPr>
            <a:spLocks noGrp="1"/>
          </p:cNvSpPr>
          <p:nvPr>
            <p:ph type="sldNum" sz="quarter" idx="4"/>
          </p:nvPr>
        </p:nvSpPr>
        <p:spPr>
          <a:xfrm>
            <a:off x="822960" y="5842000"/>
            <a:ext cx="2133600" cy="304800"/>
          </a:xfrm>
          <a:prstGeom prst="rect">
            <a:avLst/>
          </a:prstGeom>
        </p:spPr>
        <p:txBody>
          <a:bodyPr vert="horz" lIns="91440" tIns="45720" rIns="91440" bIns="9144" rtlCol="0" anchor="b"/>
          <a:lstStyle>
            <a:lvl1pPr algn="l">
              <a:defRPr sz="1600">
                <a:solidFill>
                  <a:schemeClr val="tx1">
                    <a:alpha val="60000"/>
                  </a:schemeClr>
                </a:solidFill>
                <a:effectLst/>
              </a:defRPr>
            </a:lvl1pPr>
          </a:lstStyle>
          <a:p>
            <a:fld id="{68B91876-0DBA-483F-9074-CE121E8E2D0B}" type="slidenum">
              <a:rPr lang="ru-RU" smtClean="0"/>
            </a:fld>
            <a:endParaRPr lang="ru-RU"/>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spcBef>
          <a:spcPct val="0"/>
        </a:spcBef>
        <a:buNone/>
        <a:defRPr sz="4900" kern="1200">
          <a:solidFill>
            <a:schemeClr val="tx1"/>
          </a:solidFill>
          <a:effectLst>
            <a:outerShdw blurRad="38100" dist="38100" dir="2700000" algn="tl">
              <a:srgbClr val="000000">
                <a:alpha val="43137"/>
              </a:srgbClr>
            </a:outerShdw>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4320" indent="-255905" algn="l" defTabSz="914400" rtl="0" eaLnBrk="1" latinLnBrk="0" hangingPunct="1">
        <a:spcBef>
          <a:spcPct val="20000"/>
        </a:spcBef>
        <a:spcAft>
          <a:spcPts val="0"/>
        </a:spcAft>
        <a:buSzPct val="60000"/>
        <a:buFont typeface="Wingdings" panose="05000000000000000000" pitchFamily="2" charset="2"/>
        <a:buChar char=""/>
        <a:defRPr sz="2100" kern="1200">
          <a:solidFill>
            <a:schemeClr val="tx1"/>
          </a:solidFill>
          <a:effectLst>
            <a:outerShdw blurRad="38100" dist="38100" dir="2700000" algn="tl">
              <a:srgbClr val="000000">
                <a:alpha val="43137"/>
              </a:srgbClr>
            </a:outerShdw>
          </a:effectLst>
          <a:latin typeface="+mn-lt"/>
          <a:ea typeface="+mn-ea"/>
          <a:cs typeface="+mn-cs"/>
        </a:defRPr>
      </a:lvl1pPr>
      <a:lvl2pPr marL="640080" indent="-255905" algn="l" defTabSz="914400" rtl="0" eaLnBrk="1" latinLnBrk="0" hangingPunct="1">
        <a:spcBef>
          <a:spcPct val="20000"/>
        </a:spcBef>
        <a:buSzPct val="60000"/>
        <a:buFont typeface="Wingdings" panose="05000000000000000000" pitchFamily="2" charset="2"/>
        <a:buChar char=""/>
        <a:defRPr sz="1900" kern="1200">
          <a:solidFill>
            <a:schemeClr val="tx1"/>
          </a:solidFill>
          <a:effectLst>
            <a:outerShdw blurRad="38100" dist="38100" dir="2700000" algn="tl">
              <a:srgbClr val="000000">
                <a:alpha val="43137"/>
              </a:srgbClr>
            </a:outerShdw>
          </a:effectLst>
          <a:latin typeface="+mn-lt"/>
          <a:ea typeface="+mn-ea"/>
          <a:cs typeface="+mn-cs"/>
        </a:defRPr>
      </a:lvl2pPr>
      <a:lvl3pPr marL="1005840" indent="-255905" algn="l" defTabSz="914400" rtl="0" eaLnBrk="1" latinLnBrk="0" hangingPunct="1">
        <a:spcBef>
          <a:spcPct val="20000"/>
        </a:spcBef>
        <a:buSzPct val="60000"/>
        <a:buFont typeface="Wingdings" panose="05000000000000000000" pitchFamily="2" charset="2"/>
        <a:buChar char=""/>
        <a:defRPr sz="1700" kern="1200">
          <a:solidFill>
            <a:schemeClr val="tx1"/>
          </a:solidFill>
          <a:effectLst>
            <a:outerShdw blurRad="38100" dist="38100" dir="2700000" algn="tl">
              <a:srgbClr val="000000">
                <a:alpha val="43137"/>
              </a:srgbClr>
            </a:outerShdw>
          </a:effectLst>
          <a:latin typeface="+mn-lt"/>
          <a:ea typeface="+mn-ea"/>
          <a:cs typeface="+mn-cs"/>
        </a:defRPr>
      </a:lvl3pPr>
      <a:lvl4pPr marL="1371600" indent="-255905" algn="l" defTabSz="914400" rtl="0" eaLnBrk="1" latinLnBrk="0" hangingPunct="1">
        <a:spcBef>
          <a:spcPct val="20000"/>
        </a:spcBef>
        <a:buSzPct val="60000"/>
        <a:buFont typeface="Wingdings" panose="05000000000000000000" pitchFamily="2" charset="2"/>
        <a:buChar char=""/>
        <a:defRPr sz="1600" kern="1200">
          <a:solidFill>
            <a:schemeClr val="tx1"/>
          </a:solidFill>
          <a:effectLst>
            <a:outerShdw blurRad="38100" dist="38100" dir="2700000" algn="tl">
              <a:srgbClr val="000000">
                <a:alpha val="43137"/>
              </a:srgbClr>
            </a:outerShdw>
          </a:effectLst>
          <a:latin typeface="+mn-lt"/>
          <a:ea typeface="+mn-ea"/>
          <a:cs typeface="+mn-cs"/>
        </a:defRPr>
      </a:lvl4pPr>
      <a:lvl5pPr marL="1645920" indent="-255905" algn="l" defTabSz="914400" rtl="0" eaLnBrk="1" latinLnBrk="0" hangingPunct="1">
        <a:spcBef>
          <a:spcPct val="20000"/>
        </a:spcBef>
        <a:buSzPct val="60000"/>
        <a:buFont typeface="Wingdings" panose="05000000000000000000" pitchFamily="2" charset="2"/>
        <a:buChar char=""/>
        <a:defRPr sz="1500" kern="1200">
          <a:solidFill>
            <a:schemeClr val="tx1"/>
          </a:solidFill>
          <a:effectLst>
            <a:outerShdw blurRad="38100" dist="38100" dir="2700000" algn="tl">
              <a:srgbClr val="000000">
                <a:alpha val="43137"/>
              </a:srgbClr>
            </a:outerShdw>
          </a:effectLst>
          <a:latin typeface="+mn-lt"/>
          <a:ea typeface="+mn-ea"/>
          <a:cs typeface="+mn-cs"/>
        </a:defRPr>
      </a:lvl5pPr>
      <a:lvl6pPr marL="1965960" indent="-255905" algn="l" defTabSz="914400" rtl="0" eaLnBrk="1" latinLnBrk="0" hangingPunct="1">
        <a:spcBef>
          <a:spcPct val="20000"/>
        </a:spcBef>
        <a:buSzPct val="60000"/>
        <a:buFont typeface="Wingdings" panose="05000000000000000000" pitchFamily="2" charset="2"/>
        <a:buChar char=""/>
        <a:defRPr sz="1400" kern="1200">
          <a:solidFill>
            <a:schemeClr val="tx1"/>
          </a:solidFill>
          <a:effectLst>
            <a:outerShdw blurRad="38100" dist="38100" dir="2700000" algn="ctr" rotWithShape="0">
              <a:srgbClr val="000000">
                <a:alpha val="43000"/>
              </a:srgbClr>
            </a:outerShdw>
          </a:effectLst>
          <a:latin typeface="+mn-lt"/>
          <a:ea typeface="+mn-ea"/>
          <a:cs typeface="+mn-cs"/>
        </a:defRPr>
      </a:lvl6pPr>
      <a:lvl7pPr marL="2240280" indent="-255905" algn="l" defTabSz="914400" rtl="0" eaLnBrk="1" latinLnBrk="0" hangingPunct="1">
        <a:spcBef>
          <a:spcPct val="20000"/>
        </a:spcBef>
        <a:buSzPct val="60000"/>
        <a:buFont typeface="Wingdings" panose="05000000000000000000" pitchFamily="2" charset="2"/>
        <a:buChar char=""/>
        <a:defRPr sz="1400" kern="1200">
          <a:solidFill>
            <a:schemeClr val="tx1"/>
          </a:solidFill>
          <a:effectLst>
            <a:outerShdw blurRad="38100" dist="38100" dir="2700000" algn="ctr" rotWithShape="0">
              <a:srgbClr val="000000">
                <a:alpha val="43000"/>
              </a:srgbClr>
            </a:outerShdw>
          </a:effectLst>
          <a:latin typeface="+mn-lt"/>
          <a:ea typeface="+mn-ea"/>
          <a:cs typeface="+mn-cs"/>
        </a:defRPr>
      </a:lvl7pPr>
      <a:lvl8pPr marL="2514600" indent="-255905" algn="l" defTabSz="914400" rtl="0" eaLnBrk="1" latinLnBrk="0" hangingPunct="1">
        <a:spcBef>
          <a:spcPct val="20000"/>
        </a:spcBef>
        <a:buSzPct val="60000"/>
        <a:buFont typeface="Wingdings" panose="05000000000000000000" pitchFamily="2" charset="2"/>
        <a:buChar char=""/>
        <a:defRPr sz="1400" kern="1200">
          <a:solidFill>
            <a:schemeClr val="tx1"/>
          </a:solidFill>
          <a:effectLst>
            <a:outerShdw blurRad="38100" dist="38100" dir="2700000" algn="ctr" rotWithShape="0">
              <a:srgbClr val="000000">
                <a:alpha val="43000"/>
              </a:srgbClr>
            </a:outerShdw>
          </a:effectLst>
          <a:latin typeface="+mn-lt"/>
          <a:ea typeface="+mn-ea"/>
          <a:cs typeface="+mn-cs"/>
        </a:defRPr>
      </a:lvl8pPr>
      <a:lvl9pPr marL="2834640" indent="-255905" algn="l" defTabSz="914400" rtl="0" eaLnBrk="1" latinLnBrk="0" hangingPunct="1">
        <a:spcBef>
          <a:spcPct val="20000"/>
        </a:spcBef>
        <a:buSzPct val="60000"/>
        <a:buFont typeface="Wingdings" panose="05000000000000000000" pitchFamily="2" charset="2"/>
        <a:buChar char=""/>
        <a:defRPr sz="1400" kern="1200">
          <a:solidFill>
            <a:schemeClr val="tx1"/>
          </a:solidFill>
          <a:effectLst>
            <a:outerShdw blurRad="38100" dist="38100" dir="2700000" algn="ctr" rotWithShape="0">
              <a:srgbClr val="000000">
                <a:alpha val="43000"/>
              </a:srgbClr>
            </a:outerShdw>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4" Type="http://schemas.openxmlformats.org/officeDocument/2006/relationships/slideLayout" Target="../slideLayouts/slideLayout2.xml"/><Relationship Id="rId3" Type="http://schemas.openxmlformats.org/officeDocument/2006/relationships/hyperlink" Target="https://mymedic.uz/kasalliklar/pulmonologiya/pnevmoniya/" TargetMode="External"/><Relationship Id="rId2" Type="http://schemas.openxmlformats.org/officeDocument/2006/relationships/hyperlink" Target="https://mymedic.uz/kasalliklar/gastroenterologiya/ich-ketishi/" TargetMode="External"/><Relationship Id="rId1" Type="http://schemas.openxmlformats.org/officeDocument/2006/relationships/hyperlink" Target="https://mymedic.uz/kasalliklar/patologiya/isitma/" TargetMode="External"/></Relationships>
</file>

<file path=ppt/slides/_rels/slide3.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2.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3.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hyperlink" Target="https://mymedic.uz/kasalliklar/urologiya/buyrak-yetishmovchiligi/" TargetMode="External"/></Relationships>
</file>

<file path=ppt/slides/_rels/slide8.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hyperlink" Target="https://mymedic.uz/kasalliklar/virusli/gripp/" TargetMode="Externa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 name="Заголовок 2"/>
          <p:cNvSpPr>
            <a:spLocks noGrp="1"/>
          </p:cNvSpPr>
          <p:nvPr>
            <p:ph type="title"/>
          </p:nvPr>
        </p:nvSpPr>
        <p:spPr>
          <a:xfrm>
            <a:off x="971550" y="2708910"/>
            <a:ext cx="7543800" cy="914400"/>
          </a:xfrm>
        </p:spPr>
        <p:txBody>
          <a:bodyPr/>
          <a:p>
            <a:pPr algn="ctr"/>
            <a:r>
              <a:rPr lang="en-US" sz="5400" b="1" dirty="0" err="1" smtClean="0">
                <a:sym typeface="+mn-ea"/>
              </a:rPr>
              <a:t>Parranda</a:t>
            </a:r>
            <a:r>
              <a:rPr lang="en-US" sz="5400" b="1" dirty="0" smtClean="0">
                <a:sym typeface="+mn-ea"/>
              </a:rPr>
              <a:t> </a:t>
            </a:r>
            <a:r>
              <a:rPr lang="en-US" sz="5400" b="1" dirty="0" err="1" smtClean="0">
                <a:sym typeface="+mn-ea"/>
              </a:rPr>
              <a:t>grippi</a:t>
            </a:r>
            <a:endParaRPr lang="ru-RU" altLang="en-US" sz="5400" b="1"/>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Заголовок 2"/>
          <p:cNvSpPr>
            <a:spLocks noGrp="1"/>
          </p:cNvSpPr>
          <p:nvPr>
            <p:ph type="title"/>
          </p:nvPr>
        </p:nvSpPr>
        <p:spPr>
          <a:xfrm>
            <a:off x="179512" y="188640"/>
            <a:ext cx="8712968" cy="3600400"/>
          </a:xfrm>
        </p:spPr>
        <p:txBody>
          <a:bodyPr/>
          <a:lstStyle/>
          <a:p>
            <a:r>
              <a:rPr lang="en-US" sz="5600" smtClean="0"/>
              <a:t>E’tiboringiz</a:t>
            </a:r>
            <a:r>
              <a:rPr lang="en-US" sz="5600" dirty="0" smtClean="0"/>
              <a:t> </a:t>
            </a:r>
            <a:r>
              <a:rPr lang="en-US" sz="5600" dirty="0" err="1" smtClean="0"/>
              <a:t>uchun</a:t>
            </a:r>
            <a:r>
              <a:rPr lang="en-US" sz="5600" dirty="0" smtClean="0"/>
              <a:t> </a:t>
            </a:r>
            <a:r>
              <a:rPr lang="en-US" sz="5600" dirty="0" err="1" smtClean="0"/>
              <a:t>raxmat</a:t>
            </a:r>
            <a:r>
              <a:rPr lang="en-US" sz="5600" dirty="0" smtClean="0"/>
              <a:t>!</a:t>
            </a:r>
            <a:endParaRPr lang="ru-RU" sz="56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323" y="28440"/>
            <a:ext cx="8968811" cy="6829559"/>
          </a:xfrm>
        </p:spPr>
        <p:txBody>
          <a:bodyPr>
            <a:normAutofit/>
          </a:bodyPr>
          <a:lstStyle/>
          <a:p>
            <a:pPr marL="18415" indent="0">
              <a:buNone/>
            </a:pPr>
            <a:r>
              <a:rPr lang="en-US" sz="2800" b="1" dirty="0" smtClean="0">
                <a:effectLst/>
              </a:rPr>
              <a:t>  </a:t>
            </a:r>
            <a:r>
              <a:rPr lang="en-US" sz="2800" b="1" dirty="0" err="1" smtClean="0">
                <a:effectLst/>
              </a:rPr>
              <a:t>Parranda</a:t>
            </a:r>
            <a:r>
              <a:rPr lang="en-US" sz="2800" b="1" dirty="0" smtClean="0">
                <a:effectLst/>
              </a:rPr>
              <a:t> </a:t>
            </a:r>
            <a:r>
              <a:rPr lang="en-US" sz="2800" b="1" dirty="0" err="1">
                <a:effectLst/>
              </a:rPr>
              <a:t>grippi</a:t>
            </a:r>
            <a:r>
              <a:rPr lang="en-US" sz="2800" dirty="0">
                <a:effectLst/>
              </a:rPr>
              <a:t> — </a:t>
            </a:r>
            <a:r>
              <a:rPr lang="en-US" sz="2800" dirty="0" err="1">
                <a:effectLst/>
              </a:rPr>
              <a:t>parrandalarning</a:t>
            </a:r>
            <a:r>
              <a:rPr lang="en-US" sz="2800" dirty="0">
                <a:effectLst/>
              </a:rPr>
              <a:t> </a:t>
            </a:r>
            <a:r>
              <a:rPr lang="en-US" sz="2800" dirty="0" err="1">
                <a:effectLst/>
              </a:rPr>
              <a:t>virusli</a:t>
            </a:r>
            <a:r>
              <a:rPr lang="en-US" sz="2800" dirty="0">
                <a:effectLst/>
              </a:rPr>
              <a:t> </a:t>
            </a:r>
            <a:r>
              <a:rPr lang="en-US" sz="2800" dirty="0" err="1">
                <a:effectLst/>
              </a:rPr>
              <a:t>infektsion</a:t>
            </a:r>
            <a:r>
              <a:rPr lang="en-US" sz="2800" dirty="0">
                <a:effectLst/>
              </a:rPr>
              <a:t> </a:t>
            </a:r>
            <a:r>
              <a:rPr lang="en-US" sz="2800" dirty="0" err="1">
                <a:effectLst/>
              </a:rPr>
              <a:t>kasalligi</a:t>
            </a:r>
            <a:r>
              <a:rPr lang="en-US" sz="2800" dirty="0">
                <a:effectLst/>
              </a:rPr>
              <a:t>, </a:t>
            </a:r>
            <a:r>
              <a:rPr lang="en-US" sz="2800" dirty="0" err="1">
                <a:effectLst/>
              </a:rPr>
              <a:t>virusning</a:t>
            </a:r>
            <a:r>
              <a:rPr lang="en-US" sz="2800" dirty="0">
                <a:effectLst/>
              </a:rPr>
              <a:t> </a:t>
            </a:r>
            <a:r>
              <a:rPr lang="en-US" sz="2800" dirty="0" err="1">
                <a:effectLst/>
              </a:rPr>
              <a:t>ba’zi</a:t>
            </a:r>
            <a:r>
              <a:rPr lang="en-US" sz="2800" dirty="0">
                <a:effectLst/>
              </a:rPr>
              <a:t> </a:t>
            </a:r>
            <a:r>
              <a:rPr lang="en-US" sz="2800" dirty="0" err="1">
                <a:effectLst/>
              </a:rPr>
              <a:t>shtammlari</a:t>
            </a:r>
            <a:r>
              <a:rPr lang="en-US" sz="2800" dirty="0">
                <a:effectLst/>
              </a:rPr>
              <a:t> </a:t>
            </a:r>
            <a:r>
              <a:rPr lang="en-US" sz="2800" dirty="0" err="1">
                <a:effectLst/>
              </a:rPr>
              <a:t>odamlar</a:t>
            </a:r>
            <a:r>
              <a:rPr lang="en-US" sz="2800" dirty="0">
                <a:effectLst/>
              </a:rPr>
              <a:t> </a:t>
            </a:r>
            <a:r>
              <a:rPr lang="en-US" sz="2800" dirty="0" err="1">
                <a:effectLst/>
              </a:rPr>
              <a:t>uchun</a:t>
            </a:r>
            <a:r>
              <a:rPr lang="en-US" sz="2800" dirty="0">
                <a:effectLst/>
              </a:rPr>
              <a:t> </a:t>
            </a:r>
            <a:r>
              <a:rPr lang="en-US" sz="2800" dirty="0" err="1">
                <a:effectLst/>
              </a:rPr>
              <a:t>patogen</a:t>
            </a:r>
            <a:r>
              <a:rPr lang="en-US" sz="2800" dirty="0">
                <a:effectLst/>
              </a:rPr>
              <a:t> </a:t>
            </a:r>
            <a:r>
              <a:rPr lang="en-US" sz="2800" dirty="0" err="1">
                <a:effectLst/>
              </a:rPr>
              <a:t>hisoblanadi</a:t>
            </a:r>
            <a:r>
              <a:rPr lang="en-US" sz="2800" dirty="0">
                <a:effectLst/>
              </a:rPr>
              <a:t> </a:t>
            </a:r>
            <a:r>
              <a:rPr lang="en-US" sz="2800" dirty="0" err="1">
                <a:effectLst/>
              </a:rPr>
              <a:t>va</a:t>
            </a:r>
            <a:r>
              <a:rPr lang="en-US" sz="2800" dirty="0">
                <a:effectLst/>
              </a:rPr>
              <a:t> </a:t>
            </a:r>
            <a:r>
              <a:rPr lang="en-US" sz="2800" dirty="0" err="1">
                <a:effectLst/>
              </a:rPr>
              <a:t>yuqori</a:t>
            </a:r>
            <a:r>
              <a:rPr lang="en-US" sz="2800" dirty="0">
                <a:effectLst/>
              </a:rPr>
              <a:t> </a:t>
            </a:r>
            <a:r>
              <a:rPr lang="en-US" sz="2800" dirty="0" err="1">
                <a:effectLst/>
              </a:rPr>
              <a:t>darajada</a:t>
            </a:r>
            <a:r>
              <a:rPr lang="en-US" sz="2800" dirty="0">
                <a:effectLst/>
              </a:rPr>
              <a:t> </a:t>
            </a:r>
            <a:r>
              <a:rPr lang="en-US" sz="2800" dirty="0" err="1">
                <a:effectLst/>
              </a:rPr>
              <a:t>o’limga</a:t>
            </a:r>
            <a:r>
              <a:rPr lang="en-US" sz="2800" dirty="0">
                <a:effectLst/>
              </a:rPr>
              <a:t> </a:t>
            </a:r>
            <a:r>
              <a:rPr lang="en-US" sz="2800" dirty="0" err="1">
                <a:effectLst/>
              </a:rPr>
              <a:t>olib</a:t>
            </a:r>
            <a:r>
              <a:rPr lang="en-US" sz="2800" dirty="0">
                <a:effectLst/>
              </a:rPr>
              <a:t> </a:t>
            </a:r>
            <a:r>
              <a:rPr lang="en-US" sz="2800" dirty="0" err="1">
                <a:effectLst/>
              </a:rPr>
              <a:t>keladigan</a:t>
            </a:r>
            <a:r>
              <a:rPr lang="en-US" sz="2800" dirty="0">
                <a:effectLst/>
              </a:rPr>
              <a:t> </a:t>
            </a:r>
            <a:r>
              <a:rPr lang="en-US" sz="2800" dirty="0" err="1">
                <a:effectLst/>
              </a:rPr>
              <a:t>og’ir</a:t>
            </a:r>
            <a:r>
              <a:rPr lang="en-US" sz="2800" dirty="0">
                <a:effectLst/>
              </a:rPr>
              <a:t> </a:t>
            </a:r>
            <a:r>
              <a:rPr lang="en-US" sz="2800" dirty="0" err="1">
                <a:effectLst/>
              </a:rPr>
              <a:t>kasallikdir</a:t>
            </a:r>
            <a:r>
              <a:rPr lang="en-US" sz="2800" dirty="0">
                <a:effectLst/>
              </a:rPr>
              <a:t>. </a:t>
            </a:r>
            <a:r>
              <a:rPr lang="en-US" sz="2800" dirty="0" err="1">
                <a:effectLst/>
              </a:rPr>
              <a:t>Parranda</a:t>
            </a:r>
            <a:r>
              <a:rPr lang="en-US" sz="2800" dirty="0">
                <a:effectLst/>
              </a:rPr>
              <a:t> </a:t>
            </a:r>
            <a:r>
              <a:rPr lang="en-US" sz="2800" dirty="0" err="1">
                <a:effectLst/>
              </a:rPr>
              <a:t>grippi</a:t>
            </a:r>
            <a:r>
              <a:rPr lang="en-US" sz="2800" dirty="0">
                <a:effectLst/>
              </a:rPr>
              <a:t> </a:t>
            </a:r>
            <a:r>
              <a:rPr lang="en-US" sz="2800" dirty="0" err="1">
                <a:effectLst/>
                <a:hlinkClick r:id="rId1"/>
              </a:rPr>
              <a:t>isitma</a:t>
            </a:r>
            <a:r>
              <a:rPr lang="en-US" sz="2800" dirty="0">
                <a:effectLst/>
              </a:rPr>
              <a:t>, </a:t>
            </a:r>
            <a:r>
              <a:rPr lang="en-US" sz="2800" dirty="0" err="1">
                <a:effectLst/>
                <a:hlinkClick r:id="rId2"/>
              </a:rPr>
              <a:t>ich</a:t>
            </a:r>
            <a:r>
              <a:rPr lang="en-US" sz="2800" dirty="0">
                <a:effectLst/>
                <a:hlinkClick r:id="rId2"/>
              </a:rPr>
              <a:t> </a:t>
            </a:r>
            <a:r>
              <a:rPr lang="en-US" sz="2800" dirty="0" err="1">
                <a:effectLst/>
                <a:hlinkClick r:id="rId2"/>
              </a:rPr>
              <a:t>ketishi</a:t>
            </a:r>
            <a:r>
              <a:rPr lang="en-US" sz="2800" dirty="0">
                <a:effectLst/>
              </a:rPr>
              <a:t>, </a:t>
            </a:r>
            <a:r>
              <a:rPr lang="en-US" sz="2800" dirty="0" err="1">
                <a:effectLst/>
              </a:rPr>
              <a:t>qusish</a:t>
            </a:r>
            <a:r>
              <a:rPr lang="en-US" sz="2800" dirty="0">
                <a:effectLst/>
              </a:rPr>
              <a:t>, </a:t>
            </a:r>
            <a:r>
              <a:rPr lang="en-US" sz="2800" dirty="0" err="1">
                <a:effectLst/>
              </a:rPr>
              <a:t>kataral</a:t>
            </a:r>
            <a:r>
              <a:rPr lang="en-US" sz="2800" dirty="0">
                <a:effectLst/>
              </a:rPr>
              <a:t> </a:t>
            </a:r>
            <a:r>
              <a:rPr lang="en-US" sz="2800" dirty="0" err="1">
                <a:effectLst/>
              </a:rPr>
              <a:t>sindrom</a:t>
            </a:r>
            <a:r>
              <a:rPr lang="en-US" sz="2800" dirty="0">
                <a:effectLst/>
              </a:rPr>
              <a:t>, </a:t>
            </a:r>
            <a:r>
              <a:rPr lang="en-US" sz="2800" dirty="0" err="1">
                <a:effectLst/>
              </a:rPr>
              <a:t>burun</a:t>
            </a:r>
            <a:r>
              <a:rPr lang="en-US" sz="2800" dirty="0">
                <a:effectLst/>
              </a:rPr>
              <a:t> </a:t>
            </a:r>
            <a:r>
              <a:rPr lang="en-US" sz="2800" dirty="0" err="1">
                <a:effectLst/>
              </a:rPr>
              <a:t>va</a:t>
            </a:r>
            <a:r>
              <a:rPr lang="en-US" sz="2800" dirty="0">
                <a:effectLst/>
              </a:rPr>
              <a:t> </a:t>
            </a:r>
            <a:r>
              <a:rPr lang="en-US" sz="2800" dirty="0" err="1">
                <a:effectLst/>
              </a:rPr>
              <a:t>milklarning</a:t>
            </a:r>
            <a:r>
              <a:rPr lang="en-US" sz="2800" dirty="0">
                <a:effectLst/>
              </a:rPr>
              <a:t> </a:t>
            </a:r>
            <a:r>
              <a:rPr lang="en-US" sz="2800" dirty="0" err="1">
                <a:effectLst/>
              </a:rPr>
              <a:t>qonashi</a:t>
            </a:r>
            <a:r>
              <a:rPr lang="en-US" sz="2800" dirty="0">
                <a:effectLst/>
              </a:rPr>
              <a:t>, </a:t>
            </a:r>
            <a:r>
              <a:rPr lang="en-US" sz="2800" dirty="0" err="1">
                <a:effectLst/>
              </a:rPr>
              <a:t>ko’krak</a:t>
            </a:r>
            <a:r>
              <a:rPr lang="en-US" sz="2800" dirty="0">
                <a:effectLst/>
              </a:rPr>
              <a:t> </a:t>
            </a:r>
            <a:r>
              <a:rPr lang="en-US" sz="2800" dirty="0" err="1">
                <a:effectLst/>
              </a:rPr>
              <a:t>qafasidagi</a:t>
            </a:r>
            <a:r>
              <a:rPr lang="en-US" sz="2800" dirty="0">
                <a:effectLst/>
              </a:rPr>
              <a:t> </a:t>
            </a:r>
            <a:r>
              <a:rPr lang="en-US" sz="2800" dirty="0" err="1">
                <a:effectLst/>
              </a:rPr>
              <a:t>og’riqlar</a:t>
            </a:r>
            <a:r>
              <a:rPr lang="en-US" sz="2800" dirty="0">
                <a:effectLst/>
              </a:rPr>
              <a:t>, </a:t>
            </a:r>
            <a:r>
              <a:rPr lang="en-US" sz="2800" dirty="0" err="1">
                <a:effectLst/>
                <a:hlinkClick r:id="rId3"/>
              </a:rPr>
              <a:t>pnevmoniya</a:t>
            </a:r>
            <a:r>
              <a:rPr lang="en-US" sz="2800" dirty="0">
                <a:effectLst/>
              </a:rPr>
              <a:t>, </a:t>
            </a:r>
            <a:r>
              <a:rPr lang="en-US" sz="2800" dirty="0" err="1">
                <a:effectLst/>
              </a:rPr>
              <a:t>o’tkir</a:t>
            </a:r>
            <a:r>
              <a:rPr lang="en-US" sz="2800" dirty="0">
                <a:effectLst/>
              </a:rPr>
              <a:t> </a:t>
            </a:r>
            <a:r>
              <a:rPr lang="en-US" sz="2800" dirty="0" err="1">
                <a:effectLst/>
              </a:rPr>
              <a:t>nafas</a:t>
            </a:r>
            <a:r>
              <a:rPr lang="en-US" sz="2800" dirty="0">
                <a:effectLst/>
              </a:rPr>
              <a:t> </a:t>
            </a:r>
            <a:r>
              <a:rPr lang="en-US" sz="2800" dirty="0" err="1">
                <a:effectLst/>
              </a:rPr>
              <a:t>yetishmovchiligi</a:t>
            </a:r>
            <a:r>
              <a:rPr lang="en-US" sz="2800" dirty="0">
                <a:effectLst/>
              </a:rPr>
              <a:t>, </a:t>
            </a:r>
            <a:r>
              <a:rPr lang="en-US" sz="2800" dirty="0" err="1">
                <a:effectLst/>
              </a:rPr>
              <a:t>o’pka</a:t>
            </a:r>
            <a:r>
              <a:rPr lang="en-US" sz="2800" dirty="0">
                <a:effectLst/>
              </a:rPr>
              <a:t> </a:t>
            </a:r>
            <a:r>
              <a:rPr lang="en-US" sz="2800" dirty="0" err="1">
                <a:effectLst/>
              </a:rPr>
              <a:t>shishi</a:t>
            </a:r>
            <a:r>
              <a:rPr lang="en-US" sz="2800" dirty="0">
                <a:effectLst/>
              </a:rPr>
              <a:t> </a:t>
            </a:r>
            <a:r>
              <a:rPr lang="en-US" sz="2800" dirty="0" err="1">
                <a:effectLst/>
              </a:rPr>
              <a:t>bilan</a:t>
            </a:r>
            <a:r>
              <a:rPr lang="en-US" sz="2800" dirty="0">
                <a:effectLst/>
              </a:rPr>
              <a:t> </a:t>
            </a:r>
            <a:r>
              <a:rPr lang="en-US" sz="2800" dirty="0" err="1">
                <a:effectLst/>
              </a:rPr>
              <a:t>birga</a:t>
            </a:r>
            <a:r>
              <a:rPr lang="en-US" sz="2800" dirty="0">
                <a:effectLst/>
              </a:rPr>
              <a:t> </a:t>
            </a:r>
            <a:r>
              <a:rPr lang="en-US" sz="2800" dirty="0" err="1">
                <a:effectLst/>
              </a:rPr>
              <a:t>kechadi</a:t>
            </a:r>
            <a:r>
              <a:rPr lang="en-US" sz="2800" dirty="0" smtClean="0">
                <a:effectLst/>
              </a:rPr>
              <a:t>.</a:t>
            </a:r>
            <a:r>
              <a:rPr lang="en-US" sz="2800" dirty="0">
                <a:effectLst/>
              </a:rPr>
              <a:t> </a:t>
            </a:r>
            <a:r>
              <a:rPr lang="en-US" sz="2800" dirty="0" err="1">
                <a:effectLst/>
              </a:rPr>
              <a:t>Parranda</a:t>
            </a:r>
            <a:r>
              <a:rPr lang="en-US" sz="2800" dirty="0">
                <a:effectLst/>
              </a:rPr>
              <a:t> </a:t>
            </a:r>
            <a:r>
              <a:rPr lang="en-US" sz="2800" dirty="0" err="1">
                <a:effectLst/>
              </a:rPr>
              <a:t>grippini</a:t>
            </a:r>
            <a:r>
              <a:rPr lang="en-US" sz="2800" dirty="0">
                <a:effectLst/>
              </a:rPr>
              <a:t> </a:t>
            </a:r>
            <a:r>
              <a:rPr lang="en-US" sz="2800" dirty="0" err="1">
                <a:effectLst/>
              </a:rPr>
              <a:t>davolash</a:t>
            </a:r>
            <a:r>
              <a:rPr lang="en-US" sz="2800" dirty="0">
                <a:effectLst/>
              </a:rPr>
              <a:t> </a:t>
            </a:r>
            <a:r>
              <a:rPr lang="en-US" sz="2800" dirty="0" err="1">
                <a:effectLst/>
              </a:rPr>
              <a:t>bemorni</a:t>
            </a:r>
            <a:r>
              <a:rPr lang="en-US" sz="2800" dirty="0">
                <a:effectLst/>
              </a:rPr>
              <a:t> </a:t>
            </a:r>
            <a:r>
              <a:rPr lang="en-US" sz="2800" dirty="0" err="1">
                <a:effectLst/>
              </a:rPr>
              <a:t>kasalxonaga</a:t>
            </a:r>
            <a:r>
              <a:rPr lang="en-US" sz="2800" dirty="0">
                <a:effectLst/>
              </a:rPr>
              <a:t> </a:t>
            </a:r>
            <a:r>
              <a:rPr lang="en-US" sz="2800" dirty="0" err="1">
                <a:effectLst/>
              </a:rPr>
              <a:t>yotqizish</a:t>
            </a:r>
            <a:r>
              <a:rPr lang="en-US" sz="2800" dirty="0">
                <a:effectLst/>
              </a:rPr>
              <a:t>, antivirus </a:t>
            </a:r>
            <a:r>
              <a:rPr lang="en-US" sz="2800" dirty="0" err="1">
                <a:effectLst/>
              </a:rPr>
              <a:t>va</a:t>
            </a:r>
            <a:r>
              <a:rPr lang="en-US" sz="2800" dirty="0">
                <a:effectLst/>
              </a:rPr>
              <a:t> </a:t>
            </a:r>
            <a:r>
              <a:rPr lang="en-US" sz="2800" dirty="0" err="1">
                <a:effectLst/>
              </a:rPr>
              <a:t>simptomatik</a:t>
            </a:r>
            <a:r>
              <a:rPr lang="en-US" sz="2800" dirty="0">
                <a:effectLst/>
              </a:rPr>
              <a:t> </a:t>
            </a:r>
            <a:r>
              <a:rPr lang="en-US" sz="2800" dirty="0" err="1">
                <a:effectLst/>
              </a:rPr>
              <a:t>vositalarni</a:t>
            </a:r>
            <a:r>
              <a:rPr lang="en-US" sz="2800" dirty="0">
                <a:effectLst/>
              </a:rPr>
              <a:t> </a:t>
            </a:r>
            <a:r>
              <a:rPr lang="en-US" sz="2800" dirty="0" err="1">
                <a:effectLst/>
              </a:rPr>
              <a:t>tayinlashni</a:t>
            </a:r>
            <a:r>
              <a:rPr lang="en-US" sz="2800" dirty="0">
                <a:effectLst/>
              </a:rPr>
              <a:t> </a:t>
            </a:r>
            <a:r>
              <a:rPr lang="en-US" sz="2800" dirty="0" err="1">
                <a:effectLst/>
              </a:rPr>
              <a:t>o’z</a:t>
            </a:r>
            <a:r>
              <a:rPr lang="en-US" sz="2800" dirty="0">
                <a:effectLst/>
              </a:rPr>
              <a:t> </a:t>
            </a:r>
            <a:r>
              <a:rPr lang="en-US" sz="2800" dirty="0" err="1">
                <a:effectLst/>
              </a:rPr>
              <a:t>ichiga</a:t>
            </a:r>
            <a:r>
              <a:rPr lang="en-US" sz="2800" dirty="0">
                <a:effectLst/>
              </a:rPr>
              <a:t> </a:t>
            </a:r>
            <a:r>
              <a:rPr lang="en-US" sz="2800" dirty="0" err="1">
                <a:effectLst/>
              </a:rPr>
              <a:t>oladi</a:t>
            </a:r>
            <a:r>
              <a:rPr lang="en-US" sz="2800" dirty="0">
                <a:effectLst/>
              </a:rPr>
              <a:t>.</a:t>
            </a:r>
            <a:endParaRPr lang="ru-RU" sz="28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51520" y="3717032"/>
            <a:ext cx="9036496" cy="2996952"/>
          </a:xfrm>
        </p:spPr>
        <p:txBody>
          <a:bodyPr/>
          <a:lstStyle/>
          <a:p>
            <a:r>
              <a:rPr lang="en-US" sz="3000" dirty="0" smtClean="0">
                <a:effectLst/>
              </a:rPr>
              <a:t>   </a:t>
            </a:r>
            <a:r>
              <a:rPr lang="en-US" sz="3000" dirty="0" err="1" smtClean="0">
                <a:effectLst/>
              </a:rPr>
              <a:t>Parranda</a:t>
            </a:r>
            <a:r>
              <a:rPr lang="en-US" sz="3000" dirty="0" smtClean="0">
                <a:effectLst/>
              </a:rPr>
              <a:t> </a:t>
            </a:r>
            <a:r>
              <a:rPr lang="en-US" sz="3000" dirty="0" err="1">
                <a:effectLst/>
              </a:rPr>
              <a:t>grippi</a:t>
            </a:r>
            <a:r>
              <a:rPr lang="en-US" sz="3000" dirty="0">
                <a:effectLst/>
              </a:rPr>
              <a:t> — </a:t>
            </a:r>
            <a:r>
              <a:rPr lang="en-US" sz="3000" dirty="0" err="1">
                <a:effectLst/>
              </a:rPr>
              <a:t>o’tkir</a:t>
            </a:r>
            <a:r>
              <a:rPr lang="en-US" sz="3000" dirty="0">
                <a:effectLst/>
              </a:rPr>
              <a:t> </a:t>
            </a:r>
            <a:r>
              <a:rPr lang="en-US" sz="3000" dirty="0" err="1">
                <a:effectLst/>
              </a:rPr>
              <a:t>virusli</a:t>
            </a:r>
            <a:r>
              <a:rPr lang="en-US" sz="3000" dirty="0">
                <a:effectLst/>
              </a:rPr>
              <a:t> </a:t>
            </a:r>
            <a:r>
              <a:rPr lang="en-US" sz="3000" dirty="0" err="1">
                <a:effectLst/>
              </a:rPr>
              <a:t>kasallik</a:t>
            </a:r>
            <a:r>
              <a:rPr lang="en-US" sz="3000" dirty="0">
                <a:effectLst/>
              </a:rPr>
              <a:t> </a:t>
            </a:r>
            <a:r>
              <a:rPr lang="en-US" sz="3000" dirty="0" err="1">
                <a:effectLst/>
              </a:rPr>
              <a:t>bo’lib</a:t>
            </a:r>
            <a:r>
              <a:rPr lang="en-US" sz="3000" dirty="0">
                <a:effectLst/>
              </a:rPr>
              <a:t>, </a:t>
            </a:r>
            <a:r>
              <a:rPr lang="en-US" sz="3000" dirty="0" smtClean="0">
                <a:effectLst/>
              </a:rPr>
              <a:t>        </a:t>
            </a:r>
            <a:r>
              <a:rPr lang="en-US" sz="3000" dirty="0" err="1" smtClean="0">
                <a:effectLst/>
              </a:rPr>
              <a:t>insonlarda</a:t>
            </a:r>
            <a:r>
              <a:rPr lang="en-US" sz="3000" dirty="0" smtClean="0">
                <a:effectLst/>
              </a:rPr>
              <a:t> </a:t>
            </a:r>
            <a:r>
              <a:rPr lang="en-US" sz="3000" dirty="0" err="1">
                <a:effectLst/>
              </a:rPr>
              <a:t>yuqumli-toksik</a:t>
            </a:r>
            <a:r>
              <a:rPr lang="en-US" sz="3000" dirty="0">
                <a:effectLst/>
              </a:rPr>
              <a:t>, </a:t>
            </a:r>
            <a:r>
              <a:rPr lang="en-US" sz="3000" dirty="0" err="1">
                <a:effectLst/>
              </a:rPr>
              <a:t>oshqozon-ichak</a:t>
            </a:r>
            <a:r>
              <a:rPr lang="en-US" sz="3000" dirty="0">
                <a:effectLst/>
              </a:rPr>
              <a:t> </a:t>
            </a:r>
            <a:r>
              <a:rPr lang="en-US" sz="3000" dirty="0" err="1">
                <a:effectLst/>
              </a:rPr>
              <a:t>va</a:t>
            </a:r>
            <a:r>
              <a:rPr lang="en-US" sz="3000" dirty="0">
                <a:effectLst/>
              </a:rPr>
              <a:t> respirator </a:t>
            </a:r>
            <a:r>
              <a:rPr lang="en-US" sz="3000" dirty="0" err="1">
                <a:effectLst/>
              </a:rPr>
              <a:t>sindrom</a:t>
            </a:r>
            <a:r>
              <a:rPr lang="en-US" sz="3000" dirty="0">
                <a:effectLst/>
              </a:rPr>
              <a:t> </a:t>
            </a:r>
            <a:r>
              <a:rPr lang="en-US" sz="3000" dirty="0" err="1">
                <a:effectLst/>
              </a:rPr>
              <a:t>bilan</a:t>
            </a:r>
            <a:r>
              <a:rPr lang="en-US" sz="3000" dirty="0">
                <a:effectLst/>
              </a:rPr>
              <a:t> </a:t>
            </a:r>
            <a:r>
              <a:rPr lang="en-US" sz="3000" dirty="0" err="1">
                <a:effectLst/>
              </a:rPr>
              <a:t>birga</a:t>
            </a:r>
            <a:r>
              <a:rPr lang="en-US" sz="3000" dirty="0">
                <a:effectLst/>
              </a:rPr>
              <a:t> </a:t>
            </a:r>
            <a:r>
              <a:rPr lang="en-US" sz="3000" dirty="0" err="1">
                <a:effectLst/>
              </a:rPr>
              <a:t>kechadi</a:t>
            </a:r>
            <a:r>
              <a:rPr lang="en-US" sz="3000" dirty="0">
                <a:effectLst/>
              </a:rPr>
              <a:t>. </a:t>
            </a:r>
            <a:r>
              <a:rPr lang="en-US" sz="3000" dirty="0" err="1">
                <a:effectLst/>
              </a:rPr>
              <a:t>Parranda</a:t>
            </a:r>
            <a:r>
              <a:rPr lang="en-US" sz="3000" dirty="0">
                <a:effectLst/>
              </a:rPr>
              <a:t> </a:t>
            </a:r>
            <a:r>
              <a:rPr lang="en-US" sz="3000" dirty="0" err="1">
                <a:effectLst/>
              </a:rPr>
              <a:t>grippi</a:t>
            </a:r>
            <a:r>
              <a:rPr lang="en-US" sz="3000" dirty="0">
                <a:effectLst/>
              </a:rPr>
              <a:t> </a:t>
            </a:r>
            <a:r>
              <a:rPr lang="en-US" sz="3000" dirty="0" err="1">
                <a:effectLst/>
              </a:rPr>
              <a:t>virusi</a:t>
            </a:r>
            <a:r>
              <a:rPr lang="en-US" sz="3000" dirty="0">
                <a:effectLst/>
              </a:rPr>
              <a:t> </a:t>
            </a:r>
            <a:r>
              <a:rPr lang="en-US" sz="3000" dirty="0" err="1">
                <a:effectLst/>
              </a:rPr>
              <a:t>bilan</a:t>
            </a:r>
            <a:r>
              <a:rPr lang="en-US" sz="3000" dirty="0">
                <a:effectLst/>
              </a:rPr>
              <a:t> </a:t>
            </a:r>
            <a:r>
              <a:rPr lang="en-US" sz="3000" dirty="0" err="1">
                <a:effectLst/>
              </a:rPr>
              <a:t>odamlarni</a:t>
            </a:r>
            <a:r>
              <a:rPr lang="en-US" sz="3000" dirty="0">
                <a:effectLst/>
              </a:rPr>
              <a:t> </a:t>
            </a:r>
            <a:r>
              <a:rPr lang="en-US" sz="3000" dirty="0" err="1">
                <a:effectLst/>
              </a:rPr>
              <a:t>kasallanishi</a:t>
            </a:r>
            <a:r>
              <a:rPr lang="en-US" sz="3000" dirty="0">
                <a:effectLst/>
              </a:rPr>
              <a:t> </a:t>
            </a:r>
            <a:r>
              <a:rPr lang="en-US" sz="3000" dirty="0" err="1">
                <a:effectLst/>
              </a:rPr>
              <a:t>birinchi</a:t>
            </a:r>
            <a:r>
              <a:rPr lang="en-US" sz="3000" dirty="0">
                <a:effectLst/>
              </a:rPr>
              <a:t> </a:t>
            </a:r>
            <a:r>
              <a:rPr lang="en-US" sz="3000" dirty="0" err="1">
                <a:effectLst/>
              </a:rPr>
              <a:t>marta</a:t>
            </a:r>
            <a:r>
              <a:rPr lang="en-US" sz="3000" dirty="0">
                <a:effectLst/>
              </a:rPr>
              <a:t> 1997-yil </a:t>
            </a:r>
            <a:r>
              <a:rPr lang="en-US" sz="3000" dirty="0" err="1">
                <a:effectLst/>
              </a:rPr>
              <a:t>Gonkongda</a:t>
            </a:r>
            <a:r>
              <a:rPr lang="en-US" sz="3000" dirty="0">
                <a:effectLst/>
              </a:rPr>
              <a:t> </a:t>
            </a:r>
            <a:r>
              <a:rPr lang="en-US" sz="3000" dirty="0" err="1">
                <a:effectLst/>
              </a:rPr>
              <a:t>epidemiya</a:t>
            </a:r>
            <a:r>
              <a:rPr lang="en-US" sz="3000" dirty="0">
                <a:effectLst/>
              </a:rPr>
              <a:t> </a:t>
            </a:r>
            <a:r>
              <a:rPr lang="en-US" sz="3000" dirty="0" err="1">
                <a:effectLst/>
              </a:rPr>
              <a:t>paytida</a:t>
            </a:r>
            <a:r>
              <a:rPr lang="en-US" sz="3000" dirty="0">
                <a:effectLst/>
              </a:rPr>
              <a:t> </a:t>
            </a:r>
            <a:r>
              <a:rPr lang="en-US" sz="3000" dirty="0" err="1">
                <a:effectLst/>
              </a:rPr>
              <a:t>ma’lum</a:t>
            </a:r>
            <a:r>
              <a:rPr lang="en-US" sz="3000" dirty="0">
                <a:effectLst/>
              </a:rPr>
              <a:t> </a:t>
            </a:r>
            <a:r>
              <a:rPr lang="en-US" sz="3000" dirty="0" err="1">
                <a:effectLst/>
              </a:rPr>
              <a:t>bo’ldi</a:t>
            </a:r>
            <a:r>
              <a:rPr lang="en-US" sz="3000" dirty="0">
                <a:effectLst/>
              </a:rPr>
              <a:t>.</a:t>
            </a:r>
            <a:endParaRPr lang="ru-RU" sz="3000" dirty="0"/>
          </a:p>
        </p:txBody>
      </p:sp>
      <p:pic>
        <p:nvPicPr>
          <p:cNvPr id="4" name="Picture 2"/>
          <p:cNvPicPr>
            <a:picLocks noGrp="1" noChangeAspect="1" noChangeArrowheads="1"/>
          </p:cNvPicPr>
          <p:nvPr>
            <p:ph idx="1"/>
          </p:nvPr>
        </p:nvPicPr>
        <p:blipFill>
          <a:blip r:embed="rId1">
            <a:extLst>
              <a:ext uri="{28A0092B-C50C-407E-A947-70E740481C1C}">
                <a14:useLocalDpi xmlns:a14="http://schemas.microsoft.com/office/drawing/2010/main" val="0"/>
              </a:ext>
            </a:extLst>
          </a:blip>
          <a:srcRect/>
          <a:stretch>
            <a:fillRect/>
          </a:stretch>
        </p:blipFill>
        <p:spPr bwMode="auto">
          <a:xfrm>
            <a:off x="683568" y="116632"/>
            <a:ext cx="7920880" cy="3657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179512" y="188640"/>
            <a:ext cx="8784976" cy="6480720"/>
          </a:xfrm>
        </p:spPr>
        <p:txBody>
          <a:bodyPr>
            <a:normAutofit/>
          </a:bodyPr>
          <a:lstStyle/>
          <a:p>
            <a:pPr marL="18415" indent="0">
              <a:buNone/>
            </a:pPr>
            <a:r>
              <a:rPr lang="en-US" sz="3200" dirty="0">
                <a:effectLst/>
              </a:rPr>
              <a:t> </a:t>
            </a:r>
            <a:r>
              <a:rPr lang="en-US" sz="3200" dirty="0" err="1">
                <a:effectLst/>
              </a:rPr>
              <a:t>Keyingi</a:t>
            </a:r>
            <a:r>
              <a:rPr lang="en-US" sz="3200" dirty="0">
                <a:effectLst/>
              </a:rPr>
              <a:t> </a:t>
            </a:r>
            <a:r>
              <a:rPr lang="en-US" sz="3200" dirty="0" err="1">
                <a:effectLst/>
              </a:rPr>
              <a:t>yillarda</a:t>
            </a:r>
            <a:r>
              <a:rPr lang="en-US" sz="3200" dirty="0">
                <a:effectLst/>
              </a:rPr>
              <a:t> </a:t>
            </a:r>
            <a:r>
              <a:rPr lang="en-US" sz="3200" dirty="0" err="1">
                <a:effectLst/>
              </a:rPr>
              <a:t>parranda</a:t>
            </a:r>
            <a:r>
              <a:rPr lang="en-US" sz="3200" dirty="0">
                <a:effectLst/>
              </a:rPr>
              <a:t> </a:t>
            </a:r>
            <a:r>
              <a:rPr lang="en-US" sz="3200" dirty="0" err="1">
                <a:effectLst/>
              </a:rPr>
              <a:t>grippi</a:t>
            </a:r>
            <a:r>
              <a:rPr lang="en-US" sz="3200" dirty="0">
                <a:effectLst/>
              </a:rPr>
              <a:t> </a:t>
            </a:r>
            <a:r>
              <a:rPr lang="en-US" sz="3200" dirty="0" err="1">
                <a:effectLst/>
              </a:rPr>
              <a:t>Osiyodan</a:t>
            </a:r>
            <a:r>
              <a:rPr lang="en-US" sz="3200" dirty="0">
                <a:effectLst/>
              </a:rPr>
              <a:t> </a:t>
            </a:r>
            <a:r>
              <a:rPr lang="en-US" sz="3200" dirty="0" err="1">
                <a:effectLst/>
              </a:rPr>
              <a:t>Evropaga</a:t>
            </a:r>
            <a:r>
              <a:rPr lang="en-US" sz="3200" dirty="0">
                <a:effectLst/>
              </a:rPr>
              <a:t> </a:t>
            </a:r>
            <a:r>
              <a:rPr lang="en-US" sz="3200" dirty="0" err="1">
                <a:effectLst/>
              </a:rPr>
              <a:t>va</a:t>
            </a:r>
            <a:r>
              <a:rPr lang="en-US" sz="3200" dirty="0">
                <a:effectLst/>
              </a:rPr>
              <a:t> </a:t>
            </a:r>
            <a:r>
              <a:rPr lang="en-US" sz="3200" dirty="0" err="1">
                <a:effectLst/>
              </a:rPr>
              <a:t>Afrikaga</a:t>
            </a:r>
            <a:r>
              <a:rPr lang="en-US" sz="3200" dirty="0">
                <a:effectLst/>
              </a:rPr>
              <a:t> </a:t>
            </a:r>
            <a:r>
              <a:rPr lang="en-US" sz="3200" dirty="0" err="1">
                <a:effectLst/>
              </a:rPr>
              <a:t>tarqalib</a:t>
            </a:r>
            <a:r>
              <a:rPr lang="en-US" sz="3200" dirty="0">
                <a:effectLst/>
              </a:rPr>
              <a:t>, </a:t>
            </a:r>
            <a:r>
              <a:rPr lang="en-US" sz="3200" dirty="0" err="1">
                <a:effectLst/>
              </a:rPr>
              <a:t>millionlab</a:t>
            </a:r>
            <a:r>
              <a:rPr lang="en-US" sz="3200" dirty="0">
                <a:effectLst/>
              </a:rPr>
              <a:t> </a:t>
            </a:r>
            <a:r>
              <a:rPr lang="en-US" sz="3200" dirty="0" err="1">
                <a:effectLst/>
              </a:rPr>
              <a:t>yovvoyi</a:t>
            </a:r>
            <a:r>
              <a:rPr lang="en-US" sz="3200" dirty="0">
                <a:effectLst/>
              </a:rPr>
              <a:t> </a:t>
            </a:r>
            <a:r>
              <a:rPr lang="en-US" sz="3200" dirty="0" err="1">
                <a:effectLst/>
              </a:rPr>
              <a:t>va</a:t>
            </a:r>
            <a:r>
              <a:rPr lang="en-US" sz="3200" dirty="0">
                <a:effectLst/>
              </a:rPr>
              <a:t> </a:t>
            </a:r>
            <a:r>
              <a:rPr lang="en-US" sz="3200" dirty="0" err="1" smtClean="0">
                <a:effectLst/>
              </a:rPr>
              <a:t>xonaki</a:t>
            </a:r>
            <a:r>
              <a:rPr lang="en-US" sz="3200" dirty="0">
                <a:effectLst/>
              </a:rPr>
              <a:t> </a:t>
            </a:r>
            <a:r>
              <a:rPr lang="en-US" sz="3200" dirty="0" err="1" smtClean="0">
                <a:effectLst/>
              </a:rPr>
              <a:t>parrandalarning</a:t>
            </a:r>
            <a:r>
              <a:rPr lang="en-US" sz="3200" dirty="0">
                <a:effectLst/>
              </a:rPr>
              <a:t>  </a:t>
            </a:r>
            <a:r>
              <a:rPr lang="en-US" sz="3200" dirty="0" err="1">
                <a:effectLst/>
              </a:rPr>
              <a:t>kasallanishi</a:t>
            </a:r>
            <a:r>
              <a:rPr lang="en-US" sz="3200" dirty="0">
                <a:effectLst/>
              </a:rPr>
              <a:t> </a:t>
            </a:r>
            <a:r>
              <a:rPr lang="en-US" sz="3200" dirty="0" err="1">
                <a:effectLst/>
              </a:rPr>
              <a:t>va</a:t>
            </a:r>
            <a:r>
              <a:rPr lang="en-US" sz="3200" dirty="0">
                <a:effectLst/>
              </a:rPr>
              <a:t> </a:t>
            </a:r>
            <a:r>
              <a:rPr lang="en-US" sz="3200" dirty="0" err="1">
                <a:effectLst/>
              </a:rPr>
              <a:t>yuzlab</a:t>
            </a:r>
            <a:r>
              <a:rPr lang="en-US" sz="3200" dirty="0">
                <a:effectLst/>
              </a:rPr>
              <a:t> </a:t>
            </a:r>
            <a:r>
              <a:rPr lang="en-US" sz="3200" dirty="0" err="1">
                <a:effectLst/>
              </a:rPr>
              <a:t>odamlar</a:t>
            </a:r>
            <a:r>
              <a:rPr lang="en-US" sz="3200" dirty="0">
                <a:effectLst/>
              </a:rPr>
              <a:t> </a:t>
            </a:r>
            <a:r>
              <a:rPr lang="en-US" sz="3200" dirty="0" err="1">
                <a:effectLst/>
              </a:rPr>
              <a:t>orasida</a:t>
            </a:r>
            <a:r>
              <a:rPr lang="en-US" sz="3200" dirty="0">
                <a:effectLst/>
              </a:rPr>
              <a:t> </a:t>
            </a:r>
            <a:r>
              <a:rPr lang="en-US" sz="3200" dirty="0" err="1">
                <a:effectLst/>
              </a:rPr>
              <a:t>kasalliklarni</a:t>
            </a:r>
            <a:r>
              <a:rPr lang="en-US" sz="3200" dirty="0">
                <a:effectLst/>
              </a:rPr>
              <a:t> </a:t>
            </a:r>
            <a:r>
              <a:rPr lang="en-US" sz="3200" dirty="0" err="1">
                <a:effectLst/>
              </a:rPr>
              <a:t>keltirib</a:t>
            </a:r>
            <a:r>
              <a:rPr lang="en-US" sz="3200" dirty="0">
                <a:effectLst/>
              </a:rPr>
              <a:t> </a:t>
            </a:r>
            <a:r>
              <a:rPr lang="en-US" sz="3200" dirty="0" err="1">
                <a:effectLst/>
              </a:rPr>
              <a:t>chiqardi</a:t>
            </a:r>
            <a:r>
              <a:rPr lang="en-US" sz="3200" dirty="0">
                <a:effectLst/>
              </a:rPr>
              <a:t>. </a:t>
            </a:r>
            <a:r>
              <a:rPr lang="en-US" sz="3200" dirty="0" err="1">
                <a:effectLst/>
              </a:rPr>
              <a:t>Parranda</a:t>
            </a:r>
            <a:r>
              <a:rPr lang="en-US" sz="3200" dirty="0">
                <a:effectLst/>
              </a:rPr>
              <a:t> </a:t>
            </a:r>
            <a:r>
              <a:rPr lang="en-US" sz="3200" dirty="0" err="1">
                <a:effectLst/>
              </a:rPr>
              <a:t>grippiga</a:t>
            </a:r>
            <a:r>
              <a:rPr lang="en-US" sz="3200" dirty="0">
                <a:effectLst/>
              </a:rPr>
              <a:t> </a:t>
            </a:r>
            <a:r>
              <a:rPr lang="en-US" sz="3200" dirty="0" err="1">
                <a:effectLst/>
              </a:rPr>
              <a:t>qarshi</a:t>
            </a:r>
            <a:r>
              <a:rPr lang="en-US" sz="3200" dirty="0">
                <a:effectLst/>
              </a:rPr>
              <a:t> </a:t>
            </a:r>
            <a:r>
              <a:rPr lang="en-US" sz="3200" dirty="0" err="1">
                <a:effectLst/>
              </a:rPr>
              <a:t>kurashning</a:t>
            </a:r>
            <a:r>
              <a:rPr lang="en-US" sz="3200" dirty="0">
                <a:effectLst/>
              </a:rPr>
              <a:t> </a:t>
            </a:r>
            <a:r>
              <a:rPr lang="en-US" sz="3200" dirty="0" err="1">
                <a:effectLst/>
              </a:rPr>
              <a:t>dolzarbligi</a:t>
            </a:r>
            <a:r>
              <a:rPr lang="en-US" sz="3200" dirty="0">
                <a:effectLst/>
              </a:rPr>
              <a:t> </a:t>
            </a:r>
            <a:r>
              <a:rPr lang="en-US" sz="3200" dirty="0" err="1">
                <a:effectLst/>
              </a:rPr>
              <a:t>parrandalarni</a:t>
            </a:r>
            <a:r>
              <a:rPr lang="en-US" sz="3200" dirty="0">
                <a:effectLst/>
              </a:rPr>
              <a:t> </a:t>
            </a:r>
            <a:r>
              <a:rPr lang="en-US" sz="3200" dirty="0" err="1">
                <a:effectLst/>
              </a:rPr>
              <a:t>majburiy</a:t>
            </a:r>
            <a:r>
              <a:rPr lang="en-US" sz="3200" dirty="0">
                <a:effectLst/>
              </a:rPr>
              <a:t> </a:t>
            </a:r>
            <a:r>
              <a:rPr lang="en-US" sz="3200" dirty="0" err="1">
                <a:effectLst/>
              </a:rPr>
              <a:t>nobud</a:t>
            </a:r>
            <a:r>
              <a:rPr lang="en-US" sz="3200" dirty="0">
                <a:effectLst/>
              </a:rPr>
              <a:t> </a:t>
            </a:r>
            <a:r>
              <a:rPr lang="en-US" sz="3200" dirty="0" err="1">
                <a:effectLst/>
              </a:rPr>
              <a:t>qilish</a:t>
            </a:r>
            <a:r>
              <a:rPr lang="en-US" sz="3200" dirty="0">
                <a:effectLst/>
              </a:rPr>
              <a:t>, </a:t>
            </a:r>
            <a:r>
              <a:rPr lang="en-US" sz="3200" dirty="0" err="1">
                <a:effectLst/>
              </a:rPr>
              <a:t>shuningdek</a:t>
            </a:r>
            <a:r>
              <a:rPr lang="en-US" sz="3200" dirty="0">
                <a:effectLst/>
              </a:rPr>
              <a:t>, </a:t>
            </a:r>
            <a:r>
              <a:rPr lang="en-US" sz="3200" dirty="0" err="1">
                <a:effectLst/>
              </a:rPr>
              <a:t>aholi</a:t>
            </a:r>
            <a:r>
              <a:rPr lang="en-US" sz="3200" dirty="0">
                <a:effectLst/>
              </a:rPr>
              <a:t> </a:t>
            </a:r>
            <a:r>
              <a:rPr lang="en-US" sz="3200" dirty="0" err="1">
                <a:effectLst/>
              </a:rPr>
              <a:t>o’rtasida</a:t>
            </a:r>
            <a:r>
              <a:rPr lang="en-US" sz="3200" dirty="0">
                <a:effectLst/>
              </a:rPr>
              <a:t> </a:t>
            </a:r>
            <a:r>
              <a:rPr lang="en-US" sz="3200" dirty="0" err="1">
                <a:effectLst/>
              </a:rPr>
              <a:t>kasallikning</a:t>
            </a:r>
            <a:r>
              <a:rPr lang="en-US" sz="3200" dirty="0">
                <a:effectLst/>
              </a:rPr>
              <a:t> </a:t>
            </a:r>
            <a:r>
              <a:rPr lang="en-US" sz="3200" dirty="0" err="1">
                <a:effectLst/>
              </a:rPr>
              <a:t>pandemik</a:t>
            </a:r>
            <a:r>
              <a:rPr lang="en-US" sz="3200" dirty="0">
                <a:effectLst/>
              </a:rPr>
              <a:t> </a:t>
            </a:r>
            <a:r>
              <a:rPr lang="en-US" sz="3200" dirty="0" err="1">
                <a:effectLst/>
              </a:rPr>
              <a:t>salohiyatiga</a:t>
            </a:r>
            <a:r>
              <a:rPr lang="en-US" sz="3200" dirty="0">
                <a:effectLst/>
              </a:rPr>
              <a:t> </a:t>
            </a:r>
            <a:r>
              <a:rPr lang="en-US" sz="3200" dirty="0" err="1">
                <a:effectLst/>
              </a:rPr>
              <a:t>ega</a:t>
            </a:r>
            <a:r>
              <a:rPr lang="en-US" sz="3200" dirty="0">
                <a:effectLst/>
              </a:rPr>
              <a:t> </a:t>
            </a:r>
            <a:r>
              <a:rPr lang="en-US" sz="3200" dirty="0" err="1">
                <a:effectLst/>
              </a:rPr>
              <a:t>ekanligi</a:t>
            </a:r>
            <a:r>
              <a:rPr lang="en-US" sz="3200" dirty="0">
                <a:effectLst/>
              </a:rPr>
              <a:t> </a:t>
            </a:r>
            <a:r>
              <a:rPr lang="en-US" sz="3200" dirty="0" err="1">
                <a:effectLst/>
              </a:rPr>
              <a:t>tufayli</a:t>
            </a:r>
            <a:r>
              <a:rPr lang="en-US" sz="3200" dirty="0">
                <a:effectLst/>
              </a:rPr>
              <a:t> </a:t>
            </a:r>
            <a:r>
              <a:rPr lang="en-US" sz="3200" dirty="0" err="1">
                <a:effectLst/>
              </a:rPr>
              <a:t>yuqori</a:t>
            </a:r>
            <a:r>
              <a:rPr lang="en-US" sz="3200" dirty="0">
                <a:effectLst/>
              </a:rPr>
              <a:t> </a:t>
            </a:r>
            <a:r>
              <a:rPr lang="en-US" sz="3200" dirty="0" err="1">
                <a:effectLst/>
              </a:rPr>
              <a:t>iqtisodiy</a:t>
            </a:r>
            <a:r>
              <a:rPr lang="en-US" sz="3200" dirty="0">
                <a:effectLst/>
              </a:rPr>
              <a:t> </a:t>
            </a:r>
            <a:r>
              <a:rPr lang="en-US" sz="3200" dirty="0" err="1">
                <a:effectLst/>
              </a:rPr>
              <a:t>zararlar</a:t>
            </a:r>
            <a:r>
              <a:rPr lang="en-US" sz="3200" dirty="0">
                <a:effectLst/>
              </a:rPr>
              <a:t> </a:t>
            </a:r>
            <a:r>
              <a:rPr lang="en-US" sz="3200" dirty="0" err="1">
                <a:effectLst/>
              </a:rPr>
              <a:t>ko’rish</a:t>
            </a:r>
            <a:r>
              <a:rPr lang="en-US" sz="3200" dirty="0">
                <a:effectLst/>
              </a:rPr>
              <a:t> </a:t>
            </a:r>
            <a:r>
              <a:rPr lang="en-US" sz="3200" dirty="0" err="1">
                <a:effectLst/>
              </a:rPr>
              <a:t>bilan</a:t>
            </a:r>
            <a:r>
              <a:rPr lang="en-US" sz="3200" dirty="0">
                <a:effectLst/>
              </a:rPr>
              <a:t> </a:t>
            </a:r>
            <a:r>
              <a:rPr lang="en-US" sz="3200" dirty="0" err="1">
                <a:effectLst/>
              </a:rPr>
              <a:t>bog’liq</a:t>
            </a:r>
            <a:r>
              <a:rPr lang="en-US" sz="3200" dirty="0">
                <a:effectLst/>
              </a:rPr>
              <a:t>. </a:t>
            </a:r>
            <a:r>
              <a:rPr lang="en-US" sz="3200" dirty="0" err="1">
                <a:effectLst/>
              </a:rPr>
              <a:t>Parranda</a:t>
            </a:r>
            <a:r>
              <a:rPr lang="en-US" sz="3200" dirty="0">
                <a:effectLst/>
              </a:rPr>
              <a:t> </a:t>
            </a:r>
            <a:r>
              <a:rPr lang="en-US" sz="3200" dirty="0" err="1">
                <a:effectLst/>
              </a:rPr>
              <a:t>grippi</a:t>
            </a:r>
            <a:r>
              <a:rPr lang="en-US" sz="3200" dirty="0">
                <a:effectLst/>
              </a:rPr>
              <a:t> </a:t>
            </a:r>
            <a:r>
              <a:rPr lang="en-US" sz="3200" dirty="0" err="1">
                <a:effectLst/>
              </a:rPr>
              <a:t>o’ta</a:t>
            </a:r>
            <a:r>
              <a:rPr lang="en-US" sz="3200" dirty="0">
                <a:effectLst/>
              </a:rPr>
              <a:t> </a:t>
            </a:r>
            <a:r>
              <a:rPr lang="en-US" sz="3200" dirty="0" err="1">
                <a:effectLst/>
              </a:rPr>
              <a:t>agressiv</a:t>
            </a:r>
            <a:r>
              <a:rPr lang="en-US" sz="3200" dirty="0">
                <a:effectLst/>
              </a:rPr>
              <a:t> </a:t>
            </a:r>
            <a:r>
              <a:rPr lang="en-US" sz="3200" dirty="0" err="1">
                <a:effectLst/>
              </a:rPr>
              <a:t>kechimga</a:t>
            </a:r>
            <a:r>
              <a:rPr lang="en-US" sz="3200" dirty="0">
                <a:effectLst/>
              </a:rPr>
              <a:t> </a:t>
            </a:r>
            <a:r>
              <a:rPr lang="en-US" sz="3200" dirty="0" err="1">
                <a:effectLst/>
              </a:rPr>
              <a:t>ega</a:t>
            </a:r>
            <a:r>
              <a:rPr lang="en-US" sz="3200" dirty="0">
                <a:effectLst/>
              </a:rPr>
              <a:t>: </a:t>
            </a:r>
            <a:r>
              <a:rPr lang="en-US" sz="3200" dirty="0" err="1">
                <a:effectLst/>
              </a:rPr>
              <a:t>o’pka</a:t>
            </a:r>
            <a:r>
              <a:rPr lang="en-US" sz="3200" dirty="0">
                <a:effectLst/>
              </a:rPr>
              <a:t> </a:t>
            </a:r>
            <a:r>
              <a:rPr lang="en-US" sz="3200" dirty="0" err="1">
                <a:effectLst/>
              </a:rPr>
              <a:t>asoratlari</a:t>
            </a:r>
            <a:r>
              <a:rPr lang="en-US" sz="3200" dirty="0">
                <a:effectLst/>
              </a:rPr>
              <a:t> </a:t>
            </a:r>
            <a:r>
              <a:rPr lang="en-US" sz="3200" dirty="0" err="1">
                <a:effectLst/>
              </a:rPr>
              <a:t>tufayli</a:t>
            </a:r>
            <a:r>
              <a:rPr lang="en-US" sz="3200" dirty="0">
                <a:effectLst/>
              </a:rPr>
              <a:t> </a:t>
            </a:r>
            <a:r>
              <a:rPr lang="en-US" sz="3200" dirty="0" err="1">
                <a:effectLst/>
              </a:rPr>
              <a:t>o’lim</a:t>
            </a:r>
            <a:r>
              <a:rPr lang="en-US" sz="3200" dirty="0">
                <a:effectLst/>
              </a:rPr>
              <a:t> </a:t>
            </a:r>
            <a:r>
              <a:rPr lang="en-US" sz="3200" dirty="0" err="1">
                <a:effectLst/>
              </a:rPr>
              <a:t>hollari</a:t>
            </a:r>
            <a:r>
              <a:rPr lang="en-US" sz="3200" dirty="0">
                <a:effectLst/>
              </a:rPr>
              <a:t> 60-70% </a:t>
            </a:r>
            <a:r>
              <a:rPr lang="en-US" sz="3200" dirty="0" err="1">
                <a:effectLst/>
              </a:rPr>
              <a:t>ga</a:t>
            </a:r>
            <a:r>
              <a:rPr lang="en-US" sz="3200" dirty="0">
                <a:effectLst/>
              </a:rPr>
              <a:t> </a:t>
            </a:r>
            <a:r>
              <a:rPr lang="en-US" sz="3200" dirty="0" err="1">
                <a:effectLst/>
              </a:rPr>
              <a:t>etadi</a:t>
            </a:r>
            <a:r>
              <a:rPr lang="en-US" sz="3200" dirty="0">
                <a:effectLst/>
              </a:rPr>
              <a:t>.</a:t>
            </a:r>
            <a:endParaRPr lang="ru-RU" sz="32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5" name="Picture 3"/>
          <p:cNvPicPr>
            <a:picLocks noGrp="1" noChangeAspect="1" noChangeArrowheads="1"/>
          </p:cNvPicPr>
          <p:nvPr>
            <p:ph idx="1"/>
          </p:nvPr>
        </p:nvPicPr>
        <p:blipFill>
          <a:blip r:embed="rId1">
            <a:extLst>
              <a:ext uri="{28A0092B-C50C-407E-A947-70E740481C1C}">
                <a14:useLocalDpi xmlns:a14="http://schemas.microsoft.com/office/drawing/2010/main" val="0"/>
              </a:ext>
            </a:extLst>
          </a:blip>
          <a:srcRect/>
          <a:stretch>
            <a:fillRect/>
          </a:stretch>
        </p:blipFill>
        <p:spPr bwMode="auto">
          <a:xfrm>
            <a:off x="539552" y="476672"/>
            <a:ext cx="7920880" cy="561662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Объект 1"/>
          <p:cNvSpPr>
            <a:spLocks noGrp="1"/>
          </p:cNvSpPr>
          <p:nvPr>
            <p:ph type="title"/>
          </p:nvPr>
        </p:nvSpPr>
        <p:spPr>
          <a:xfrm>
            <a:off x="179512" y="260648"/>
            <a:ext cx="8713788" cy="6264696"/>
          </a:xfrm>
        </p:spPr>
        <p:txBody>
          <a:bodyPr/>
          <a:lstStyle/>
          <a:p>
            <a:r>
              <a:rPr lang="en-US" sz="2600" dirty="0" err="1">
                <a:effectLst/>
              </a:rPr>
              <a:t>Parranda</a:t>
            </a:r>
            <a:r>
              <a:rPr lang="en-US" sz="2600" dirty="0">
                <a:effectLst/>
              </a:rPr>
              <a:t> </a:t>
            </a:r>
            <a:r>
              <a:rPr lang="en-US" sz="2600" dirty="0" err="1">
                <a:effectLst/>
              </a:rPr>
              <a:t>grippini</a:t>
            </a:r>
            <a:r>
              <a:rPr lang="en-US" sz="2600" dirty="0">
                <a:effectLst/>
              </a:rPr>
              <a:t> </a:t>
            </a:r>
            <a:r>
              <a:rPr lang="en-US" sz="2600" dirty="0" err="1">
                <a:effectLst/>
              </a:rPr>
              <a:t>keltirib</a:t>
            </a:r>
            <a:r>
              <a:rPr lang="en-US" sz="2600" dirty="0">
                <a:effectLst/>
              </a:rPr>
              <a:t> </a:t>
            </a:r>
            <a:r>
              <a:rPr lang="en-US" sz="2600" dirty="0" err="1">
                <a:effectLst/>
              </a:rPr>
              <a:t>chiqaradigan</a:t>
            </a:r>
            <a:r>
              <a:rPr lang="en-US" sz="2600" dirty="0">
                <a:effectLst/>
              </a:rPr>
              <a:t> RNK-virus A </a:t>
            </a:r>
            <a:r>
              <a:rPr lang="en-US" sz="2600" dirty="0" err="1">
                <a:effectLst/>
              </a:rPr>
              <a:t>toifadagi</a:t>
            </a:r>
            <a:r>
              <a:rPr lang="en-US" sz="2600" dirty="0">
                <a:effectLst/>
              </a:rPr>
              <a:t> </a:t>
            </a:r>
            <a:r>
              <a:rPr lang="en-US" sz="2600" dirty="0" err="1">
                <a:effectLst/>
              </a:rPr>
              <a:t>gripp</a:t>
            </a:r>
            <a:r>
              <a:rPr lang="en-US" sz="2600" dirty="0">
                <a:effectLst/>
              </a:rPr>
              <a:t> </a:t>
            </a:r>
            <a:r>
              <a:rPr lang="en-US" sz="2600" dirty="0" err="1">
                <a:effectLst/>
              </a:rPr>
              <a:t>viruslari</a:t>
            </a:r>
            <a:r>
              <a:rPr lang="en-US" sz="2600" dirty="0">
                <a:effectLst/>
              </a:rPr>
              <a:t> </a:t>
            </a:r>
            <a:r>
              <a:rPr lang="en-US" sz="2600" dirty="0" err="1">
                <a:effectLst/>
              </a:rPr>
              <a:t>turiga</a:t>
            </a:r>
            <a:r>
              <a:rPr lang="en-US" sz="2600" dirty="0">
                <a:effectLst/>
              </a:rPr>
              <a:t>, </a:t>
            </a:r>
            <a:r>
              <a:rPr lang="en-US" sz="2600" dirty="0" err="1">
                <a:effectLst/>
              </a:rPr>
              <a:t>Ortomyxoviridae</a:t>
            </a:r>
            <a:r>
              <a:rPr lang="en-US" sz="2600" dirty="0">
                <a:effectLst/>
              </a:rPr>
              <a:t> </a:t>
            </a:r>
            <a:r>
              <a:rPr lang="en-US" sz="2600" dirty="0" err="1">
                <a:effectLst/>
              </a:rPr>
              <a:t>oilasiga</a:t>
            </a:r>
            <a:r>
              <a:rPr lang="en-US" sz="2600" dirty="0">
                <a:effectLst/>
              </a:rPr>
              <a:t> </a:t>
            </a:r>
            <a:r>
              <a:rPr lang="en-US" sz="2600" dirty="0" err="1">
                <a:effectLst/>
              </a:rPr>
              <a:t>mansub</a:t>
            </a:r>
            <a:r>
              <a:rPr lang="en-US" sz="2600" dirty="0">
                <a:effectLst/>
              </a:rPr>
              <a:t>. </a:t>
            </a:r>
            <a:r>
              <a:rPr lang="en-US" sz="2600" dirty="0" err="1">
                <a:effectLst/>
              </a:rPr>
              <a:t>Uning</a:t>
            </a:r>
            <a:r>
              <a:rPr lang="en-US" sz="2600" dirty="0">
                <a:effectLst/>
              </a:rPr>
              <a:t> </a:t>
            </a:r>
            <a:r>
              <a:rPr lang="en-US" sz="2600" dirty="0" err="1">
                <a:effectLst/>
              </a:rPr>
              <a:t>qobig’idagi</a:t>
            </a:r>
            <a:r>
              <a:rPr lang="en-US" sz="2600" dirty="0">
                <a:effectLst/>
              </a:rPr>
              <a:t> </a:t>
            </a:r>
            <a:r>
              <a:rPr lang="en-US" sz="2600" dirty="0" err="1">
                <a:effectLst/>
              </a:rPr>
              <a:t>oqsillar</a:t>
            </a:r>
            <a:r>
              <a:rPr lang="en-US" sz="2600" dirty="0">
                <a:effectLst/>
              </a:rPr>
              <a:t> (</a:t>
            </a:r>
            <a:r>
              <a:rPr lang="en-US" sz="2600" dirty="0" err="1">
                <a:effectLst/>
              </a:rPr>
              <a:t>gemagglutinin</a:t>
            </a:r>
            <a:r>
              <a:rPr lang="en-US" sz="2600" dirty="0">
                <a:effectLst/>
              </a:rPr>
              <a:t> </a:t>
            </a:r>
            <a:r>
              <a:rPr lang="en-US" sz="2600" dirty="0" err="1">
                <a:effectLst/>
              </a:rPr>
              <a:t>va</a:t>
            </a:r>
            <a:r>
              <a:rPr lang="en-US" sz="2600" dirty="0">
                <a:effectLst/>
              </a:rPr>
              <a:t> </a:t>
            </a:r>
            <a:r>
              <a:rPr lang="en-US" sz="2600" dirty="0" err="1">
                <a:effectLst/>
              </a:rPr>
              <a:t>neyraminidaz</a:t>
            </a:r>
            <a:r>
              <a:rPr lang="en-US" sz="2600" dirty="0">
                <a:effectLst/>
              </a:rPr>
              <a:t>) </a:t>
            </a:r>
            <a:r>
              <a:rPr lang="en-US" sz="2600" dirty="0" err="1">
                <a:effectLst/>
              </a:rPr>
              <a:t>turiga</a:t>
            </a:r>
            <a:r>
              <a:rPr lang="en-US" sz="2600" dirty="0">
                <a:effectLst/>
              </a:rPr>
              <a:t> </a:t>
            </a:r>
            <a:r>
              <a:rPr lang="en-US" sz="2600" dirty="0" err="1">
                <a:effectLst/>
              </a:rPr>
              <a:t>qarab</a:t>
            </a:r>
            <a:r>
              <a:rPr lang="en-US" sz="2600" dirty="0">
                <a:effectLst/>
              </a:rPr>
              <a:t>, </a:t>
            </a:r>
            <a:r>
              <a:rPr lang="en-US" sz="2600" dirty="0" err="1">
                <a:effectLst/>
              </a:rPr>
              <a:t>parranda</a:t>
            </a:r>
            <a:r>
              <a:rPr lang="en-US" sz="2600" dirty="0">
                <a:effectLst/>
              </a:rPr>
              <a:t> </a:t>
            </a:r>
            <a:r>
              <a:rPr lang="en-US" sz="2600" dirty="0" err="1">
                <a:effectLst/>
              </a:rPr>
              <a:t>grippining</a:t>
            </a:r>
            <a:r>
              <a:rPr lang="en-US" sz="2600" dirty="0">
                <a:effectLst/>
              </a:rPr>
              <a:t> </a:t>
            </a:r>
            <a:r>
              <a:rPr lang="en-US" sz="2600" dirty="0" err="1">
                <a:effectLst/>
              </a:rPr>
              <a:t>turli</a:t>
            </a:r>
            <a:r>
              <a:rPr lang="en-US" sz="2600" dirty="0">
                <a:effectLst/>
              </a:rPr>
              <a:t> </a:t>
            </a:r>
            <a:r>
              <a:rPr lang="en-US" sz="2600" dirty="0" err="1">
                <a:effectLst/>
              </a:rPr>
              <a:t>xil</a:t>
            </a:r>
            <a:r>
              <a:rPr lang="en-US" sz="2600" dirty="0">
                <a:effectLst/>
              </a:rPr>
              <a:t> antigen </a:t>
            </a:r>
            <a:r>
              <a:rPr lang="en-US" sz="2600" dirty="0" err="1">
                <a:effectLst/>
              </a:rPr>
              <a:t>turlari</a:t>
            </a:r>
            <a:r>
              <a:rPr lang="en-US" sz="2600" dirty="0">
                <a:effectLst/>
              </a:rPr>
              <a:t> </a:t>
            </a:r>
            <a:r>
              <a:rPr lang="en-US" sz="2600" dirty="0" err="1">
                <a:effectLst/>
              </a:rPr>
              <a:t>ajratiladi</a:t>
            </a:r>
            <a:r>
              <a:rPr lang="en-US" sz="2600" dirty="0">
                <a:effectLst/>
              </a:rPr>
              <a:t>. </a:t>
            </a:r>
            <a:r>
              <a:rPr lang="en-US" sz="2600" dirty="0" err="1">
                <a:effectLst/>
              </a:rPr>
              <a:t>Odamlar</a:t>
            </a:r>
            <a:r>
              <a:rPr lang="en-US" sz="2600" dirty="0">
                <a:effectLst/>
              </a:rPr>
              <a:t> </a:t>
            </a:r>
            <a:r>
              <a:rPr lang="en-US" sz="2600" dirty="0" err="1">
                <a:effectLst/>
              </a:rPr>
              <a:t>uchun</a:t>
            </a:r>
            <a:r>
              <a:rPr lang="en-US" sz="2600" dirty="0">
                <a:effectLst/>
              </a:rPr>
              <a:t> </a:t>
            </a:r>
            <a:r>
              <a:rPr lang="en-US" sz="2600" dirty="0" err="1">
                <a:effectLst/>
              </a:rPr>
              <a:t>eng</a:t>
            </a:r>
            <a:r>
              <a:rPr lang="en-US" sz="2600" dirty="0">
                <a:effectLst/>
              </a:rPr>
              <a:t> </a:t>
            </a:r>
            <a:r>
              <a:rPr lang="en-US" sz="2600" dirty="0" err="1">
                <a:effectLst/>
              </a:rPr>
              <a:t>xavflisi</a:t>
            </a:r>
            <a:r>
              <a:rPr lang="en-US" sz="2600" dirty="0">
                <a:effectLst/>
              </a:rPr>
              <a:t> </a:t>
            </a:r>
            <a:r>
              <a:rPr lang="en-US" sz="2600" b="1" dirty="0">
                <a:effectLst/>
              </a:rPr>
              <a:t>H5N1</a:t>
            </a:r>
            <a:r>
              <a:rPr lang="en-US" sz="2600" dirty="0">
                <a:effectLst/>
              </a:rPr>
              <a:t> </a:t>
            </a:r>
            <a:r>
              <a:rPr lang="en-US" sz="2600" dirty="0" err="1">
                <a:effectLst/>
              </a:rPr>
              <a:t>va</a:t>
            </a:r>
            <a:r>
              <a:rPr lang="en-US" sz="2600" dirty="0">
                <a:effectLst/>
              </a:rPr>
              <a:t> </a:t>
            </a:r>
            <a:r>
              <a:rPr lang="en-US" sz="2600" b="1" dirty="0">
                <a:effectLst/>
              </a:rPr>
              <a:t>H7N7</a:t>
            </a:r>
            <a:r>
              <a:rPr lang="en-US" sz="2600" dirty="0">
                <a:effectLst/>
              </a:rPr>
              <a:t> </a:t>
            </a:r>
            <a:r>
              <a:rPr lang="en-US" sz="2600" dirty="0" err="1">
                <a:effectLst/>
              </a:rPr>
              <a:t>shtammlari</a:t>
            </a:r>
            <a:r>
              <a:rPr lang="en-US" sz="2600" dirty="0">
                <a:effectLst/>
              </a:rPr>
              <a:t> </a:t>
            </a:r>
            <a:r>
              <a:rPr lang="en-US" sz="2600" dirty="0" err="1">
                <a:effectLst/>
              </a:rPr>
              <a:t>bo’lib</a:t>
            </a:r>
            <a:r>
              <a:rPr lang="en-US" sz="2600" dirty="0">
                <a:effectLst/>
              </a:rPr>
              <a:t>, </a:t>
            </a:r>
            <a:r>
              <a:rPr lang="en-US" sz="2600" dirty="0" err="1">
                <a:effectLst/>
              </a:rPr>
              <a:t>ular</a:t>
            </a:r>
            <a:r>
              <a:rPr lang="en-US" sz="2600" dirty="0">
                <a:effectLst/>
              </a:rPr>
              <a:t> </a:t>
            </a:r>
            <a:r>
              <a:rPr lang="en-US" sz="2600" dirty="0" err="1">
                <a:effectLst/>
              </a:rPr>
              <a:t>tezda</a:t>
            </a:r>
            <a:r>
              <a:rPr lang="en-US" sz="2600" dirty="0">
                <a:effectLst/>
              </a:rPr>
              <a:t> </a:t>
            </a:r>
            <a:r>
              <a:rPr lang="en-US" sz="2600" dirty="0" err="1">
                <a:effectLst/>
              </a:rPr>
              <a:t>mutatsiyaga</a:t>
            </a:r>
            <a:r>
              <a:rPr lang="en-US" sz="2600" dirty="0">
                <a:effectLst/>
              </a:rPr>
              <a:t> </a:t>
            </a:r>
            <a:r>
              <a:rPr lang="en-US" sz="2600" dirty="0" err="1">
                <a:effectLst/>
              </a:rPr>
              <a:t>uchraydi</a:t>
            </a:r>
            <a:r>
              <a:rPr lang="en-US" sz="2600" dirty="0">
                <a:effectLst/>
              </a:rPr>
              <a:t>. </a:t>
            </a:r>
            <a:r>
              <a:rPr lang="en-US" sz="2600" dirty="0" err="1">
                <a:effectLst/>
              </a:rPr>
              <a:t>Kasallikning</a:t>
            </a:r>
            <a:r>
              <a:rPr lang="en-US" sz="2600" dirty="0">
                <a:effectLst/>
              </a:rPr>
              <a:t> </a:t>
            </a:r>
            <a:r>
              <a:rPr lang="en-US" sz="2600" dirty="0" err="1">
                <a:effectLst/>
              </a:rPr>
              <a:t>og’ir</a:t>
            </a:r>
            <a:r>
              <a:rPr lang="en-US" sz="2600" dirty="0">
                <a:effectLst/>
              </a:rPr>
              <a:t> </a:t>
            </a:r>
            <a:r>
              <a:rPr lang="en-US" sz="2600" dirty="0" err="1">
                <a:effectLst/>
              </a:rPr>
              <a:t>shaklli</a:t>
            </a:r>
            <a:r>
              <a:rPr lang="en-US" sz="2600" dirty="0">
                <a:effectLst/>
              </a:rPr>
              <a:t> </a:t>
            </a:r>
            <a:r>
              <a:rPr lang="en-US" sz="2600" dirty="0" err="1">
                <a:effectLst/>
              </a:rPr>
              <a:t>yashin</a:t>
            </a:r>
            <a:r>
              <a:rPr lang="en-US" sz="2600" dirty="0">
                <a:effectLst/>
              </a:rPr>
              <a:t> </a:t>
            </a:r>
            <a:r>
              <a:rPr lang="en-US" sz="2600" dirty="0" err="1">
                <a:effectLst/>
              </a:rPr>
              <a:t>tezligida</a:t>
            </a:r>
            <a:r>
              <a:rPr lang="en-US" sz="2600" dirty="0">
                <a:effectLst/>
              </a:rPr>
              <a:t> </a:t>
            </a:r>
            <a:r>
              <a:rPr lang="en-US" sz="2600" dirty="0" err="1">
                <a:effectLst/>
              </a:rPr>
              <a:t>rivojalandi</a:t>
            </a:r>
            <a:r>
              <a:rPr lang="en-US" sz="2600" dirty="0">
                <a:effectLst/>
              </a:rPr>
              <a:t> </a:t>
            </a:r>
            <a:r>
              <a:rPr lang="en-US" sz="2600" dirty="0" err="1">
                <a:effectLst/>
              </a:rPr>
              <a:t>va</a:t>
            </a:r>
            <a:r>
              <a:rPr lang="en-US" sz="2600" dirty="0">
                <a:effectLst/>
              </a:rPr>
              <a:t> ​​</a:t>
            </a:r>
            <a:r>
              <a:rPr lang="en-US" sz="2600" dirty="0" err="1">
                <a:effectLst/>
              </a:rPr>
              <a:t>yuqori</a:t>
            </a:r>
            <a:r>
              <a:rPr lang="en-US" sz="2600" dirty="0">
                <a:effectLst/>
              </a:rPr>
              <a:t> </a:t>
            </a:r>
            <a:r>
              <a:rPr lang="en-US" sz="2600" dirty="0" err="1">
                <a:effectLst/>
              </a:rPr>
              <a:t>darajadagi</a:t>
            </a:r>
            <a:r>
              <a:rPr lang="en-US" sz="2600" dirty="0">
                <a:effectLst/>
              </a:rPr>
              <a:t> </a:t>
            </a:r>
            <a:r>
              <a:rPr lang="en-US" sz="2600" dirty="0" err="1">
                <a:effectLst/>
              </a:rPr>
              <a:t>o’limga</a:t>
            </a:r>
            <a:r>
              <a:rPr lang="en-US" sz="2600" dirty="0">
                <a:effectLst/>
              </a:rPr>
              <a:t> </a:t>
            </a:r>
            <a:r>
              <a:rPr lang="en-US" sz="2600" dirty="0" err="1">
                <a:effectLst/>
              </a:rPr>
              <a:t>olib</a:t>
            </a:r>
            <a:r>
              <a:rPr lang="en-US" sz="2600" dirty="0">
                <a:effectLst/>
              </a:rPr>
              <a:t> </a:t>
            </a:r>
            <a:r>
              <a:rPr lang="en-US" sz="2600" dirty="0" err="1">
                <a:effectLst/>
              </a:rPr>
              <a:t>kelishi</a:t>
            </a:r>
            <a:r>
              <a:rPr lang="en-US" sz="2600" dirty="0">
                <a:effectLst/>
              </a:rPr>
              <a:t> </a:t>
            </a:r>
            <a:r>
              <a:rPr lang="en-US" sz="2600" dirty="0" err="1">
                <a:effectLst/>
              </a:rPr>
              <a:t>mumkin</a:t>
            </a:r>
            <a:r>
              <a:rPr lang="en-US" sz="2600" dirty="0">
                <a:effectLst/>
              </a:rPr>
              <a:t>. </a:t>
            </a:r>
            <a:r>
              <a:rPr lang="en-US" sz="2600" dirty="0" err="1">
                <a:effectLst/>
              </a:rPr>
              <a:t>Ayniqsa</a:t>
            </a:r>
            <a:r>
              <a:rPr lang="en-US" sz="2600" dirty="0">
                <a:effectLst/>
              </a:rPr>
              <a:t>, </a:t>
            </a:r>
            <a:r>
              <a:rPr lang="en-US" sz="2600" dirty="0" err="1">
                <a:effectLst/>
              </a:rPr>
              <a:t>bu</a:t>
            </a:r>
            <a:r>
              <a:rPr lang="en-US" sz="2600" dirty="0">
                <a:effectLst/>
              </a:rPr>
              <a:t> </a:t>
            </a:r>
            <a:r>
              <a:rPr lang="en-US" sz="2600" dirty="0" err="1">
                <a:effectLst/>
              </a:rPr>
              <a:t>shtammlar</a:t>
            </a:r>
            <a:r>
              <a:rPr lang="en-US" sz="2600" dirty="0">
                <a:effectLst/>
              </a:rPr>
              <a:t> </a:t>
            </a:r>
            <a:r>
              <a:rPr lang="en-US" sz="2600" dirty="0" err="1">
                <a:effectLst/>
              </a:rPr>
              <a:t>mavsumiy</a:t>
            </a:r>
            <a:r>
              <a:rPr lang="en-US" sz="2600" dirty="0">
                <a:effectLst/>
              </a:rPr>
              <a:t> </a:t>
            </a:r>
            <a:r>
              <a:rPr lang="en-US" sz="2600" dirty="0" err="1">
                <a:effectLst/>
              </a:rPr>
              <a:t>va</a:t>
            </a:r>
            <a:r>
              <a:rPr lang="en-US" sz="2600" dirty="0">
                <a:effectLst/>
              </a:rPr>
              <a:t> </a:t>
            </a:r>
            <a:r>
              <a:rPr lang="en-US" sz="2600" dirty="0" err="1">
                <a:effectLst/>
              </a:rPr>
              <a:t>cho’chqa</a:t>
            </a:r>
            <a:r>
              <a:rPr lang="en-US" sz="2600" dirty="0">
                <a:effectLst/>
              </a:rPr>
              <a:t> </a:t>
            </a:r>
            <a:r>
              <a:rPr lang="en-US" sz="2600" dirty="0" err="1">
                <a:effectLst/>
              </a:rPr>
              <a:t>grippi</a:t>
            </a:r>
            <a:r>
              <a:rPr lang="en-US" sz="2600" dirty="0">
                <a:effectLst/>
              </a:rPr>
              <a:t> </a:t>
            </a:r>
            <a:r>
              <a:rPr lang="en-US" sz="2600" dirty="0" err="1">
                <a:effectLst/>
              </a:rPr>
              <a:t>viruslari</a:t>
            </a:r>
            <a:r>
              <a:rPr lang="en-US" sz="2600" dirty="0">
                <a:effectLst/>
              </a:rPr>
              <a:t> </a:t>
            </a:r>
            <a:r>
              <a:rPr lang="en-US" sz="2600" dirty="0" err="1">
                <a:effectLst/>
              </a:rPr>
              <a:t>bilan</a:t>
            </a:r>
            <a:r>
              <a:rPr lang="en-US" sz="2600" dirty="0">
                <a:effectLst/>
              </a:rPr>
              <a:t> </a:t>
            </a:r>
            <a:r>
              <a:rPr lang="en-US" sz="2600" dirty="0" err="1">
                <a:effectLst/>
              </a:rPr>
              <a:t>birgalikda</a:t>
            </a:r>
            <a:r>
              <a:rPr lang="en-US" sz="2600" dirty="0">
                <a:effectLst/>
              </a:rPr>
              <a:t> </a:t>
            </a:r>
            <a:r>
              <a:rPr lang="en-US" sz="2600" dirty="0" err="1">
                <a:effectLst/>
              </a:rPr>
              <a:t>xavfli</a:t>
            </a:r>
            <a:r>
              <a:rPr lang="en-US" sz="2600" dirty="0">
                <a:effectLst/>
              </a:rPr>
              <a:t>. </a:t>
            </a:r>
            <a:r>
              <a:rPr lang="en-US" sz="2600" dirty="0" err="1">
                <a:effectLst/>
              </a:rPr>
              <a:t>Shuningdek</a:t>
            </a:r>
            <a:r>
              <a:rPr lang="en-US" sz="2600" dirty="0">
                <a:effectLst/>
              </a:rPr>
              <a:t>, past </a:t>
            </a:r>
            <a:r>
              <a:rPr lang="en-US" sz="2600" dirty="0" err="1">
                <a:effectLst/>
              </a:rPr>
              <a:t>patogenli</a:t>
            </a:r>
            <a:r>
              <a:rPr lang="en-US" sz="2600" dirty="0">
                <a:effectLst/>
              </a:rPr>
              <a:t> H7N9 </a:t>
            </a:r>
            <a:r>
              <a:rPr lang="en-US" sz="2600" dirty="0" err="1">
                <a:effectLst/>
              </a:rPr>
              <a:t>virusi</a:t>
            </a:r>
            <a:r>
              <a:rPr lang="en-US" sz="2600" dirty="0">
                <a:effectLst/>
              </a:rPr>
              <a:t> </a:t>
            </a:r>
            <a:r>
              <a:rPr lang="en-US" sz="2600" dirty="0" err="1">
                <a:effectLst/>
              </a:rPr>
              <a:t>tufayli</a:t>
            </a:r>
            <a:r>
              <a:rPr lang="en-US" sz="2600" dirty="0">
                <a:effectLst/>
              </a:rPr>
              <a:t> ham </a:t>
            </a:r>
            <a:r>
              <a:rPr lang="en-US" sz="2600" dirty="0" err="1">
                <a:effectLst/>
              </a:rPr>
              <a:t>kelib</a:t>
            </a:r>
            <a:r>
              <a:rPr lang="en-US" sz="2600" dirty="0">
                <a:effectLst/>
              </a:rPr>
              <a:t> </a:t>
            </a:r>
            <a:r>
              <a:rPr lang="en-US" sz="2600" dirty="0" err="1">
                <a:effectLst/>
              </a:rPr>
              <a:t>chiqqan</a:t>
            </a:r>
            <a:r>
              <a:rPr lang="en-US" sz="2600" dirty="0">
                <a:effectLst/>
              </a:rPr>
              <a:t> </a:t>
            </a:r>
            <a:r>
              <a:rPr lang="en-US" sz="2600" dirty="0" err="1">
                <a:effectLst/>
              </a:rPr>
              <a:t>parranda</a:t>
            </a:r>
            <a:r>
              <a:rPr lang="en-US" sz="2600" dirty="0">
                <a:effectLst/>
              </a:rPr>
              <a:t> </a:t>
            </a:r>
            <a:r>
              <a:rPr lang="en-US" sz="2600" dirty="0" err="1">
                <a:effectLst/>
              </a:rPr>
              <a:t>grippi</a:t>
            </a:r>
            <a:r>
              <a:rPr lang="en-US" sz="2600" dirty="0">
                <a:effectLst/>
              </a:rPr>
              <a:t> </a:t>
            </a:r>
            <a:r>
              <a:rPr lang="en-US" sz="2600" dirty="0" err="1">
                <a:effectLst/>
              </a:rPr>
              <a:t>hollari</a:t>
            </a:r>
            <a:r>
              <a:rPr lang="en-US" sz="2600" dirty="0">
                <a:effectLst/>
              </a:rPr>
              <a:t> </a:t>
            </a:r>
            <a:r>
              <a:rPr lang="en-US" sz="2600" dirty="0" err="1">
                <a:effectLst/>
              </a:rPr>
              <a:t>uchragan</a:t>
            </a:r>
            <a:r>
              <a:rPr lang="en-US" sz="2600" dirty="0">
                <a:effectLst/>
              </a:rPr>
              <a:t>, </a:t>
            </a:r>
            <a:r>
              <a:rPr lang="en-US" sz="2600" dirty="0" err="1">
                <a:effectLst/>
              </a:rPr>
              <a:t>asosan</a:t>
            </a:r>
            <a:r>
              <a:rPr lang="en-US" sz="2600" dirty="0">
                <a:effectLst/>
              </a:rPr>
              <a:t> </a:t>
            </a:r>
            <a:r>
              <a:rPr lang="en-US" sz="2600" dirty="0" err="1">
                <a:effectLst/>
              </a:rPr>
              <a:t>boshqa</a:t>
            </a:r>
            <a:r>
              <a:rPr lang="en-US" sz="2600" dirty="0">
                <a:effectLst/>
              </a:rPr>
              <a:t> </a:t>
            </a:r>
            <a:r>
              <a:rPr lang="en-US" sz="2600" dirty="0" err="1">
                <a:effectLst/>
              </a:rPr>
              <a:t>kasalliklar</a:t>
            </a:r>
            <a:r>
              <a:rPr lang="en-US" sz="2600" dirty="0">
                <a:effectLst/>
              </a:rPr>
              <a:t> </a:t>
            </a:r>
            <a:r>
              <a:rPr lang="en-US" sz="2600" dirty="0" err="1">
                <a:effectLst/>
              </a:rPr>
              <a:t>bilan</a:t>
            </a:r>
            <a:r>
              <a:rPr lang="en-US" sz="2600" dirty="0">
                <a:effectLst/>
              </a:rPr>
              <a:t> </a:t>
            </a:r>
            <a:r>
              <a:rPr lang="en-US" sz="2600" dirty="0" err="1">
                <a:effectLst/>
              </a:rPr>
              <a:t>og’rigan</a:t>
            </a:r>
            <a:r>
              <a:rPr lang="en-US" sz="2600" dirty="0">
                <a:effectLst/>
              </a:rPr>
              <a:t> </a:t>
            </a:r>
            <a:r>
              <a:rPr lang="en-US" sz="2600" dirty="0" err="1">
                <a:effectLst/>
              </a:rPr>
              <a:t>bemorlarda</a:t>
            </a:r>
            <a:r>
              <a:rPr lang="en-US" sz="2600" dirty="0">
                <a:effectLst/>
              </a:rPr>
              <a:t>. </a:t>
            </a:r>
            <a:r>
              <a:rPr lang="en-US" sz="2600" dirty="0" err="1">
                <a:effectLst/>
              </a:rPr>
              <a:t>Parranda</a:t>
            </a:r>
            <a:r>
              <a:rPr lang="en-US" sz="2600" dirty="0">
                <a:effectLst/>
              </a:rPr>
              <a:t> </a:t>
            </a:r>
            <a:r>
              <a:rPr lang="en-US" sz="2600" dirty="0" err="1">
                <a:effectLst/>
              </a:rPr>
              <a:t>grippi</a:t>
            </a:r>
            <a:r>
              <a:rPr lang="en-US" sz="2600" dirty="0">
                <a:effectLst/>
              </a:rPr>
              <a:t> </a:t>
            </a:r>
            <a:r>
              <a:rPr lang="en-US" sz="2600" dirty="0" err="1">
                <a:effectLst/>
              </a:rPr>
              <a:t>virusi</a:t>
            </a:r>
            <a:r>
              <a:rPr lang="en-US" sz="2600" dirty="0">
                <a:effectLst/>
              </a:rPr>
              <a:t> past </a:t>
            </a:r>
            <a:r>
              <a:rPr lang="en-US" sz="2600" dirty="0" err="1">
                <a:effectLst/>
              </a:rPr>
              <a:t>haroratlarda</a:t>
            </a:r>
            <a:r>
              <a:rPr lang="en-US" sz="2600" dirty="0">
                <a:effectLst/>
              </a:rPr>
              <a:t> </a:t>
            </a:r>
            <a:r>
              <a:rPr lang="en-US" sz="2600" dirty="0" err="1">
                <a:effectLst/>
              </a:rPr>
              <a:t>uzoq</a:t>
            </a:r>
            <a:r>
              <a:rPr lang="en-US" sz="2600" dirty="0">
                <a:effectLst/>
              </a:rPr>
              <a:t> </a:t>
            </a:r>
            <a:r>
              <a:rPr lang="en-US" sz="2600" dirty="0" err="1">
                <a:effectLst/>
              </a:rPr>
              <a:t>vaqt</a:t>
            </a:r>
            <a:r>
              <a:rPr lang="en-US" sz="2600" dirty="0">
                <a:effectLst/>
              </a:rPr>
              <a:t> </a:t>
            </a:r>
            <a:r>
              <a:rPr lang="en-US" sz="2600" dirty="0" err="1">
                <a:effectLst/>
              </a:rPr>
              <a:t>davomida</a:t>
            </a:r>
            <a:r>
              <a:rPr lang="en-US" sz="2600" dirty="0">
                <a:effectLst/>
              </a:rPr>
              <a:t> </a:t>
            </a:r>
            <a:r>
              <a:rPr lang="en-US" sz="2600" dirty="0" err="1">
                <a:effectLst/>
              </a:rPr>
              <a:t>saqlanib</a:t>
            </a:r>
            <a:r>
              <a:rPr lang="en-US" sz="2600" dirty="0">
                <a:effectLst/>
              </a:rPr>
              <a:t> </a:t>
            </a:r>
            <a:r>
              <a:rPr lang="en-US" sz="2600" dirty="0" err="1">
                <a:effectLst/>
              </a:rPr>
              <a:t>turishi</a:t>
            </a:r>
            <a:r>
              <a:rPr lang="en-US" sz="2600" dirty="0">
                <a:effectLst/>
              </a:rPr>
              <a:t> </a:t>
            </a:r>
            <a:r>
              <a:rPr lang="en-US" sz="2600" dirty="0" err="1">
                <a:effectLst/>
              </a:rPr>
              <a:t>mumkin</a:t>
            </a:r>
            <a:r>
              <a:rPr lang="en-US" sz="2600" dirty="0">
                <a:effectLst/>
              </a:rPr>
              <a:t>, </a:t>
            </a:r>
            <a:r>
              <a:rPr lang="en-US" sz="2600" dirty="0" err="1">
                <a:effectLst/>
              </a:rPr>
              <a:t>lekin</a:t>
            </a:r>
            <a:r>
              <a:rPr lang="en-US" sz="2600" dirty="0">
                <a:effectLst/>
              </a:rPr>
              <a:t> </a:t>
            </a:r>
            <a:r>
              <a:rPr lang="en-US" sz="2600" dirty="0" err="1">
                <a:effectLst/>
              </a:rPr>
              <a:t>qaynatilganda</a:t>
            </a:r>
            <a:r>
              <a:rPr lang="en-US" sz="2600" dirty="0">
                <a:effectLst/>
              </a:rPr>
              <a:t> 2-3 </a:t>
            </a:r>
            <a:r>
              <a:rPr lang="en-US" sz="2600" dirty="0" err="1">
                <a:effectLst/>
              </a:rPr>
              <a:t>daqiqadan</a:t>
            </a:r>
            <a:r>
              <a:rPr lang="en-US" sz="2600" dirty="0">
                <a:effectLst/>
              </a:rPr>
              <a:t> </a:t>
            </a:r>
            <a:r>
              <a:rPr lang="en-US" sz="2600" dirty="0" err="1">
                <a:effectLst/>
              </a:rPr>
              <a:t>so’ng</a:t>
            </a:r>
            <a:r>
              <a:rPr lang="en-US" sz="2600" dirty="0">
                <a:effectLst/>
              </a:rPr>
              <a:t> </a:t>
            </a:r>
            <a:r>
              <a:rPr lang="en-US" sz="2600" dirty="0" err="1">
                <a:effectLst/>
              </a:rPr>
              <a:t>nobud</a:t>
            </a:r>
            <a:r>
              <a:rPr lang="en-US" sz="2600" dirty="0">
                <a:effectLst/>
              </a:rPr>
              <a:t> </a:t>
            </a:r>
            <a:r>
              <a:rPr lang="en-US" sz="2600" dirty="0" err="1">
                <a:effectLst/>
              </a:rPr>
              <a:t>bo’ladi</a:t>
            </a:r>
            <a:r>
              <a:rPr lang="en-US" sz="2600" dirty="0" smtClean="0">
                <a:effectLst/>
              </a:rPr>
              <a:t>.</a:t>
            </a:r>
            <a:endParaRPr lang="ru-RU" sz="26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Заголовок 2"/>
          <p:cNvSpPr>
            <a:spLocks noGrp="1"/>
          </p:cNvSpPr>
          <p:nvPr>
            <p:ph type="title"/>
          </p:nvPr>
        </p:nvSpPr>
        <p:spPr>
          <a:xfrm>
            <a:off x="179512" y="260648"/>
            <a:ext cx="8712968" cy="6408712"/>
          </a:xfrm>
        </p:spPr>
        <p:txBody>
          <a:bodyPr/>
          <a:lstStyle/>
          <a:p>
            <a:r>
              <a:rPr lang="en-US" sz="2800" b="1" cap="all" dirty="0">
                <a:effectLst/>
              </a:rPr>
              <a:t>PARRANDA GRIPPINING ALOMATLARI VA BELGILARI</a:t>
            </a:r>
            <a:br>
              <a:rPr lang="en-US" sz="2800" b="1" cap="all" dirty="0">
                <a:effectLst/>
              </a:rPr>
            </a:br>
            <a:r>
              <a:rPr lang="en-US" sz="2800" dirty="0" err="1">
                <a:effectLst/>
              </a:rPr>
              <a:t>Biror</a:t>
            </a:r>
            <a:r>
              <a:rPr lang="en-US" sz="2800" dirty="0">
                <a:effectLst/>
              </a:rPr>
              <a:t> </a:t>
            </a:r>
            <a:r>
              <a:rPr lang="en-US" sz="2800" dirty="0" err="1">
                <a:effectLst/>
              </a:rPr>
              <a:t>kishi</a:t>
            </a:r>
            <a:r>
              <a:rPr lang="en-US" sz="2800" dirty="0">
                <a:effectLst/>
              </a:rPr>
              <a:t> </a:t>
            </a:r>
            <a:r>
              <a:rPr lang="en-US" sz="2800" dirty="0" err="1">
                <a:effectLst/>
              </a:rPr>
              <a:t>parranda</a:t>
            </a:r>
            <a:r>
              <a:rPr lang="en-US" sz="2800" dirty="0">
                <a:effectLst/>
              </a:rPr>
              <a:t> </a:t>
            </a:r>
            <a:r>
              <a:rPr lang="en-US" sz="2800" dirty="0" err="1">
                <a:effectLst/>
              </a:rPr>
              <a:t>grippi</a:t>
            </a:r>
            <a:r>
              <a:rPr lang="en-US" sz="2800" dirty="0">
                <a:effectLst/>
              </a:rPr>
              <a:t> </a:t>
            </a:r>
            <a:r>
              <a:rPr lang="en-US" sz="2800" dirty="0" err="1">
                <a:effectLst/>
              </a:rPr>
              <a:t>virusi</a:t>
            </a:r>
            <a:r>
              <a:rPr lang="en-US" sz="2800" dirty="0">
                <a:effectLst/>
              </a:rPr>
              <a:t> </a:t>
            </a:r>
            <a:r>
              <a:rPr lang="en-US" sz="2800" dirty="0" err="1">
                <a:effectLst/>
              </a:rPr>
              <a:t>bilan</a:t>
            </a:r>
            <a:r>
              <a:rPr lang="en-US" sz="2800" dirty="0">
                <a:effectLst/>
              </a:rPr>
              <a:t> </a:t>
            </a:r>
            <a:r>
              <a:rPr lang="en-US" sz="2800" dirty="0" err="1">
                <a:effectLst/>
              </a:rPr>
              <a:t>zararlangan</a:t>
            </a:r>
            <a:r>
              <a:rPr lang="en-US" sz="2800" dirty="0">
                <a:effectLst/>
              </a:rPr>
              <a:t> </a:t>
            </a:r>
            <a:r>
              <a:rPr lang="en-US" sz="2800" dirty="0" err="1">
                <a:effectLst/>
              </a:rPr>
              <a:t>bo’lsa</a:t>
            </a:r>
            <a:r>
              <a:rPr lang="en-US" sz="2800" dirty="0">
                <a:effectLst/>
              </a:rPr>
              <a:t>, </a:t>
            </a:r>
            <a:r>
              <a:rPr lang="en-US" sz="2800" dirty="0" err="1">
                <a:effectLst/>
              </a:rPr>
              <a:t>inkubatsiya</a:t>
            </a:r>
            <a:r>
              <a:rPr lang="en-US" sz="2800" dirty="0">
                <a:effectLst/>
              </a:rPr>
              <a:t> </a:t>
            </a:r>
            <a:r>
              <a:rPr lang="en-US" sz="2800" dirty="0" err="1">
                <a:effectLst/>
              </a:rPr>
              <a:t>davri</a:t>
            </a:r>
            <a:r>
              <a:rPr lang="en-US" sz="2800" dirty="0">
                <a:effectLst/>
              </a:rPr>
              <a:t> 2-3 kun (</a:t>
            </a:r>
            <a:r>
              <a:rPr lang="en-US" sz="2800" dirty="0" err="1">
                <a:effectLst/>
              </a:rPr>
              <a:t>kamdan</a:t>
            </a:r>
            <a:r>
              <a:rPr lang="en-US" sz="2800" dirty="0">
                <a:effectLst/>
              </a:rPr>
              <a:t> </a:t>
            </a:r>
            <a:r>
              <a:rPr lang="en-US" sz="2800" dirty="0" err="1">
                <a:effectLst/>
              </a:rPr>
              <a:t>kam</a:t>
            </a:r>
            <a:r>
              <a:rPr lang="en-US" sz="2800" dirty="0">
                <a:effectLst/>
              </a:rPr>
              <a:t> 2 </a:t>
            </a:r>
            <a:r>
              <a:rPr lang="en-US" sz="2800" dirty="0" err="1">
                <a:effectLst/>
              </a:rPr>
              <a:t>hafta</a:t>
            </a:r>
            <a:r>
              <a:rPr lang="en-US" sz="2800" dirty="0">
                <a:effectLst/>
              </a:rPr>
              <a:t>) </a:t>
            </a:r>
            <a:r>
              <a:rPr lang="en-US" sz="2800" dirty="0" err="1">
                <a:effectLst/>
              </a:rPr>
              <a:t>davom</a:t>
            </a:r>
            <a:r>
              <a:rPr lang="en-US" sz="2800" dirty="0">
                <a:effectLst/>
              </a:rPr>
              <a:t> </a:t>
            </a:r>
            <a:r>
              <a:rPr lang="en-US" sz="2800" dirty="0" err="1">
                <a:effectLst/>
              </a:rPr>
              <a:t>etadi</a:t>
            </a:r>
            <a:r>
              <a:rPr lang="en-US" sz="2800" dirty="0">
                <a:effectLst/>
              </a:rPr>
              <a:t>. </a:t>
            </a:r>
            <a:r>
              <a:rPr lang="en-US" sz="2800" dirty="0" err="1">
                <a:effectLst/>
              </a:rPr>
              <a:t>Qush</a:t>
            </a:r>
            <a:r>
              <a:rPr lang="en-US" sz="2800" dirty="0">
                <a:effectLst/>
              </a:rPr>
              <a:t> </a:t>
            </a:r>
            <a:r>
              <a:rPr lang="en-US" sz="2800" dirty="0" err="1">
                <a:effectLst/>
              </a:rPr>
              <a:t>grippining</a:t>
            </a:r>
            <a:r>
              <a:rPr lang="en-US" sz="2800" dirty="0">
                <a:effectLst/>
              </a:rPr>
              <a:t> </a:t>
            </a:r>
            <a:r>
              <a:rPr lang="en-US" sz="2800" dirty="0" err="1">
                <a:effectLst/>
              </a:rPr>
              <a:t>klinik</a:t>
            </a:r>
            <a:r>
              <a:rPr lang="en-US" sz="2800" dirty="0">
                <a:effectLst/>
              </a:rPr>
              <a:t> </a:t>
            </a:r>
            <a:r>
              <a:rPr lang="en-US" sz="2800" dirty="0" err="1">
                <a:effectLst/>
              </a:rPr>
              <a:t>ko’rinishlari</a:t>
            </a:r>
            <a:r>
              <a:rPr lang="en-US" sz="2800" dirty="0">
                <a:effectLst/>
              </a:rPr>
              <a:t> </a:t>
            </a:r>
            <a:r>
              <a:rPr lang="en-US" sz="2800" dirty="0" err="1">
                <a:effectLst/>
              </a:rPr>
              <a:t>bosqichida</a:t>
            </a:r>
            <a:r>
              <a:rPr lang="en-US" sz="2800" dirty="0">
                <a:effectLst/>
              </a:rPr>
              <a:t> </a:t>
            </a:r>
            <a:r>
              <a:rPr lang="en-US" sz="2800" dirty="0" err="1">
                <a:effectLst/>
              </a:rPr>
              <a:t>infektsion-toksik</a:t>
            </a:r>
            <a:r>
              <a:rPr lang="en-US" sz="2800" dirty="0">
                <a:effectLst/>
              </a:rPr>
              <a:t>, </a:t>
            </a:r>
            <a:r>
              <a:rPr lang="en-US" sz="2800" dirty="0" err="1">
                <a:effectLst/>
              </a:rPr>
              <a:t>oshqozon-ichak</a:t>
            </a:r>
            <a:r>
              <a:rPr lang="en-US" sz="2800" dirty="0">
                <a:effectLst/>
              </a:rPr>
              <a:t> </a:t>
            </a:r>
            <a:r>
              <a:rPr lang="en-US" sz="2800" dirty="0" err="1">
                <a:effectLst/>
              </a:rPr>
              <a:t>tizimi</a:t>
            </a:r>
            <a:r>
              <a:rPr lang="en-US" sz="2800" dirty="0">
                <a:effectLst/>
              </a:rPr>
              <a:t> </a:t>
            </a:r>
            <a:r>
              <a:rPr lang="en-US" sz="2800" dirty="0" err="1">
                <a:effectLst/>
              </a:rPr>
              <a:t>va</a:t>
            </a:r>
            <a:r>
              <a:rPr lang="en-US" sz="2800" dirty="0">
                <a:effectLst/>
              </a:rPr>
              <a:t> </a:t>
            </a:r>
            <a:r>
              <a:rPr lang="en-US" sz="2800" dirty="0" err="1">
                <a:effectLst/>
              </a:rPr>
              <a:t>nafas</a:t>
            </a:r>
            <a:r>
              <a:rPr lang="en-US" sz="2800" dirty="0">
                <a:effectLst/>
              </a:rPr>
              <a:t> </a:t>
            </a:r>
            <a:r>
              <a:rPr lang="en-US" sz="2800" dirty="0" err="1">
                <a:effectLst/>
              </a:rPr>
              <a:t>yo’llari</a:t>
            </a:r>
            <a:r>
              <a:rPr lang="en-US" sz="2800" dirty="0">
                <a:effectLst/>
              </a:rPr>
              <a:t> </a:t>
            </a:r>
            <a:r>
              <a:rPr lang="en-US" sz="2800" dirty="0" err="1">
                <a:effectLst/>
              </a:rPr>
              <a:t>sindromlari</a:t>
            </a:r>
            <a:r>
              <a:rPr lang="en-US" sz="2800" dirty="0">
                <a:effectLst/>
              </a:rPr>
              <a:t> </a:t>
            </a:r>
            <a:r>
              <a:rPr lang="en-US" sz="2800" dirty="0" err="1">
                <a:effectLst/>
              </a:rPr>
              <a:t>rivojlanadi</a:t>
            </a:r>
            <a:r>
              <a:rPr lang="en-US" sz="2800" dirty="0">
                <a:effectLst/>
              </a:rPr>
              <a:t>. </a:t>
            </a:r>
            <a:r>
              <a:rPr lang="en-US" sz="2800" dirty="0" err="1">
                <a:effectLst/>
              </a:rPr>
              <a:t>Yuqumli</a:t>
            </a:r>
            <a:r>
              <a:rPr lang="en-US" sz="2800" dirty="0">
                <a:effectLst/>
              </a:rPr>
              <a:t> </a:t>
            </a:r>
            <a:r>
              <a:rPr lang="en-US" sz="2800" dirty="0" err="1">
                <a:effectLst/>
              </a:rPr>
              <a:t>kasallikning</a:t>
            </a:r>
            <a:r>
              <a:rPr lang="en-US" sz="2800" dirty="0">
                <a:effectLst/>
              </a:rPr>
              <a:t> </a:t>
            </a:r>
            <a:r>
              <a:rPr lang="en-US" sz="2800" dirty="0" err="1">
                <a:effectLst/>
              </a:rPr>
              <a:t>namoyon</a:t>
            </a:r>
            <a:r>
              <a:rPr lang="en-US" sz="2800" dirty="0">
                <a:effectLst/>
              </a:rPr>
              <a:t> </a:t>
            </a:r>
            <a:r>
              <a:rPr lang="en-US" sz="2800" dirty="0" err="1">
                <a:effectLst/>
              </a:rPr>
              <a:t>bo’lishi</a:t>
            </a:r>
            <a:r>
              <a:rPr lang="en-US" sz="2800" dirty="0">
                <a:effectLst/>
              </a:rPr>
              <a:t> — </a:t>
            </a:r>
            <a:r>
              <a:rPr lang="en-US" sz="2800" dirty="0" err="1">
                <a:effectLst/>
              </a:rPr>
              <a:t>yuqori</a:t>
            </a:r>
            <a:r>
              <a:rPr lang="en-US" sz="2800" dirty="0">
                <a:effectLst/>
              </a:rPr>
              <a:t> tana </a:t>
            </a:r>
            <a:r>
              <a:rPr lang="en-US" sz="2800" dirty="0" err="1">
                <a:effectLst/>
              </a:rPr>
              <a:t>harorati</a:t>
            </a:r>
            <a:r>
              <a:rPr lang="en-US" sz="2800" dirty="0">
                <a:effectLst/>
              </a:rPr>
              <a:t> (38-40 °C </a:t>
            </a:r>
            <a:r>
              <a:rPr lang="en-US" sz="2800" dirty="0" err="1">
                <a:effectLst/>
              </a:rPr>
              <a:t>gacha</a:t>
            </a:r>
            <a:r>
              <a:rPr lang="en-US" sz="2800" dirty="0">
                <a:effectLst/>
              </a:rPr>
              <a:t>), </a:t>
            </a:r>
            <a:r>
              <a:rPr lang="en-US" sz="2800" dirty="0" err="1">
                <a:effectLst/>
              </a:rPr>
              <a:t>talvasali</a:t>
            </a:r>
            <a:r>
              <a:rPr lang="en-US" sz="2800" dirty="0">
                <a:effectLst/>
              </a:rPr>
              <a:t> </a:t>
            </a:r>
            <a:r>
              <a:rPr lang="en-US" sz="2800" dirty="0" err="1">
                <a:effectLst/>
              </a:rPr>
              <a:t>varaja</a:t>
            </a:r>
            <a:r>
              <a:rPr lang="en-US" sz="2800" dirty="0">
                <a:effectLst/>
              </a:rPr>
              <a:t> </a:t>
            </a:r>
            <a:r>
              <a:rPr lang="en-US" sz="2800" dirty="0" err="1">
                <a:effectLst/>
              </a:rPr>
              <a:t>qilish</a:t>
            </a:r>
            <a:r>
              <a:rPr lang="en-US" sz="2800" dirty="0">
                <a:effectLst/>
              </a:rPr>
              <a:t>, </a:t>
            </a:r>
            <a:r>
              <a:rPr lang="en-US" sz="2800" dirty="0" err="1">
                <a:effectLst/>
              </a:rPr>
              <a:t>mushaklar</a:t>
            </a:r>
            <a:r>
              <a:rPr lang="en-US" sz="2800" dirty="0">
                <a:effectLst/>
              </a:rPr>
              <a:t> </a:t>
            </a:r>
            <a:r>
              <a:rPr lang="en-US" sz="2800" dirty="0" err="1">
                <a:effectLst/>
              </a:rPr>
              <a:t>va</a:t>
            </a:r>
            <a:r>
              <a:rPr lang="en-US" sz="2800" dirty="0">
                <a:effectLst/>
              </a:rPr>
              <a:t> bosh </a:t>
            </a:r>
            <a:r>
              <a:rPr lang="en-US" sz="2800" dirty="0" err="1">
                <a:effectLst/>
              </a:rPr>
              <a:t>og’rig’idir</a:t>
            </a:r>
            <a:r>
              <a:rPr lang="en-US" sz="2800" dirty="0">
                <a:effectLst/>
              </a:rPr>
              <a:t>. </a:t>
            </a:r>
            <a:r>
              <a:rPr lang="en-US" sz="2800" dirty="0" err="1">
                <a:effectLst/>
              </a:rPr>
              <a:t>To’mov</a:t>
            </a:r>
            <a:r>
              <a:rPr lang="en-US" sz="2800" dirty="0">
                <a:effectLst/>
              </a:rPr>
              <a:t>, </a:t>
            </a:r>
            <a:r>
              <a:rPr lang="en-US" sz="2800" dirty="0" err="1">
                <a:effectLst/>
              </a:rPr>
              <a:t>konyunktivit</a:t>
            </a:r>
            <a:r>
              <a:rPr lang="en-US" sz="2800" dirty="0">
                <a:effectLst/>
              </a:rPr>
              <a:t>, </a:t>
            </a:r>
            <a:r>
              <a:rPr lang="en-US" sz="2800" dirty="0" err="1">
                <a:effectLst/>
              </a:rPr>
              <a:t>faringit</a:t>
            </a:r>
            <a:r>
              <a:rPr lang="en-US" sz="2800" dirty="0">
                <a:effectLst/>
              </a:rPr>
              <a:t>, </a:t>
            </a:r>
            <a:r>
              <a:rPr lang="en-US" sz="2800" dirty="0" err="1">
                <a:effectLst/>
              </a:rPr>
              <a:t>burun</a:t>
            </a:r>
            <a:r>
              <a:rPr lang="en-US" sz="2800" dirty="0">
                <a:effectLst/>
              </a:rPr>
              <a:t> </a:t>
            </a:r>
            <a:r>
              <a:rPr lang="en-US" sz="2800" dirty="0" err="1">
                <a:effectLst/>
              </a:rPr>
              <a:t>va</a:t>
            </a:r>
            <a:r>
              <a:rPr lang="en-US" sz="2800" dirty="0">
                <a:effectLst/>
              </a:rPr>
              <a:t> </a:t>
            </a:r>
            <a:r>
              <a:rPr lang="en-US" sz="2800" dirty="0" err="1">
                <a:effectLst/>
              </a:rPr>
              <a:t>milklardan</a:t>
            </a:r>
            <a:r>
              <a:rPr lang="en-US" sz="2800" dirty="0">
                <a:effectLst/>
              </a:rPr>
              <a:t> </a:t>
            </a:r>
            <a:r>
              <a:rPr lang="en-US" sz="2800" dirty="0" err="1">
                <a:effectLst/>
              </a:rPr>
              <a:t>qon</a:t>
            </a:r>
            <a:r>
              <a:rPr lang="en-US" sz="2800" dirty="0">
                <a:effectLst/>
              </a:rPr>
              <a:t> </a:t>
            </a:r>
            <a:r>
              <a:rPr lang="en-US" sz="2800" dirty="0" err="1">
                <a:effectLst/>
              </a:rPr>
              <a:t>ketishi</a:t>
            </a:r>
            <a:r>
              <a:rPr lang="en-US" sz="2800" dirty="0">
                <a:effectLst/>
              </a:rPr>
              <a:t> </a:t>
            </a:r>
            <a:r>
              <a:rPr lang="en-US" sz="2800" dirty="0" err="1">
                <a:effectLst/>
              </a:rPr>
              <a:t>kuzatilishi</a:t>
            </a:r>
            <a:r>
              <a:rPr lang="en-US" sz="2800" dirty="0">
                <a:effectLst/>
              </a:rPr>
              <a:t> </a:t>
            </a:r>
            <a:r>
              <a:rPr lang="en-US" sz="2800" dirty="0" err="1">
                <a:effectLst/>
              </a:rPr>
              <a:t>mumkin</a:t>
            </a:r>
            <a:r>
              <a:rPr lang="en-US" sz="2800" dirty="0">
                <a:effectLst/>
              </a:rPr>
              <a:t>. </a:t>
            </a:r>
            <a:r>
              <a:rPr lang="en-US" sz="2800" dirty="0" err="1">
                <a:effectLst/>
              </a:rPr>
              <a:t>Kasallik</a:t>
            </a:r>
            <a:r>
              <a:rPr lang="en-US" sz="2800" dirty="0">
                <a:effectLst/>
              </a:rPr>
              <a:t> </a:t>
            </a:r>
            <a:r>
              <a:rPr lang="en-US" sz="2800" dirty="0" err="1">
                <a:effectLst/>
              </a:rPr>
              <a:t>taxminan</a:t>
            </a:r>
            <a:r>
              <a:rPr lang="en-US" sz="2800" dirty="0">
                <a:effectLst/>
              </a:rPr>
              <a:t> </a:t>
            </a:r>
            <a:r>
              <a:rPr lang="en-US" sz="2800" dirty="0" err="1">
                <a:effectLst/>
              </a:rPr>
              <a:t>yarim</a:t>
            </a:r>
            <a:r>
              <a:rPr lang="en-US" sz="2800" dirty="0">
                <a:effectLst/>
              </a:rPr>
              <a:t> </a:t>
            </a:r>
            <a:r>
              <a:rPr lang="en-US" sz="2800" dirty="0" err="1">
                <a:effectLst/>
              </a:rPr>
              <a:t>holatlarida</a:t>
            </a:r>
            <a:r>
              <a:rPr lang="en-US" sz="2800" dirty="0">
                <a:effectLst/>
              </a:rPr>
              <a:t> </a:t>
            </a:r>
            <a:r>
              <a:rPr lang="en-US" sz="2800" dirty="0" err="1">
                <a:effectLst/>
              </a:rPr>
              <a:t>qorin</a:t>
            </a:r>
            <a:r>
              <a:rPr lang="en-US" sz="2800" dirty="0">
                <a:effectLst/>
              </a:rPr>
              <a:t> </a:t>
            </a:r>
            <a:r>
              <a:rPr lang="en-US" sz="2800" dirty="0" err="1">
                <a:effectLst/>
              </a:rPr>
              <a:t>og’rig’i</a:t>
            </a:r>
            <a:r>
              <a:rPr lang="en-US" sz="2800" dirty="0">
                <a:effectLst/>
              </a:rPr>
              <a:t>, </a:t>
            </a:r>
            <a:r>
              <a:rPr lang="en-US" sz="2800" dirty="0" err="1">
                <a:effectLst/>
              </a:rPr>
              <a:t>takroriy</a:t>
            </a:r>
            <a:r>
              <a:rPr lang="en-US" sz="2800" dirty="0">
                <a:effectLst/>
              </a:rPr>
              <a:t> </a:t>
            </a:r>
            <a:r>
              <a:rPr lang="en-US" sz="2800" dirty="0" err="1">
                <a:effectLst/>
              </a:rPr>
              <a:t>qusishlar</a:t>
            </a:r>
            <a:r>
              <a:rPr lang="en-US" sz="2800" dirty="0">
                <a:effectLst/>
              </a:rPr>
              <a:t> </a:t>
            </a:r>
            <a:r>
              <a:rPr lang="en-US" sz="2800" dirty="0" err="1">
                <a:effectLst/>
              </a:rPr>
              <a:t>va</a:t>
            </a:r>
            <a:r>
              <a:rPr lang="en-US" sz="2800" dirty="0">
                <a:effectLst/>
              </a:rPr>
              <a:t> </a:t>
            </a:r>
            <a:r>
              <a:rPr lang="en-US" sz="2800" dirty="0" err="1">
                <a:effectLst/>
              </a:rPr>
              <a:t>suvli</a:t>
            </a:r>
            <a:r>
              <a:rPr lang="en-US" sz="2800" dirty="0">
                <a:effectLst/>
              </a:rPr>
              <a:t> </a:t>
            </a:r>
            <a:r>
              <a:rPr lang="en-US" sz="2800" dirty="0" err="1">
                <a:effectLst/>
              </a:rPr>
              <a:t>diareyaga</a:t>
            </a:r>
            <a:r>
              <a:rPr lang="en-US" sz="2800" dirty="0">
                <a:effectLst/>
              </a:rPr>
              <a:t> </a:t>
            </a:r>
            <a:r>
              <a:rPr lang="en-US" sz="2800" dirty="0" err="1">
                <a:effectLst/>
              </a:rPr>
              <a:t>olib</a:t>
            </a:r>
            <a:r>
              <a:rPr lang="en-US" sz="2800" dirty="0">
                <a:effectLst/>
              </a:rPr>
              <a:t> </a:t>
            </a:r>
            <a:r>
              <a:rPr lang="en-US" sz="2800" dirty="0" err="1">
                <a:effectLst/>
              </a:rPr>
              <a:t>keladi</a:t>
            </a:r>
            <a:r>
              <a:rPr lang="en-US" sz="2800" dirty="0">
                <a:effectLst/>
              </a:rPr>
              <a:t>. </a:t>
            </a:r>
            <a:r>
              <a:rPr lang="en-US" sz="2800" dirty="0" err="1">
                <a:effectLst/>
              </a:rPr>
              <a:t>Bemorlarning</a:t>
            </a:r>
            <a:r>
              <a:rPr lang="en-US" sz="2800" dirty="0">
                <a:effectLst/>
              </a:rPr>
              <a:t> </a:t>
            </a:r>
            <a:r>
              <a:rPr lang="en-US" sz="2800" dirty="0" err="1">
                <a:effectLst/>
              </a:rPr>
              <a:t>uchdan</a:t>
            </a:r>
            <a:r>
              <a:rPr lang="en-US" sz="2800" dirty="0">
                <a:effectLst/>
              </a:rPr>
              <a:t> </a:t>
            </a:r>
            <a:r>
              <a:rPr lang="en-US" sz="2800" dirty="0" err="1">
                <a:effectLst/>
              </a:rPr>
              <a:t>birida</a:t>
            </a:r>
            <a:r>
              <a:rPr lang="en-US" sz="2800" dirty="0">
                <a:effectLst/>
              </a:rPr>
              <a:t> </a:t>
            </a:r>
            <a:r>
              <a:rPr lang="en-US" sz="2800" dirty="0" err="1">
                <a:effectLst/>
                <a:hlinkClick r:id="rId1"/>
              </a:rPr>
              <a:t>buyrak</a:t>
            </a:r>
            <a:r>
              <a:rPr lang="en-US" sz="2800" dirty="0">
                <a:effectLst/>
                <a:hlinkClick r:id="rId1"/>
              </a:rPr>
              <a:t> </a:t>
            </a:r>
            <a:r>
              <a:rPr lang="en-US" sz="2800" dirty="0" err="1">
                <a:effectLst/>
                <a:hlinkClick r:id="rId1"/>
              </a:rPr>
              <a:t>yetishmovchiligi</a:t>
            </a:r>
            <a:r>
              <a:rPr lang="en-US" sz="2800" dirty="0">
                <a:effectLst/>
              </a:rPr>
              <a:t> </a:t>
            </a:r>
            <a:r>
              <a:rPr lang="en-US" sz="2800" dirty="0" err="1">
                <a:effectLst/>
              </a:rPr>
              <a:t>rivojlanadi</a:t>
            </a:r>
            <a:r>
              <a:rPr lang="en-US" sz="2800" dirty="0" smtClean="0">
                <a:effectLst/>
              </a:rPr>
              <a:t>.</a:t>
            </a:r>
            <a:endParaRPr lang="ru-RU" sz="28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Заголовок 2"/>
          <p:cNvSpPr>
            <a:spLocks noGrp="1"/>
          </p:cNvSpPr>
          <p:nvPr>
            <p:ph type="title"/>
          </p:nvPr>
        </p:nvSpPr>
        <p:spPr>
          <a:xfrm>
            <a:off x="107504" y="188640"/>
            <a:ext cx="8856984" cy="6480720"/>
          </a:xfrm>
        </p:spPr>
        <p:txBody>
          <a:bodyPr/>
          <a:lstStyle/>
          <a:p>
            <a:r>
              <a:rPr lang="en-US" sz="3200" b="1" cap="all" dirty="0">
                <a:effectLst/>
              </a:rPr>
              <a:t>PARRANDA GRIPPINI TASHXISLASH VA DAVOLASH</a:t>
            </a:r>
            <a:br>
              <a:rPr lang="en-US" sz="3200" b="1" cap="all" dirty="0">
                <a:effectLst/>
              </a:rPr>
            </a:br>
            <a:r>
              <a:rPr lang="en-US" sz="3200" dirty="0" err="1">
                <a:effectLst/>
              </a:rPr>
              <a:t>Kasallikning</a:t>
            </a:r>
            <a:r>
              <a:rPr lang="en-US" sz="3200" dirty="0">
                <a:effectLst/>
              </a:rPr>
              <a:t> </a:t>
            </a:r>
            <a:r>
              <a:rPr lang="en-US" sz="3200" dirty="0" err="1">
                <a:effectLst/>
              </a:rPr>
              <a:t>dastlabki</a:t>
            </a:r>
            <a:r>
              <a:rPr lang="en-US" sz="3200" dirty="0">
                <a:effectLst/>
              </a:rPr>
              <a:t> </a:t>
            </a:r>
            <a:r>
              <a:rPr lang="en-US" sz="3200" dirty="0" err="1">
                <a:effectLst/>
              </a:rPr>
              <a:t>davrida</a:t>
            </a:r>
            <a:r>
              <a:rPr lang="en-US" sz="3200" dirty="0">
                <a:effectLst/>
              </a:rPr>
              <a:t> </a:t>
            </a:r>
            <a:r>
              <a:rPr lang="en-US" sz="3200" dirty="0" err="1">
                <a:effectLst/>
              </a:rPr>
              <a:t>parranda</a:t>
            </a:r>
            <a:r>
              <a:rPr lang="en-US" sz="3200" dirty="0">
                <a:effectLst/>
              </a:rPr>
              <a:t> </a:t>
            </a:r>
            <a:r>
              <a:rPr lang="en-US" sz="3200" dirty="0" err="1">
                <a:effectLst/>
              </a:rPr>
              <a:t>grippining</a:t>
            </a:r>
            <a:r>
              <a:rPr lang="en-US" sz="3200" dirty="0">
                <a:effectLst/>
              </a:rPr>
              <a:t> </a:t>
            </a:r>
            <a:r>
              <a:rPr lang="en-US" sz="3200" dirty="0" err="1">
                <a:effectLst/>
              </a:rPr>
              <a:t>belgilari</a:t>
            </a:r>
            <a:r>
              <a:rPr lang="en-US" sz="3200" dirty="0">
                <a:effectLst/>
              </a:rPr>
              <a:t> normal </a:t>
            </a:r>
            <a:r>
              <a:rPr lang="en-US" sz="3200" dirty="0" err="1">
                <a:effectLst/>
              </a:rPr>
              <a:t>mavsumiy</a:t>
            </a:r>
            <a:r>
              <a:rPr lang="en-US" sz="3200" dirty="0">
                <a:effectLst/>
              </a:rPr>
              <a:t> </a:t>
            </a:r>
            <a:r>
              <a:rPr lang="en-US" sz="3200" dirty="0" err="1">
                <a:effectLst/>
                <a:hlinkClick r:id="rId1"/>
              </a:rPr>
              <a:t>grippga</a:t>
            </a:r>
            <a:r>
              <a:rPr lang="en-US" sz="3200" dirty="0">
                <a:effectLst/>
              </a:rPr>
              <a:t> </a:t>
            </a:r>
            <a:r>
              <a:rPr lang="en-US" sz="3200" dirty="0" err="1">
                <a:effectLst/>
              </a:rPr>
              <a:t>o’xshaydi</a:t>
            </a:r>
            <a:r>
              <a:rPr lang="en-US" sz="3200" dirty="0">
                <a:effectLst/>
              </a:rPr>
              <a:t>, </a:t>
            </a:r>
            <a:r>
              <a:rPr lang="en-US" sz="3200" dirty="0" err="1">
                <a:effectLst/>
              </a:rPr>
              <a:t>bu</a:t>
            </a:r>
            <a:r>
              <a:rPr lang="en-US" sz="3200" dirty="0">
                <a:effectLst/>
              </a:rPr>
              <a:t> </a:t>
            </a:r>
            <a:r>
              <a:rPr lang="en-US" sz="3200" dirty="0" err="1">
                <a:effectLst/>
              </a:rPr>
              <a:t>esa</a:t>
            </a:r>
            <a:r>
              <a:rPr lang="en-US" sz="3200" dirty="0">
                <a:effectLst/>
              </a:rPr>
              <a:t> </a:t>
            </a:r>
            <a:r>
              <a:rPr lang="en-US" sz="3200" dirty="0" err="1">
                <a:effectLst/>
              </a:rPr>
              <a:t>tashxisni</a:t>
            </a:r>
            <a:r>
              <a:rPr lang="en-US" sz="3200" dirty="0">
                <a:effectLst/>
              </a:rPr>
              <a:t> </a:t>
            </a:r>
            <a:r>
              <a:rPr lang="en-US" sz="3200" dirty="0" err="1">
                <a:effectLst/>
              </a:rPr>
              <a:t>murakkablashtiradi</a:t>
            </a:r>
            <a:r>
              <a:rPr lang="en-US" sz="3200" dirty="0">
                <a:effectLst/>
              </a:rPr>
              <a:t>. </a:t>
            </a:r>
            <a:r>
              <a:rPr lang="en-US" sz="3200" dirty="0" err="1">
                <a:effectLst/>
              </a:rPr>
              <a:t>Bundan</a:t>
            </a:r>
            <a:r>
              <a:rPr lang="en-US" sz="3200" dirty="0">
                <a:effectLst/>
              </a:rPr>
              <a:t> </a:t>
            </a:r>
            <a:r>
              <a:rPr lang="en-US" sz="3200" dirty="0" err="1">
                <a:effectLst/>
              </a:rPr>
              <a:t>tashqari</a:t>
            </a:r>
            <a:r>
              <a:rPr lang="en-US" sz="3200" dirty="0">
                <a:effectLst/>
              </a:rPr>
              <a:t>, </a:t>
            </a:r>
            <a:r>
              <a:rPr lang="en-US" sz="3200" dirty="0" err="1">
                <a:effectLst/>
              </a:rPr>
              <a:t>parranda</a:t>
            </a:r>
            <a:r>
              <a:rPr lang="en-US" sz="3200" dirty="0">
                <a:effectLst/>
              </a:rPr>
              <a:t> </a:t>
            </a:r>
            <a:r>
              <a:rPr lang="en-US" sz="3200" dirty="0" err="1">
                <a:effectLst/>
              </a:rPr>
              <a:t>grippini</a:t>
            </a:r>
            <a:r>
              <a:rPr lang="en-US" sz="3200" dirty="0">
                <a:effectLst/>
              </a:rPr>
              <a:t> </a:t>
            </a:r>
            <a:r>
              <a:rPr lang="en-US" sz="3200" dirty="0" err="1">
                <a:effectLst/>
              </a:rPr>
              <a:t>paragripp</a:t>
            </a:r>
            <a:r>
              <a:rPr lang="en-US" sz="3200" dirty="0">
                <a:effectLst/>
              </a:rPr>
              <a:t>, adenovirus, </a:t>
            </a:r>
            <a:r>
              <a:rPr lang="en-US" sz="3200" dirty="0" err="1">
                <a:effectLst/>
              </a:rPr>
              <a:t>rinovirus</a:t>
            </a:r>
            <a:r>
              <a:rPr lang="en-US" sz="3200" dirty="0">
                <a:effectLst/>
              </a:rPr>
              <a:t>, respirator </a:t>
            </a:r>
            <a:r>
              <a:rPr lang="en-US" sz="3200" dirty="0" err="1">
                <a:effectLst/>
              </a:rPr>
              <a:t>sinditsial</a:t>
            </a:r>
            <a:r>
              <a:rPr lang="en-US" sz="3200" dirty="0">
                <a:effectLst/>
              </a:rPr>
              <a:t> </a:t>
            </a:r>
            <a:r>
              <a:rPr lang="en-US" sz="3200" dirty="0" err="1">
                <a:effectLst/>
              </a:rPr>
              <a:t>infektsiyadan</a:t>
            </a:r>
            <a:r>
              <a:rPr lang="en-US" sz="3200" dirty="0">
                <a:effectLst/>
              </a:rPr>
              <a:t> </a:t>
            </a:r>
            <a:r>
              <a:rPr lang="en-US" sz="3200" dirty="0" err="1">
                <a:effectLst/>
              </a:rPr>
              <a:t>farqlash</a:t>
            </a:r>
            <a:r>
              <a:rPr lang="en-US" sz="3200" dirty="0">
                <a:effectLst/>
              </a:rPr>
              <a:t> </a:t>
            </a:r>
            <a:r>
              <a:rPr lang="en-US" sz="3200" dirty="0" err="1">
                <a:effectLst/>
              </a:rPr>
              <a:t>talab</a:t>
            </a:r>
            <a:r>
              <a:rPr lang="en-US" sz="3200" dirty="0">
                <a:effectLst/>
              </a:rPr>
              <a:t> </a:t>
            </a:r>
            <a:r>
              <a:rPr lang="en-US" sz="3200" dirty="0" err="1">
                <a:effectLst/>
              </a:rPr>
              <a:t>etiladi</a:t>
            </a:r>
            <a:r>
              <a:rPr lang="en-US" sz="3200" dirty="0">
                <a:effectLst/>
              </a:rPr>
              <a:t>. </a:t>
            </a:r>
            <a:r>
              <a:rPr lang="en-US" sz="3200" dirty="0" err="1">
                <a:effectLst/>
              </a:rPr>
              <a:t>Parranda</a:t>
            </a:r>
            <a:r>
              <a:rPr lang="en-US" sz="3200" dirty="0">
                <a:effectLst/>
              </a:rPr>
              <a:t> </a:t>
            </a:r>
            <a:r>
              <a:rPr lang="en-US" sz="3200" dirty="0" err="1">
                <a:effectLst/>
              </a:rPr>
              <a:t>grippini</a:t>
            </a:r>
            <a:r>
              <a:rPr lang="en-US" sz="3200" dirty="0">
                <a:effectLst/>
              </a:rPr>
              <a:t> </a:t>
            </a:r>
            <a:r>
              <a:rPr lang="en-US" sz="3200" dirty="0" err="1">
                <a:effectLst/>
              </a:rPr>
              <a:t>tashxislashning</a:t>
            </a:r>
            <a:r>
              <a:rPr lang="en-US" sz="3200" dirty="0">
                <a:effectLst/>
              </a:rPr>
              <a:t> </a:t>
            </a:r>
            <a:r>
              <a:rPr lang="en-US" sz="3200" dirty="0" err="1">
                <a:effectLst/>
              </a:rPr>
              <a:t>asosiy</a:t>
            </a:r>
            <a:r>
              <a:rPr lang="en-US" sz="3200" dirty="0">
                <a:effectLst/>
              </a:rPr>
              <a:t> </a:t>
            </a:r>
            <a:r>
              <a:rPr lang="en-US" sz="3200" dirty="0" err="1">
                <a:effectLst/>
              </a:rPr>
              <a:t>mezonlari</a:t>
            </a:r>
            <a:r>
              <a:rPr lang="en-US" sz="3200" dirty="0">
                <a:effectLst/>
              </a:rPr>
              <a:t> </a:t>
            </a:r>
            <a:r>
              <a:rPr lang="en-US" sz="3200" dirty="0" err="1">
                <a:effectLst/>
              </a:rPr>
              <a:t>mintaqada</a:t>
            </a:r>
            <a:r>
              <a:rPr lang="en-US" sz="3200" dirty="0">
                <a:effectLst/>
              </a:rPr>
              <a:t> </a:t>
            </a:r>
            <a:r>
              <a:rPr lang="en-US" sz="3200" dirty="0" err="1">
                <a:effectLst/>
              </a:rPr>
              <a:t>epidemiyaning</a:t>
            </a:r>
            <a:r>
              <a:rPr lang="en-US" sz="3200" dirty="0">
                <a:effectLst/>
              </a:rPr>
              <a:t> </a:t>
            </a:r>
            <a:r>
              <a:rPr lang="en-US" sz="3200" dirty="0" err="1">
                <a:effectLst/>
              </a:rPr>
              <a:t>mavjudligi</a:t>
            </a:r>
            <a:r>
              <a:rPr lang="en-US" sz="3200" dirty="0">
                <a:effectLst/>
              </a:rPr>
              <a:t>, </a:t>
            </a:r>
            <a:r>
              <a:rPr lang="en-US" sz="3200" dirty="0" err="1">
                <a:effectLst/>
              </a:rPr>
              <a:t>kasallangan</a:t>
            </a:r>
            <a:r>
              <a:rPr lang="en-US" sz="3200" dirty="0">
                <a:effectLst/>
              </a:rPr>
              <a:t> </a:t>
            </a:r>
            <a:r>
              <a:rPr lang="en-US" sz="3200" dirty="0" err="1">
                <a:effectLst/>
              </a:rPr>
              <a:t>parranda</a:t>
            </a:r>
            <a:r>
              <a:rPr lang="en-US" sz="3200" dirty="0">
                <a:effectLst/>
              </a:rPr>
              <a:t> </a:t>
            </a:r>
            <a:r>
              <a:rPr lang="en-US" sz="3200" dirty="0" err="1">
                <a:effectLst/>
              </a:rPr>
              <a:t>bilan</a:t>
            </a:r>
            <a:r>
              <a:rPr lang="en-US" sz="3200" dirty="0">
                <a:effectLst/>
              </a:rPr>
              <a:t> </a:t>
            </a:r>
            <a:r>
              <a:rPr lang="en-US" sz="3200" dirty="0" err="1">
                <a:effectLst/>
              </a:rPr>
              <a:t>aloqa</a:t>
            </a:r>
            <a:r>
              <a:rPr lang="en-US" sz="3200" dirty="0">
                <a:effectLst/>
              </a:rPr>
              <a:t> </a:t>
            </a:r>
            <a:r>
              <a:rPr lang="en-US" sz="3200" dirty="0" err="1">
                <a:effectLst/>
              </a:rPr>
              <a:t>bo’lganligi</a:t>
            </a:r>
            <a:r>
              <a:rPr lang="en-US" sz="3200" dirty="0">
                <a:effectLst/>
              </a:rPr>
              <a:t>, </a:t>
            </a:r>
            <a:r>
              <a:rPr lang="en-US" sz="3200" dirty="0" err="1">
                <a:effectLst/>
              </a:rPr>
              <a:t>yuqori</a:t>
            </a:r>
            <a:r>
              <a:rPr lang="en-US" sz="3200" dirty="0">
                <a:effectLst/>
              </a:rPr>
              <a:t> </a:t>
            </a:r>
            <a:r>
              <a:rPr lang="en-US" sz="3200" dirty="0" err="1">
                <a:effectLst/>
              </a:rPr>
              <a:t>isitma</a:t>
            </a:r>
            <a:r>
              <a:rPr lang="en-US" sz="3200" dirty="0">
                <a:effectLst/>
              </a:rPr>
              <a:t>, </a:t>
            </a:r>
            <a:r>
              <a:rPr lang="en-US" sz="3200" dirty="0" err="1">
                <a:effectLst/>
              </a:rPr>
              <a:t>ich</a:t>
            </a:r>
            <a:r>
              <a:rPr lang="en-US" sz="3200" dirty="0">
                <a:effectLst/>
              </a:rPr>
              <a:t> </a:t>
            </a:r>
            <a:r>
              <a:rPr lang="en-US" sz="3200" dirty="0" err="1">
                <a:effectLst/>
              </a:rPr>
              <a:t>ketishi</a:t>
            </a:r>
            <a:r>
              <a:rPr lang="en-US" sz="3200" dirty="0">
                <a:effectLst/>
              </a:rPr>
              <a:t>, </a:t>
            </a:r>
            <a:r>
              <a:rPr lang="en-US" sz="3200" dirty="0" err="1">
                <a:effectLst/>
              </a:rPr>
              <a:t>progressiv</a:t>
            </a:r>
            <a:r>
              <a:rPr lang="en-US" sz="3200" dirty="0">
                <a:effectLst/>
              </a:rPr>
              <a:t> </a:t>
            </a:r>
            <a:r>
              <a:rPr lang="en-US" sz="3200" dirty="0" err="1">
                <a:effectLst/>
              </a:rPr>
              <a:t>pnevmoniyaning</a:t>
            </a:r>
            <a:r>
              <a:rPr lang="en-US" sz="3200" dirty="0">
                <a:effectLst/>
              </a:rPr>
              <a:t> </a:t>
            </a:r>
            <a:r>
              <a:rPr lang="en-US" sz="3200" dirty="0" err="1">
                <a:effectLst/>
              </a:rPr>
              <a:t>kuzatilishidir</a:t>
            </a:r>
            <a:r>
              <a:rPr lang="en-US" sz="3200" dirty="0" smtClean="0">
                <a:effectLst/>
              </a:rPr>
              <a:t>.</a:t>
            </a:r>
            <a:endParaRPr lang="ru-RU" sz="32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Заголовок 2"/>
          <p:cNvSpPr>
            <a:spLocks noGrp="1"/>
          </p:cNvSpPr>
          <p:nvPr>
            <p:ph type="title"/>
          </p:nvPr>
        </p:nvSpPr>
        <p:spPr>
          <a:xfrm>
            <a:off x="21152" y="-99392"/>
            <a:ext cx="8928992" cy="6552728"/>
          </a:xfrm>
        </p:spPr>
        <p:txBody>
          <a:bodyPr/>
          <a:lstStyle/>
          <a:p>
            <a:r>
              <a:rPr lang="en-US" sz="3200" dirty="0">
                <a:effectLst/>
              </a:rPr>
              <a:t> </a:t>
            </a:r>
            <a:r>
              <a:rPr lang="en-US" sz="3200" dirty="0" err="1">
                <a:effectLst/>
              </a:rPr>
              <a:t>Insonlarda</a:t>
            </a:r>
            <a:r>
              <a:rPr lang="en-US" sz="3200" dirty="0">
                <a:effectLst/>
              </a:rPr>
              <a:t> </a:t>
            </a:r>
            <a:r>
              <a:rPr lang="en-US" sz="3200" dirty="0" err="1">
                <a:effectLst/>
              </a:rPr>
              <a:t>parranda</a:t>
            </a:r>
            <a:r>
              <a:rPr lang="en-US" sz="3200" dirty="0">
                <a:effectLst/>
              </a:rPr>
              <a:t> </a:t>
            </a:r>
            <a:r>
              <a:rPr lang="en-US" sz="3200" dirty="0" err="1">
                <a:effectLst/>
              </a:rPr>
              <a:t>grippining</a:t>
            </a:r>
            <a:r>
              <a:rPr lang="en-US" sz="3200" dirty="0">
                <a:effectLst/>
              </a:rPr>
              <a:t> </a:t>
            </a:r>
            <a:r>
              <a:rPr lang="en-US" sz="3200" dirty="0" err="1">
                <a:effectLst/>
              </a:rPr>
              <a:t>oldini</a:t>
            </a:r>
            <a:r>
              <a:rPr lang="en-US" sz="3200" dirty="0">
                <a:effectLst/>
              </a:rPr>
              <a:t> </a:t>
            </a:r>
            <a:r>
              <a:rPr lang="en-US" sz="3200" dirty="0" err="1">
                <a:effectLst/>
              </a:rPr>
              <a:t>olish</a:t>
            </a:r>
            <a:r>
              <a:rPr lang="en-US" sz="3200" dirty="0">
                <a:effectLst/>
              </a:rPr>
              <a:t> </a:t>
            </a:r>
            <a:r>
              <a:rPr lang="en-US" sz="3200" dirty="0" err="1">
                <a:effectLst/>
              </a:rPr>
              <a:t>immunitet</a:t>
            </a:r>
            <a:r>
              <a:rPr lang="en-US" sz="3200" dirty="0">
                <a:effectLst/>
              </a:rPr>
              <a:t> </a:t>
            </a:r>
            <a:r>
              <a:rPr lang="en-US" sz="3200" dirty="0" err="1">
                <a:effectLst/>
              </a:rPr>
              <a:t>tizimini</a:t>
            </a:r>
            <a:r>
              <a:rPr lang="en-US" sz="3200" dirty="0">
                <a:effectLst/>
              </a:rPr>
              <a:t> </a:t>
            </a:r>
            <a:r>
              <a:rPr lang="en-US" sz="3200" dirty="0" err="1">
                <a:effectLst/>
              </a:rPr>
              <a:t>mustahkamlashga</a:t>
            </a:r>
            <a:r>
              <a:rPr lang="en-US" sz="3200" dirty="0">
                <a:effectLst/>
              </a:rPr>
              <a:t>, </a:t>
            </a:r>
            <a:r>
              <a:rPr lang="en-US" sz="3200" dirty="0" err="1">
                <a:effectLst/>
              </a:rPr>
              <a:t>profilaktika</a:t>
            </a:r>
            <a:r>
              <a:rPr lang="en-US" sz="3200" dirty="0">
                <a:effectLst/>
              </a:rPr>
              <a:t> </a:t>
            </a:r>
            <a:r>
              <a:rPr lang="en-US" sz="3200" dirty="0" err="1">
                <a:effectLst/>
              </a:rPr>
              <a:t>tartibiga</a:t>
            </a:r>
            <a:r>
              <a:rPr lang="en-US" sz="3200" dirty="0">
                <a:effectLst/>
              </a:rPr>
              <a:t> </a:t>
            </a:r>
            <a:r>
              <a:rPr lang="en-US" sz="3200" dirty="0" err="1">
                <a:effectLst/>
              </a:rPr>
              <a:t>ko’ra</a:t>
            </a:r>
            <a:r>
              <a:rPr lang="en-US" sz="3200" dirty="0">
                <a:effectLst/>
              </a:rPr>
              <a:t> antivirus </a:t>
            </a:r>
            <a:r>
              <a:rPr lang="en-US" sz="3200" dirty="0" err="1">
                <a:effectLst/>
              </a:rPr>
              <a:t>preparatlarni</a:t>
            </a:r>
            <a:r>
              <a:rPr lang="en-US" sz="3200" dirty="0">
                <a:effectLst/>
              </a:rPr>
              <a:t> </a:t>
            </a:r>
            <a:r>
              <a:rPr lang="en-US" sz="3200" dirty="0" err="1">
                <a:effectLst/>
              </a:rPr>
              <a:t>qo’llashga</a:t>
            </a:r>
            <a:r>
              <a:rPr lang="en-US" sz="3200" dirty="0">
                <a:effectLst/>
              </a:rPr>
              <a:t> </a:t>
            </a:r>
            <a:r>
              <a:rPr lang="en-US" sz="3200" dirty="0" err="1">
                <a:effectLst/>
              </a:rPr>
              <a:t>qaratilgan</a:t>
            </a:r>
            <a:r>
              <a:rPr lang="en-US" sz="3200" dirty="0">
                <a:effectLst/>
              </a:rPr>
              <a:t>. </a:t>
            </a:r>
            <a:r>
              <a:rPr lang="en-US" sz="3200" dirty="0" err="1">
                <a:effectLst/>
              </a:rPr>
              <a:t>Iloji</a:t>
            </a:r>
            <a:r>
              <a:rPr lang="en-US" sz="3200" dirty="0">
                <a:effectLst/>
              </a:rPr>
              <a:t> </a:t>
            </a:r>
            <a:r>
              <a:rPr lang="en-US" sz="3200" dirty="0" err="1">
                <a:effectLst/>
              </a:rPr>
              <a:t>bo’lsa</a:t>
            </a:r>
            <a:r>
              <a:rPr lang="en-US" sz="3200" dirty="0">
                <a:effectLst/>
              </a:rPr>
              <a:t>, </a:t>
            </a:r>
            <a:r>
              <a:rPr lang="en-US" sz="3200" dirty="0" err="1">
                <a:effectLst/>
              </a:rPr>
              <a:t>mahalliy</a:t>
            </a:r>
            <a:r>
              <a:rPr lang="en-US" sz="3200" dirty="0">
                <a:effectLst/>
              </a:rPr>
              <a:t> </a:t>
            </a:r>
            <a:r>
              <a:rPr lang="en-US" sz="3200" dirty="0" err="1">
                <a:effectLst/>
              </a:rPr>
              <a:t>va</a:t>
            </a:r>
            <a:r>
              <a:rPr lang="en-US" sz="3200" dirty="0">
                <a:effectLst/>
              </a:rPr>
              <a:t> </a:t>
            </a:r>
            <a:r>
              <a:rPr lang="en-US" sz="3200" dirty="0" err="1">
                <a:effectLst/>
              </a:rPr>
              <a:t>yovvoyi</a:t>
            </a:r>
            <a:r>
              <a:rPr lang="en-US" sz="3200" dirty="0">
                <a:effectLst/>
              </a:rPr>
              <a:t> </a:t>
            </a:r>
            <a:r>
              <a:rPr lang="en-US" sz="3200" dirty="0" err="1">
                <a:effectLst/>
              </a:rPr>
              <a:t>qushlar</a:t>
            </a:r>
            <a:r>
              <a:rPr lang="en-US" sz="3200" dirty="0">
                <a:effectLst/>
              </a:rPr>
              <a:t> </a:t>
            </a:r>
            <a:r>
              <a:rPr lang="en-US" sz="3200" dirty="0" err="1">
                <a:effectLst/>
              </a:rPr>
              <a:t>bilan</a:t>
            </a:r>
            <a:r>
              <a:rPr lang="en-US" sz="3200" dirty="0">
                <a:effectLst/>
              </a:rPr>
              <a:t> </a:t>
            </a:r>
            <a:r>
              <a:rPr lang="en-US" sz="3200" dirty="0" err="1">
                <a:effectLst/>
              </a:rPr>
              <a:t>yaqin</a:t>
            </a:r>
            <a:r>
              <a:rPr lang="en-US" sz="3200" dirty="0">
                <a:effectLst/>
              </a:rPr>
              <a:t> </a:t>
            </a:r>
            <a:r>
              <a:rPr lang="en-US" sz="3200" dirty="0" err="1">
                <a:effectLst/>
              </a:rPr>
              <a:t>aloqa</a:t>
            </a:r>
            <a:r>
              <a:rPr lang="en-US" sz="3200" dirty="0">
                <a:effectLst/>
              </a:rPr>
              <a:t> </a:t>
            </a:r>
            <a:r>
              <a:rPr lang="en-US" sz="3200" dirty="0" err="1">
                <a:effectLst/>
              </a:rPr>
              <a:t>qilmaslik</a:t>
            </a:r>
            <a:r>
              <a:rPr lang="en-US" sz="3200" dirty="0">
                <a:effectLst/>
              </a:rPr>
              <a:t>, </a:t>
            </a:r>
            <a:r>
              <a:rPr lang="en-US" sz="3200" dirty="0" err="1">
                <a:effectLst/>
              </a:rPr>
              <a:t>parranda</a:t>
            </a:r>
            <a:r>
              <a:rPr lang="en-US" sz="3200" dirty="0">
                <a:effectLst/>
              </a:rPr>
              <a:t> </a:t>
            </a:r>
            <a:r>
              <a:rPr lang="en-US" sz="3200" dirty="0" err="1">
                <a:effectLst/>
              </a:rPr>
              <a:t>go’shti</a:t>
            </a:r>
            <a:r>
              <a:rPr lang="en-US" sz="3200" dirty="0">
                <a:effectLst/>
              </a:rPr>
              <a:t> </a:t>
            </a:r>
            <a:r>
              <a:rPr lang="en-US" sz="3200" dirty="0" err="1">
                <a:effectLst/>
              </a:rPr>
              <a:t>va</a:t>
            </a:r>
            <a:r>
              <a:rPr lang="en-US" sz="3200" dirty="0">
                <a:effectLst/>
              </a:rPr>
              <a:t> </a:t>
            </a:r>
            <a:r>
              <a:rPr lang="en-US" sz="3200" dirty="0" err="1">
                <a:effectLst/>
              </a:rPr>
              <a:t>tovuq</a:t>
            </a:r>
            <a:r>
              <a:rPr lang="en-US" sz="3200" dirty="0">
                <a:effectLst/>
              </a:rPr>
              <a:t> </a:t>
            </a:r>
            <a:r>
              <a:rPr lang="en-US" sz="3200" dirty="0" err="1">
                <a:effectLst/>
              </a:rPr>
              <a:t>tuxumlarini</a:t>
            </a:r>
            <a:r>
              <a:rPr lang="en-US" sz="3200" dirty="0">
                <a:effectLst/>
              </a:rPr>
              <a:t> </a:t>
            </a:r>
            <a:r>
              <a:rPr lang="en-US" sz="3200" dirty="0" err="1">
                <a:effectLst/>
              </a:rPr>
              <a:t>tayyorlashda</a:t>
            </a:r>
            <a:r>
              <a:rPr lang="en-US" sz="3200" dirty="0">
                <a:effectLst/>
              </a:rPr>
              <a:t> </a:t>
            </a:r>
            <a:r>
              <a:rPr lang="en-US" sz="3200" dirty="0" err="1">
                <a:effectLst/>
              </a:rPr>
              <a:t>ehtiyot</a:t>
            </a:r>
            <a:r>
              <a:rPr lang="en-US" sz="3200" dirty="0">
                <a:effectLst/>
              </a:rPr>
              <a:t> </a:t>
            </a:r>
            <a:r>
              <a:rPr lang="en-US" sz="3200" dirty="0" err="1">
                <a:effectLst/>
              </a:rPr>
              <a:t>choralarini</a:t>
            </a:r>
            <a:r>
              <a:rPr lang="en-US" sz="3200" dirty="0">
                <a:effectLst/>
              </a:rPr>
              <a:t> </a:t>
            </a:r>
            <a:r>
              <a:rPr lang="en-US" sz="3200" dirty="0" err="1">
                <a:effectLst/>
              </a:rPr>
              <a:t>ko’rish</a:t>
            </a:r>
            <a:r>
              <a:rPr lang="en-US" sz="3200" dirty="0">
                <a:effectLst/>
              </a:rPr>
              <a:t> </a:t>
            </a:r>
            <a:r>
              <a:rPr lang="en-US" sz="3200" dirty="0" err="1">
                <a:effectLst/>
              </a:rPr>
              <a:t>kerak</a:t>
            </a:r>
            <a:r>
              <a:rPr lang="en-US" sz="3200" dirty="0">
                <a:effectLst/>
              </a:rPr>
              <a:t>. </a:t>
            </a:r>
            <a:r>
              <a:rPr lang="en-US" sz="3200" dirty="0" err="1">
                <a:effectLst/>
              </a:rPr>
              <a:t>Grippga</a:t>
            </a:r>
            <a:r>
              <a:rPr lang="en-US" sz="3200" dirty="0">
                <a:effectLst/>
              </a:rPr>
              <a:t> </a:t>
            </a:r>
            <a:r>
              <a:rPr lang="en-US" sz="3200" dirty="0" err="1">
                <a:effectLst/>
              </a:rPr>
              <a:t>qarshi</a:t>
            </a:r>
            <a:r>
              <a:rPr lang="en-US" sz="3200" dirty="0">
                <a:effectLst/>
              </a:rPr>
              <a:t> </a:t>
            </a:r>
            <a:r>
              <a:rPr lang="en-US" sz="3200" dirty="0" err="1">
                <a:effectLst/>
              </a:rPr>
              <a:t>vaktsina</a:t>
            </a:r>
            <a:r>
              <a:rPr lang="en-US" sz="3200" dirty="0">
                <a:effectLst/>
              </a:rPr>
              <a:t> </a:t>
            </a:r>
            <a:r>
              <a:rPr lang="en-US" sz="3200" dirty="0" err="1">
                <a:effectLst/>
              </a:rPr>
              <a:t>asoratlar</a:t>
            </a:r>
            <a:r>
              <a:rPr lang="en-US" sz="3200" dirty="0">
                <a:effectLst/>
              </a:rPr>
              <a:t> </a:t>
            </a:r>
            <a:r>
              <a:rPr lang="en-US" sz="3200" dirty="0" err="1">
                <a:effectLst/>
              </a:rPr>
              <a:t>xavfini</a:t>
            </a:r>
            <a:r>
              <a:rPr lang="en-US" sz="3200" dirty="0">
                <a:effectLst/>
              </a:rPr>
              <a:t>, </a:t>
            </a:r>
            <a:r>
              <a:rPr lang="en-US" sz="3200" dirty="0" err="1">
                <a:effectLst/>
              </a:rPr>
              <a:t>shuningdek</a:t>
            </a:r>
            <a:r>
              <a:rPr lang="en-US" sz="3200" dirty="0">
                <a:effectLst/>
              </a:rPr>
              <a:t>, </a:t>
            </a:r>
            <a:r>
              <a:rPr lang="en-US" sz="3200" dirty="0" err="1">
                <a:effectLst/>
              </a:rPr>
              <a:t>parranda</a:t>
            </a:r>
            <a:r>
              <a:rPr lang="en-US" sz="3200" dirty="0">
                <a:effectLst/>
              </a:rPr>
              <a:t> </a:t>
            </a:r>
            <a:r>
              <a:rPr lang="en-US" sz="3200" dirty="0" err="1">
                <a:effectLst/>
              </a:rPr>
              <a:t>grippi</a:t>
            </a:r>
            <a:r>
              <a:rPr lang="en-US" sz="3200" dirty="0">
                <a:effectLst/>
              </a:rPr>
              <a:t> </a:t>
            </a:r>
            <a:r>
              <a:rPr lang="en-US" sz="3200" dirty="0" err="1">
                <a:effectLst/>
              </a:rPr>
              <a:t>virusining</a:t>
            </a:r>
            <a:r>
              <a:rPr lang="en-US" sz="3200" dirty="0">
                <a:effectLst/>
              </a:rPr>
              <a:t> </a:t>
            </a:r>
            <a:r>
              <a:rPr lang="en-US" sz="3200" dirty="0" err="1">
                <a:effectLst/>
              </a:rPr>
              <a:t>yuzaga</a:t>
            </a:r>
            <a:r>
              <a:rPr lang="en-US" sz="3200" dirty="0">
                <a:effectLst/>
              </a:rPr>
              <a:t> </a:t>
            </a:r>
            <a:r>
              <a:rPr lang="en-US" sz="3200" dirty="0" err="1">
                <a:effectLst/>
              </a:rPr>
              <a:t>kelishi</a:t>
            </a:r>
            <a:r>
              <a:rPr lang="en-US" sz="3200" dirty="0">
                <a:effectLst/>
              </a:rPr>
              <a:t> </a:t>
            </a:r>
            <a:r>
              <a:rPr lang="en-US" sz="3200" dirty="0" err="1">
                <a:effectLst/>
              </a:rPr>
              <a:t>mumkin</a:t>
            </a:r>
            <a:r>
              <a:rPr lang="en-US" sz="3200" dirty="0">
                <a:effectLst/>
              </a:rPr>
              <a:t> </a:t>
            </a:r>
            <a:r>
              <a:rPr lang="en-US" sz="3200" dirty="0" err="1">
                <a:effectLst/>
              </a:rPr>
              <a:t>bo’lgan</a:t>
            </a:r>
            <a:r>
              <a:rPr lang="en-US" sz="3200" dirty="0">
                <a:effectLst/>
              </a:rPr>
              <a:t> </a:t>
            </a:r>
            <a:r>
              <a:rPr lang="en-US" sz="3200" dirty="0" err="1">
                <a:effectLst/>
              </a:rPr>
              <a:t>mutatsiyasini</a:t>
            </a:r>
            <a:r>
              <a:rPr lang="en-US" sz="3200" dirty="0">
                <a:effectLst/>
              </a:rPr>
              <a:t> </a:t>
            </a:r>
            <a:r>
              <a:rPr lang="en-US" sz="3200" dirty="0" err="1">
                <a:effectLst/>
              </a:rPr>
              <a:t>va</a:t>
            </a:r>
            <a:r>
              <a:rPr lang="en-US" sz="3200" dirty="0">
                <a:effectLst/>
              </a:rPr>
              <a:t> </a:t>
            </a:r>
            <a:r>
              <a:rPr lang="en-US" sz="3200" dirty="0" err="1">
                <a:effectLst/>
              </a:rPr>
              <a:t>kishidan</a:t>
            </a:r>
            <a:r>
              <a:rPr lang="en-US" sz="3200" dirty="0">
                <a:effectLst/>
              </a:rPr>
              <a:t> </a:t>
            </a:r>
            <a:r>
              <a:rPr lang="en-US" sz="3200" dirty="0" err="1">
                <a:effectLst/>
              </a:rPr>
              <a:t>kishiga</a:t>
            </a:r>
            <a:r>
              <a:rPr lang="en-US" sz="3200" dirty="0">
                <a:effectLst/>
              </a:rPr>
              <a:t> </a:t>
            </a:r>
            <a:r>
              <a:rPr lang="en-US" sz="3200" dirty="0" err="1">
                <a:effectLst/>
              </a:rPr>
              <a:t>yuqishi</a:t>
            </a:r>
            <a:r>
              <a:rPr lang="en-US" sz="3200" dirty="0">
                <a:effectLst/>
              </a:rPr>
              <a:t> </a:t>
            </a:r>
            <a:r>
              <a:rPr lang="en-US" sz="3200" dirty="0" err="1">
                <a:effectLst/>
              </a:rPr>
              <a:t>ehtimolini</a:t>
            </a:r>
            <a:r>
              <a:rPr lang="en-US" sz="3200" dirty="0">
                <a:effectLst/>
              </a:rPr>
              <a:t> </a:t>
            </a:r>
            <a:r>
              <a:rPr lang="en-US" sz="3200" dirty="0" err="1">
                <a:effectLst/>
              </a:rPr>
              <a:t>kamaytirishi</a:t>
            </a:r>
            <a:r>
              <a:rPr lang="en-US" sz="3200" dirty="0">
                <a:effectLst/>
              </a:rPr>
              <a:t> </a:t>
            </a:r>
            <a:r>
              <a:rPr lang="en-US" sz="3200" dirty="0" err="1">
                <a:effectLst/>
              </a:rPr>
              <a:t>mumkin</a:t>
            </a:r>
            <a:r>
              <a:rPr lang="en-US" sz="3200" dirty="0">
                <a:effectLst/>
              </a:rPr>
              <a:t>.</a:t>
            </a:r>
            <a:endParaRPr lang="ru-RU" sz="3200" dirty="0"/>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Базовая">
  <a:themeElements>
    <a:clrScheme name="Базовая">
      <a:dk1>
        <a:sysClr val="windowText" lastClr="000000"/>
      </a:dk1>
      <a:lt1>
        <a:sysClr val="window" lastClr="FFFFFF"/>
      </a:lt1>
      <a:dk2>
        <a:srgbClr val="242852"/>
      </a:dk2>
      <a:lt2>
        <a:srgbClr val="ACCBF9"/>
      </a:lt2>
      <a:accent1>
        <a:srgbClr val="629DD1"/>
      </a:accent1>
      <a:accent2>
        <a:srgbClr val="297FD5"/>
      </a:accent2>
      <a:accent3>
        <a:srgbClr val="7F8FA9"/>
      </a:accent3>
      <a:accent4>
        <a:srgbClr val="4A66AC"/>
      </a:accent4>
      <a:accent5>
        <a:srgbClr val="5AA2AE"/>
      </a:accent5>
      <a:accent6>
        <a:srgbClr val="9D90A0"/>
      </a:accent6>
      <a:hlink>
        <a:srgbClr val="9454C3"/>
      </a:hlink>
      <a:folHlink>
        <a:srgbClr val="3EBBF0"/>
      </a:folHlink>
    </a:clrScheme>
    <a:fontScheme name="Базовая">
      <a:majorFont>
        <a:latin typeface="Palatino Linotype"/>
        <a:ea typeface=""/>
        <a:cs typeface=""/>
        <a:font script="Jpan" typeface="HGS明朝E"/>
        <a:font script="Hang" typeface="맑은 고딕"/>
        <a:font script="Hans" typeface="宋体"/>
        <a:font script="Hant" typeface="新細明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Palatino Linotype"/>
        <a:ea typeface=""/>
        <a:cs typeface=""/>
        <a:font script="Jpan" typeface="HGS明朝E"/>
        <a:font script="Hang" typeface="맑은 고딕"/>
        <a:font script="Hans" typeface="宋体"/>
        <a:font script="Hant" typeface="新細明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Базовая">
      <a:fillStyleLst>
        <a:solidFill>
          <a:schemeClr val="phClr"/>
        </a:solidFill>
        <a:gradFill rotWithShape="1">
          <a:gsLst>
            <a:gs pos="0">
              <a:schemeClr val="phClr">
                <a:tint val="90000"/>
              </a:schemeClr>
            </a:gs>
            <a:gs pos="48000">
              <a:schemeClr val="phClr">
                <a:tint val="54000"/>
                <a:satMod val="140000"/>
              </a:schemeClr>
            </a:gs>
            <a:gs pos="100000">
              <a:schemeClr val="phClr">
                <a:tint val="24000"/>
                <a:satMod val="260000"/>
              </a:schemeClr>
            </a:gs>
          </a:gsLst>
          <a:lin ang="16200000" scaled="1"/>
        </a:gradFill>
        <a:gradFill rotWithShape="1">
          <a:gsLst>
            <a:gs pos="0">
              <a:schemeClr val="phClr"/>
            </a:gs>
            <a:gs pos="100000">
              <a:schemeClr val="phClr">
                <a:shade val="48000"/>
                <a:satMod val="180000"/>
                <a:lumMod val="94000"/>
              </a:schemeClr>
            </a:gs>
            <a:gs pos="100000">
              <a:schemeClr val="phClr">
                <a:shade val="48000"/>
                <a:satMod val="180000"/>
                <a:lumMod val="94000"/>
              </a:schemeClr>
            </a:gs>
          </a:gsLst>
          <a:lin ang="4140000" scaled="1"/>
        </a:gradFill>
      </a:fillStyleLst>
      <a:lnStyleLst>
        <a:ln w="12700" cap="flat" cmpd="sng" algn="ctr">
          <a:solidFill>
            <a:schemeClr val="phClr"/>
          </a:solidFill>
          <a:prstDash val="solid"/>
        </a:ln>
        <a:ln w="19050" cap="flat" cmpd="sng" algn="ctr">
          <a:solidFill>
            <a:schemeClr val="phClr"/>
          </a:solidFill>
          <a:prstDash val="solid"/>
        </a:ln>
        <a:ln w="28575" cap="flat" cmpd="sng" algn="ctr">
          <a:solidFill>
            <a:schemeClr val="phClr"/>
          </a:solidFill>
          <a:prstDash val="solid"/>
        </a:ln>
      </a:lnStyleLst>
      <a:effectStyleLst>
        <a:effectStyle>
          <a:effectLst>
            <a:outerShdw blurRad="63500" dist="12700" dir="5400000" sx="102000" sy="102000" rotWithShape="0">
              <a:srgbClr val="000000">
                <a:alpha val="32000"/>
              </a:srgbClr>
            </a:outerShdw>
          </a:effectLst>
        </a:effectStyle>
        <a:effectStyle>
          <a:effectLst>
            <a:outerShdw blurRad="76200" dist="38100" dir="5400000" rotWithShape="0">
              <a:srgbClr val="000000">
                <a:alpha val="60000"/>
              </a:srgbClr>
            </a:outerShdw>
          </a:effectLst>
          <a:scene3d>
            <a:camera prst="orthographicFront">
              <a:rot lat="0" lon="0" rev="0"/>
            </a:camera>
            <a:lightRig rig="glow" dir="tl">
              <a:rot lat="0" lon="0" rev="19800000"/>
            </a:lightRig>
          </a:scene3d>
          <a:sp3d prstMaterial="metal">
            <a:bevelT w="38100" h="38100"/>
          </a:sp3d>
        </a:effectStyle>
        <a:effectStyle>
          <a:effectLst>
            <a:outerShdw blurRad="114300" dist="114300" dir="5400000" rotWithShape="0">
              <a:srgbClr val="000000">
                <a:alpha val="70000"/>
              </a:srgbClr>
            </a:outerShdw>
          </a:effectLst>
          <a:scene3d>
            <a:camera prst="orthographicFront">
              <a:rot lat="0" lon="0" rev="0"/>
            </a:camera>
            <a:lightRig rig="threePt" dir="t">
              <a:rot lat="0" lon="0" rev="19800000"/>
            </a:lightRig>
          </a:scene3d>
          <a:sp3d prstMaterial="plastic">
            <a:bevelT w="50800" h="50800"/>
          </a:sp3d>
        </a:effectStyle>
      </a:effectStyleLst>
      <a:bgFillStyleLst>
        <a:solidFill>
          <a:schemeClr val="phClr"/>
        </a:solidFill>
        <a:gradFill rotWithShape="1">
          <a:gsLst>
            <a:gs pos="0">
              <a:schemeClr val="phClr">
                <a:tint val="95000"/>
              </a:schemeClr>
            </a:gs>
            <a:gs pos="100000">
              <a:schemeClr val="phClr">
                <a:shade val="40000"/>
                <a:satMod val="180000"/>
              </a:schemeClr>
            </a:gs>
          </a:gsLst>
          <a:lin ang="5400000" scaled="0"/>
        </a:gradFill>
        <a:blipFill>
          <a:blip xmlns:r="http://schemas.openxmlformats.org/officeDocument/2006/relationships" r:embed="rId1">
            <a:duotone>
              <a:schemeClr val="phClr">
                <a:shade val="14000"/>
                <a:satMod val="280000"/>
              </a:schemeClr>
              <a:schemeClr val="phClr">
                <a:tint val="60000"/>
                <a:satMod val="120000"/>
              </a:schemeClr>
            </a:duotone>
          </a:blip>
          <a:stretch>
            <a:fillRect/>
          </a:stretch>
        </a:blip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Elemental</Template>
  <TotalTime>0</TotalTime>
  <Words>3838</Words>
  <Application>WPS Presentation</Application>
  <PresentationFormat>Экран (4:3)</PresentationFormat>
  <Paragraphs>18</Paragraphs>
  <Slides>10</Slides>
  <Notes>0</Notes>
  <HiddenSlides>0</HiddenSlides>
  <MMClips>0</MMClips>
  <ScaleCrop>false</ScaleCrop>
  <HeadingPairs>
    <vt:vector size="6" baseType="variant">
      <vt:variant>
        <vt:lpstr>已用的字体</vt:lpstr>
      </vt:variant>
      <vt:variant>
        <vt:i4>7</vt:i4>
      </vt:variant>
      <vt:variant>
        <vt:lpstr>主题</vt:lpstr>
      </vt:variant>
      <vt:variant>
        <vt:i4>1</vt:i4>
      </vt:variant>
      <vt:variant>
        <vt:lpstr>幻灯片标题</vt:lpstr>
      </vt:variant>
      <vt:variant>
        <vt:i4>10</vt:i4>
      </vt:variant>
    </vt:vector>
  </HeadingPairs>
  <TitlesOfParts>
    <vt:vector size="18" baseType="lpstr">
      <vt:lpstr>Arial</vt:lpstr>
      <vt:lpstr>SimSun</vt:lpstr>
      <vt:lpstr>Wingdings</vt:lpstr>
      <vt:lpstr>Calibri</vt:lpstr>
      <vt:lpstr>Palatino Linotype</vt:lpstr>
      <vt:lpstr>Microsoft YaHei</vt:lpstr>
      <vt:lpstr>Arial Unicode MS</vt:lpstr>
      <vt:lpstr>Базовая</vt:lpstr>
      <vt:lpstr>PowerPoint 演示文稿</vt:lpstr>
      <vt:lpstr>PowerPoint 演示文稿</vt:lpstr>
      <vt:lpstr>   Parranda grippi — o’tkir virusli kasallik bo’lib,         insonlarda yuqumli-toksik, oshqozon-ichak va respirator sindrom bilan birga kechadi. Parranda grippi virusi bilan odamlarni kasallanishi birinchi marta 1997-yil Gonkongda epidemiya paytida ma’lum bo’ldi.</vt:lpstr>
      <vt:lpstr>PowerPoint 演示文稿</vt:lpstr>
      <vt:lpstr>PowerPoint 演示文稿</vt:lpstr>
      <vt:lpstr>Parranda grippini keltirib chiqaradigan RNK-virus A toifadagi gripp viruslari turiga, Ortomyxoviridae oilasiga mansub. Uning qobig’idagi oqsillar (gemagglutinin va neyraminidaz) turiga qarab, parranda grippining turli xil antigen turlari ajratiladi. Odamlar uchun eng xavflisi H5N1 va H7N7 shtammlari bo’lib, ular tezda mutatsiyaga uchraydi. Kasallikning og’ir shaklli yashin tezligida rivojalandi va ​​yuqori darajadagi o’limga olib kelishi mumkin. Ayniqsa, bu shtammlar mavsumiy va cho’chqa grippi viruslari bilan birgalikda xavfli. Shuningdek, past patogenli H7N9 virusi tufayli ham kelib chiqqan parranda grippi hollari uchragan, asosan boshqa kasalliklar bilan og’rigan bemorlarda. Parranda grippi virusi past haroratlarda uzoq vaqt davomida saqlanib turishi mumkin, lekin qaynatilganda 2-3 daqiqadan so’ng nobud bo’ladi.</vt:lpstr>
      <vt:lpstr>PARRANDA GRIPPINING ALOMATLARI VA BELGILARI Biror kishi parranda grippi virusi bilan zararlangan bo’lsa, inkubatsiya davri 2-3 kun (kamdan kam 2 hafta) davom etadi. Qush grippining klinik ko’rinishlari bosqichida infektsion-toksik, oshqozon-ichak tizimi va nafas yo’llari sindromlari rivojlanadi. Yuqumli kasallikning namoyon bo’lishi — yuqori tana harorati (38-40 °C gacha), talvasali varaja qilish, mushaklar va bosh og’rig’idir. To’mov, konyunktivit, faringit, burun va milklardan qon ketishi kuzatilishi mumkin. Kasallik taxminan yarim holatlarida qorin og’rig’i, takroriy qusishlar va suvli diareyaga olib keladi. Bemorlarning uchdan birida buyrak yetishmovchiligi rivojlanadi.</vt:lpstr>
      <vt:lpstr>PARRANDA GRIPPINI TASHXISLASH VA DAVOLASH Kasallikning dastlabki davrida parranda grippining belgilari normal mavsumiy grippga o’xshaydi, bu esa tashxisni murakkablashtiradi. Bundan tashqari, parranda grippini paragripp, adenovirus, rinovirus, respirator sinditsial infektsiyadan farqlash talab etiladi. Parranda grippini tashxislashning asosiy mezonlari mintaqada epidemiyaning mavjudligi, kasallangan parranda bilan aloqa bo’lganligi, yuqori isitma, ich ketishi, progressiv pnevmoniyaning kuzatilishidir.</vt:lpstr>
      <vt:lpstr> Insonlarda parranda grippining oldini olish immunitet tizimini mustahkamlashga, profilaktika tartibiga ko’ra antivirus preparatlarni qo’llashga qaratilgan. Iloji bo’lsa, mahalliy va yovvoyi qushlar bilan yaqin aloqa qilmaslik, parranda go’shti va tovuq tuxumlarini tayyorlashda ehtiyot choralarini ko’rish kerak. Grippga qarshi vaktsina asoratlar xavfini, shuningdek, parranda grippi virusining yuzaga kelishi mumkin bo’lgan mutatsiyasini va kishidan kishiga yuqishi ehtimolini kamaytirishi mumkin.</vt:lpstr>
      <vt:lpstr>E’tiboringiz uchun raxmat!</vt:lpstr>
    </vt:vector>
  </TitlesOfParts>
  <Company>Home</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Behruz</dc:creator>
  <cp:lastModifiedBy>E-MaxPCShop</cp:lastModifiedBy>
  <cp:revision>7</cp:revision>
  <dcterms:created xsi:type="dcterms:W3CDTF">2023-12-14T15:14:00Z</dcterms:created>
  <dcterms:modified xsi:type="dcterms:W3CDTF">2025-02-27T17:01:57Z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FE3CC6AA726E49D095E52530F10E2746_13</vt:lpwstr>
  </property>
  <property fmtid="{D5CDD505-2E9C-101B-9397-08002B2CF9AE}" pid="3" name="KSOProductBuildVer">
    <vt:lpwstr>1049-12.2.0.19805</vt:lpwstr>
  </property>
</Properties>
</file>