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Fira Sans Extra Condensed" panose="020B0503050000020004" pitchFamily="34" charset="0"/>
      <p:regular r:id="rId18"/>
      <p:bold r:id="rId19"/>
      <p:italic r:id="rId20"/>
      <p:boldItalic r:id="rId21"/>
    </p:embeddedFont>
    <p:embeddedFont>
      <p:font typeface="Montserrat" panose="00000500000000000000" pitchFamily="2" charset="-52"/>
      <p:regular r:id="rId22"/>
      <p:bold r:id="rId23"/>
      <p:italic r:id="rId24"/>
      <p:boldItalic r:id="rId25"/>
    </p:embeddedFont>
    <p:embeddedFont>
      <p:font typeface="Montserrat Medium" panose="00000600000000000000" pitchFamily="2" charset="-52"/>
      <p:regular r:id="rId26"/>
      <p:bold r:id="rId27"/>
      <p:italic r:id="rId28"/>
      <p:boldItalic r:id="rId29"/>
    </p:embeddedFont>
    <p:embeddedFont>
      <p:font typeface="Montserrat SemiBold" panose="00000700000000000000" pitchFamily="2" charset="-52"/>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331"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2"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 name="Google Shape;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23:notes"/>
          <p:cNvSpPr>
            <a:spLocks noGrp="1" noRot="1" noChangeAspect="1"/>
          </p:cNvSpPr>
          <p:nvPr>
            <p:ph type="sldImg" idx="2"/>
          </p:nvPr>
        </p:nvSpPr>
        <p:spPr>
          <a:xfrm>
            <a:off x="381302"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302"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882075"/>
            <a:ext cx="4487400" cy="2812200"/>
          </a:xfrm>
          <a:prstGeom prst="rect">
            <a:avLst/>
          </a:prstGeom>
          <a:noFill/>
          <a:ln>
            <a:noFill/>
          </a:ln>
        </p:spPr>
        <p:txBody>
          <a:bodyPr spcFirstLastPara="1" wrap="square" lIns="91450" tIns="91450" rIns="91450" bIns="91450" anchor="b" anchorCtr="0">
            <a:noAutofit/>
          </a:bodyPr>
          <a:lstStyle>
            <a:lvl1pPr lvl="0" algn="l">
              <a:lnSpc>
                <a:spcPct val="90000"/>
              </a:lnSpc>
              <a:spcBef>
                <a:spcPts val="0"/>
              </a:spcBef>
              <a:spcAft>
                <a:spcPts val="0"/>
              </a:spcAft>
              <a:buSzPts val="5200"/>
              <a:buNone/>
              <a:defRPr sz="5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5100" y="3694233"/>
            <a:ext cx="4487400" cy="429600"/>
          </a:xfrm>
          <a:prstGeom prst="rect">
            <a:avLst/>
          </a:prstGeom>
          <a:noFill/>
          <a:ln>
            <a:noFill/>
          </a:ln>
        </p:spPr>
        <p:txBody>
          <a:bodyPr spcFirstLastPara="1" wrap="square" lIns="91450" tIns="91450" rIns="91450" bIns="91450" anchor="t" anchorCtr="0">
            <a:noAutofit/>
          </a:bodyPr>
          <a:lstStyle>
            <a:lvl1pPr lvl="0" algn="l">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58475"/>
            <a:ext cx="6576000" cy="1511400"/>
          </a:xfrm>
          <a:prstGeom prst="rect">
            <a:avLst/>
          </a:prstGeom>
          <a:noFill/>
          <a:ln>
            <a:noFill/>
          </a:ln>
        </p:spPr>
        <p:txBody>
          <a:bodyPr spcFirstLastPara="1" wrap="square" lIns="91450" tIns="91450" rIns="91450" bIns="91450" anchor="b" anchorCtr="0">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069625"/>
            <a:ext cx="6576000" cy="713400"/>
          </a:xfrm>
          <a:prstGeom prst="rect">
            <a:avLst/>
          </a:prstGeom>
          <a:noFill/>
          <a:ln>
            <a:noFill/>
          </a:ln>
        </p:spPr>
        <p:txBody>
          <a:bodyPr spcFirstLastPara="1" wrap="square" lIns="91450" tIns="91450" rIns="91450" bIns="91450"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2550" y="411475"/>
            <a:ext cx="8238900" cy="561600"/>
          </a:xfrm>
          <a:prstGeom prst="rect">
            <a:avLst/>
          </a:prstGeom>
          <a:noFill/>
          <a:ln>
            <a:noFill/>
          </a:ln>
        </p:spPr>
        <p:txBody>
          <a:bodyPr spcFirstLastPara="1" wrap="square" lIns="91450" tIns="91450" rIns="91450" bIns="91450" anchor="t" anchorCtr="0">
            <a:noAutofit/>
          </a:bodyPr>
          <a:lstStyle>
            <a:lvl1pPr lvl="0" algn="ctr">
              <a:lnSpc>
                <a:spcPct val="100000"/>
              </a:lnSpc>
              <a:spcBef>
                <a:spcPts val="0"/>
              </a:spcBef>
              <a:spcAft>
                <a:spcPts val="0"/>
              </a:spcAft>
              <a:buClr>
                <a:schemeClr val="dk1"/>
              </a:buClr>
              <a:buSzPts val="2400"/>
              <a:buFont typeface="Fira Sans Extra Condensed"/>
              <a:buNone/>
              <a:defRPr sz="2400" b="1">
                <a:solidFill>
                  <a:schemeClr val="dk1"/>
                </a:solidFill>
              </a:defRPr>
            </a:lvl1pPr>
            <a:lvl2pPr lvl="1"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2pPr>
            <a:lvl3pPr lvl="2"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3pPr>
            <a:lvl4pPr lvl="3"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4pPr>
            <a:lvl5pPr lvl="4"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5pPr>
            <a:lvl6pPr lvl="5"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6pPr>
            <a:lvl7pPr lvl="6"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7pPr>
            <a:lvl8pPr lvl="7"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8pPr>
            <a:lvl9pPr lvl="8"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720000" y="2179625"/>
            <a:ext cx="7704000" cy="841800"/>
          </a:xfrm>
          <a:prstGeom prst="rect">
            <a:avLst/>
          </a:prstGeom>
          <a:noFill/>
          <a:ln>
            <a:noFill/>
          </a:ln>
        </p:spPr>
        <p:txBody>
          <a:bodyPr spcFirstLastPara="1" wrap="square" lIns="91450" tIns="91450" rIns="91450" bIns="91450" anchor="b"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4"/>
          <p:cNvSpPr txBox="1">
            <a:spLocks noGrp="1"/>
          </p:cNvSpPr>
          <p:nvPr>
            <p:ph type="title" idx="2"/>
          </p:nvPr>
        </p:nvSpPr>
        <p:spPr>
          <a:xfrm>
            <a:off x="2996550" y="1337825"/>
            <a:ext cx="3150900" cy="841800"/>
          </a:xfrm>
          <a:prstGeom prst="rect">
            <a:avLst/>
          </a:prstGeom>
          <a:noFill/>
          <a:ln>
            <a:noFill/>
          </a:ln>
        </p:spPr>
        <p:txBody>
          <a:bodyPr spcFirstLastPara="1" wrap="square" lIns="91450" tIns="91450" rIns="91450" bIns="91450"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6" name="Google Shape;16;p4"/>
          <p:cNvSpPr txBox="1">
            <a:spLocks noGrp="1"/>
          </p:cNvSpPr>
          <p:nvPr>
            <p:ph type="subTitle" idx="1"/>
          </p:nvPr>
        </p:nvSpPr>
        <p:spPr>
          <a:xfrm>
            <a:off x="2391925" y="3132175"/>
            <a:ext cx="4360200" cy="713400"/>
          </a:xfrm>
          <a:prstGeom prst="rect">
            <a:avLst/>
          </a:prstGeom>
          <a:noFill/>
          <a:ln>
            <a:noFill/>
          </a:ln>
        </p:spPr>
        <p:txBody>
          <a:bodyPr spcFirstLastPara="1" wrap="square" lIns="91450" tIns="91450" rIns="91450" bIns="91450"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720000" y="1152475"/>
            <a:ext cx="7704000" cy="3416400"/>
          </a:xfrm>
          <a:prstGeom prst="rect">
            <a:avLst/>
          </a:prstGeom>
          <a:noFill/>
          <a:ln>
            <a:noFill/>
          </a:ln>
        </p:spPr>
        <p:txBody>
          <a:bodyPr spcFirstLastPara="1" wrap="square" lIns="91450" tIns="91450" rIns="91450" bIns="91450" anchor="t" anchorCtr="0">
            <a:no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0"/>
              </a:spcBef>
              <a:spcAft>
                <a:spcPts val="0"/>
              </a:spcAft>
              <a:buClr>
                <a:srgbClr val="434343"/>
              </a:buClr>
              <a:buSzPts val="1200"/>
              <a:buChar char="○"/>
              <a:defRPr>
                <a:solidFill>
                  <a:srgbClr val="434343"/>
                </a:solidFill>
              </a:defRPr>
            </a:lvl2pPr>
            <a:lvl3pPr marL="1371600" lvl="2" indent="-304800" algn="l">
              <a:lnSpc>
                <a:spcPct val="115000"/>
              </a:lnSpc>
              <a:spcBef>
                <a:spcPts val="0"/>
              </a:spcBef>
              <a:spcAft>
                <a:spcPts val="0"/>
              </a:spcAft>
              <a:buClr>
                <a:srgbClr val="434343"/>
              </a:buClr>
              <a:buSzPts val="1200"/>
              <a:buChar char="■"/>
              <a:defRPr>
                <a:solidFill>
                  <a:srgbClr val="434343"/>
                </a:solidFill>
              </a:defRPr>
            </a:lvl3pPr>
            <a:lvl4pPr marL="1828800" lvl="3" indent="-304800" algn="l">
              <a:lnSpc>
                <a:spcPct val="115000"/>
              </a:lnSpc>
              <a:spcBef>
                <a:spcPts val="0"/>
              </a:spcBef>
              <a:spcAft>
                <a:spcPts val="0"/>
              </a:spcAft>
              <a:buClr>
                <a:srgbClr val="434343"/>
              </a:buClr>
              <a:buSzPts val="1200"/>
              <a:buChar char="●"/>
              <a:defRPr>
                <a:solidFill>
                  <a:srgbClr val="434343"/>
                </a:solidFill>
              </a:defRPr>
            </a:lvl4pPr>
            <a:lvl5pPr marL="2286000" lvl="4" indent="-304800" algn="l">
              <a:lnSpc>
                <a:spcPct val="115000"/>
              </a:lnSpc>
              <a:spcBef>
                <a:spcPts val="0"/>
              </a:spcBef>
              <a:spcAft>
                <a:spcPts val="0"/>
              </a:spcAft>
              <a:buClr>
                <a:srgbClr val="434343"/>
              </a:buClr>
              <a:buSzPts val="1200"/>
              <a:buChar char="○"/>
              <a:defRPr>
                <a:solidFill>
                  <a:srgbClr val="434343"/>
                </a:solidFill>
              </a:defRPr>
            </a:lvl5pPr>
            <a:lvl6pPr marL="2743200" lvl="5" indent="-304800" algn="l">
              <a:lnSpc>
                <a:spcPct val="115000"/>
              </a:lnSpc>
              <a:spcBef>
                <a:spcPts val="0"/>
              </a:spcBef>
              <a:spcAft>
                <a:spcPts val="0"/>
              </a:spcAft>
              <a:buClr>
                <a:srgbClr val="434343"/>
              </a:buClr>
              <a:buSzPts val="1200"/>
              <a:buChar char="■"/>
              <a:defRPr>
                <a:solidFill>
                  <a:srgbClr val="434343"/>
                </a:solidFill>
              </a:defRPr>
            </a:lvl6pPr>
            <a:lvl7pPr marL="3200400" lvl="6" indent="-304800" algn="l">
              <a:lnSpc>
                <a:spcPct val="115000"/>
              </a:lnSpc>
              <a:spcBef>
                <a:spcPts val="0"/>
              </a:spcBef>
              <a:spcAft>
                <a:spcPts val="0"/>
              </a:spcAft>
              <a:buClr>
                <a:srgbClr val="434343"/>
              </a:buClr>
              <a:buSzPts val="1200"/>
              <a:buChar char="●"/>
              <a:defRPr>
                <a:solidFill>
                  <a:srgbClr val="434343"/>
                </a:solidFill>
              </a:defRPr>
            </a:lvl7pPr>
            <a:lvl8pPr marL="3657600" lvl="7" indent="-304800" algn="l">
              <a:lnSpc>
                <a:spcPct val="115000"/>
              </a:lnSpc>
              <a:spcBef>
                <a:spcPts val="0"/>
              </a:spcBef>
              <a:spcAft>
                <a:spcPts val="0"/>
              </a:spcAft>
              <a:buClr>
                <a:srgbClr val="434343"/>
              </a:buClr>
              <a:buSzPts val="1200"/>
              <a:buChar char="○"/>
              <a:defRPr>
                <a:solidFill>
                  <a:srgbClr val="434343"/>
                </a:solidFill>
              </a:defRPr>
            </a:lvl8pPr>
            <a:lvl9pPr marL="4114800" lvl="8" indent="-304800" algn="l">
              <a:lnSpc>
                <a:spcPct val="115000"/>
              </a:lnSpc>
              <a:spcBef>
                <a:spcPts val="0"/>
              </a:spcBef>
              <a:spcAft>
                <a:spcPts val="0"/>
              </a:spcAft>
              <a:buClr>
                <a:srgbClr val="434343"/>
              </a:buClr>
              <a:buSzPts val="1200"/>
              <a:buChar char="■"/>
              <a:defRPr>
                <a:solidFill>
                  <a:srgbClr val="434343"/>
                </a:solidFill>
              </a:defRPr>
            </a:lvl9pPr>
          </a:lstStyle>
          <a:p>
            <a:endParaRPr/>
          </a:p>
        </p:txBody>
      </p:sp>
      <p:sp>
        <p:nvSpPr>
          <p:cNvPr id="19" name="Google Shape;19;p5"/>
          <p:cNvSpPr txBox="1">
            <a:spLocks noGrp="1"/>
          </p:cNvSpPr>
          <p:nvPr>
            <p:ph type="title"/>
          </p:nvPr>
        </p:nvSpPr>
        <p:spPr>
          <a:xfrm>
            <a:off x="452550" y="411475"/>
            <a:ext cx="8238900" cy="561600"/>
          </a:xfrm>
          <a:prstGeom prst="rect">
            <a:avLst/>
          </a:prstGeom>
          <a:noFill/>
          <a:ln>
            <a:noFill/>
          </a:ln>
        </p:spPr>
        <p:txBody>
          <a:bodyPr spcFirstLastPara="1" wrap="square" lIns="91450" tIns="91450" rIns="91450" bIns="91450" anchor="t" anchorCtr="0">
            <a:noAutofit/>
          </a:bodyPr>
          <a:lstStyle>
            <a:lvl1pPr lvl="0" algn="ctr">
              <a:lnSpc>
                <a:spcPct val="100000"/>
              </a:lnSpc>
              <a:spcBef>
                <a:spcPts val="0"/>
              </a:spcBef>
              <a:spcAft>
                <a:spcPts val="0"/>
              </a:spcAft>
              <a:buClr>
                <a:schemeClr val="dk1"/>
              </a:buClr>
              <a:buSzPts val="2400"/>
              <a:buFont typeface="Fira Sans Extra Condensed"/>
              <a:buNone/>
              <a:defRPr sz="2400" b="1">
                <a:solidFill>
                  <a:schemeClr val="dk1"/>
                </a:solidFill>
              </a:defRPr>
            </a:lvl1pPr>
            <a:lvl2pPr lvl="1"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2pPr>
            <a:lvl3pPr lvl="2"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3pPr>
            <a:lvl4pPr lvl="3"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4pPr>
            <a:lvl5pPr lvl="4"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5pPr>
            <a:lvl6pPr lvl="5"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6pPr>
            <a:lvl7pPr lvl="6"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7pPr>
            <a:lvl8pPr lvl="7"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8pPr>
            <a:lvl9pPr lvl="8"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
          <p:cNvSpPr txBox="1">
            <a:spLocks noGrp="1"/>
          </p:cNvSpPr>
          <p:nvPr>
            <p:ph type="subTitle" idx="1"/>
          </p:nvPr>
        </p:nvSpPr>
        <p:spPr>
          <a:xfrm>
            <a:off x="1181425" y="2303125"/>
            <a:ext cx="2907600" cy="713400"/>
          </a:xfrm>
          <a:prstGeom prst="rect">
            <a:avLst/>
          </a:prstGeom>
          <a:noFill/>
          <a:ln>
            <a:noFill/>
          </a:ln>
        </p:spPr>
        <p:txBody>
          <a:bodyPr spcFirstLastPara="1" wrap="square" lIns="91450" tIns="91450" rIns="91450" bIns="91450" anchor="b" anchorCtr="0">
            <a:noAutofit/>
          </a:bodyPr>
          <a:lstStyle>
            <a:lvl1pPr lvl="0"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9pPr>
          </a:lstStyle>
          <a:p>
            <a:endParaRPr/>
          </a:p>
        </p:txBody>
      </p:sp>
      <p:sp>
        <p:nvSpPr>
          <p:cNvPr id="22" name="Google Shape;22;p6"/>
          <p:cNvSpPr txBox="1">
            <a:spLocks noGrp="1"/>
          </p:cNvSpPr>
          <p:nvPr>
            <p:ph type="subTitle" idx="2"/>
          </p:nvPr>
        </p:nvSpPr>
        <p:spPr>
          <a:xfrm>
            <a:off x="4836300" y="2303125"/>
            <a:ext cx="2907600" cy="713400"/>
          </a:xfrm>
          <a:prstGeom prst="rect">
            <a:avLst/>
          </a:prstGeom>
          <a:noFill/>
          <a:ln>
            <a:noFill/>
          </a:ln>
        </p:spPr>
        <p:txBody>
          <a:bodyPr spcFirstLastPara="1" wrap="square" lIns="91450" tIns="91450" rIns="91450" bIns="91450" anchor="b" anchorCtr="0">
            <a:noAutofit/>
          </a:bodyPr>
          <a:lstStyle>
            <a:lvl1pPr lvl="0"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9pPr>
          </a:lstStyle>
          <a:p>
            <a:endParaRPr/>
          </a:p>
        </p:txBody>
      </p:sp>
      <p:sp>
        <p:nvSpPr>
          <p:cNvPr id="23" name="Google Shape;23;p6"/>
          <p:cNvSpPr txBox="1">
            <a:spLocks noGrp="1"/>
          </p:cNvSpPr>
          <p:nvPr>
            <p:ph type="subTitle" idx="3"/>
          </p:nvPr>
        </p:nvSpPr>
        <p:spPr>
          <a:xfrm>
            <a:off x="1181425" y="2917150"/>
            <a:ext cx="2907600" cy="713400"/>
          </a:xfrm>
          <a:prstGeom prst="rect">
            <a:avLst/>
          </a:prstGeom>
          <a:noFill/>
          <a:ln>
            <a:noFill/>
          </a:ln>
        </p:spPr>
        <p:txBody>
          <a:bodyPr spcFirstLastPara="1" wrap="square" lIns="91450" tIns="91450" rIns="91450" bIns="91450"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4" name="Google Shape;24;p6"/>
          <p:cNvSpPr txBox="1">
            <a:spLocks noGrp="1"/>
          </p:cNvSpPr>
          <p:nvPr>
            <p:ph type="subTitle" idx="4"/>
          </p:nvPr>
        </p:nvSpPr>
        <p:spPr>
          <a:xfrm>
            <a:off x="4836300" y="2917150"/>
            <a:ext cx="2907600" cy="713400"/>
          </a:xfrm>
          <a:prstGeom prst="rect">
            <a:avLst/>
          </a:prstGeom>
          <a:noFill/>
          <a:ln>
            <a:noFill/>
          </a:ln>
        </p:spPr>
        <p:txBody>
          <a:bodyPr spcFirstLastPara="1" wrap="square" lIns="91450" tIns="91450" rIns="91450" bIns="91450"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25" name="Google Shape;25;p6"/>
          <p:cNvSpPr txBox="1">
            <a:spLocks noGrp="1"/>
          </p:cNvSpPr>
          <p:nvPr>
            <p:ph type="title"/>
          </p:nvPr>
        </p:nvSpPr>
        <p:spPr>
          <a:xfrm>
            <a:off x="452550" y="411475"/>
            <a:ext cx="8238900" cy="561600"/>
          </a:xfrm>
          <a:prstGeom prst="rect">
            <a:avLst/>
          </a:prstGeom>
          <a:noFill/>
          <a:ln>
            <a:noFill/>
          </a:ln>
        </p:spPr>
        <p:txBody>
          <a:bodyPr spcFirstLastPara="1" wrap="square" lIns="91450" tIns="91450" rIns="91450" bIns="91450" anchor="t" anchorCtr="0">
            <a:noAutofit/>
          </a:bodyPr>
          <a:lstStyle>
            <a:lvl1pPr lvl="0" algn="ctr">
              <a:lnSpc>
                <a:spcPct val="100000"/>
              </a:lnSpc>
              <a:spcBef>
                <a:spcPts val="0"/>
              </a:spcBef>
              <a:spcAft>
                <a:spcPts val="0"/>
              </a:spcAft>
              <a:buClr>
                <a:schemeClr val="dk1"/>
              </a:buClr>
              <a:buSzPts val="2400"/>
              <a:buFont typeface="Fira Sans Extra Condensed"/>
              <a:buNone/>
              <a:defRPr sz="2400" b="1">
                <a:solidFill>
                  <a:schemeClr val="dk1"/>
                </a:solidFill>
              </a:defRPr>
            </a:lvl1pPr>
            <a:lvl2pPr lvl="1"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2pPr>
            <a:lvl3pPr lvl="2"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3pPr>
            <a:lvl4pPr lvl="3"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4pPr>
            <a:lvl5pPr lvl="4"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5pPr>
            <a:lvl6pPr lvl="5"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6pPr>
            <a:lvl7pPr lvl="6"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7pPr>
            <a:lvl8pPr lvl="7"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8pPr>
            <a:lvl9pPr lvl="8"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720000" y="1152475"/>
            <a:ext cx="3322200" cy="3416400"/>
          </a:xfrm>
          <a:prstGeom prst="rect">
            <a:avLst/>
          </a:prstGeom>
          <a:noFill/>
          <a:ln>
            <a:noFill/>
          </a:ln>
        </p:spPr>
        <p:txBody>
          <a:bodyPr spcFirstLastPara="1" wrap="square" lIns="91450" tIns="91450" rIns="91450" bIns="91450" anchor="t" anchorCtr="0">
            <a:no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0"/>
              </a:spcBef>
              <a:spcAft>
                <a:spcPts val="0"/>
              </a:spcAft>
              <a:buClr>
                <a:srgbClr val="434343"/>
              </a:buClr>
              <a:buSzPts val="1200"/>
              <a:buChar char="○"/>
              <a:defRPr>
                <a:solidFill>
                  <a:srgbClr val="434343"/>
                </a:solidFill>
              </a:defRPr>
            </a:lvl2pPr>
            <a:lvl3pPr marL="1371600" lvl="2" indent="-304800" algn="l">
              <a:lnSpc>
                <a:spcPct val="115000"/>
              </a:lnSpc>
              <a:spcBef>
                <a:spcPts val="0"/>
              </a:spcBef>
              <a:spcAft>
                <a:spcPts val="0"/>
              </a:spcAft>
              <a:buClr>
                <a:srgbClr val="434343"/>
              </a:buClr>
              <a:buSzPts val="1200"/>
              <a:buChar char="■"/>
              <a:defRPr>
                <a:solidFill>
                  <a:srgbClr val="434343"/>
                </a:solidFill>
              </a:defRPr>
            </a:lvl3pPr>
            <a:lvl4pPr marL="1828800" lvl="3" indent="-304800" algn="l">
              <a:lnSpc>
                <a:spcPct val="115000"/>
              </a:lnSpc>
              <a:spcBef>
                <a:spcPts val="0"/>
              </a:spcBef>
              <a:spcAft>
                <a:spcPts val="0"/>
              </a:spcAft>
              <a:buClr>
                <a:srgbClr val="434343"/>
              </a:buClr>
              <a:buSzPts val="1200"/>
              <a:buChar char="●"/>
              <a:defRPr>
                <a:solidFill>
                  <a:srgbClr val="434343"/>
                </a:solidFill>
              </a:defRPr>
            </a:lvl4pPr>
            <a:lvl5pPr marL="2286000" lvl="4" indent="-304800" algn="l">
              <a:lnSpc>
                <a:spcPct val="115000"/>
              </a:lnSpc>
              <a:spcBef>
                <a:spcPts val="0"/>
              </a:spcBef>
              <a:spcAft>
                <a:spcPts val="0"/>
              </a:spcAft>
              <a:buClr>
                <a:srgbClr val="434343"/>
              </a:buClr>
              <a:buSzPts val="1200"/>
              <a:buChar char="○"/>
              <a:defRPr>
                <a:solidFill>
                  <a:srgbClr val="434343"/>
                </a:solidFill>
              </a:defRPr>
            </a:lvl5pPr>
            <a:lvl6pPr marL="2743200" lvl="5" indent="-304800" algn="l">
              <a:lnSpc>
                <a:spcPct val="115000"/>
              </a:lnSpc>
              <a:spcBef>
                <a:spcPts val="0"/>
              </a:spcBef>
              <a:spcAft>
                <a:spcPts val="0"/>
              </a:spcAft>
              <a:buClr>
                <a:srgbClr val="434343"/>
              </a:buClr>
              <a:buSzPts val="1200"/>
              <a:buChar char="■"/>
              <a:defRPr>
                <a:solidFill>
                  <a:srgbClr val="434343"/>
                </a:solidFill>
              </a:defRPr>
            </a:lvl6pPr>
            <a:lvl7pPr marL="3200400" lvl="6" indent="-304800" algn="l">
              <a:lnSpc>
                <a:spcPct val="115000"/>
              </a:lnSpc>
              <a:spcBef>
                <a:spcPts val="0"/>
              </a:spcBef>
              <a:spcAft>
                <a:spcPts val="0"/>
              </a:spcAft>
              <a:buClr>
                <a:srgbClr val="434343"/>
              </a:buClr>
              <a:buSzPts val="1200"/>
              <a:buChar char="●"/>
              <a:defRPr>
                <a:solidFill>
                  <a:srgbClr val="434343"/>
                </a:solidFill>
              </a:defRPr>
            </a:lvl7pPr>
            <a:lvl8pPr marL="3657600" lvl="7" indent="-304800" algn="l">
              <a:lnSpc>
                <a:spcPct val="115000"/>
              </a:lnSpc>
              <a:spcBef>
                <a:spcPts val="0"/>
              </a:spcBef>
              <a:spcAft>
                <a:spcPts val="0"/>
              </a:spcAft>
              <a:buClr>
                <a:srgbClr val="434343"/>
              </a:buClr>
              <a:buSzPts val="1200"/>
              <a:buChar char="○"/>
              <a:defRPr>
                <a:solidFill>
                  <a:srgbClr val="434343"/>
                </a:solidFill>
              </a:defRPr>
            </a:lvl8pPr>
            <a:lvl9pPr marL="4114800" lvl="8" indent="-304800" algn="l">
              <a:lnSpc>
                <a:spcPct val="115000"/>
              </a:lnSpc>
              <a:spcBef>
                <a:spcPts val="0"/>
              </a:spcBef>
              <a:spcAft>
                <a:spcPts val="0"/>
              </a:spcAft>
              <a:buClr>
                <a:srgbClr val="434343"/>
              </a:buClr>
              <a:buSzPts val="1200"/>
              <a:buChar char="■"/>
              <a:defRPr>
                <a:solidFill>
                  <a:srgbClr val="434343"/>
                </a:solidFill>
              </a:defRPr>
            </a:lvl9pPr>
          </a:lstStyle>
          <a:p>
            <a:endParaRPr/>
          </a:p>
        </p:txBody>
      </p:sp>
      <p:sp>
        <p:nvSpPr>
          <p:cNvPr id="28" name="Google Shape;28;p7"/>
          <p:cNvSpPr txBox="1">
            <a:spLocks noGrp="1"/>
          </p:cNvSpPr>
          <p:nvPr>
            <p:ph type="title"/>
          </p:nvPr>
        </p:nvSpPr>
        <p:spPr>
          <a:xfrm>
            <a:off x="452550" y="411475"/>
            <a:ext cx="8238900" cy="561600"/>
          </a:xfrm>
          <a:prstGeom prst="rect">
            <a:avLst/>
          </a:prstGeom>
          <a:noFill/>
          <a:ln>
            <a:noFill/>
          </a:ln>
        </p:spPr>
        <p:txBody>
          <a:bodyPr spcFirstLastPara="1" wrap="square" lIns="91450" tIns="91450" rIns="91450" bIns="91450" anchor="t" anchorCtr="0">
            <a:noAutofit/>
          </a:bodyPr>
          <a:lstStyle>
            <a:lvl1pPr lvl="0" algn="ctr">
              <a:lnSpc>
                <a:spcPct val="100000"/>
              </a:lnSpc>
              <a:spcBef>
                <a:spcPts val="0"/>
              </a:spcBef>
              <a:spcAft>
                <a:spcPts val="0"/>
              </a:spcAft>
              <a:buClr>
                <a:schemeClr val="dk1"/>
              </a:buClr>
              <a:buSzPts val="2400"/>
              <a:buFont typeface="Fira Sans Extra Condensed"/>
              <a:buNone/>
              <a:defRPr sz="2400" b="1">
                <a:solidFill>
                  <a:schemeClr val="dk1"/>
                </a:solidFill>
              </a:defRPr>
            </a:lvl1pPr>
            <a:lvl2pPr lvl="1"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2pPr>
            <a:lvl3pPr lvl="2"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3pPr>
            <a:lvl4pPr lvl="3"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4pPr>
            <a:lvl5pPr lvl="4"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5pPr>
            <a:lvl6pPr lvl="5"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6pPr>
            <a:lvl7pPr lvl="6"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7pPr>
            <a:lvl8pPr lvl="7"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8pPr>
            <a:lvl9pPr lvl="8" algn="ctr">
              <a:lnSpc>
                <a:spcPct val="100000"/>
              </a:lnSpc>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307100"/>
            <a:ext cx="6367800" cy="2529300"/>
          </a:xfrm>
          <a:prstGeom prst="rect">
            <a:avLst/>
          </a:prstGeom>
          <a:noFill/>
          <a:ln>
            <a:noFill/>
          </a:ln>
        </p:spPr>
        <p:txBody>
          <a:bodyPr spcFirstLastPara="1" wrap="square" lIns="91450" tIns="91450" rIns="91450" bIns="91450"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a:noFill/>
          <a:ln>
            <a:noFill/>
          </a:ln>
        </p:spPr>
        <p:txBody>
          <a:bodyPr spcFirstLastPara="1" wrap="square" lIns="91450" tIns="91450" rIns="91450" bIns="91450" anchor="t" anchorCtr="0">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2100"/>
          </a:xfrm>
          <a:prstGeom prst="rect">
            <a:avLst/>
          </a:prstGeom>
          <a:noFill/>
          <a:ln>
            <a:noFill/>
          </a:ln>
        </p:spPr>
        <p:txBody>
          <a:bodyPr spcFirstLastPara="1" wrap="square" lIns="91450" tIns="91450" rIns="91450" bIns="91450" anchor="ctr"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2285400"/>
            <a:ext cx="7704000" cy="572700"/>
          </a:xfrm>
          <a:prstGeom prst="rect">
            <a:avLst/>
          </a:prstGeom>
          <a:noFill/>
          <a:ln>
            <a:noFill/>
          </a:ln>
        </p:spPr>
        <p:txBody>
          <a:bodyPr spcFirstLastPara="1" wrap="square" lIns="91450" tIns="91450" rIns="91450" bIns="91450" anchor="ctr"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2550" y="411475"/>
            <a:ext cx="8238900" cy="561600"/>
          </a:xfrm>
          <a:prstGeom prst="rect">
            <a:avLst/>
          </a:prstGeom>
          <a:noFill/>
          <a:ln>
            <a:noFill/>
          </a:ln>
        </p:spPr>
        <p:txBody>
          <a:bodyPr spcFirstLastPara="1" wrap="square" lIns="91450" tIns="91450" rIns="91450" bIns="91450" anchor="t" anchorCtr="0">
            <a:noAutofit/>
          </a:bodyPr>
          <a:lstStyle>
            <a:lvl1pPr marR="0" lvl="0"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5100" y="1096600"/>
            <a:ext cx="7713600" cy="3511800"/>
          </a:xfrm>
          <a:prstGeom prst="rect">
            <a:avLst/>
          </a:prstGeom>
          <a:noFill/>
          <a:ln>
            <a:noFill/>
          </a:ln>
        </p:spPr>
        <p:txBody>
          <a:bodyPr spcFirstLastPara="1" wrap="square" lIns="91450" tIns="91450" rIns="91450" bIns="91450" anchor="t" anchorCtr="0">
            <a:noAutofit/>
          </a:bodyPr>
          <a:lstStyle>
            <a:lvl1pPr marL="457200" marR="0" lvl="0" indent="-304800" algn="l" rtl="0">
              <a:lnSpc>
                <a:spcPct val="100000"/>
              </a:lnSpc>
              <a:spcBef>
                <a:spcPts val="0"/>
              </a:spcBef>
              <a:spcAft>
                <a:spcPts val="0"/>
              </a:spcAft>
              <a:buClr>
                <a:schemeClr val="dk1"/>
              </a:buClr>
              <a:buSzPts val="1200"/>
              <a:buFont typeface="Montserrat Medium"/>
              <a:buChar char="●"/>
              <a:defRPr sz="1200" b="0" i="0" u="none" strike="noStrike" cap="none">
                <a:solidFill>
                  <a:schemeClr val="dk1"/>
                </a:solidFill>
                <a:latin typeface="Montserrat Medium"/>
                <a:ea typeface="Montserrat Medium"/>
                <a:cs typeface="Montserrat Medium"/>
                <a:sym typeface="Montserrat Medium"/>
              </a:defRPr>
            </a:lvl1pPr>
            <a:lvl2pPr marL="914400" marR="0" lvl="1" indent="-304800" algn="l" rtl="0">
              <a:lnSpc>
                <a:spcPct val="100000"/>
              </a:lnSpc>
              <a:spcBef>
                <a:spcPts val="0"/>
              </a:spcBef>
              <a:spcAft>
                <a:spcPts val="0"/>
              </a:spcAft>
              <a:buClr>
                <a:schemeClr val="dk1"/>
              </a:buClr>
              <a:buSzPts val="1200"/>
              <a:buFont typeface="Montserrat Medium"/>
              <a:buChar char="○"/>
              <a:defRPr sz="1200" b="0" i="0" u="none" strike="noStrike" cap="none">
                <a:solidFill>
                  <a:schemeClr val="dk1"/>
                </a:solidFill>
                <a:latin typeface="Montserrat Medium"/>
                <a:ea typeface="Montserrat Medium"/>
                <a:cs typeface="Montserrat Medium"/>
                <a:sym typeface="Montserrat Medium"/>
              </a:defRPr>
            </a:lvl2pPr>
            <a:lvl3pPr marL="1371600" marR="0" lvl="2" indent="-304800" algn="l" rtl="0">
              <a:lnSpc>
                <a:spcPct val="100000"/>
              </a:lnSpc>
              <a:spcBef>
                <a:spcPts val="0"/>
              </a:spcBef>
              <a:spcAft>
                <a:spcPts val="0"/>
              </a:spcAft>
              <a:buClr>
                <a:schemeClr val="dk1"/>
              </a:buClr>
              <a:buSzPts val="1200"/>
              <a:buFont typeface="Montserrat Medium"/>
              <a:buChar char="■"/>
              <a:defRPr sz="1200" b="0" i="0" u="none" strike="noStrike" cap="none">
                <a:solidFill>
                  <a:schemeClr val="dk1"/>
                </a:solidFill>
                <a:latin typeface="Montserrat Medium"/>
                <a:ea typeface="Montserrat Medium"/>
                <a:cs typeface="Montserrat Medium"/>
                <a:sym typeface="Montserrat Medium"/>
              </a:defRPr>
            </a:lvl3pPr>
            <a:lvl4pPr marL="1828800" marR="0" lvl="3" indent="-304800" algn="l" rtl="0">
              <a:lnSpc>
                <a:spcPct val="100000"/>
              </a:lnSpc>
              <a:spcBef>
                <a:spcPts val="0"/>
              </a:spcBef>
              <a:spcAft>
                <a:spcPts val="0"/>
              </a:spcAft>
              <a:buClr>
                <a:schemeClr val="dk1"/>
              </a:buClr>
              <a:buSzPts val="1200"/>
              <a:buFont typeface="Montserrat Medium"/>
              <a:buChar char="●"/>
              <a:defRPr sz="1200" b="0" i="0" u="none" strike="noStrike" cap="none">
                <a:solidFill>
                  <a:schemeClr val="dk1"/>
                </a:solidFill>
                <a:latin typeface="Montserrat Medium"/>
                <a:ea typeface="Montserrat Medium"/>
                <a:cs typeface="Montserrat Medium"/>
                <a:sym typeface="Montserrat Medium"/>
              </a:defRPr>
            </a:lvl4pPr>
            <a:lvl5pPr marL="2286000" marR="0" lvl="4" indent="-304800" algn="l" rtl="0">
              <a:lnSpc>
                <a:spcPct val="100000"/>
              </a:lnSpc>
              <a:spcBef>
                <a:spcPts val="0"/>
              </a:spcBef>
              <a:spcAft>
                <a:spcPts val="0"/>
              </a:spcAft>
              <a:buClr>
                <a:schemeClr val="dk1"/>
              </a:buClr>
              <a:buSzPts val="1200"/>
              <a:buFont typeface="Montserrat Medium"/>
              <a:buChar char="○"/>
              <a:defRPr sz="1200" b="0" i="0" u="none" strike="noStrike" cap="none">
                <a:solidFill>
                  <a:schemeClr val="dk1"/>
                </a:solidFill>
                <a:latin typeface="Montserrat Medium"/>
                <a:ea typeface="Montserrat Medium"/>
                <a:cs typeface="Montserrat Medium"/>
                <a:sym typeface="Montserrat Medium"/>
              </a:defRPr>
            </a:lvl5pPr>
            <a:lvl6pPr marL="2743200" marR="0" lvl="5" indent="-304800" algn="l" rtl="0">
              <a:lnSpc>
                <a:spcPct val="100000"/>
              </a:lnSpc>
              <a:spcBef>
                <a:spcPts val="0"/>
              </a:spcBef>
              <a:spcAft>
                <a:spcPts val="0"/>
              </a:spcAft>
              <a:buClr>
                <a:schemeClr val="dk1"/>
              </a:buClr>
              <a:buSzPts val="1200"/>
              <a:buFont typeface="Montserrat Medium"/>
              <a:buChar char="■"/>
              <a:defRPr sz="1200" b="0" i="0" u="none" strike="noStrike" cap="none">
                <a:solidFill>
                  <a:schemeClr val="dk1"/>
                </a:solidFill>
                <a:latin typeface="Montserrat Medium"/>
                <a:ea typeface="Montserrat Medium"/>
                <a:cs typeface="Montserrat Medium"/>
                <a:sym typeface="Montserrat Medium"/>
              </a:defRPr>
            </a:lvl6pPr>
            <a:lvl7pPr marL="3200400" marR="0" lvl="6" indent="-304800" algn="l" rtl="0">
              <a:lnSpc>
                <a:spcPct val="100000"/>
              </a:lnSpc>
              <a:spcBef>
                <a:spcPts val="0"/>
              </a:spcBef>
              <a:spcAft>
                <a:spcPts val="0"/>
              </a:spcAft>
              <a:buClr>
                <a:schemeClr val="dk1"/>
              </a:buClr>
              <a:buSzPts val="1200"/>
              <a:buFont typeface="Montserrat Medium"/>
              <a:buChar char="●"/>
              <a:defRPr sz="1200" b="0" i="0" u="none" strike="noStrike" cap="none">
                <a:solidFill>
                  <a:schemeClr val="dk1"/>
                </a:solidFill>
                <a:latin typeface="Montserrat Medium"/>
                <a:ea typeface="Montserrat Medium"/>
                <a:cs typeface="Montserrat Medium"/>
                <a:sym typeface="Montserrat Medium"/>
              </a:defRPr>
            </a:lvl7pPr>
            <a:lvl8pPr marL="3657600" marR="0" lvl="7" indent="-304800" algn="l" rtl="0">
              <a:lnSpc>
                <a:spcPct val="100000"/>
              </a:lnSpc>
              <a:spcBef>
                <a:spcPts val="0"/>
              </a:spcBef>
              <a:spcAft>
                <a:spcPts val="0"/>
              </a:spcAft>
              <a:buClr>
                <a:schemeClr val="dk1"/>
              </a:buClr>
              <a:buSzPts val="1200"/>
              <a:buFont typeface="Montserrat Medium"/>
              <a:buChar char="○"/>
              <a:defRPr sz="1200" b="0" i="0" u="none" strike="noStrike" cap="none">
                <a:solidFill>
                  <a:schemeClr val="dk1"/>
                </a:solidFill>
                <a:latin typeface="Montserrat Medium"/>
                <a:ea typeface="Montserrat Medium"/>
                <a:cs typeface="Montserrat Medium"/>
                <a:sym typeface="Montserrat Medium"/>
              </a:defRPr>
            </a:lvl8pPr>
            <a:lvl9pPr marL="4114800" marR="0" lvl="8" indent="-304800" algn="l" rtl="0">
              <a:lnSpc>
                <a:spcPct val="100000"/>
              </a:lnSpc>
              <a:spcBef>
                <a:spcPts val="0"/>
              </a:spcBef>
              <a:spcAft>
                <a:spcPts val="0"/>
              </a:spcAft>
              <a:buClr>
                <a:schemeClr val="dk1"/>
              </a:buClr>
              <a:buSzPts val="1200"/>
              <a:buFont typeface="Montserrat Medium"/>
              <a:buChar char="■"/>
              <a:defRPr sz="1200" b="0" i="0" u="none" strike="noStrike" cap="none">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2"/>
        <p:cNvGrpSpPr/>
        <p:nvPr/>
      </p:nvGrpSpPr>
      <p:grpSpPr>
        <a:xfrm>
          <a:off x="0" y="0"/>
          <a:ext cx="0" cy="0"/>
          <a:chOff x="0" y="0"/>
          <a:chExt cx="0" cy="0"/>
        </a:xfrm>
      </p:grpSpPr>
      <p:sp>
        <p:nvSpPr>
          <p:cNvPr id="43" name="Google Shape;43;p12"/>
          <p:cNvSpPr txBox="1">
            <a:spLocks noGrp="1"/>
          </p:cNvSpPr>
          <p:nvPr>
            <p:ph type="ctrTitle"/>
          </p:nvPr>
        </p:nvSpPr>
        <p:spPr>
          <a:xfrm>
            <a:off x="563494" y="1035586"/>
            <a:ext cx="4874258" cy="2188394"/>
          </a:xfrm>
          <a:prstGeom prst="rect">
            <a:avLst/>
          </a:prstGeom>
          <a:noFill/>
          <a:ln>
            <a:noFill/>
          </a:ln>
        </p:spPr>
        <p:txBody>
          <a:bodyPr spcFirstLastPara="1" wrap="square" lIns="91450" tIns="91450" rIns="91450" bIns="91450" anchor="b" anchorCtr="0">
            <a:noAutofit/>
          </a:bodyPr>
          <a:lstStyle/>
          <a:p>
            <a:pPr marL="0" lvl="0" indent="0" algn="ctr" rtl="0">
              <a:lnSpc>
                <a:spcPct val="90000"/>
              </a:lnSpc>
              <a:spcBef>
                <a:spcPts val="0"/>
              </a:spcBef>
              <a:spcAft>
                <a:spcPts val="0"/>
              </a:spcAft>
              <a:buSzPts val="5200"/>
              <a:buNone/>
            </a:pPr>
            <a:r>
              <a:rPr lang="en" sz="2000" dirty="0"/>
              <a:t>Rаdiоtехnikа аsоslаri vа аntеnnаlаr</a:t>
            </a:r>
            <a:endParaRPr sz="2000" dirty="0"/>
          </a:p>
        </p:txBody>
      </p:sp>
      <p:grpSp>
        <p:nvGrpSpPr>
          <p:cNvPr id="44" name="Google Shape;44;p12"/>
          <p:cNvGrpSpPr/>
          <p:nvPr/>
        </p:nvGrpSpPr>
        <p:grpSpPr>
          <a:xfrm>
            <a:off x="5903753" y="510278"/>
            <a:ext cx="4247501" cy="4122944"/>
            <a:chOff x="5903753" y="510278"/>
            <a:chExt cx="4247501" cy="4122944"/>
          </a:xfrm>
        </p:grpSpPr>
        <p:sp>
          <p:nvSpPr>
            <p:cNvPr id="45" name="Google Shape;45;p12"/>
            <p:cNvSpPr/>
            <p:nvPr/>
          </p:nvSpPr>
          <p:spPr>
            <a:xfrm flipH="1">
              <a:off x="7693954" y="1343083"/>
              <a:ext cx="2457300" cy="2457300"/>
            </a:xfrm>
            <a:prstGeom prst="ellipse">
              <a:avLst/>
            </a:prstGeom>
            <a:solidFill>
              <a:schemeClr val="dk2"/>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
          <p:nvSpPr>
            <p:cNvPr id="46" name="Google Shape;46;p12"/>
            <p:cNvSpPr/>
            <p:nvPr/>
          </p:nvSpPr>
          <p:spPr>
            <a:xfrm rot="2086389" flipH="1">
              <a:off x="7467043" y="1404899"/>
              <a:ext cx="1036087" cy="571783"/>
            </a:xfrm>
            <a:custGeom>
              <a:avLst/>
              <a:gdLst/>
              <a:ahLst/>
              <a:cxnLst/>
              <a:rect l="l" t="t" r="r" b="b"/>
              <a:pathLst>
                <a:path w="1486566" h="820388" extrusionOk="0">
                  <a:moveTo>
                    <a:pt x="1486567" y="820388"/>
                  </a:moveTo>
                  <a:cubicBezTo>
                    <a:pt x="1374172" y="753904"/>
                    <a:pt x="1109853" y="617887"/>
                    <a:pt x="747141" y="616934"/>
                  </a:cubicBezTo>
                  <a:cubicBezTo>
                    <a:pt x="379952" y="615982"/>
                    <a:pt x="112395" y="753904"/>
                    <a:pt x="0" y="820388"/>
                  </a:cubicBezTo>
                  <a:lnTo>
                    <a:pt x="0" y="0"/>
                  </a:lnTo>
                  <a:cubicBezTo>
                    <a:pt x="134112" y="65246"/>
                    <a:pt x="393001" y="169450"/>
                    <a:pt x="733997" y="171355"/>
                  </a:cubicBezTo>
                  <a:cubicBezTo>
                    <a:pt x="1085183" y="173260"/>
                    <a:pt x="1351598" y="65723"/>
                    <a:pt x="1486472" y="0"/>
                  </a:cubicBezTo>
                  <a:lnTo>
                    <a:pt x="1486472" y="82038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 name="Google Shape;47;p12"/>
            <p:cNvSpPr/>
            <p:nvPr/>
          </p:nvSpPr>
          <p:spPr>
            <a:xfrm rot="-2086389">
              <a:off x="7465954" y="3181110"/>
              <a:ext cx="1036087" cy="571783"/>
            </a:xfrm>
            <a:custGeom>
              <a:avLst/>
              <a:gdLst/>
              <a:ahLst/>
              <a:cxnLst/>
              <a:rect l="l" t="t" r="r" b="b"/>
              <a:pathLst>
                <a:path w="1486566" h="820388" extrusionOk="0">
                  <a:moveTo>
                    <a:pt x="1486567" y="820388"/>
                  </a:moveTo>
                  <a:cubicBezTo>
                    <a:pt x="1374172" y="753904"/>
                    <a:pt x="1109853" y="617887"/>
                    <a:pt x="747141" y="616934"/>
                  </a:cubicBezTo>
                  <a:cubicBezTo>
                    <a:pt x="379952" y="615982"/>
                    <a:pt x="112395" y="753904"/>
                    <a:pt x="0" y="820388"/>
                  </a:cubicBezTo>
                  <a:lnTo>
                    <a:pt x="0" y="0"/>
                  </a:lnTo>
                  <a:cubicBezTo>
                    <a:pt x="134112" y="65246"/>
                    <a:pt x="393001" y="169450"/>
                    <a:pt x="733997" y="171355"/>
                  </a:cubicBezTo>
                  <a:cubicBezTo>
                    <a:pt x="1085183" y="173260"/>
                    <a:pt x="1351598" y="65723"/>
                    <a:pt x="1486472" y="0"/>
                  </a:cubicBezTo>
                  <a:lnTo>
                    <a:pt x="1486472" y="820388"/>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48;p12"/>
            <p:cNvSpPr/>
            <p:nvPr/>
          </p:nvSpPr>
          <p:spPr>
            <a:xfrm flipH="1">
              <a:off x="6873169" y="2285224"/>
              <a:ext cx="1036880" cy="572221"/>
            </a:xfrm>
            <a:custGeom>
              <a:avLst/>
              <a:gdLst/>
              <a:ahLst/>
              <a:cxnLst/>
              <a:rect l="l" t="t" r="r" b="b"/>
              <a:pathLst>
                <a:path w="1486566" h="820388" extrusionOk="0">
                  <a:moveTo>
                    <a:pt x="1486567" y="820388"/>
                  </a:moveTo>
                  <a:cubicBezTo>
                    <a:pt x="1374172" y="753904"/>
                    <a:pt x="1109853" y="617887"/>
                    <a:pt x="747141" y="616934"/>
                  </a:cubicBezTo>
                  <a:cubicBezTo>
                    <a:pt x="379952" y="615982"/>
                    <a:pt x="112395" y="753904"/>
                    <a:pt x="0" y="820388"/>
                  </a:cubicBezTo>
                  <a:lnTo>
                    <a:pt x="0" y="0"/>
                  </a:lnTo>
                  <a:cubicBezTo>
                    <a:pt x="134112" y="65246"/>
                    <a:pt x="393001" y="169450"/>
                    <a:pt x="733997" y="171355"/>
                  </a:cubicBezTo>
                  <a:cubicBezTo>
                    <a:pt x="1085183" y="173260"/>
                    <a:pt x="1351598" y="65723"/>
                    <a:pt x="1486472" y="0"/>
                  </a:cubicBezTo>
                  <a:lnTo>
                    <a:pt x="1486472" y="82038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 name="Google Shape;49;p12"/>
            <p:cNvSpPr/>
            <p:nvPr/>
          </p:nvSpPr>
          <p:spPr>
            <a:xfrm flipH="1">
              <a:off x="7819254" y="1478536"/>
              <a:ext cx="2186400" cy="2186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
          <p:nvSpPr>
            <p:cNvPr id="50" name="Google Shape;50;p12"/>
            <p:cNvSpPr/>
            <p:nvPr/>
          </p:nvSpPr>
          <p:spPr>
            <a:xfrm flipH="1">
              <a:off x="6585862" y="510278"/>
              <a:ext cx="1324200" cy="13242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
          <p:nvSpPr>
            <p:cNvPr id="51" name="Google Shape;51;p12"/>
            <p:cNvSpPr/>
            <p:nvPr/>
          </p:nvSpPr>
          <p:spPr>
            <a:xfrm flipH="1">
              <a:off x="5903753" y="1899780"/>
              <a:ext cx="1324200" cy="13242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
          <p:nvSpPr>
            <p:cNvPr id="52" name="Google Shape;52;p12"/>
            <p:cNvSpPr/>
            <p:nvPr/>
          </p:nvSpPr>
          <p:spPr>
            <a:xfrm flipH="1">
              <a:off x="6585862" y="3309022"/>
              <a:ext cx="1324200" cy="13242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
          <p:nvSpPr>
            <p:cNvPr id="53" name="Google Shape;53;p12"/>
            <p:cNvSpPr/>
            <p:nvPr/>
          </p:nvSpPr>
          <p:spPr>
            <a:xfrm flipH="1">
              <a:off x="6831434" y="755804"/>
              <a:ext cx="833100" cy="8331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4" name="Google Shape;54;p12"/>
            <p:cNvSpPr/>
            <p:nvPr/>
          </p:nvSpPr>
          <p:spPr>
            <a:xfrm flipH="1">
              <a:off x="6149326" y="2155183"/>
              <a:ext cx="833100" cy="8331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5" name="Google Shape;55;p12"/>
            <p:cNvSpPr/>
            <p:nvPr/>
          </p:nvSpPr>
          <p:spPr>
            <a:xfrm flipH="1">
              <a:off x="6831434" y="3554563"/>
              <a:ext cx="833100" cy="8331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6" name="Google Shape;56;p12"/>
          <p:cNvGrpSpPr/>
          <p:nvPr/>
        </p:nvGrpSpPr>
        <p:grpSpPr>
          <a:xfrm>
            <a:off x="7033094" y="957489"/>
            <a:ext cx="429766" cy="429751"/>
            <a:chOff x="4001438" y="4014390"/>
            <a:chExt cx="432621" cy="432693"/>
          </a:xfrm>
        </p:grpSpPr>
        <p:sp>
          <p:nvSpPr>
            <p:cNvPr id="57" name="Google Shape;57;p12"/>
            <p:cNvSpPr/>
            <p:nvPr/>
          </p:nvSpPr>
          <p:spPr>
            <a:xfrm>
              <a:off x="4014664" y="4218849"/>
              <a:ext cx="154040" cy="228154"/>
            </a:xfrm>
            <a:custGeom>
              <a:avLst/>
              <a:gdLst/>
              <a:ahLst/>
              <a:cxnLst/>
              <a:rect l="l" t="t" r="r" b="b"/>
              <a:pathLst>
                <a:path w="249457" h="369480" extrusionOk="0">
                  <a:moveTo>
                    <a:pt x="236277" y="34339"/>
                  </a:moveTo>
                  <a:lnTo>
                    <a:pt x="149305" y="1336"/>
                  </a:lnTo>
                  <a:cubicBezTo>
                    <a:pt x="144192" y="-605"/>
                    <a:pt x="138562" y="-411"/>
                    <a:pt x="133580" y="1789"/>
                  </a:cubicBezTo>
                  <a:cubicBezTo>
                    <a:pt x="128597" y="3989"/>
                    <a:pt x="124714" y="8131"/>
                    <a:pt x="122837" y="13243"/>
                  </a:cubicBezTo>
                  <a:lnTo>
                    <a:pt x="1762" y="332401"/>
                  </a:lnTo>
                  <a:cubicBezTo>
                    <a:pt x="-1409" y="340813"/>
                    <a:pt x="-244" y="350261"/>
                    <a:pt x="4803" y="357638"/>
                  </a:cubicBezTo>
                  <a:cubicBezTo>
                    <a:pt x="9916" y="365015"/>
                    <a:pt x="18328" y="369481"/>
                    <a:pt x="27323" y="369481"/>
                  </a:cubicBezTo>
                  <a:lnTo>
                    <a:pt x="112160" y="369481"/>
                  </a:lnTo>
                  <a:cubicBezTo>
                    <a:pt x="123485" y="369481"/>
                    <a:pt x="133709" y="362362"/>
                    <a:pt x="137721" y="351814"/>
                  </a:cubicBezTo>
                  <a:lnTo>
                    <a:pt x="248119" y="60742"/>
                  </a:lnTo>
                  <a:cubicBezTo>
                    <a:pt x="252131" y="50129"/>
                    <a:pt x="246825" y="38286"/>
                    <a:pt x="236212" y="34274"/>
                  </a:cubicBezTo>
                  <a:lnTo>
                    <a:pt x="236212" y="3427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12"/>
            <p:cNvSpPr/>
            <p:nvPr/>
          </p:nvSpPr>
          <p:spPr>
            <a:xfrm>
              <a:off x="4266793" y="4218875"/>
              <a:ext cx="154068" cy="228208"/>
            </a:xfrm>
            <a:custGeom>
              <a:avLst/>
              <a:gdLst/>
              <a:ahLst/>
              <a:cxnLst/>
              <a:rect l="l" t="t" r="r" b="b"/>
              <a:pathLst>
                <a:path w="249503" h="369567" extrusionOk="0">
                  <a:moveTo>
                    <a:pt x="247761" y="332423"/>
                  </a:moveTo>
                  <a:lnTo>
                    <a:pt x="126685" y="13265"/>
                  </a:lnTo>
                  <a:cubicBezTo>
                    <a:pt x="124744" y="8153"/>
                    <a:pt x="120861" y="4076"/>
                    <a:pt x="115943" y="1811"/>
                  </a:cubicBezTo>
                  <a:cubicBezTo>
                    <a:pt x="110960" y="-453"/>
                    <a:pt x="105330" y="-583"/>
                    <a:pt x="100218" y="1358"/>
                  </a:cubicBezTo>
                  <a:lnTo>
                    <a:pt x="13245" y="34361"/>
                  </a:lnTo>
                  <a:cubicBezTo>
                    <a:pt x="2633" y="38374"/>
                    <a:pt x="-2673" y="50216"/>
                    <a:pt x="1339" y="60828"/>
                  </a:cubicBezTo>
                  <a:lnTo>
                    <a:pt x="111737" y="351902"/>
                  </a:lnTo>
                  <a:cubicBezTo>
                    <a:pt x="115749" y="362449"/>
                    <a:pt x="126038" y="369568"/>
                    <a:pt x="137298" y="369568"/>
                  </a:cubicBezTo>
                  <a:lnTo>
                    <a:pt x="222135" y="369568"/>
                  </a:lnTo>
                  <a:cubicBezTo>
                    <a:pt x="231130" y="369568"/>
                    <a:pt x="239542" y="365167"/>
                    <a:pt x="244654" y="357725"/>
                  </a:cubicBezTo>
                  <a:cubicBezTo>
                    <a:pt x="249767" y="350348"/>
                    <a:pt x="250932" y="340901"/>
                    <a:pt x="247696" y="332488"/>
                  </a:cubicBezTo>
                  <a:lnTo>
                    <a:pt x="247696" y="33248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 name="Google Shape;59;p12"/>
            <p:cNvSpPr/>
            <p:nvPr/>
          </p:nvSpPr>
          <p:spPr>
            <a:xfrm>
              <a:off x="4023870" y="4014430"/>
              <a:ext cx="209027" cy="250585"/>
            </a:xfrm>
            <a:custGeom>
              <a:avLst/>
              <a:gdLst/>
              <a:ahLst/>
              <a:cxnLst/>
              <a:rect l="l" t="t" r="r" b="b"/>
              <a:pathLst>
                <a:path w="338506" h="405806" extrusionOk="0">
                  <a:moveTo>
                    <a:pt x="313916" y="0"/>
                  </a:moveTo>
                  <a:lnTo>
                    <a:pt x="338507" y="161391"/>
                  </a:lnTo>
                  <a:lnTo>
                    <a:pt x="313916" y="405806"/>
                  </a:lnTo>
                  <a:lnTo>
                    <a:pt x="20514" y="405806"/>
                  </a:lnTo>
                  <a:cubicBezTo>
                    <a:pt x="9189" y="405806"/>
                    <a:pt x="0" y="396618"/>
                    <a:pt x="0" y="385293"/>
                  </a:cubicBezTo>
                  <a:lnTo>
                    <a:pt x="0" y="27373"/>
                  </a:lnTo>
                  <a:cubicBezTo>
                    <a:pt x="0" y="12295"/>
                    <a:pt x="12295" y="0"/>
                    <a:pt x="27373" y="0"/>
                  </a:cubicBezTo>
                  <a:lnTo>
                    <a:pt x="31391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 name="Google Shape;60;p12"/>
            <p:cNvSpPr/>
            <p:nvPr/>
          </p:nvSpPr>
          <p:spPr>
            <a:xfrm>
              <a:off x="4217838" y="4014390"/>
              <a:ext cx="193843" cy="250585"/>
            </a:xfrm>
            <a:custGeom>
              <a:avLst/>
              <a:gdLst/>
              <a:ahLst/>
              <a:cxnLst/>
              <a:rect l="l" t="t" r="r" b="b"/>
              <a:pathLst>
                <a:path w="313916" h="405806" extrusionOk="0">
                  <a:moveTo>
                    <a:pt x="313916" y="27373"/>
                  </a:moveTo>
                  <a:lnTo>
                    <a:pt x="313916" y="385293"/>
                  </a:lnTo>
                  <a:cubicBezTo>
                    <a:pt x="313916" y="396618"/>
                    <a:pt x="304727" y="405807"/>
                    <a:pt x="293403" y="405807"/>
                  </a:cubicBezTo>
                  <a:lnTo>
                    <a:pt x="0" y="405807"/>
                  </a:lnTo>
                  <a:lnTo>
                    <a:pt x="0" y="0"/>
                  </a:lnTo>
                  <a:lnTo>
                    <a:pt x="286543" y="0"/>
                  </a:lnTo>
                  <a:cubicBezTo>
                    <a:pt x="301621" y="0"/>
                    <a:pt x="313916" y="12295"/>
                    <a:pt x="313916" y="27373"/>
                  </a:cubicBezTo>
                  <a:lnTo>
                    <a:pt x="313916" y="273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12"/>
            <p:cNvSpPr/>
            <p:nvPr/>
          </p:nvSpPr>
          <p:spPr>
            <a:xfrm>
              <a:off x="4217838" y="4176730"/>
              <a:ext cx="147810" cy="88390"/>
            </a:xfrm>
            <a:custGeom>
              <a:avLst/>
              <a:gdLst/>
              <a:ahLst/>
              <a:cxnLst/>
              <a:rect l="l" t="t" r="r" b="b"/>
              <a:pathLst>
                <a:path w="239368" h="143142" extrusionOk="0">
                  <a:moveTo>
                    <a:pt x="218855" y="143142"/>
                  </a:moveTo>
                  <a:lnTo>
                    <a:pt x="20513" y="143142"/>
                  </a:lnTo>
                  <a:cubicBezTo>
                    <a:pt x="9189" y="143142"/>
                    <a:pt x="0" y="133953"/>
                    <a:pt x="0" y="122629"/>
                  </a:cubicBezTo>
                  <a:lnTo>
                    <a:pt x="0" y="40121"/>
                  </a:lnTo>
                  <a:cubicBezTo>
                    <a:pt x="0" y="17990"/>
                    <a:pt x="17990" y="0"/>
                    <a:pt x="40121" y="0"/>
                  </a:cubicBezTo>
                  <a:lnTo>
                    <a:pt x="199247" y="0"/>
                  </a:lnTo>
                  <a:cubicBezTo>
                    <a:pt x="221379" y="0"/>
                    <a:pt x="239368" y="17990"/>
                    <a:pt x="239368" y="40121"/>
                  </a:cubicBezTo>
                  <a:lnTo>
                    <a:pt x="239368" y="122629"/>
                  </a:lnTo>
                  <a:cubicBezTo>
                    <a:pt x="239368" y="133953"/>
                    <a:pt x="230179" y="143142"/>
                    <a:pt x="218855" y="143142"/>
                  </a:cubicBezTo>
                  <a:lnTo>
                    <a:pt x="218855" y="14314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12"/>
            <p:cNvSpPr/>
            <p:nvPr/>
          </p:nvSpPr>
          <p:spPr>
            <a:xfrm>
              <a:off x="4001438" y="4239787"/>
              <a:ext cx="232324" cy="85473"/>
            </a:xfrm>
            <a:custGeom>
              <a:avLst/>
              <a:gdLst/>
              <a:ahLst/>
              <a:cxnLst/>
              <a:rect l="l" t="t" r="r" b="b"/>
              <a:pathLst>
                <a:path w="376233" h="138418" extrusionOk="0">
                  <a:moveTo>
                    <a:pt x="350219" y="65"/>
                  </a:moveTo>
                  <a:lnTo>
                    <a:pt x="376234" y="79854"/>
                  </a:lnTo>
                  <a:lnTo>
                    <a:pt x="350219" y="138418"/>
                  </a:lnTo>
                  <a:lnTo>
                    <a:pt x="27373" y="138418"/>
                  </a:lnTo>
                  <a:cubicBezTo>
                    <a:pt x="12295" y="138418"/>
                    <a:pt x="0" y="126123"/>
                    <a:pt x="0" y="111045"/>
                  </a:cubicBezTo>
                  <a:lnTo>
                    <a:pt x="0" y="27373"/>
                  </a:lnTo>
                  <a:cubicBezTo>
                    <a:pt x="0" y="12295"/>
                    <a:pt x="12295" y="0"/>
                    <a:pt x="27373" y="0"/>
                  </a:cubicBezTo>
                  <a:lnTo>
                    <a:pt x="350219"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 name="Google Shape;63;p12"/>
            <p:cNvSpPr/>
            <p:nvPr/>
          </p:nvSpPr>
          <p:spPr>
            <a:xfrm>
              <a:off x="4217799" y="4239827"/>
              <a:ext cx="216260" cy="85433"/>
            </a:xfrm>
            <a:custGeom>
              <a:avLst/>
              <a:gdLst/>
              <a:ahLst/>
              <a:cxnLst/>
              <a:rect l="l" t="t" r="r" b="b"/>
              <a:pathLst>
                <a:path w="350219" h="138353" extrusionOk="0">
                  <a:moveTo>
                    <a:pt x="350219" y="27308"/>
                  </a:moveTo>
                  <a:lnTo>
                    <a:pt x="350219" y="110980"/>
                  </a:lnTo>
                  <a:cubicBezTo>
                    <a:pt x="350219" y="126058"/>
                    <a:pt x="337924" y="138354"/>
                    <a:pt x="322846" y="138354"/>
                  </a:cubicBezTo>
                  <a:lnTo>
                    <a:pt x="0" y="138354"/>
                  </a:lnTo>
                  <a:lnTo>
                    <a:pt x="0" y="0"/>
                  </a:lnTo>
                  <a:lnTo>
                    <a:pt x="322846" y="0"/>
                  </a:lnTo>
                  <a:cubicBezTo>
                    <a:pt x="337924" y="0"/>
                    <a:pt x="350219" y="12295"/>
                    <a:pt x="350219" y="27373"/>
                  </a:cubicBezTo>
                  <a:lnTo>
                    <a:pt x="350219" y="273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4" name="Google Shape;64;p12"/>
          <p:cNvGrpSpPr/>
          <p:nvPr/>
        </p:nvGrpSpPr>
        <p:grpSpPr>
          <a:xfrm>
            <a:off x="6350971" y="2356874"/>
            <a:ext cx="429778" cy="429773"/>
            <a:chOff x="6138224" y="4014380"/>
            <a:chExt cx="432721" cy="432803"/>
          </a:xfrm>
        </p:grpSpPr>
        <p:grpSp>
          <p:nvGrpSpPr>
            <p:cNvPr id="65" name="Google Shape;65;p12"/>
            <p:cNvGrpSpPr/>
            <p:nvPr/>
          </p:nvGrpSpPr>
          <p:grpSpPr>
            <a:xfrm>
              <a:off x="6417632" y="4014380"/>
              <a:ext cx="153313" cy="153393"/>
              <a:chOff x="9238706" y="5397551"/>
              <a:chExt cx="248120" cy="248249"/>
            </a:xfrm>
          </p:grpSpPr>
          <p:sp>
            <p:nvSpPr>
              <p:cNvPr id="66" name="Google Shape;66;p12"/>
              <p:cNvSpPr/>
              <p:nvPr/>
            </p:nvSpPr>
            <p:spPr>
              <a:xfrm>
                <a:off x="9238706" y="5397551"/>
                <a:ext cx="194458" cy="175643"/>
              </a:xfrm>
              <a:custGeom>
                <a:avLst/>
                <a:gdLst/>
                <a:ahLst/>
                <a:cxnLst/>
                <a:rect l="l" t="t" r="r" b="b"/>
                <a:pathLst>
                  <a:path w="194458" h="175643" extrusionOk="0">
                    <a:moveTo>
                      <a:pt x="194458" y="54244"/>
                    </a:moveTo>
                    <a:lnTo>
                      <a:pt x="159190" y="18977"/>
                    </a:lnTo>
                    <a:cubicBezTo>
                      <a:pt x="133888" y="-6326"/>
                      <a:pt x="92732" y="-6326"/>
                      <a:pt x="67494" y="18977"/>
                    </a:cubicBezTo>
                    <a:lnTo>
                      <a:pt x="0" y="86471"/>
                    </a:lnTo>
                    <a:lnTo>
                      <a:pt x="89173" y="175644"/>
                    </a:lnTo>
                    <a:lnTo>
                      <a:pt x="194458" y="542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12"/>
              <p:cNvSpPr/>
              <p:nvPr/>
            </p:nvSpPr>
            <p:spPr>
              <a:xfrm>
                <a:off x="9319725" y="5451795"/>
                <a:ext cx="167101" cy="194005"/>
              </a:xfrm>
              <a:custGeom>
                <a:avLst/>
                <a:gdLst/>
                <a:ahLst/>
                <a:cxnLst/>
                <a:rect l="l" t="t" r="r" b="b"/>
                <a:pathLst>
                  <a:path w="167101" h="194005" extrusionOk="0">
                    <a:moveTo>
                      <a:pt x="148189" y="34815"/>
                    </a:moveTo>
                    <a:lnTo>
                      <a:pt x="113375" y="0"/>
                    </a:lnTo>
                    <a:lnTo>
                      <a:pt x="0" y="113375"/>
                    </a:lnTo>
                    <a:lnTo>
                      <a:pt x="80630" y="194005"/>
                    </a:lnTo>
                    <a:lnTo>
                      <a:pt x="148125" y="126511"/>
                    </a:lnTo>
                    <a:cubicBezTo>
                      <a:pt x="173427" y="101209"/>
                      <a:pt x="173427" y="60052"/>
                      <a:pt x="148125" y="34815"/>
                    </a:cubicBezTo>
                    <a:lnTo>
                      <a:pt x="148125" y="3481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8" name="Google Shape;68;p12"/>
            <p:cNvSpPr/>
            <p:nvPr/>
          </p:nvSpPr>
          <p:spPr>
            <a:xfrm>
              <a:off x="6180118" y="4067850"/>
              <a:ext cx="288307" cy="286469"/>
            </a:xfrm>
            <a:custGeom>
              <a:avLst/>
              <a:gdLst/>
              <a:ahLst/>
              <a:cxnLst/>
              <a:rect l="l" t="t" r="r" b="b"/>
              <a:pathLst>
                <a:path w="466894" h="463917" extrusionOk="0">
                  <a:moveTo>
                    <a:pt x="465471" y="81083"/>
                  </a:moveTo>
                  <a:lnTo>
                    <a:pt x="384387" y="0"/>
                  </a:lnTo>
                  <a:cubicBezTo>
                    <a:pt x="-18767" y="403153"/>
                    <a:pt x="24137" y="353261"/>
                    <a:pt x="0" y="403606"/>
                  </a:cubicBezTo>
                  <a:cubicBezTo>
                    <a:pt x="23490" y="399336"/>
                    <a:pt x="48599" y="406324"/>
                    <a:pt x="66782" y="424508"/>
                  </a:cubicBezTo>
                  <a:cubicBezTo>
                    <a:pt x="76877" y="434603"/>
                    <a:pt x="83478" y="446769"/>
                    <a:pt x="86649" y="459647"/>
                  </a:cubicBezTo>
                  <a:cubicBezTo>
                    <a:pt x="86714" y="459647"/>
                    <a:pt x="86843" y="459647"/>
                    <a:pt x="86908" y="459711"/>
                  </a:cubicBezTo>
                  <a:cubicBezTo>
                    <a:pt x="86908" y="459711"/>
                    <a:pt x="86973" y="459711"/>
                    <a:pt x="87037" y="459711"/>
                  </a:cubicBezTo>
                  <a:cubicBezTo>
                    <a:pt x="91114" y="460747"/>
                    <a:pt x="95191" y="462106"/>
                    <a:pt x="99074" y="463918"/>
                  </a:cubicBezTo>
                  <a:lnTo>
                    <a:pt x="316311" y="270495"/>
                  </a:lnTo>
                  <a:lnTo>
                    <a:pt x="466895" y="82507"/>
                  </a:lnTo>
                  <a:lnTo>
                    <a:pt x="465536" y="811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12"/>
            <p:cNvSpPr/>
            <p:nvPr/>
          </p:nvSpPr>
          <p:spPr>
            <a:xfrm>
              <a:off x="6233819" y="4117991"/>
              <a:ext cx="283552" cy="287149"/>
            </a:xfrm>
            <a:custGeom>
              <a:avLst/>
              <a:gdLst/>
              <a:ahLst/>
              <a:cxnLst/>
              <a:rect l="l" t="t" r="r" b="b"/>
              <a:pathLst>
                <a:path w="459193" h="465018" extrusionOk="0">
                  <a:moveTo>
                    <a:pt x="379922" y="1359"/>
                  </a:moveTo>
                  <a:lnTo>
                    <a:pt x="378563" y="0"/>
                  </a:lnTo>
                  <a:lnTo>
                    <a:pt x="0" y="378563"/>
                  </a:lnTo>
                  <a:cubicBezTo>
                    <a:pt x="0" y="378563"/>
                    <a:pt x="65" y="378563"/>
                    <a:pt x="129" y="378563"/>
                  </a:cubicBezTo>
                  <a:cubicBezTo>
                    <a:pt x="4206" y="379599"/>
                    <a:pt x="8282" y="380957"/>
                    <a:pt x="12166" y="382770"/>
                  </a:cubicBezTo>
                  <a:cubicBezTo>
                    <a:pt x="20384" y="386393"/>
                    <a:pt x="28085" y="391635"/>
                    <a:pt x="34815" y="398365"/>
                  </a:cubicBezTo>
                  <a:cubicBezTo>
                    <a:pt x="52934" y="416484"/>
                    <a:pt x="59923" y="441528"/>
                    <a:pt x="55717" y="465018"/>
                  </a:cubicBezTo>
                  <a:cubicBezTo>
                    <a:pt x="76877" y="454858"/>
                    <a:pt x="90078" y="449811"/>
                    <a:pt x="105739" y="434151"/>
                  </a:cubicBezTo>
                  <a:lnTo>
                    <a:pt x="459194" y="80696"/>
                  </a:lnTo>
                  <a:lnTo>
                    <a:pt x="379922" y="14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12"/>
            <p:cNvSpPr/>
            <p:nvPr/>
          </p:nvSpPr>
          <p:spPr>
            <a:xfrm>
              <a:off x="6384348" y="4035087"/>
              <a:ext cx="114299" cy="114299"/>
            </a:xfrm>
            <a:custGeom>
              <a:avLst/>
              <a:gdLst/>
              <a:ahLst/>
              <a:cxnLst/>
              <a:rect l="l" t="t" r="r" b="b"/>
              <a:pathLst>
                <a:path w="185100" h="185100" extrusionOk="0">
                  <a:moveTo>
                    <a:pt x="111459" y="10379"/>
                  </a:moveTo>
                  <a:lnTo>
                    <a:pt x="185101" y="84021"/>
                  </a:lnTo>
                  <a:lnTo>
                    <a:pt x="146339" y="164846"/>
                  </a:lnTo>
                  <a:lnTo>
                    <a:pt x="83957" y="185100"/>
                  </a:lnTo>
                  <a:lnTo>
                    <a:pt x="10315" y="111459"/>
                  </a:lnTo>
                  <a:cubicBezTo>
                    <a:pt x="7726" y="108870"/>
                    <a:pt x="5591" y="105893"/>
                    <a:pt x="3973" y="102787"/>
                  </a:cubicBezTo>
                  <a:cubicBezTo>
                    <a:pt x="-2952" y="89457"/>
                    <a:pt x="-816" y="72632"/>
                    <a:pt x="10315" y="61501"/>
                  </a:cubicBezTo>
                  <a:lnTo>
                    <a:pt x="61501" y="10315"/>
                  </a:lnTo>
                  <a:cubicBezTo>
                    <a:pt x="72632" y="-816"/>
                    <a:pt x="89457" y="-2952"/>
                    <a:pt x="102787" y="3973"/>
                  </a:cubicBezTo>
                  <a:cubicBezTo>
                    <a:pt x="105894" y="5590"/>
                    <a:pt x="108806" y="7726"/>
                    <a:pt x="111459" y="10315"/>
                  </a:cubicBezTo>
                  <a:lnTo>
                    <a:pt x="111459" y="1031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12"/>
            <p:cNvSpPr/>
            <p:nvPr/>
          </p:nvSpPr>
          <p:spPr>
            <a:xfrm>
              <a:off x="6436225" y="4087003"/>
              <a:ext cx="113979" cy="113980"/>
            </a:xfrm>
            <a:custGeom>
              <a:avLst/>
              <a:gdLst/>
              <a:ahLst/>
              <a:cxnLst/>
              <a:rect l="l" t="t" r="r" b="b"/>
              <a:pathLst>
                <a:path w="184582" h="184583" extrusionOk="0">
                  <a:moveTo>
                    <a:pt x="174268" y="123082"/>
                  </a:moveTo>
                  <a:lnTo>
                    <a:pt x="123081" y="174268"/>
                  </a:lnTo>
                  <a:cubicBezTo>
                    <a:pt x="111951" y="185399"/>
                    <a:pt x="95126" y="187535"/>
                    <a:pt x="81796" y="180610"/>
                  </a:cubicBezTo>
                  <a:cubicBezTo>
                    <a:pt x="78689" y="178993"/>
                    <a:pt x="75777" y="176857"/>
                    <a:pt x="73124" y="174268"/>
                  </a:cubicBezTo>
                  <a:lnTo>
                    <a:pt x="0" y="101144"/>
                  </a:lnTo>
                  <a:lnTo>
                    <a:pt x="101144" y="0"/>
                  </a:lnTo>
                  <a:lnTo>
                    <a:pt x="174268" y="73124"/>
                  </a:lnTo>
                  <a:cubicBezTo>
                    <a:pt x="176857" y="75713"/>
                    <a:pt x="178992" y="78690"/>
                    <a:pt x="180610" y="81796"/>
                  </a:cubicBezTo>
                  <a:cubicBezTo>
                    <a:pt x="187534" y="95126"/>
                    <a:pt x="185398" y="111951"/>
                    <a:pt x="174268" y="123082"/>
                  </a:cubicBezTo>
                  <a:lnTo>
                    <a:pt x="174268" y="12308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 name="Google Shape;72;p12"/>
            <p:cNvSpPr/>
            <p:nvPr/>
          </p:nvSpPr>
          <p:spPr>
            <a:xfrm>
              <a:off x="6163365" y="4301455"/>
              <a:ext cx="89309" cy="89818"/>
            </a:xfrm>
            <a:custGeom>
              <a:avLst/>
              <a:gdLst/>
              <a:ahLst/>
              <a:cxnLst/>
              <a:rect l="l" t="t" r="r" b="b"/>
              <a:pathLst>
                <a:path w="144630" h="145455" extrusionOk="0">
                  <a:moveTo>
                    <a:pt x="144630" y="50977"/>
                  </a:moveTo>
                  <a:cubicBezTo>
                    <a:pt x="144630" y="50977"/>
                    <a:pt x="144371" y="50977"/>
                    <a:pt x="144242" y="50912"/>
                  </a:cubicBezTo>
                  <a:cubicBezTo>
                    <a:pt x="141395" y="39458"/>
                    <a:pt x="135571" y="28587"/>
                    <a:pt x="126576" y="19656"/>
                  </a:cubicBezTo>
                  <a:cubicBezTo>
                    <a:pt x="109104" y="2184"/>
                    <a:pt x="84448" y="-3640"/>
                    <a:pt x="62188" y="2184"/>
                  </a:cubicBezTo>
                  <a:lnTo>
                    <a:pt x="35850" y="6973"/>
                  </a:lnTo>
                  <a:lnTo>
                    <a:pt x="0" y="81779"/>
                  </a:lnTo>
                  <a:lnTo>
                    <a:pt x="49892" y="145197"/>
                  </a:lnTo>
                  <a:lnTo>
                    <a:pt x="50152" y="145456"/>
                  </a:lnTo>
                  <a:lnTo>
                    <a:pt x="113116" y="134260"/>
                  </a:lnTo>
                  <a:lnTo>
                    <a:pt x="144566" y="510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 name="Google Shape;73;p12"/>
            <p:cNvSpPr/>
            <p:nvPr/>
          </p:nvSpPr>
          <p:spPr>
            <a:xfrm>
              <a:off x="6194393" y="4332953"/>
              <a:ext cx="89499" cy="88950"/>
            </a:xfrm>
            <a:custGeom>
              <a:avLst/>
              <a:gdLst/>
              <a:ahLst/>
              <a:cxnLst/>
              <a:rect l="l" t="t" r="r" b="b"/>
              <a:pathLst>
                <a:path w="144938" h="144048" extrusionOk="0">
                  <a:moveTo>
                    <a:pt x="142754" y="81925"/>
                  </a:moveTo>
                  <a:cubicBezTo>
                    <a:pt x="148578" y="59664"/>
                    <a:pt x="142754" y="35009"/>
                    <a:pt x="125282" y="17537"/>
                  </a:cubicBezTo>
                  <a:cubicBezTo>
                    <a:pt x="116417" y="8672"/>
                    <a:pt x="105739" y="2847"/>
                    <a:pt x="94415" y="0"/>
                  </a:cubicBezTo>
                  <a:lnTo>
                    <a:pt x="0" y="94414"/>
                  </a:lnTo>
                  <a:lnTo>
                    <a:pt x="63159" y="144048"/>
                  </a:lnTo>
                  <a:lnTo>
                    <a:pt x="134989" y="109622"/>
                  </a:lnTo>
                  <a:lnTo>
                    <a:pt x="142754" y="8186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12"/>
            <p:cNvSpPr/>
            <p:nvPr/>
          </p:nvSpPr>
          <p:spPr>
            <a:xfrm>
              <a:off x="6138224" y="4351986"/>
              <a:ext cx="66522" cy="84754"/>
            </a:xfrm>
            <a:custGeom>
              <a:avLst/>
              <a:gdLst/>
              <a:ahLst/>
              <a:cxnLst/>
              <a:rect l="l" t="t" r="r" b="b"/>
              <a:pathLst>
                <a:path w="107728" h="137253" extrusionOk="0">
                  <a:moveTo>
                    <a:pt x="107663" y="46851"/>
                  </a:moveTo>
                  <a:lnTo>
                    <a:pt x="93362" y="100303"/>
                  </a:lnTo>
                  <a:lnTo>
                    <a:pt x="17261" y="137254"/>
                  </a:lnTo>
                  <a:lnTo>
                    <a:pt x="17002" y="136994"/>
                  </a:lnTo>
                  <a:cubicBezTo>
                    <a:pt x="2895" y="122887"/>
                    <a:pt x="-2929" y="102827"/>
                    <a:pt x="1407" y="83349"/>
                  </a:cubicBezTo>
                  <a:cubicBezTo>
                    <a:pt x="1730" y="81796"/>
                    <a:pt x="2248" y="80372"/>
                    <a:pt x="2960" y="78948"/>
                  </a:cubicBezTo>
                  <a:lnTo>
                    <a:pt x="40816" y="0"/>
                  </a:lnTo>
                  <a:cubicBezTo>
                    <a:pt x="64954" y="11195"/>
                    <a:pt x="87538" y="26726"/>
                    <a:pt x="107469" y="46592"/>
                  </a:cubicBezTo>
                  <a:lnTo>
                    <a:pt x="107728" y="468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12"/>
            <p:cNvSpPr/>
            <p:nvPr/>
          </p:nvSpPr>
          <p:spPr>
            <a:xfrm>
              <a:off x="6194418" y="4332978"/>
              <a:ext cx="89499" cy="88950"/>
            </a:xfrm>
            <a:custGeom>
              <a:avLst/>
              <a:gdLst/>
              <a:ahLst/>
              <a:cxnLst/>
              <a:rect l="l" t="t" r="r" b="b"/>
              <a:pathLst>
                <a:path w="144938" h="144048" extrusionOk="0">
                  <a:moveTo>
                    <a:pt x="142754" y="81925"/>
                  </a:moveTo>
                  <a:cubicBezTo>
                    <a:pt x="148578" y="59664"/>
                    <a:pt x="142754" y="35009"/>
                    <a:pt x="125282" y="17537"/>
                  </a:cubicBezTo>
                  <a:cubicBezTo>
                    <a:pt x="116417" y="8672"/>
                    <a:pt x="105739" y="2847"/>
                    <a:pt x="94415" y="0"/>
                  </a:cubicBezTo>
                  <a:lnTo>
                    <a:pt x="0" y="94414"/>
                  </a:lnTo>
                  <a:lnTo>
                    <a:pt x="63159" y="144048"/>
                  </a:lnTo>
                  <a:lnTo>
                    <a:pt x="134989" y="109622"/>
                  </a:lnTo>
                  <a:lnTo>
                    <a:pt x="142754" y="81860"/>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12"/>
            <p:cNvSpPr/>
            <p:nvPr/>
          </p:nvSpPr>
          <p:spPr>
            <a:xfrm>
              <a:off x="6148890" y="4380975"/>
              <a:ext cx="84473" cy="66208"/>
            </a:xfrm>
            <a:custGeom>
              <a:avLst/>
              <a:gdLst/>
              <a:ahLst/>
              <a:cxnLst/>
              <a:rect l="l" t="t" r="r" b="b"/>
              <a:pathLst>
                <a:path w="136799" h="107219" extrusionOk="0">
                  <a:moveTo>
                    <a:pt x="136800" y="66394"/>
                  </a:moveTo>
                  <a:lnTo>
                    <a:pt x="57852" y="104250"/>
                  </a:lnTo>
                  <a:cubicBezTo>
                    <a:pt x="56428" y="104898"/>
                    <a:pt x="55005" y="105415"/>
                    <a:pt x="53451" y="105803"/>
                  </a:cubicBezTo>
                  <a:cubicBezTo>
                    <a:pt x="34102" y="110139"/>
                    <a:pt x="14107" y="104380"/>
                    <a:pt x="0" y="90402"/>
                  </a:cubicBezTo>
                  <a:lnTo>
                    <a:pt x="90402" y="0"/>
                  </a:lnTo>
                  <a:cubicBezTo>
                    <a:pt x="110203" y="19867"/>
                    <a:pt x="125670" y="42386"/>
                    <a:pt x="136800" y="66459"/>
                  </a:cubicBezTo>
                  <a:lnTo>
                    <a:pt x="136800" y="664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7" name="Google Shape;77;p12"/>
          <p:cNvGrpSpPr/>
          <p:nvPr/>
        </p:nvGrpSpPr>
        <p:grpSpPr>
          <a:xfrm>
            <a:off x="7033090" y="3756248"/>
            <a:ext cx="429758" cy="429760"/>
            <a:chOff x="6850953" y="4014470"/>
            <a:chExt cx="431787" cy="432441"/>
          </a:xfrm>
        </p:grpSpPr>
        <p:sp>
          <p:nvSpPr>
            <p:cNvPr id="78" name="Google Shape;78;p12"/>
            <p:cNvSpPr/>
            <p:nvPr/>
          </p:nvSpPr>
          <p:spPr>
            <a:xfrm>
              <a:off x="7229133" y="4074128"/>
              <a:ext cx="25334" cy="372781"/>
            </a:xfrm>
            <a:custGeom>
              <a:avLst/>
              <a:gdLst/>
              <a:ahLst/>
              <a:cxnLst/>
              <a:rect l="l" t="t" r="r" b="b"/>
              <a:pathLst>
                <a:path w="41027" h="603694" extrusionOk="0">
                  <a:moveTo>
                    <a:pt x="20514" y="0"/>
                  </a:moveTo>
                  <a:cubicBezTo>
                    <a:pt x="9189" y="0"/>
                    <a:pt x="0" y="9189"/>
                    <a:pt x="0" y="20513"/>
                  </a:cubicBezTo>
                  <a:lnTo>
                    <a:pt x="0" y="583181"/>
                  </a:lnTo>
                  <a:cubicBezTo>
                    <a:pt x="0" y="594506"/>
                    <a:pt x="9189" y="603695"/>
                    <a:pt x="20514" y="603695"/>
                  </a:cubicBezTo>
                  <a:cubicBezTo>
                    <a:pt x="31838" y="603695"/>
                    <a:pt x="41028" y="594506"/>
                    <a:pt x="41028" y="583181"/>
                  </a:cubicBezTo>
                  <a:lnTo>
                    <a:pt x="41028" y="20513"/>
                  </a:lnTo>
                  <a:cubicBezTo>
                    <a:pt x="41028" y="9189"/>
                    <a:pt x="31838" y="0"/>
                    <a:pt x="20514" y="0"/>
                  </a:cubicBezTo>
                  <a:lnTo>
                    <a:pt x="2051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12"/>
            <p:cNvSpPr/>
            <p:nvPr/>
          </p:nvSpPr>
          <p:spPr>
            <a:xfrm>
              <a:off x="6931123" y="4014470"/>
              <a:ext cx="76562" cy="432441"/>
            </a:xfrm>
            <a:custGeom>
              <a:avLst/>
              <a:gdLst/>
              <a:ahLst/>
              <a:cxnLst/>
              <a:rect l="l" t="t" r="r" b="b"/>
              <a:pathLst>
                <a:path w="123987" h="700309" extrusionOk="0">
                  <a:moveTo>
                    <a:pt x="89820" y="700309"/>
                  </a:moveTo>
                  <a:lnTo>
                    <a:pt x="34168" y="700309"/>
                  </a:lnTo>
                  <a:cubicBezTo>
                    <a:pt x="15337" y="700309"/>
                    <a:pt x="0" y="684973"/>
                    <a:pt x="0" y="666142"/>
                  </a:cubicBezTo>
                  <a:lnTo>
                    <a:pt x="0" y="34168"/>
                  </a:lnTo>
                  <a:cubicBezTo>
                    <a:pt x="0" y="15337"/>
                    <a:pt x="15337" y="0"/>
                    <a:pt x="34168" y="0"/>
                  </a:cubicBezTo>
                  <a:lnTo>
                    <a:pt x="89820" y="0"/>
                  </a:lnTo>
                  <a:cubicBezTo>
                    <a:pt x="108651" y="0"/>
                    <a:pt x="123988" y="15337"/>
                    <a:pt x="123988" y="34168"/>
                  </a:cubicBezTo>
                  <a:lnTo>
                    <a:pt x="123988" y="666142"/>
                  </a:lnTo>
                  <a:cubicBezTo>
                    <a:pt x="123988" y="684973"/>
                    <a:pt x="108651" y="700309"/>
                    <a:pt x="89820" y="700309"/>
                  </a:cubicBezTo>
                  <a:lnTo>
                    <a:pt x="89820" y="7003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12"/>
            <p:cNvSpPr/>
            <p:nvPr/>
          </p:nvSpPr>
          <p:spPr>
            <a:xfrm>
              <a:off x="7036764" y="4014470"/>
              <a:ext cx="76562" cy="432441"/>
            </a:xfrm>
            <a:custGeom>
              <a:avLst/>
              <a:gdLst/>
              <a:ahLst/>
              <a:cxnLst/>
              <a:rect l="l" t="t" r="r" b="b"/>
              <a:pathLst>
                <a:path w="123987" h="700309" extrusionOk="0">
                  <a:moveTo>
                    <a:pt x="89820" y="700309"/>
                  </a:moveTo>
                  <a:lnTo>
                    <a:pt x="34168" y="700309"/>
                  </a:lnTo>
                  <a:cubicBezTo>
                    <a:pt x="15337" y="700309"/>
                    <a:pt x="0" y="684973"/>
                    <a:pt x="0" y="666142"/>
                  </a:cubicBezTo>
                  <a:lnTo>
                    <a:pt x="0" y="34168"/>
                  </a:lnTo>
                  <a:cubicBezTo>
                    <a:pt x="0" y="15337"/>
                    <a:pt x="15337" y="0"/>
                    <a:pt x="34168" y="0"/>
                  </a:cubicBezTo>
                  <a:lnTo>
                    <a:pt x="89820" y="0"/>
                  </a:lnTo>
                  <a:cubicBezTo>
                    <a:pt x="108651" y="0"/>
                    <a:pt x="123988" y="15337"/>
                    <a:pt x="123988" y="34168"/>
                  </a:cubicBezTo>
                  <a:lnTo>
                    <a:pt x="123988" y="666142"/>
                  </a:lnTo>
                  <a:cubicBezTo>
                    <a:pt x="123988" y="684973"/>
                    <a:pt x="108651" y="700309"/>
                    <a:pt x="89820" y="700309"/>
                  </a:cubicBezTo>
                  <a:lnTo>
                    <a:pt x="89820" y="70030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 name="Google Shape;81;p12"/>
            <p:cNvSpPr/>
            <p:nvPr/>
          </p:nvSpPr>
          <p:spPr>
            <a:xfrm>
              <a:off x="6892656" y="4073568"/>
              <a:ext cx="138140" cy="86152"/>
            </a:xfrm>
            <a:custGeom>
              <a:avLst/>
              <a:gdLst/>
              <a:ahLst/>
              <a:cxnLst/>
              <a:rect l="l" t="t" r="r" b="b"/>
              <a:pathLst>
                <a:path w="223708" h="139518" extrusionOk="0">
                  <a:moveTo>
                    <a:pt x="209731" y="0"/>
                  </a:moveTo>
                  <a:lnTo>
                    <a:pt x="223709" y="73901"/>
                  </a:lnTo>
                  <a:lnTo>
                    <a:pt x="209731" y="139518"/>
                  </a:lnTo>
                  <a:lnTo>
                    <a:pt x="34168" y="139518"/>
                  </a:lnTo>
                  <a:cubicBezTo>
                    <a:pt x="15273" y="139518"/>
                    <a:pt x="0" y="124182"/>
                    <a:pt x="0" y="105351"/>
                  </a:cubicBezTo>
                  <a:lnTo>
                    <a:pt x="0" y="34232"/>
                  </a:lnTo>
                  <a:cubicBezTo>
                    <a:pt x="0" y="15337"/>
                    <a:pt x="15337" y="65"/>
                    <a:pt x="34168" y="65"/>
                  </a:cubicBezTo>
                  <a:lnTo>
                    <a:pt x="209731" y="6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12"/>
            <p:cNvSpPr/>
            <p:nvPr/>
          </p:nvSpPr>
          <p:spPr>
            <a:xfrm>
              <a:off x="7022249" y="4073528"/>
              <a:ext cx="129548" cy="86152"/>
            </a:xfrm>
            <a:custGeom>
              <a:avLst/>
              <a:gdLst/>
              <a:ahLst/>
              <a:cxnLst/>
              <a:rect l="l" t="t" r="r" b="b"/>
              <a:pathLst>
                <a:path w="209795" h="139518" extrusionOk="0">
                  <a:moveTo>
                    <a:pt x="209795" y="34233"/>
                  </a:moveTo>
                  <a:lnTo>
                    <a:pt x="209795" y="105351"/>
                  </a:lnTo>
                  <a:cubicBezTo>
                    <a:pt x="209795" y="124182"/>
                    <a:pt x="194459" y="139518"/>
                    <a:pt x="175627" y="139518"/>
                  </a:cubicBezTo>
                  <a:lnTo>
                    <a:pt x="0" y="139518"/>
                  </a:lnTo>
                  <a:lnTo>
                    <a:pt x="0" y="0"/>
                  </a:lnTo>
                  <a:lnTo>
                    <a:pt x="175627" y="0"/>
                  </a:lnTo>
                  <a:cubicBezTo>
                    <a:pt x="194459" y="0"/>
                    <a:pt x="209795" y="15337"/>
                    <a:pt x="209795" y="34168"/>
                  </a:cubicBezTo>
                  <a:lnTo>
                    <a:pt x="209795" y="341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12"/>
            <p:cNvSpPr/>
            <p:nvPr/>
          </p:nvSpPr>
          <p:spPr>
            <a:xfrm>
              <a:off x="6873944" y="4187686"/>
              <a:ext cx="159398" cy="86152"/>
            </a:xfrm>
            <a:custGeom>
              <a:avLst/>
              <a:gdLst/>
              <a:ahLst/>
              <a:cxnLst/>
              <a:rect l="l" t="t" r="r" b="b"/>
              <a:pathLst>
                <a:path w="258134" h="139518" extrusionOk="0">
                  <a:moveTo>
                    <a:pt x="240015" y="0"/>
                  </a:moveTo>
                  <a:lnTo>
                    <a:pt x="258135" y="65682"/>
                  </a:lnTo>
                  <a:lnTo>
                    <a:pt x="240015" y="139518"/>
                  </a:lnTo>
                  <a:lnTo>
                    <a:pt x="34168" y="139518"/>
                  </a:lnTo>
                  <a:cubicBezTo>
                    <a:pt x="15337" y="139518"/>
                    <a:pt x="0" y="124182"/>
                    <a:pt x="0" y="105351"/>
                  </a:cubicBezTo>
                  <a:lnTo>
                    <a:pt x="0" y="34233"/>
                  </a:lnTo>
                  <a:cubicBezTo>
                    <a:pt x="0" y="15337"/>
                    <a:pt x="15337" y="65"/>
                    <a:pt x="34168" y="65"/>
                  </a:cubicBezTo>
                  <a:lnTo>
                    <a:pt x="240015" y="6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12"/>
            <p:cNvSpPr/>
            <p:nvPr/>
          </p:nvSpPr>
          <p:spPr>
            <a:xfrm>
              <a:off x="7022289" y="4187646"/>
              <a:ext cx="148209" cy="86152"/>
            </a:xfrm>
            <a:custGeom>
              <a:avLst/>
              <a:gdLst/>
              <a:ahLst/>
              <a:cxnLst/>
              <a:rect l="l" t="t" r="r" b="b"/>
              <a:pathLst>
                <a:path w="240015" h="139518" extrusionOk="0">
                  <a:moveTo>
                    <a:pt x="240015" y="34232"/>
                  </a:moveTo>
                  <a:lnTo>
                    <a:pt x="240015" y="105350"/>
                  </a:lnTo>
                  <a:cubicBezTo>
                    <a:pt x="240015" y="124182"/>
                    <a:pt x="224679" y="139518"/>
                    <a:pt x="205848" y="139518"/>
                  </a:cubicBezTo>
                  <a:lnTo>
                    <a:pt x="0" y="139518"/>
                  </a:lnTo>
                  <a:lnTo>
                    <a:pt x="0" y="0"/>
                  </a:lnTo>
                  <a:lnTo>
                    <a:pt x="205848" y="0"/>
                  </a:lnTo>
                  <a:cubicBezTo>
                    <a:pt x="224743" y="0"/>
                    <a:pt x="240015" y="15337"/>
                    <a:pt x="240015" y="34168"/>
                  </a:cubicBezTo>
                  <a:lnTo>
                    <a:pt x="240015" y="3416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 name="Google Shape;85;p12"/>
            <p:cNvSpPr/>
            <p:nvPr/>
          </p:nvSpPr>
          <p:spPr>
            <a:xfrm>
              <a:off x="6850953" y="4301804"/>
              <a:ext cx="178978" cy="86193"/>
            </a:xfrm>
            <a:custGeom>
              <a:avLst/>
              <a:gdLst/>
              <a:ahLst/>
              <a:cxnLst/>
              <a:rect l="l" t="t" r="r" b="b"/>
              <a:pathLst>
                <a:path w="289843" h="139583" extrusionOk="0">
                  <a:moveTo>
                    <a:pt x="277224" y="0"/>
                  </a:moveTo>
                  <a:lnTo>
                    <a:pt x="289844" y="69759"/>
                  </a:lnTo>
                  <a:lnTo>
                    <a:pt x="277224" y="139583"/>
                  </a:lnTo>
                  <a:lnTo>
                    <a:pt x="34168" y="139583"/>
                  </a:lnTo>
                  <a:cubicBezTo>
                    <a:pt x="15337" y="139583"/>
                    <a:pt x="0" y="124246"/>
                    <a:pt x="0" y="105415"/>
                  </a:cubicBezTo>
                  <a:lnTo>
                    <a:pt x="0" y="34297"/>
                  </a:lnTo>
                  <a:cubicBezTo>
                    <a:pt x="0" y="15466"/>
                    <a:pt x="15337" y="129"/>
                    <a:pt x="34168" y="129"/>
                  </a:cubicBezTo>
                  <a:lnTo>
                    <a:pt x="277224" y="12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 name="Google Shape;86;p12"/>
            <p:cNvSpPr/>
            <p:nvPr/>
          </p:nvSpPr>
          <p:spPr>
            <a:xfrm>
              <a:off x="7022289" y="4301804"/>
              <a:ext cx="171186" cy="86152"/>
            </a:xfrm>
            <a:custGeom>
              <a:avLst/>
              <a:gdLst/>
              <a:ahLst/>
              <a:cxnLst/>
              <a:rect l="l" t="t" r="r" b="b"/>
              <a:pathLst>
                <a:path w="277224" h="139518" extrusionOk="0">
                  <a:moveTo>
                    <a:pt x="277224" y="34232"/>
                  </a:moveTo>
                  <a:lnTo>
                    <a:pt x="277224" y="105350"/>
                  </a:lnTo>
                  <a:cubicBezTo>
                    <a:pt x="277224" y="124246"/>
                    <a:pt x="261888" y="139518"/>
                    <a:pt x="243057" y="139518"/>
                  </a:cubicBezTo>
                  <a:lnTo>
                    <a:pt x="0" y="139518"/>
                  </a:lnTo>
                  <a:lnTo>
                    <a:pt x="0" y="0"/>
                  </a:lnTo>
                  <a:lnTo>
                    <a:pt x="243057" y="0"/>
                  </a:lnTo>
                  <a:cubicBezTo>
                    <a:pt x="261888" y="0"/>
                    <a:pt x="277224" y="15337"/>
                    <a:pt x="277224" y="34168"/>
                  </a:cubicBezTo>
                  <a:lnTo>
                    <a:pt x="277224" y="341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 name="Google Shape;87;p12"/>
            <p:cNvSpPr/>
            <p:nvPr/>
          </p:nvSpPr>
          <p:spPr>
            <a:xfrm>
              <a:off x="7200824" y="4014470"/>
              <a:ext cx="81916" cy="81916"/>
            </a:xfrm>
            <a:custGeom>
              <a:avLst/>
              <a:gdLst/>
              <a:ahLst/>
              <a:cxnLst/>
              <a:rect l="l" t="t" r="r" b="b"/>
              <a:pathLst>
                <a:path w="132658" h="132658" extrusionOk="0">
                  <a:moveTo>
                    <a:pt x="132659" y="66329"/>
                  </a:moveTo>
                  <a:cubicBezTo>
                    <a:pt x="132659" y="102956"/>
                    <a:pt x="102956" y="132659"/>
                    <a:pt x="66329" y="132659"/>
                  </a:cubicBezTo>
                  <a:cubicBezTo>
                    <a:pt x="29702" y="132659"/>
                    <a:pt x="0" y="102956"/>
                    <a:pt x="0" y="66329"/>
                  </a:cubicBezTo>
                  <a:cubicBezTo>
                    <a:pt x="0" y="29702"/>
                    <a:pt x="29702" y="0"/>
                    <a:pt x="66329" y="0"/>
                  </a:cubicBezTo>
                  <a:cubicBezTo>
                    <a:pt x="102956" y="0"/>
                    <a:pt x="132659" y="29702"/>
                    <a:pt x="132659" y="66329"/>
                  </a:cubicBezTo>
                  <a:lnTo>
                    <a:pt x="132659" y="6632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 name="Google Shape;88;p12"/>
            <p:cNvSpPr/>
            <p:nvPr/>
          </p:nvSpPr>
          <p:spPr>
            <a:xfrm>
              <a:off x="7022339" y="4187709"/>
              <a:ext cx="148209" cy="86152"/>
            </a:xfrm>
            <a:custGeom>
              <a:avLst/>
              <a:gdLst/>
              <a:ahLst/>
              <a:cxnLst/>
              <a:rect l="l" t="t" r="r" b="b"/>
              <a:pathLst>
                <a:path w="240015" h="139518" extrusionOk="0">
                  <a:moveTo>
                    <a:pt x="240015" y="34232"/>
                  </a:moveTo>
                  <a:lnTo>
                    <a:pt x="240015" y="105350"/>
                  </a:lnTo>
                  <a:cubicBezTo>
                    <a:pt x="240015" y="124182"/>
                    <a:pt x="224679" y="139518"/>
                    <a:pt x="205848" y="139518"/>
                  </a:cubicBezTo>
                  <a:lnTo>
                    <a:pt x="0" y="139518"/>
                  </a:lnTo>
                  <a:lnTo>
                    <a:pt x="0" y="0"/>
                  </a:lnTo>
                  <a:lnTo>
                    <a:pt x="205848" y="0"/>
                  </a:lnTo>
                  <a:cubicBezTo>
                    <a:pt x="224743" y="0"/>
                    <a:pt x="240015" y="15337"/>
                    <a:pt x="240015" y="34168"/>
                  </a:cubicBezTo>
                  <a:lnTo>
                    <a:pt x="240015" y="34168"/>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13"/>
        <p:cNvGrpSpPr/>
        <p:nvPr/>
      </p:nvGrpSpPr>
      <p:grpSpPr>
        <a:xfrm>
          <a:off x="0" y="0"/>
          <a:ext cx="0" cy="0"/>
          <a:chOff x="0" y="0"/>
          <a:chExt cx="0" cy="0"/>
        </a:xfrm>
      </p:grpSpPr>
      <p:sp>
        <p:nvSpPr>
          <p:cNvPr id="414" name="Google Shape;414;p21"/>
          <p:cNvSpPr txBox="1">
            <a:spLocks noGrp="1"/>
          </p:cNvSpPr>
          <p:nvPr>
            <p:ph type="title"/>
          </p:nvPr>
        </p:nvSpPr>
        <p:spPr>
          <a:xfrm>
            <a:off x="419500" y="411475"/>
            <a:ext cx="8238900" cy="561600"/>
          </a:xfrm>
          <a:prstGeom prst="rect">
            <a:avLst/>
          </a:prstGeom>
          <a:noFill/>
          <a:ln>
            <a:noFill/>
          </a:ln>
        </p:spPr>
        <p:txBody>
          <a:bodyPr spcFirstLastPara="1" wrap="square" lIns="91450" tIns="91450" rIns="91450" bIns="91450" anchor="t" anchorCtr="0">
            <a:noAutofit/>
          </a:bodyPr>
          <a:lstStyle/>
          <a:p>
            <a:pPr marL="0" lvl="0" indent="0" algn="ctr" rtl="0">
              <a:lnSpc>
                <a:spcPct val="100000"/>
              </a:lnSpc>
              <a:spcBef>
                <a:spcPts val="0"/>
              </a:spcBef>
              <a:spcAft>
                <a:spcPts val="0"/>
              </a:spcAft>
              <a:buSzPts val="2400"/>
              <a:buNone/>
            </a:pPr>
            <a:r>
              <a:rPr lang="en" sz="1200"/>
              <a:t>Radiochastota spektrini boshqarish</a:t>
            </a:r>
            <a:endParaRPr/>
          </a:p>
        </p:txBody>
      </p:sp>
      <p:sp>
        <p:nvSpPr>
          <p:cNvPr id="415" name="Google Shape;415;p21"/>
          <p:cNvSpPr/>
          <p:nvPr/>
        </p:nvSpPr>
        <p:spPr>
          <a:xfrm>
            <a:off x="1250377" y="2144721"/>
            <a:ext cx="1251900" cy="1251900"/>
          </a:xfrm>
          <a:prstGeom prst="ellipse">
            <a:avLst/>
          </a:prstGeom>
          <a:solidFill>
            <a:schemeClr val="dk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grpSp>
        <p:nvGrpSpPr>
          <p:cNvPr id="416" name="Google Shape;416;p21"/>
          <p:cNvGrpSpPr/>
          <p:nvPr/>
        </p:nvGrpSpPr>
        <p:grpSpPr>
          <a:xfrm>
            <a:off x="1661655" y="2485620"/>
            <a:ext cx="429444" cy="570259"/>
            <a:chOff x="1205864" y="2574918"/>
            <a:chExt cx="325855" cy="432703"/>
          </a:xfrm>
        </p:grpSpPr>
        <p:sp>
          <p:nvSpPr>
            <p:cNvPr id="417" name="Google Shape;417;p21"/>
            <p:cNvSpPr/>
            <p:nvPr/>
          </p:nvSpPr>
          <p:spPr>
            <a:xfrm>
              <a:off x="1251768" y="2918112"/>
              <a:ext cx="84874" cy="89509"/>
            </a:xfrm>
            <a:custGeom>
              <a:avLst/>
              <a:gdLst/>
              <a:ahLst/>
              <a:cxnLst/>
              <a:rect l="l" t="t" r="r" b="b"/>
              <a:pathLst>
                <a:path w="137447" h="144954" extrusionOk="0">
                  <a:moveTo>
                    <a:pt x="116934" y="0"/>
                  </a:moveTo>
                  <a:lnTo>
                    <a:pt x="20514" y="0"/>
                  </a:lnTo>
                  <a:cubicBezTo>
                    <a:pt x="9189" y="0"/>
                    <a:pt x="0" y="9189"/>
                    <a:pt x="0" y="20514"/>
                  </a:cubicBezTo>
                  <a:lnTo>
                    <a:pt x="0" y="103474"/>
                  </a:lnTo>
                  <a:cubicBezTo>
                    <a:pt x="0" y="126382"/>
                    <a:pt x="18637" y="144954"/>
                    <a:pt x="41480" y="144954"/>
                  </a:cubicBezTo>
                  <a:lnTo>
                    <a:pt x="95967" y="144954"/>
                  </a:lnTo>
                  <a:cubicBezTo>
                    <a:pt x="118875" y="144954"/>
                    <a:pt x="137448" y="126317"/>
                    <a:pt x="137448" y="103474"/>
                  </a:cubicBezTo>
                  <a:lnTo>
                    <a:pt x="137448" y="20514"/>
                  </a:lnTo>
                  <a:cubicBezTo>
                    <a:pt x="137448" y="9189"/>
                    <a:pt x="128258" y="0"/>
                    <a:pt x="116934" y="0"/>
                  </a:cubicBezTo>
                  <a:lnTo>
                    <a:pt x="116934"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8" name="Google Shape;418;p21"/>
            <p:cNvSpPr/>
            <p:nvPr/>
          </p:nvSpPr>
          <p:spPr>
            <a:xfrm>
              <a:off x="1205864" y="2574958"/>
              <a:ext cx="183094" cy="368266"/>
            </a:xfrm>
            <a:custGeom>
              <a:avLst/>
              <a:gdLst/>
              <a:ahLst/>
              <a:cxnLst/>
              <a:rect l="l" t="t" r="r" b="b"/>
              <a:pathLst>
                <a:path w="296508" h="596382" extrusionOk="0">
                  <a:moveTo>
                    <a:pt x="263700" y="0"/>
                  </a:moveTo>
                  <a:lnTo>
                    <a:pt x="296509" y="229791"/>
                  </a:lnTo>
                  <a:lnTo>
                    <a:pt x="263700" y="596383"/>
                  </a:lnTo>
                  <a:lnTo>
                    <a:pt x="34168" y="596383"/>
                  </a:lnTo>
                  <a:cubicBezTo>
                    <a:pt x="15272" y="596383"/>
                    <a:pt x="0" y="581046"/>
                    <a:pt x="0" y="562215"/>
                  </a:cubicBezTo>
                  <a:lnTo>
                    <a:pt x="0" y="34233"/>
                  </a:lnTo>
                  <a:cubicBezTo>
                    <a:pt x="0" y="15337"/>
                    <a:pt x="15337" y="65"/>
                    <a:pt x="34168" y="65"/>
                  </a:cubicBezTo>
                  <a:lnTo>
                    <a:pt x="263700" y="6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9" name="Google Shape;419;p21"/>
            <p:cNvSpPr/>
            <p:nvPr/>
          </p:nvSpPr>
          <p:spPr>
            <a:xfrm>
              <a:off x="1368805" y="2574918"/>
              <a:ext cx="162914" cy="368266"/>
            </a:xfrm>
            <a:custGeom>
              <a:avLst/>
              <a:gdLst/>
              <a:ahLst/>
              <a:cxnLst/>
              <a:rect l="l" t="t" r="r" b="b"/>
              <a:pathLst>
                <a:path w="263829" h="596382" extrusionOk="0">
                  <a:moveTo>
                    <a:pt x="263829" y="34232"/>
                  </a:moveTo>
                  <a:lnTo>
                    <a:pt x="263829" y="562215"/>
                  </a:lnTo>
                  <a:cubicBezTo>
                    <a:pt x="263829" y="581110"/>
                    <a:pt x="248493" y="596383"/>
                    <a:pt x="229662" y="596383"/>
                  </a:cubicBezTo>
                  <a:lnTo>
                    <a:pt x="0" y="596383"/>
                  </a:lnTo>
                  <a:lnTo>
                    <a:pt x="0" y="0"/>
                  </a:lnTo>
                  <a:lnTo>
                    <a:pt x="229597" y="0"/>
                  </a:lnTo>
                  <a:cubicBezTo>
                    <a:pt x="248493" y="0"/>
                    <a:pt x="263765" y="15337"/>
                    <a:pt x="263765" y="34168"/>
                  </a:cubicBezTo>
                  <a:lnTo>
                    <a:pt x="263765" y="34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0" name="Google Shape;420;p21"/>
            <p:cNvSpPr/>
            <p:nvPr/>
          </p:nvSpPr>
          <p:spPr>
            <a:xfrm>
              <a:off x="1261044" y="2630738"/>
              <a:ext cx="119958" cy="177939"/>
            </a:xfrm>
            <a:custGeom>
              <a:avLst/>
              <a:gdLst/>
              <a:ahLst/>
              <a:cxnLst/>
              <a:rect l="l" t="t" r="r" b="b"/>
              <a:pathLst>
                <a:path w="194264" h="288160" extrusionOk="0">
                  <a:moveTo>
                    <a:pt x="174398" y="0"/>
                  </a:moveTo>
                  <a:lnTo>
                    <a:pt x="194264" y="137447"/>
                  </a:lnTo>
                  <a:lnTo>
                    <a:pt x="174398" y="288161"/>
                  </a:lnTo>
                  <a:lnTo>
                    <a:pt x="20514" y="288161"/>
                  </a:lnTo>
                  <a:cubicBezTo>
                    <a:pt x="9189" y="288161"/>
                    <a:pt x="0" y="278972"/>
                    <a:pt x="0" y="267647"/>
                  </a:cubicBezTo>
                  <a:lnTo>
                    <a:pt x="0" y="20514"/>
                  </a:lnTo>
                  <a:cubicBezTo>
                    <a:pt x="0" y="9189"/>
                    <a:pt x="9189" y="0"/>
                    <a:pt x="20514" y="0"/>
                  </a:cubicBezTo>
                  <a:lnTo>
                    <a:pt x="174398"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1" name="Google Shape;421;p21"/>
            <p:cNvSpPr/>
            <p:nvPr/>
          </p:nvSpPr>
          <p:spPr>
            <a:xfrm>
              <a:off x="1368844" y="2630738"/>
              <a:ext cx="107690" cy="177939"/>
            </a:xfrm>
            <a:custGeom>
              <a:avLst/>
              <a:gdLst/>
              <a:ahLst/>
              <a:cxnLst/>
              <a:rect l="l" t="t" r="r" b="b"/>
              <a:pathLst>
                <a:path w="174397" h="288160" extrusionOk="0">
                  <a:moveTo>
                    <a:pt x="174398" y="20514"/>
                  </a:moveTo>
                  <a:lnTo>
                    <a:pt x="174398" y="267647"/>
                  </a:lnTo>
                  <a:cubicBezTo>
                    <a:pt x="174398" y="278972"/>
                    <a:pt x="165209" y="288161"/>
                    <a:pt x="153884" y="288161"/>
                  </a:cubicBezTo>
                  <a:lnTo>
                    <a:pt x="0" y="288161"/>
                  </a:lnTo>
                  <a:lnTo>
                    <a:pt x="0" y="0"/>
                  </a:lnTo>
                  <a:lnTo>
                    <a:pt x="153884" y="0"/>
                  </a:lnTo>
                  <a:cubicBezTo>
                    <a:pt x="165209" y="0"/>
                    <a:pt x="174398" y="9189"/>
                    <a:pt x="174398" y="20514"/>
                  </a:cubicBezTo>
                  <a:lnTo>
                    <a:pt x="174398" y="2051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2" name="Google Shape;422;p21"/>
            <p:cNvSpPr/>
            <p:nvPr/>
          </p:nvSpPr>
          <p:spPr>
            <a:xfrm>
              <a:off x="1314864" y="2681439"/>
              <a:ext cx="59819" cy="25334"/>
            </a:xfrm>
            <a:custGeom>
              <a:avLst/>
              <a:gdLst/>
              <a:ahLst/>
              <a:cxnLst/>
              <a:rect l="l" t="t" r="r" b="b"/>
              <a:pathLst>
                <a:path w="96873" h="41027" extrusionOk="0">
                  <a:moveTo>
                    <a:pt x="87296" y="0"/>
                  </a:moveTo>
                  <a:lnTo>
                    <a:pt x="96873" y="20514"/>
                  </a:lnTo>
                  <a:lnTo>
                    <a:pt x="87296" y="41027"/>
                  </a:lnTo>
                  <a:lnTo>
                    <a:pt x="20514" y="41027"/>
                  </a:lnTo>
                  <a:cubicBezTo>
                    <a:pt x="9189" y="41027"/>
                    <a:pt x="0" y="31838"/>
                    <a:pt x="0" y="20514"/>
                  </a:cubicBezTo>
                  <a:cubicBezTo>
                    <a:pt x="0" y="9189"/>
                    <a:pt x="9189" y="0"/>
                    <a:pt x="20514" y="0"/>
                  </a:cubicBezTo>
                  <a:lnTo>
                    <a:pt x="8729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3" name="Google Shape;423;p21"/>
            <p:cNvSpPr/>
            <p:nvPr/>
          </p:nvSpPr>
          <p:spPr>
            <a:xfrm>
              <a:off x="1314864" y="2732741"/>
              <a:ext cx="58980" cy="25334"/>
            </a:xfrm>
            <a:custGeom>
              <a:avLst/>
              <a:gdLst/>
              <a:ahLst/>
              <a:cxnLst/>
              <a:rect l="l" t="t" r="r" b="b"/>
              <a:pathLst>
                <a:path w="95514" h="41027" extrusionOk="0">
                  <a:moveTo>
                    <a:pt x="87296" y="0"/>
                  </a:moveTo>
                  <a:lnTo>
                    <a:pt x="95514" y="19608"/>
                  </a:lnTo>
                  <a:lnTo>
                    <a:pt x="87296" y="41027"/>
                  </a:lnTo>
                  <a:lnTo>
                    <a:pt x="20514" y="41027"/>
                  </a:lnTo>
                  <a:cubicBezTo>
                    <a:pt x="9189" y="41027"/>
                    <a:pt x="0" y="31838"/>
                    <a:pt x="0" y="20513"/>
                  </a:cubicBezTo>
                  <a:cubicBezTo>
                    <a:pt x="0" y="9189"/>
                    <a:pt x="9189" y="0"/>
                    <a:pt x="20514" y="0"/>
                  </a:cubicBezTo>
                  <a:lnTo>
                    <a:pt x="8729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4" name="Google Shape;424;p21"/>
            <p:cNvSpPr/>
            <p:nvPr/>
          </p:nvSpPr>
          <p:spPr>
            <a:xfrm>
              <a:off x="1368882" y="2630800"/>
              <a:ext cx="107690" cy="177939"/>
            </a:xfrm>
            <a:custGeom>
              <a:avLst/>
              <a:gdLst/>
              <a:ahLst/>
              <a:cxnLst/>
              <a:rect l="l" t="t" r="r" b="b"/>
              <a:pathLst>
                <a:path w="174397" h="288160" extrusionOk="0">
                  <a:moveTo>
                    <a:pt x="174398" y="20514"/>
                  </a:moveTo>
                  <a:lnTo>
                    <a:pt x="174398" y="267647"/>
                  </a:lnTo>
                  <a:cubicBezTo>
                    <a:pt x="174398" y="278972"/>
                    <a:pt x="165209" y="288161"/>
                    <a:pt x="153884" y="288161"/>
                  </a:cubicBezTo>
                  <a:lnTo>
                    <a:pt x="0" y="288161"/>
                  </a:lnTo>
                  <a:lnTo>
                    <a:pt x="0" y="0"/>
                  </a:lnTo>
                  <a:lnTo>
                    <a:pt x="153884" y="0"/>
                  </a:lnTo>
                  <a:cubicBezTo>
                    <a:pt x="165209" y="0"/>
                    <a:pt x="174398" y="9189"/>
                    <a:pt x="174398" y="20514"/>
                  </a:cubicBezTo>
                  <a:lnTo>
                    <a:pt x="174398" y="20514"/>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5" name="Google Shape;425;p21"/>
            <p:cNvSpPr/>
            <p:nvPr/>
          </p:nvSpPr>
          <p:spPr>
            <a:xfrm>
              <a:off x="1368844" y="2681439"/>
              <a:ext cx="53905" cy="25334"/>
            </a:xfrm>
            <a:custGeom>
              <a:avLst/>
              <a:gdLst/>
              <a:ahLst/>
              <a:cxnLst/>
              <a:rect l="l" t="t" r="r" b="b"/>
              <a:pathLst>
                <a:path w="87295" h="41027" extrusionOk="0">
                  <a:moveTo>
                    <a:pt x="87296" y="20514"/>
                  </a:moveTo>
                  <a:cubicBezTo>
                    <a:pt x="87296" y="31838"/>
                    <a:pt x="78107" y="41027"/>
                    <a:pt x="66782" y="41027"/>
                  </a:cubicBezTo>
                  <a:lnTo>
                    <a:pt x="0" y="41027"/>
                  </a:lnTo>
                  <a:lnTo>
                    <a:pt x="0" y="0"/>
                  </a:lnTo>
                  <a:lnTo>
                    <a:pt x="66782" y="0"/>
                  </a:lnTo>
                  <a:cubicBezTo>
                    <a:pt x="78107" y="0"/>
                    <a:pt x="87296" y="9189"/>
                    <a:pt x="87296" y="20514"/>
                  </a:cubicBezTo>
                  <a:lnTo>
                    <a:pt x="87296" y="2051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6" name="Google Shape;426;p21"/>
            <p:cNvSpPr/>
            <p:nvPr/>
          </p:nvSpPr>
          <p:spPr>
            <a:xfrm>
              <a:off x="1368844" y="2732741"/>
              <a:ext cx="53905" cy="25334"/>
            </a:xfrm>
            <a:custGeom>
              <a:avLst/>
              <a:gdLst/>
              <a:ahLst/>
              <a:cxnLst/>
              <a:rect l="l" t="t" r="r" b="b"/>
              <a:pathLst>
                <a:path w="87295" h="41027" extrusionOk="0">
                  <a:moveTo>
                    <a:pt x="87296" y="20513"/>
                  </a:moveTo>
                  <a:cubicBezTo>
                    <a:pt x="87296" y="31838"/>
                    <a:pt x="78107" y="41027"/>
                    <a:pt x="66782" y="41027"/>
                  </a:cubicBezTo>
                  <a:lnTo>
                    <a:pt x="0" y="41027"/>
                  </a:lnTo>
                  <a:lnTo>
                    <a:pt x="0" y="0"/>
                  </a:lnTo>
                  <a:lnTo>
                    <a:pt x="66782" y="0"/>
                  </a:lnTo>
                  <a:cubicBezTo>
                    <a:pt x="78107" y="0"/>
                    <a:pt x="87296" y="9189"/>
                    <a:pt x="87296" y="20513"/>
                  </a:cubicBezTo>
                  <a:lnTo>
                    <a:pt x="87296" y="2051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27" name="Google Shape;427;p21"/>
          <p:cNvGrpSpPr/>
          <p:nvPr/>
        </p:nvGrpSpPr>
        <p:grpSpPr>
          <a:xfrm>
            <a:off x="378788" y="1257073"/>
            <a:ext cx="2099882" cy="2099882"/>
            <a:chOff x="1036975" y="1534300"/>
            <a:chExt cx="1905000" cy="1905000"/>
          </a:xfrm>
        </p:grpSpPr>
        <p:sp>
          <p:nvSpPr>
            <p:cNvPr id="428" name="Google Shape;428;p21"/>
            <p:cNvSpPr/>
            <p:nvPr/>
          </p:nvSpPr>
          <p:spPr>
            <a:xfrm flipH="1">
              <a:off x="1036975" y="1534300"/>
              <a:ext cx="1905000" cy="1905000"/>
            </a:xfrm>
            <a:prstGeom prst="blockArc">
              <a:avLst>
                <a:gd name="adj1" fmla="val 16196572"/>
                <a:gd name="adj2" fmla="val 0"/>
                <a:gd name="adj3" fmla="val 2500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rgbClr val="000000"/>
                  </a:solidFill>
                  <a:latin typeface="Montserrat SemiBold"/>
                  <a:ea typeface="Montserrat SemiBold"/>
                  <a:cs typeface="Montserrat SemiBold"/>
                  <a:sym typeface="Montserrat SemiBold"/>
                </a:rPr>
                <a:t>1 </a:t>
              </a:r>
              <a:endParaRPr sz="1600" b="0" i="0" u="none" strike="noStrike" cap="none">
                <a:solidFill>
                  <a:srgbClr val="000000"/>
                </a:solidFill>
                <a:latin typeface="Montserrat SemiBold"/>
                <a:ea typeface="Montserrat SemiBold"/>
                <a:cs typeface="Montserrat SemiBold"/>
                <a:sym typeface="Montserrat SemiBold"/>
              </a:endParaRPr>
            </a:p>
          </p:txBody>
        </p:sp>
        <p:sp>
          <p:nvSpPr>
            <p:cNvPr id="429" name="Google Shape;429;p21"/>
            <p:cNvSpPr/>
            <p:nvPr/>
          </p:nvSpPr>
          <p:spPr>
            <a:xfrm>
              <a:off x="2130875" y="1619700"/>
              <a:ext cx="529200" cy="264600"/>
            </a:xfrm>
            <a:prstGeom prst="rightArrow">
              <a:avLst>
                <a:gd name="adj1" fmla="val 5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grpSp>
      <p:grpSp>
        <p:nvGrpSpPr>
          <p:cNvPr id="430" name="Google Shape;430;p21"/>
          <p:cNvGrpSpPr/>
          <p:nvPr/>
        </p:nvGrpSpPr>
        <p:grpSpPr>
          <a:xfrm>
            <a:off x="1273855" y="1257087"/>
            <a:ext cx="2099882" cy="2099881"/>
            <a:chOff x="1848975" y="1534313"/>
            <a:chExt cx="1905000" cy="1905000"/>
          </a:xfrm>
        </p:grpSpPr>
        <p:sp>
          <p:nvSpPr>
            <p:cNvPr id="431" name="Google Shape;431;p21"/>
            <p:cNvSpPr/>
            <p:nvPr/>
          </p:nvSpPr>
          <p:spPr>
            <a:xfrm>
              <a:off x="1848975" y="1534313"/>
              <a:ext cx="1905000" cy="1905000"/>
            </a:xfrm>
            <a:prstGeom prst="blockArc">
              <a:avLst>
                <a:gd name="adj1" fmla="val 16196572"/>
                <a:gd name="adj2" fmla="val 0"/>
                <a:gd name="adj3" fmla="val 25000"/>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rgbClr val="000000"/>
                  </a:solidFill>
                  <a:latin typeface="Montserrat SemiBold"/>
                  <a:ea typeface="Montserrat SemiBold"/>
                  <a:cs typeface="Montserrat SemiBold"/>
                  <a:sym typeface="Montserrat SemiBold"/>
                </a:rPr>
                <a:t>2 </a:t>
              </a:r>
              <a:endParaRPr sz="1600" b="0" i="0" u="none" strike="noStrike" cap="none">
                <a:solidFill>
                  <a:srgbClr val="000000"/>
                </a:solidFill>
                <a:latin typeface="Montserrat SemiBold"/>
                <a:ea typeface="Montserrat SemiBold"/>
                <a:cs typeface="Montserrat SemiBold"/>
                <a:sym typeface="Montserrat SemiBold"/>
              </a:endParaRPr>
            </a:p>
          </p:txBody>
        </p:sp>
        <p:sp>
          <p:nvSpPr>
            <p:cNvPr id="432" name="Google Shape;432;p21"/>
            <p:cNvSpPr/>
            <p:nvPr/>
          </p:nvSpPr>
          <p:spPr>
            <a:xfrm rot="5400000">
              <a:off x="3275000" y="2775050"/>
              <a:ext cx="529200" cy="2646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grpSp>
      <p:grpSp>
        <p:nvGrpSpPr>
          <p:cNvPr id="433" name="Google Shape;433;p21"/>
          <p:cNvGrpSpPr/>
          <p:nvPr/>
        </p:nvGrpSpPr>
        <p:grpSpPr>
          <a:xfrm>
            <a:off x="378787" y="2184218"/>
            <a:ext cx="2994949" cy="2099881"/>
            <a:chOff x="1036975" y="2375400"/>
            <a:chExt cx="1905000" cy="1905000"/>
          </a:xfrm>
        </p:grpSpPr>
        <p:sp>
          <p:nvSpPr>
            <p:cNvPr id="434" name="Google Shape;434;p21"/>
            <p:cNvSpPr/>
            <p:nvPr/>
          </p:nvSpPr>
          <p:spPr>
            <a:xfrm>
              <a:off x="1036975" y="2375400"/>
              <a:ext cx="1905000" cy="1905000"/>
            </a:xfrm>
            <a:prstGeom prst="blockArc">
              <a:avLst>
                <a:gd name="adj1" fmla="val 5358596"/>
                <a:gd name="adj2" fmla="val 10806426"/>
                <a:gd name="adj3" fmla="val 26130"/>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rgbClr val="000000"/>
                  </a:solidFill>
                  <a:latin typeface="Montserrat SemiBold"/>
                  <a:ea typeface="Montserrat SemiBold"/>
                  <a:cs typeface="Montserrat SemiBold"/>
                  <a:sym typeface="Montserrat SemiBold"/>
                </a:rPr>
                <a:t>3</a:t>
              </a:r>
              <a:endParaRPr sz="1600" b="0" i="0" u="none" strike="noStrike" cap="none">
                <a:solidFill>
                  <a:srgbClr val="000000"/>
                </a:solidFill>
                <a:latin typeface="Montserrat SemiBold"/>
                <a:ea typeface="Montserrat SemiBold"/>
                <a:cs typeface="Montserrat SemiBold"/>
                <a:sym typeface="Montserrat SemiBold"/>
              </a:endParaRPr>
            </a:p>
          </p:txBody>
        </p:sp>
        <p:sp>
          <p:nvSpPr>
            <p:cNvPr id="435" name="Google Shape;435;p21"/>
            <p:cNvSpPr/>
            <p:nvPr/>
          </p:nvSpPr>
          <p:spPr>
            <a:xfrm rot="-5400000">
              <a:off x="986750" y="2775050"/>
              <a:ext cx="529200" cy="264600"/>
            </a:xfrm>
            <a:prstGeom prst="rightArrow">
              <a:avLst>
                <a:gd name="adj1" fmla="val 50000"/>
                <a:gd name="adj2" fmla="val 50000"/>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grpSp>
      <p:sp>
        <p:nvSpPr>
          <p:cNvPr id="436" name="Google Shape;436;p21"/>
          <p:cNvSpPr txBox="1"/>
          <p:nvPr/>
        </p:nvSpPr>
        <p:spPr>
          <a:xfrm>
            <a:off x="6821640" y="1257073"/>
            <a:ext cx="1583400" cy="4242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chemeClr val="dk1"/>
                </a:solidFill>
                <a:latin typeface="Montserrat SemiBold"/>
                <a:ea typeface="Montserrat SemiBold"/>
                <a:cs typeface="Montserrat SemiBold"/>
                <a:sym typeface="Montserrat SemiBold"/>
              </a:rPr>
              <a:t>2</a:t>
            </a:r>
            <a:endParaRPr sz="1600" b="0" i="0" u="none" strike="noStrike" cap="none">
              <a:solidFill>
                <a:schemeClr val="dk1"/>
              </a:solidFill>
              <a:latin typeface="Montserrat SemiBold"/>
              <a:ea typeface="Montserrat SemiBold"/>
              <a:cs typeface="Montserrat SemiBold"/>
              <a:sym typeface="Montserrat SemiBold"/>
            </a:endParaRPr>
          </a:p>
        </p:txBody>
      </p:sp>
      <p:sp>
        <p:nvSpPr>
          <p:cNvPr id="437" name="Google Shape;437;p21"/>
          <p:cNvSpPr txBox="1"/>
          <p:nvPr/>
        </p:nvSpPr>
        <p:spPr>
          <a:xfrm>
            <a:off x="6235548" y="1795246"/>
            <a:ext cx="2755584" cy="134941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b="0" i="0" u="none" strike="noStrike" cap="none">
                <a:solidFill>
                  <a:schemeClr val="dk1"/>
                </a:solidFill>
                <a:latin typeface="Montserrat Medium"/>
                <a:ea typeface="Montserrat Medium"/>
                <a:cs typeface="Montserrat Medium"/>
                <a:sym typeface="Montserrat Medium"/>
              </a:rPr>
              <a:t>Radiotexnika va antennalar simsiz aloqa tizimlarining asosidir. Ular radio signallarini uzatish va qabul qilishda hal qiluvchi rol o'ynaydi.</a:t>
            </a:r>
            <a:endParaRPr sz="1100" b="0" i="0" u="none" strike="noStrike" cap="none">
              <a:solidFill>
                <a:schemeClr val="dk1"/>
              </a:solidFill>
              <a:latin typeface="Montserrat Medium"/>
              <a:ea typeface="Montserrat Medium"/>
              <a:cs typeface="Montserrat Medium"/>
              <a:sym typeface="Montserrat Medium"/>
            </a:endParaRPr>
          </a:p>
        </p:txBody>
      </p:sp>
      <p:sp>
        <p:nvSpPr>
          <p:cNvPr id="438" name="Google Shape;438;p21"/>
          <p:cNvSpPr txBox="1"/>
          <p:nvPr/>
        </p:nvSpPr>
        <p:spPr>
          <a:xfrm>
            <a:off x="4024728" y="1257073"/>
            <a:ext cx="1583400" cy="424200"/>
          </a:xfrm>
          <a:prstGeom prst="rect">
            <a:avLst/>
          </a:prstGeom>
          <a:solidFill>
            <a:schemeClr val="accent4"/>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chemeClr val="dk1"/>
                </a:solidFill>
                <a:latin typeface="Montserrat SemiBold"/>
                <a:ea typeface="Montserrat SemiBold"/>
                <a:cs typeface="Montserrat SemiBold"/>
                <a:sym typeface="Montserrat SemiBold"/>
              </a:rPr>
              <a:t>1</a:t>
            </a:r>
            <a:endParaRPr sz="1600" b="0" i="0" u="none" strike="noStrike" cap="none">
              <a:solidFill>
                <a:schemeClr val="dk1"/>
              </a:solidFill>
              <a:latin typeface="Montserrat SemiBold"/>
              <a:ea typeface="Montserrat SemiBold"/>
              <a:cs typeface="Montserrat SemiBold"/>
              <a:sym typeface="Montserrat SemiBold"/>
            </a:endParaRPr>
          </a:p>
        </p:txBody>
      </p:sp>
      <p:sp>
        <p:nvSpPr>
          <p:cNvPr id="439" name="Google Shape;439;p21"/>
          <p:cNvSpPr txBox="1"/>
          <p:nvPr/>
        </p:nvSpPr>
        <p:spPr>
          <a:xfrm>
            <a:off x="3515754" y="1795245"/>
            <a:ext cx="2601348" cy="134941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b="0" i="0" u="none" strike="noStrike" cap="none">
                <a:solidFill>
                  <a:schemeClr val="dk1"/>
                </a:solidFill>
                <a:latin typeface="Montserrat Medium"/>
                <a:ea typeface="Montserrat Medium"/>
                <a:cs typeface="Montserrat Medium"/>
                <a:sym typeface="Montserrat Medium"/>
              </a:rPr>
              <a:t>Radiotexnika asoslari modulyatsiya, demodulyatsiya va signalning tarqalishi tamoyillarini tushunishni o'z ichiga oladi.</a:t>
            </a:r>
            <a:endParaRPr sz="1100" b="0" i="0" u="none" strike="noStrike" cap="none">
              <a:solidFill>
                <a:schemeClr val="dk1"/>
              </a:solidFill>
              <a:latin typeface="Montserrat Medium"/>
              <a:ea typeface="Montserrat Medium"/>
              <a:cs typeface="Montserrat Medium"/>
              <a:sym typeface="Montserrat Medium"/>
            </a:endParaRPr>
          </a:p>
        </p:txBody>
      </p:sp>
      <p:sp>
        <p:nvSpPr>
          <p:cNvPr id="440" name="Google Shape;440;p21"/>
          <p:cNvSpPr txBox="1"/>
          <p:nvPr/>
        </p:nvSpPr>
        <p:spPr>
          <a:xfrm>
            <a:off x="5704164" y="3234052"/>
            <a:ext cx="1583400" cy="4242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chemeClr val="dk1"/>
                </a:solidFill>
                <a:latin typeface="Montserrat SemiBold"/>
                <a:ea typeface="Montserrat SemiBold"/>
                <a:cs typeface="Montserrat SemiBold"/>
                <a:sym typeface="Montserrat SemiBold"/>
              </a:rPr>
              <a:t>3</a:t>
            </a:r>
            <a:endParaRPr sz="1600" b="0" i="0" u="none" strike="noStrike" cap="none">
              <a:solidFill>
                <a:schemeClr val="dk1"/>
              </a:solidFill>
              <a:latin typeface="Montserrat SemiBold"/>
              <a:ea typeface="Montserrat SemiBold"/>
              <a:cs typeface="Montserrat SemiBold"/>
              <a:sym typeface="Montserrat SemiBold"/>
            </a:endParaRPr>
          </a:p>
        </p:txBody>
      </p:sp>
      <p:sp>
        <p:nvSpPr>
          <p:cNvPr id="441" name="Google Shape;441;p21"/>
          <p:cNvSpPr txBox="1"/>
          <p:nvPr/>
        </p:nvSpPr>
        <p:spPr>
          <a:xfrm>
            <a:off x="4677159" y="3747643"/>
            <a:ext cx="3637410" cy="130739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200" b="0" i="0" u="none" strike="noStrike" cap="none">
                <a:solidFill>
                  <a:schemeClr val="dk1"/>
                </a:solidFill>
                <a:latin typeface="Montserrat Medium"/>
                <a:ea typeface="Montserrat Medium"/>
                <a:cs typeface="Montserrat Medium"/>
                <a:sym typeface="Montserrat Medium"/>
              </a:rPr>
              <a:t>Radiochastota spektrini boshqarish turli xil simsiz qurilmalar shovqinsiz birga yashashini ta'minlash uchun muhimdir.</a:t>
            </a:r>
            <a:endParaRPr sz="11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2"/>
          <p:cNvSpPr txBox="1">
            <a:spLocks noGrp="1"/>
          </p:cNvSpPr>
          <p:nvPr>
            <p:ph type="title"/>
          </p:nvPr>
        </p:nvSpPr>
        <p:spPr>
          <a:xfrm>
            <a:off x="452550" y="2571750"/>
            <a:ext cx="8238900" cy="561600"/>
          </a:xfrm>
          <a:prstGeom prst="rect">
            <a:avLst/>
          </a:prstGeom>
          <a:noFill/>
          <a:ln>
            <a:noFill/>
          </a:ln>
        </p:spPr>
        <p:txBody>
          <a:bodyPr spcFirstLastPara="1" wrap="square" lIns="91450" tIns="91450" rIns="91450" bIns="91450" anchor="t" anchorCtr="0">
            <a:noAutofit/>
          </a:bodyPr>
          <a:lstStyle/>
          <a:p>
            <a:pPr marL="0" lvl="0" indent="0" algn="ctr" rtl="0">
              <a:lnSpc>
                <a:spcPct val="100000"/>
              </a:lnSpc>
              <a:spcBef>
                <a:spcPts val="0"/>
              </a:spcBef>
              <a:spcAft>
                <a:spcPts val="0"/>
              </a:spcAft>
              <a:buClr>
                <a:schemeClr val="dk1"/>
              </a:buClr>
              <a:buSzPts val="2400"/>
              <a:buFont typeface="Fira Sans Extra Condensed"/>
              <a:buNone/>
            </a:pPr>
            <a:r>
              <a:rPr lang="en" sz="3600">
                <a:solidFill>
                  <a:srgbClr val="FFC000"/>
                </a:solidFill>
              </a:rPr>
              <a:t>E'tiboringiz uchun rahmat</a:t>
            </a:r>
            <a:endParaRPr sz="360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452550" y="411475"/>
            <a:ext cx="8238900" cy="561600"/>
          </a:xfrm>
          <a:prstGeom prst="rect">
            <a:avLst/>
          </a:prstGeom>
          <a:noFill/>
          <a:ln>
            <a:noFill/>
          </a:ln>
        </p:spPr>
        <p:txBody>
          <a:bodyPr spcFirstLastPara="1" wrap="square" lIns="91450" tIns="91450" rIns="91450" bIns="91450" anchor="t" anchorCtr="0">
            <a:noAutofit/>
          </a:bodyPr>
          <a:lstStyle/>
          <a:p>
            <a:pPr marL="0" lvl="0" indent="0" algn="ctr" rtl="0">
              <a:lnSpc>
                <a:spcPct val="100000"/>
              </a:lnSpc>
              <a:spcBef>
                <a:spcPts val="0"/>
              </a:spcBef>
              <a:spcAft>
                <a:spcPts val="0"/>
              </a:spcAft>
              <a:buClr>
                <a:schemeClr val="dk1"/>
              </a:buClr>
              <a:buSzPts val="2400"/>
              <a:buFont typeface="Fira Sans Extra Condensed"/>
              <a:buNone/>
            </a:pPr>
            <a:r>
              <a:rPr lang="en"/>
              <a:t>REJA:</a:t>
            </a:r>
            <a:endParaRPr/>
          </a:p>
        </p:txBody>
      </p:sp>
      <p:sp>
        <p:nvSpPr>
          <p:cNvPr id="96" name="Google Shape;96;p13"/>
          <p:cNvSpPr txBox="1"/>
          <p:nvPr/>
        </p:nvSpPr>
        <p:spPr>
          <a:xfrm>
            <a:off x="1448718" y="1899226"/>
            <a:ext cx="4572000" cy="134504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1400"/>
              <a:buFont typeface="Arial"/>
              <a:buAutoNum type="arabicPeriod"/>
            </a:pPr>
            <a:r>
              <a:rPr lang="en" sz="1400" b="0" i="0" u="none" strike="noStrike" cap="none" dirty="0">
                <a:solidFill>
                  <a:srgbClr val="000000"/>
                </a:solidFill>
                <a:latin typeface="Arial"/>
                <a:ea typeface="Arial"/>
                <a:cs typeface="Arial"/>
                <a:sym typeface="Arial"/>
              </a:rPr>
              <a:t>Radiotexnikaga kirish</a:t>
            </a:r>
            <a:endParaRPr sz="14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1400"/>
              <a:buFont typeface="Arial"/>
              <a:buAutoNum type="arabicPeriod"/>
            </a:pPr>
            <a:r>
              <a:rPr lang="en" sz="1400" b="0" i="0" u="none" strike="noStrike" cap="none" dirty="0">
                <a:solidFill>
                  <a:srgbClr val="000000"/>
                </a:solidFill>
                <a:latin typeface="Arial"/>
                <a:ea typeface="Arial"/>
                <a:cs typeface="Arial"/>
                <a:sym typeface="Arial"/>
              </a:rPr>
              <a:t>Antennalar asoslari</a:t>
            </a:r>
            <a:endParaRPr sz="14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1400"/>
              <a:buFont typeface="Arial"/>
              <a:buAutoNum type="arabicPeriod"/>
            </a:pPr>
            <a:r>
              <a:rPr lang="en" sz="1400" b="0" i="0" u="none" strike="noStrike" cap="none" dirty="0">
                <a:solidFill>
                  <a:srgbClr val="000000"/>
                </a:solidFill>
                <a:latin typeface="Arial"/>
                <a:ea typeface="Arial"/>
                <a:cs typeface="Arial"/>
                <a:sym typeface="Arial"/>
              </a:rPr>
              <a:t>Radio to'lqinlarining tarqalishi</a:t>
            </a:r>
            <a:endParaRPr sz="14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1400"/>
              <a:buFont typeface="Arial"/>
              <a:buAutoNum type="arabicPeriod"/>
            </a:pPr>
            <a:r>
              <a:rPr lang="en" sz="1400" b="0" i="0" u="none" strike="noStrike" cap="none" dirty="0">
                <a:solidFill>
                  <a:srgbClr val="000000"/>
                </a:solidFill>
                <a:latin typeface="Arial"/>
                <a:ea typeface="Arial"/>
                <a:cs typeface="Arial"/>
                <a:sym typeface="Arial"/>
              </a:rPr>
              <a:t>Antennani loyihalash tamoyillari</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452550" y="411475"/>
            <a:ext cx="8238900" cy="561600"/>
          </a:xfrm>
          <a:prstGeom prst="rect">
            <a:avLst/>
          </a:prstGeom>
          <a:noFill/>
          <a:ln>
            <a:noFill/>
          </a:ln>
        </p:spPr>
        <p:txBody>
          <a:bodyPr spcFirstLastPara="1" wrap="square" lIns="91450" tIns="91450" rIns="91450" bIns="91450" anchor="t" anchorCtr="0">
            <a:noAutofit/>
          </a:bodyPr>
          <a:lstStyle/>
          <a:p>
            <a:pPr marL="0" lvl="0" indent="0" algn="ctr" rtl="0">
              <a:lnSpc>
                <a:spcPct val="100000"/>
              </a:lnSpc>
              <a:spcBef>
                <a:spcPts val="0"/>
              </a:spcBef>
              <a:spcAft>
                <a:spcPts val="0"/>
              </a:spcAft>
              <a:buSzPts val="2400"/>
              <a:buNone/>
            </a:pPr>
            <a:r>
              <a:rPr lang="en" sz="1200"/>
              <a:t>Radiotexnikaga kirish</a:t>
            </a:r>
            <a:endParaRPr/>
          </a:p>
        </p:txBody>
      </p:sp>
      <p:sp>
        <p:nvSpPr>
          <p:cNvPr id="102" name="Google Shape;102;p14"/>
          <p:cNvSpPr/>
          <p:nvPr/>
        </p:nvSpPr>
        <p:spPr>
          <a:xfrm>
            <a:off x="4135456" y="1465624"/>
            <a:ext cx="694800" cy="694800"/>
          </a:xfrm>
          <a:prstGeom prst="ellipse">
            <a:avLst/>
          </a:prstGeom>
          <a:solidFill>
            <a:schemeClr val="dk2"/>
          </a:solidFill>
          <a:ln w="190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3" name="Google Shape;103;p14"/>
          <p:cNvSpPr txBox="1"/>
          <p:nvPr/>
        </p:nvSpPr>
        <p:spPr>
          <a:xfrm>
            <a:off x="3321612" y="2583124"/>
            <a:ext cx="2379634" cy="2148899"/>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Radiotexnika va antennalar asoslari elektromagnit to'lqinlar tamoyillarini va ularning radioaloqada qanday ishlatilishini tushunishni o'z ichiga oladi. Bu radiochastota, modulyatsiya texnikasi va antenna dizaynini o'rganishni o'z ichiga oladi.</a:t>
            </a:r>
            <a:endParaRPr sz="1200" b="0" i="0" u="none" strike="noStrike" cap="none">
              <a:solidFill>
                <a:schemeClr val="dk1"/>
              </a:solidFill>
              <a:latin typeface="Montserrat Medium"/>
              <a:ea typeface="Montserrat Medium"/>
              <a:cs typeface="Montserrat Medium"/>
              <a:sym typeface="Montserrat Medium"/>
            </a:endParaRPr>
          </a:p>
        </p:txBody>
      </p:sp>
      <p:cxnSp>
        <p:nvCxnSpPr>
          <p:cNvPr id="104" name="Google Shape;104;p14"/>
          <p:cNvCxnSpPr>
            <a:stCxn id="102" idx="4"/>
          </p:cNvCxnSpPr>
          <p:nvPr/>
        </p:nvCxnSpPr>
        <p:spPr>
          <a:xfrm>
            <a:off x="4482856" y="2160424"/>
            <a:ext cx="0" cy="422700"/>
          </a:xfrm>
          <a:prstGeom prst="straightConnector1">
            <a:avLst/>
          </a:prstGeom>
          <a:noFill/>
          <a:ln w="19050" cap="flat" cmpd="sng">
            <a:solidFill>
              <a:schemeClr val="accent6"/>
            </a:solidFill>
            <a:prstDash val="solid"/>
            <a:round/>
            <a:headEnd type="none" w="sm" len="sm"/>
            <a:tailEnd type="none" w="sm" len="sm"/>
          </a:ln>
        </p:spPr>
      </p:cxnSp>
      <p:grpSp>
        <p:nvGrpSpPr>
          <p:cNvPr id="105" name="Google Shape;105;p14"/>
          <p:cNvGrpSpPr/>
          <p:nvPr/>
        </p:nvGrpSpPr>
        <p:grpSpPr>
          <a:xfrm>
            <a:off x="4340288" y="1656540"/>
            <a:ext cx="320021" cy="320043"/>
            <a:chOff x="1148486" y="1183149"/>
            <a:chExt cx="432577" cy="432666"/>
          </a:xfrm>
        </p:grpSpPr>
        <p:sp>
          <p:nvSpPr>
            <p:cNvPr id="106" name="Google Shape;106;p14"/>
            <p:cNvSpPr/>
            <p:nvPr/>
          </p:nvSpPr>
          <p:spPr>
            <a:xfrm>
              <a:off x="1148486" y="1470363"/>
              <a:ext cx="102096" cy="145452"/>
            </a:xfrm>
            <a:custGeom>
              <a:avLst/>
              <a:gdLst/>
              <a:ahLst/>
              <a:cxnLst/>
              <a:rect l="l" t="t" r="r" b="b"/>
              <a:pathLst>
                <a:path w="165338" h="235550" extrusionOk="0">
                  <a:moveTo>
                    <a:pt x="165338" y="235550"/>
                  </a:moveTo>
                  <a:lnTo>
                    <a:pt x="35527" y="235550"/>
                  </a:lnTo>
                  <a:cubicBezTo>
                    <a:pt x="15919" y="235550"/>
                    <a:pt x="0" y="219696"/>
                    <a:pt x="0" y="200088"/>
                  </a:cubicBezTo>
                  <a:lnTo>
                    <a:pt x="0" y="35462"/>
                  </a:lnTo>
                  <a:cubicBezTo>
                    <a:pt x="0" y="15854"/>
                    <a:pt x="15854" y="0"/>
                    <a:pt x="35462" y="0"/>
                  </a:cubicBezTo>
                  <a:lnTo>
                    <a:pt x="165338" y="0"/>
                  </a:lnTo>
                  <a:lnTo>
                    <a:pt x="165338" y="23555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 name="Google Shape;107;p14"/>
            <p:cNvSpPr/>
            <p:nvPr/>
          </p:nvSpPr>
          <p:spPr>
            <a:xfrm>
              <a:off x="1483922" y="1470363"/>
              <a:ext cx="97141" cy="145452"/>
            </a:xfrm>
            <a:custGeom>
              <a:avLst/>
              <a:gdLst/>
              <a:ahLst/>
              <a:cxnLst/>
              <a:rect l="l" t="t" r="r" b="b"/>
              <a:pathLst>
                <a:path w="157313" h="235550" extrusionOk="0">
                  <a:moveTo>
                    <a:pt x="121852" y="235550"/>
                  </a:moveTo>
                  <a:lnTo>
                    <a:pt x="0" y="235550"/>
                  </a:lnTo>
                  <a:lnTo>
                    <a:pt x="0" y="0"/>
                  </a:lnTo>
                  <a:lnTo>
                    <a:pt x="121852" y="0"/>
                  </a:lnTo>
                  <a:cubicBezTo>
                    <a:pt x="141460" y="0"/>
                    <a:pt x="157314" y="15854"/>
                    <a:pt x="157314" y="35462"/>
                  </a:cubicBezTo>
                  <a:lnTo>
                    <a:pt x="157314" y="200088"/>
                  </a:lnTo>
                  <a:cubicBezTo>
                    <a:pt x="157314" y="219696"/>
                    <a:pt x="141460" y="235550"/>
                    <a:pt x="121852" y="235550"/>
                  </a:cubicBezTo>
                  <a:lnTo>
                    <a:pt x="121852" y="23555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 name="Google Shape;108;p14"/>
            <p:cNvSpPr/>
            <p:nvPr/>
          </p:nvSpPr>
          <p:spPr>
            <a:xfrm>
              <a:off x="1301549" y="1183149"/>
              <a:ext cx="72486" cy="123315"/>
            </a:xfrm>
            <a:custGeom>
              <a:avLst/>
              <a:gdLst/>
              <a:ahLst/>
              <a:cxnLst/>
              <a:rect l="l" t="t" r="r" b="b"/>
              <a:pathLst>
                <a:path w="117386" h="199700" extrusionOk="0">
                  <a:moveTo>
                    <a:pt x="41027" y="61541"/>
                  </a:moveTo>
                  <a:cubicBezTo>
                    <a:pt x="41027" y="50216"/>
                    <a:pt x="50216" y="41027"/>
                    <a:pt x="61541" y="41027"/>
                  </a:cubicBezTo>
                  <a:lnTo>
                    <a:pt x="102309" y="41027"/>
                  </a:lnTo>
                  <a:lnTo>
                    <a:pt x="117387" y="22326"/>
                  </a:lnTo>
                  <a:lnTo>
                    <a:pt x="102309" y="0"/>
                  </a:lnTo>
                  <a:lnTo>
                    <a:pt x="61541" y="0"/>
                  </a:lnTo>
                  <a:cubicBezTo>
                    <a:pt x="27567" y="0"/>
                    <a:pt x="0" y="27632"/>
                    <a:pt x="0" y="61541"/>
                  </a:cubicBezTo>
                  <a:lnTo>
                    <a:pt x="0" y="179187"/>
                  </a:lnTo>
                  <a:cubicBezTo>
                    <a:pt x="0" y="190511"/>
                    <a:pt x="9189" y="199700"/>
                    <a:pt x="20514" y="199700"/>
                  </a:cubicBezTo>
                  <a:lnTo>
                    <a:pt x="102309" y="199700"/>
                  </a:lnTo>
                  <a:lnTo>
                    <a:pt x="102309" y="158673"/>
                  </a:lnTo>
                  <a:lnTo>
                    <a:pt x="41027" y="158673"/>
                  </a:lnTo>
                  <a:lnTo>
                    <a:pt x="41027" y="6154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 name="Google Shape;109;p14"/>
            <p:cNvSpPr/>
            <p:nvPr/>
          </p:nvSpPr>
          <p:spPr>
            <a:xfrm>
              <a:off x="1364726" y="1183149"/>
              <a:ext cx="63176" cy="123315"/>
            </a:xfrm>
            <a:custGeom>
              <a:avLst/>
              <a:gdLst/>
              <a:ahLst/>
              <a:cxnLst/>
              <a:rect l="l" t="t" r="r" b="b"/>
              <a:pathLst>
                <a:path w="102309" h="199700" extrusionOk="0">
                  <a:moveTo>
                    <a:pt x="40768" y="0"/>
                  </a:moveTo>
                  <a:lnTo>
                    <a:pt x="0" y="0"/>
                  </a:lnTo>
                  <a:lnTo>
                    <a:pt x="0" y="41027"/>
                  </a:lnTo>
                  <a:lnTo>
                    <a:pt x="40768" y="41027"/>
                  </a:lnTo>
                  <a:cubicBezTo>
                    <a:pt x="52093" y="41027"/>
                    <a:pt x="61282" y="50216"/>
                    <a:pt x="61282" y="61541"/>
                  </a:cubicBezTo>
                  <a:lnTo>
                    <a:pt x="61282" y="158673"/>
                  </a:lnTo>
                  <a:lnTo>
                    <a:pt x="0" y="158673"/>
                  </a:lnTo>
                  <a:lnTo>
                    <a:pt x="0" y="199700"/>
                  </a:lnTo>
                  <a:lnTo>
                    <a:pt x="81796" y="199700"/>
                  </a:lnTo>
                  <a:cubicBezTo>
                    <a:pt x="93120" y="199700"/>
                    <a:pt x="102309" y="190511"/>
                    <a:pt x="102309" y="179187"/>
                  </a:cubicBezTo>
                  <a:lnTo>
                    <a:pt x="102309" y="61541"/>
                  </a:lnTo>
                  <a:cubicBezTo>
                    <a:pt x="102309" y="27632"/>
                    <a:pt x="74677" y="0"/>
                    <a:pt x="40768" y="0"/>
                  </a:cubicBezTo>
                  <a:lnTo>
                    <a:pt x="4076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 name="Google Shape;110;p14"/>
            <p:cNvSpPr/>
            <p:nvPr/>
          </p:nvSpPr>
          <p:spPr>
            <a:xfrm>
              <a:off x="1231335" y="1300186"/>
              <a:ext cx="156721" cy="315480"/>
            </a:xfrm>
            <a:custGeom>
              <a:avLst/>
              <a:gdLst/>
              <a:ahLst/>
              <a:cxnLst/>
              <a:rect l="l" t="t" r="r" b="b"/>
              <a:pathLst>
                <a:path w="253799" h="510898" extrusionOk="0">
                  <a:moveTo>
                    <a:pt x="253799" y="267000"/>
                  </a:moveTo>
                  <a:lnTo>
                    <a:pt x="215943" y="510898"/>
                  </a:lnTo>
                  <a:lnTo>
                    <a:pt x="0" y="510898"/>
                  </a:lnTo>
                  <a:lnTo>
                    <a:pt x="0" y="11260"/>
                  </a:lnTo>
                  <a:cubicBezTo>
                    <a:pt x="0" y="7442"/>
                    <a:pt x="324" y="3689"/>
                    <a:pt x="906" y="0"/>
                  </a:cubicBezTo>
                  <a:cubicBezTo>
                    <a:pt x="37339" y="44198"/>
                    <a:pt x="87231" y="76942"/>
                    <a:pt x="144307" y="92085"/>
                  </a:cubicBezTo>
                  <a:cubicBezTo>
                    <a:pt x="167150" y="98168"/>
                    <a:pt x="191158" y="101338"/>
                    <a:pt x="215943" y="101338"/>
                  </a:cubicBezTo>
                  <a:cubicBezTo>
                    <a:pt x="222220" y="101338"/>
                    <a:pt x="228367" y="101144"/>
                    <a:pt x="234515" y="100756"/>
                  </a:cubicBezTo>
                  <a:lnTo>
                    <a:pt x="253799" y="2670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 name="Google Shape;111;p14"/>
            <p:cNvSpPr/>
            <p:nvPr/>
          </p:nvSpPr>
          <p:spPr>
            <a:xfrm>
              <a:off x="1364766" y="1300226"/>
              <a:ext cx="133344" cy="315439"/>
            </a:xfrm>
            <a:custGeom>
              <a:avLst/>
              <a:gdLst/>
              <a:ahLst/>
              <a:cxnLst/>
              <a:rect l="l" t="t" r="r" b="b"/>
              <a:pathLst>
                <a:path w="215942" h="510833" extrusionOk="0">
                  <a:moveTo>
                    <a:pt x="215943" y="11195"/>
                  </a:moveTo>
                  <a:lnTo>
                    <a:pt x="215943" y="510834"/>
                  </a:lnTo>
                  <a:lnTo>
                    <a:pt x="0" y="510834"/>
                  </a:lnTo>
                  <a:lnTo>
                    <a:pt x="0" y="101338"/>
                  </a:lnTo>
                  <a:cubicBezTo>
                    <a:pt x="6277" y="101338"/>
                    <a:pt x="12425" y="101144"/>
                    <a:pt x="18572" y="100756"/>
                  </a:cubicBezTo>
                  <a:cubicBezTo>
                    <a:pt x="36756" y="99591"/>
                    <a:pt x="54552" y="96614"/>
                    <a:pt x="71636" y="92085"/>
                  </a:cubicBezTo>
                  <a:cubicBezTo>
                    <a:pt x="128711" y="76942"/>
                    <a:pt x="178539" y="44198"/>
                    <a:pt x="215037" y="0"/>
                  </a:cubicBezTo>
                  <a:cubicBezTo>
                    <a:pt x="215619" y="3689"/>
                    <a:pt x="215943" y="7442"/>
                    <a:pt x="215943" y="11260"/>
                  </a:cubicBezTo>
                  <a:lnTo>
                    <a:pt x="215943" y="1126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 name="Google Shape;112;p14"/>
            <p:cNvSpPr/>
            <p:nvPr/>
          </p:nvSpPr>
          <p:spPr>
            <a:xfrm>
              <a:off x="1320502" y="1320379"/>
              <a:ext cx="52946" cy="133184"/>
            </a:xfrm>
            <a:custGeom>
              <a:avLst/>
              <a:gdLst/>
              <a:ahLst/>
              <a:cxnLst/>
              <a:rect l="l" t="t" r="r" b="b"/>
              <a:pathLst>
                <a:path w="85742" h="215683" extrusionOk="0">
                  <a:moveTo>
                    <a:pt x="71636" y="0"/>
                  </a:moveTo>
                  <a:lnTo>
                    <a:pt x="85743" y="144501"/>
                  </a:lnTo>
                  <a:lnTo>
                    <a:pt x="71636" y="215684"/>
                  </a:lnTo>
                  <a:lnTo>
                    <a:pt x="42580" y="215684"/>
                  </a:lnTo>
                  <a:cubicBezTo>
                    <a:pt x="19090" y="215684"/>
                    <a:pt x="0" y="196594"/>
                    <a:pt x="0" y="173104"/>
                  </a:cubicBezTo>
                  <a:lnTo>
                    <a:pt x="0" y="42580"/>
                  </a:lnTo>
                  <a:cubicBezTo>
                    <a:pt x="0" y="34297"/>
                    <a:pt x="2394" y="26532"/>
                    <a:pt x="6536" y="19931"/>
                  </a:cubicBezTo>
                  <a:cubicBezTo>
                    <a:pt x="14042" y="7960"/>
                    <a:pt x="27438" y="0"/>
                    <a:pt x="42580" y="0"/>
                  </a:cubicBezTo>
                  <a:lnTo>
                    <a:pt x="71636"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14"/>
            <p:cNvSpPr/>
            <p:nvPr/>
          </p:nvSpPr>
          <p:spPr>
            <a:xfrm>
              <a:off x="1364766" y="1320379"/>
              <a:ext cx="44235" cy="133184"/>
            </a:xfrm>
            <a:custGeom>
              <a:avLst/>
              <a:gdLst/>
              <a:ahLst/>
              <a:cxnLst/>
              <a:rect l="l" t="t" r="r" b="b"/>
              <a:pathLst>
                <a:path w="71635" h="215683" extrusionOk="0">
                  <a:moveTo>
                    <a:pt x="71636" y="42580"/>
                  </a:moveTo>
                  <a:lnTo>
                    <a:pt x="71636" y="173104"/>
                  </a:lnTo>
                  <a:cubicBezTo>
                    <a:pt x="71636" y="196594"/>
                    <a:pt x="52546" y="215684"/>
                    <a:pt x="29056" y="215684"/>
                  </a:cubicBezTo>
                  <a:lnTo>
                    <a:pt x="0" y="215684"/>
                  </a:lnTo>
                  <a:lnTo>
                    <a:pt x="0" y="0"/>
                  </a:lnTo>
                  <a:lnTo>
                    <a:pt x="29056" y="0"/>
                  </a:lnTo>
                  <a:cubicBezTo>
                    <a:pt x="44198" y="0"/>
                    <a:pt x="57529" y="7960"/>
                    <a:pt x="65100" y="19931"/>
                  </a:cubicBezTo>
                  <a:cubicBezTo>
                    <a:pt x="69241" y="26467"/>
                    <a:pt x="71636" y="34232"/>
                    <a:pt x="71636" y="42580"/>
                  </a:cubicBezTo>
                  <a:lnTo>
                    <a:pt x="71636" y="4258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 name="Google Shape;114;p14"/>
            <p:cNvSpPr/>
            <p:nvPr/>
          </p:nvSpPr>
          <p:spPr>
            <a:xfrm>
              <a:off x="1280157" y="1480560"/>
              <a:ext cx="97781" cy="94624"/>
            </a:xfrm>
            <a:custGeom>
              <a:avLst/>
              <a:gdLst/>
              <a:ahLst/>
              <a:cxnLst/>
              <a:rect l="l" t="t" r="r" b="b"/>
              <a:pathLst>
                <a:path w="158349" h="153237" extrusionOk="0">
                  <a:moveTo>
                    <a:pt x="35462" y="0"/>
                  </a:moveTo>
                  <a:cubicBezTo>
                    <a:pt x="15919" y="0"/>
                    <a:pt x="0" y="15919"/>
                    <a:pt x="0" y="35462"/>
                  </a:cubicBezTo>
                  <a:lnTo>
                    <a:pt x="0" y="117775"/>
                  </a:lnTo>
                  <a:cubicBezTo>
                    <a:pt x="0" y="137318"/>
                    <a:pt x="15919" y="153237"/>
                    <a:pt x="35462" y="153237"/>
                  </a:cubicBezTo>
                  <a:lnTo>
                    <a:pt x="136930" y="153237"/>
                  </a:lnTo>
                  <a:lnTo>
                    <a:pt x="158349" y="78107"/>
                  </a:lnTo>
                  <a:lnTo>
                    <a:pt x="136930" y="0"/>
                  </a:lnTo>
                  <a:lnTo>
                    <a:pt x="3546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 name="Google Shape;115;p14"/>
            <p:cNvSpPr/>
            <p:nvPr/>
          </p:nvSpPr>
          <p:spPr>
            <a:xfrm>
              <a:off x="1364726" y="1480560"/>
              <a:ext cx="84554" cy="94624"/>
            </a:xfrm>
            <a:custGeom>
              <a:avLst/>
              <a:gdLst/>
              <a:ahLst/>
              <a:cxnLst/>
              <a:rect l="l" t="t" r="r" b="b"/>
              <a:pathLst>
                <a:path w="136929" h="153237" extrusionOk="0">
                  <a:moveTo>
                    <a:pt x="101468" y="0"/>
                  </a:moveTo>
                  <a:lnTo>
                    <a:pt x="0" y="0"/>
                  </a:lnTo>
                  <a:lnTo>
                    <a:pt x="0" y="153237"/>
                  </a:lnTo>
                  <a:lnTo>
                    <a:pt x="101468" y="153237"/>
                  </a:lnTo>
                  <a:cubicBezTo>
                    <a:pt x="121011" y="153237"/>
                    <a:pt x="136930" y="137318"/>
                    <a:pt x="136930" y="117775"/>
                  </a:cubicBezTo>
                  <a:lnTo>
                    <a:pt x="136930" y="35462"/>
                  </a:lnTo>
                  <a:cubicBezTo>
                    <a:pt x="136930" y="15919"/>
                    <a:pt x="121011" y="0"/>
                    <a:pt x="101468" y="0"/>
                  </a:cubicBezTo>
                  <a:lnTo>
                    <a:pt x="10146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14"/>
            <p:cNvSpPr/>
            <p:nvPr/>
          </p:nvSpPr>
          <p:spPr>
            <a:xfrm>
              <a:off x="1231335" y="1263319"/>
              <a:ext cx="143774" cy="123674"/>
            </a:xfrm>
            <a:custGeom>
              <a:avLst/>
              <a:gdLst/>
              <a:ahLst/>
              <a:cxnLst/>
              <a:rect l="l" t="t" r="r" b="b"/>
              <a:pathLst>
                <a:path w="232832" h="200282" extrusionOk="0">
                  <a:moveTo>
                    <a:pt x="215943" y="0"/>
                  </a:moveTo>
                  <a:lnTo>
                    <a:pt x="232833" y="87749"/>
                  </a:lnTo>
                  <a:lnTo>
                    <a:pt x="215943" y="200283"/>
                  </a:lnTo>
                  <a:cubicBezTo>
                    <a:pt x="191158" y="200283"/>
                    <a:pt x="167150" y="197047"/>
                    <a:pt x="144307" y="190964"/>
                  </a:cubicBezTo>
                  <a:cubicBezTo>
                    <a:pt x="86778" y="175692"/>
                    <a:pt x="36627" y="142560"/>
                    <a:pt x="0" y="97779"/>
                  </a:cubicBezTo>
                  <a:lnTo>
                    <a:pt x="0" y="70924"/>
                  </a:lnTo>
                  <a:cubicBezTo>
                    <a:pt x="0" y="31709"/>
                    <a:pt x="31773" y="0"/>
                    <a:pt x="70924" y="0"/>
                  </a:cubicBezTo>
                  <a:lnTo>
                    <a:pt x="215943"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14"/>
            <p:cNvSpPr/>
            <p:nvPr/>
          </p:nvSpPr>
          <p:spPr>
            <a:xfrm>
              <a:off x="1364766" y="1263319"/>
              <a:ext cx="133344" cy="123674"/>
            </a:xfrm>
            <a:custGeom>
              <a:avLst/>
              <a:gdLst/>
              <a:ahLst/>
              <a:cxnLst/>
              <a:rect l="l" t="t" r="r" b="b"/>
              <a:pathLst>
                <a:path w="215942" h="200282" extrusionOk="0">
                  <a:moveTo>
                    <a:pt x="215943" y="70924"/>
                  </a:moveTo>
                  <a:lnTo>
                    <a:pt x="215943" y="97779"/>
                  </a:lnTo>
                  <a:cubicBezTo>
                    <a:pt x="179381" y="142560"/>
                    <a:pt x="129164" y="175692"/>
                    <a:pt x="71636" y="190964"/>
                  </a:cubicBezTo>
                  <a:cubicBezTo>
                    <a:pt x="48793" y="197047"/>
                    <a:pt x="24785" y="200283"/>
                    <a:pt x="0" y="200283"/>
                  </a:cubicBezTo>
                  <a:lnTo>
                    <a:pt x="0" y="0"/>
                  </a:lnTo>
                  <a:lnTo>
                    <a:pt x="145019" y="0"/>
                  </a:lnTo>
                  <a:cubicBezTo>
                    <a:pt x="184234" y="0"/>
                    <a:pt x="215943" y="31773"/>
                    <a:pt x="215943" y="70924"/>
                  </a:cubicBezTo>
                  <a:lnTo>
                    <a:pt x="215943" y="709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 name="Google Shape;118;p14"/>
            <p:cNvSpPr/>
            <p:nvPr/>
          </p:nvSpPr>
          <p:spPr>
            <a:xfrm>
              <a:off x="1310386" y="1306423"/>
              <a:ext cx="60538" cy="26293"/>
            </a:xfrm>
            <a:custGeom>
              <a:avLst/>
              <a:gdLst/>
              <a:ahLst/>
              <a:cxnLst/>
              <a:rect l="l" t="t" r="r" b="b"/>
              <a:pathLst>
                <a:path w="98038" h="42580" extrusionOk="0">
                  <a:moveTo>
                    <a:pt x="88008" y="0"/>
                  </a:moveTo>
                  <a:lnTo>
                    <a:pt x="98038" y="20319"/>
                  </a:lnTo>
                  <a:lnTo>
                    <a:pt x="88008" y="42580"/>
                  </a:lnTo>
                  <a:lnTo>
                    <a:pt x="21290" y="42580"/>
                  </a:lnTo>
                  <a:cubicBezTo>
                    <a:pt x="9513" y="42580"/>
                    <a:pt x="0" y="33068"/>
                    <a:pt x="0" y="21290"/>
                  </a:cubicBezTo>
                  <a:cubicBezTo>
                    <a:pt x="0" y="10613"/>
                    <a:pt x="7895" y="1747"/>
                    <a:pt x="18119" y="259"/>
                  </a:cubicBezTo>
                  <a:cubicBezTo>
                    <a:pt x="19155" y="129"/>
                    <a:pt x="20190" y="0"/>
                    <a:pt x="21225" y="0"/>
                  </a:cubicBezTo>
                  <a:lnTo>
                    <a:pt x="8794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14"/>
            <p:cNvSpPr/>
            <p:nvPr/>
          </p:nvSpPr>
          <p:spPr>
            <a:xfrm>
              <a:off x="1364766" y="1306423"/>
              <a:ext cx="54305" cy="26293"/>
            </a:xfrm>
            <a:custGeom>
              <a:avLst/>
              <a:gdLst/>
              <a:ahLst/>
              <a:cxnLst/>
              <a:rect l="l" t="t" r="r" b="b"/>
              <a:pathLst>
                <a:path w="87943" h="42580" extrusionOk="0">
                  <a:moveTo>
                    <a:pt x="87943" y="21290"/>
                  </a:moveTo>
                  <a:cubicBezTo>
                    <a:pt x="87943" y="33068"/>
                    <a:pt x="78431" y="42580"/>
                    <a:pt x="66653" y="42580"/>
                  </a:cubicBezTo>
                  <a:lnTo>
                    <a:pt x="0" y="42580"/>
                  </a:lnTo>
                  <a:lnTo>
                    <a:pt x="0" y="0"/>
                  </a:lnTo>
                  <a:lnTo>
                    <a:pt x="66653" y="0"/>
                  </a:lnTo>
                  <a:cubicBezTo>
                    <a:pt x="67753" y="0"/>
                    <a:pt x="68788" y="65"/>
                    <a:pt x="69759" y="259"/>
                  </a:cubicBezTo>
                  <a:cubicBezTo>
                    <a:pt x="80048" y="1747"/>
                    <a:pt x="87943" y="10613"/>
                    <a:pt x="87943" y="21290"/>
                  </a:cubicBezTo>
                  <a:lnTo>
                    <a:pt x="87943" y="2129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0" name="Google Shape;120;p14"/>
          <p:cNvSpPr/>
          <p:nvPr/>
        </p:nvSpPr>
        <p:spPr>
          <a:xfrm>
            <a:off x="1171702" y="1465624"/>
            <a:ext cx="694800" cy="694800"/>
          </a:xfrm>
          <a:prstGeom prst="ellipse">
            <a:avLst/>
          </a:prstGeom>
          <a:solidFill>
            <a:schemeClr val="dk2"/>
          </a:solidFill>
          <a:ln w="190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1" name="Google Shape;121;p14"/>
          <p:cNvSpPr txBox="1"/>
          <p:nvPr/>
        </p:nvSpPr>
        <p:spPr>
          <a:xfrm>
            <a:off x="330515" y="2571750"/>
            <a:ext cx="2381983" cy="2160273"/>
          </a:xfrm>
          <a:prstGeom prst="rect">
            <a:avLst/>
          </a:prstGeom>
          <a:solidFill>
            <a:schemeClr val="accent4"/>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Radiotexnika aloqa tizimlari, radar tizimlari va simsiz tarmoqlarni rivojlantirishda muhim ahamiyatga ega. Bu fizika, matematika va elektrotexnika bo'yicha kuchli poydevor talab qiladigan soha. Radio to'lqinlarining harakatini tushunish samarali antennalarni loyihalashda juda muhimdir.</a:t>
            </a:r>
            <a:endParaRPr sz="1200" b="0" i="0" u="none" strike="noStrike" cap="none">
              <a:solidFill>
                <a:schemeClr val="dk1"/>
              </a:solidFill>
              <a:latin typeface="Montserrat Medium"/>
              <a:ea typeface="Montserrat Medium"/>
              <a:cs typeface="Montserrat Medium"/>
              <a:sym typeface="Montserrat Medium"/>
            </a:endParaRPr>
          </a:p>
        </p:txBody>
      </p:sp>
      <p:cxnSp>
        <p:nvCxnSpPr>
          <p:cNvPr id="122" name="Google Shape;122;p14"/>
          <p:cNvCxnSpPr>
            <a:stCxn id="120" idx="4"/>
          </p:cNvCxnSpPr>
          <p:nvPr/>
        </p:nvCxnSpPr>
        <p:spPr>
          <a:xfrm>
            <a:off x="1519102" y="2160424"/>
            <a:ext cx="0" cy="422700"/>
          </a:xfrm>
          <a:prstGeom prst="straightConnector1">
            <a:avLst/>
          </a:prstGeom>
          <a:noFill/>
          <a:ln w="19050" cap="flat" cmpd="sng">
            <a:solidFill>
              <a:schemeClr val="accent4"/>
            </a:solidFill>
            <a:prstDash val="solid"/>
            <a:round/>
            <a:headEnd type="none" w="sm" len="sm"/>
            <a:tailEnd type="none" w="sm" len="sm"/>
          </a:ln>
        </p:spPr>
      </p:cxnSp>
      <p:grpSp>
        <p:nvGrpSpPr>
          <p:cNvPr id="123" name="Google Shape;123;p14"/>
          <p:cNvGrpSpPr/>
          <p:nvPr/>
        </p:nvGrpSpPr>
        <p:grpSpPr>
          <a:xfrm>
            <a:off x="1376524" y="1715538"/>
            <a:ext cx="245370" cy="320030"/>
            <a:chOff x="1376524" y="1715538"/>
            <a:chExt cx="245370" cy="320030"/>
          </a:xfrm>
        </p:grpSpPr>
        <p:sp>
          <p:nvSpPr>
            <p:cNvPr id="124" name="Google Shape;124;p14"/>
            <p:cNvSpPr/>
            <p:nvPr/>
          </p:nvSpPr>
          <p:spPr>
            <a:xfrm>
              <a:off x="1519102" y="1798147"/>
              <a:ext cx="75358" cy="237391"/>
            </a:xfrm>
            <a:custGeom>
              <a:avLst/>
              <a:gdLst/>
              <a:ahLst/>
              <a:cxnLst/>
              <a:rect l="l" t="t" r="r" b="b"/>
              <a:pathLst>
                <a:path w="167797" h="519569" extrusionOk="0">
                  <a:moveTo>
                    <a:pt x="0" y="49181"/>
                  </a:moveTo>
                  <a:lnTo>
                    <a:pt x="0" y="454664"/>
                  </a:lnTo>
                  <a:cubicBezTo>
                    <a:pt x="0" y="490450"/>
                    <a:pt x="29120" y="519570"/>
                    <a:pt x="64906" y="519570"/>
                  </a:cubicBezTo>
                  <a:lnTo>
                    <a:pt x="114798" y="519570"/>
                  </a:lnTo>
                  <a:lnTo>
                    <a:pt x="167797" y="299097"/>
                  </a:lnTo>
                  <a:lnTo>
                    <a:pt x="138030" y="29767"/>
                  </a:lnTo>
                  <a:cubicBezTo>
                    <a:pt x="129747" y="27955"/>
                    <a:pt x="121981" y="24785"/>
                    <a:pt x="114928" y="20578"/>
                  </a:cubicBezTo>
                  <a:cubicBezTo>
                    <a:pt x="114928" y="20578"/>
                    <a:pt x="114863" y="20578"/>
                    <a:pt x="114798" y="20514"/>
                  </a:cubicBezTo>
                  <a:cubicBezTo>
                    <a:pt x="114734" y="20514"/>
                    <a:pt x="114604" y="20449"/>
                    <a:pt x="114540" y="20384"/>
                  </a:cubicBezTo>
                  <a:cubicBezTo>
                    <a:pt x="102633" y="27567"/>
                    <a:pt x="88720" y="31709"/>
                    <a:pt x="73836" y="31709"/>
                  </a:cubicBezTo>
                  <a:cubicBezTo>
                    <a:pt x="47951" y="31709"/>
                    <a:pt x="24979" y="19284"/>
                    <a:pt x="10613" y="0"/>
                  </a:cubicBezTo>
                  <a:cubicBezTo>
                    <a:pt x="1553" y="26144"/>
                    <a:pt x="65" y="33974"/>
                    <a:pt x="65" y="49181"/>
                  </a:cubicBezTo>
                  <a:lnTo>
                    <a:pt x="65" y="491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 name="Google Shape;125;p14"/>
            <p:cNvSpPr/>
            <p:nvPr/>
          </p:nvSpPr>
          <p:spPr>
            <a:xfrm>
              <a:off x="1570658" y="1798295"/>
              <a:ext cx="51236" cy="237273"/>
            </a:xfrm>
            <a:custGeom>
              <a:avLst/>
              <a:gdLst/>
              <a:ahLst/>
              <a:cxnLst/>
              <a:rect l="l" t="t" r="r" b="b"/>
              <a:pathLst>
                <a:path w="114086" h="519311" extrusionOk="0">
                  <a:moveTo>
                    <a:pt x="129" y="20319"/>
                  </a:moveTo>
                  <a:cubicBezTo>
                    <a:pt x="129" y="20319"/>
                    <a:pt x="65" y="20319"/>
                    <a:pt x="0" y="20255"/>
                  </a:cubicBezTo>
                  <a:lnTo>
                    <a:pt x="0" y="519311"/>
                  </a:lnTo>
                  <a:lnTo>
                    <a:pt x="49181" y="519311"/>
                  </a:lnTo>
                  <a:cubicBezTo>
                    <a:pt x="84966" y="519311"/>
                    <a:pt x="114087" y="490191"/>
                    <a:pt x="114087" y="454405"/>
                  </a:cubicBezTo>
                  <a:lnTo>
                    <a:pt x="114087" y="48922"/>
                  </a:lnTo>
                  <a:cubicBezTo>
                    <a:pt x="114087" y="28667"/>
                    <a:pt x="108651" y="14754"/>
                    <a:pt x="106257" y="7830"/>
                  </a:cubicBezTo>
                  <a:lnTo>
                    <a:pt x="103474" y="0"/>
                  </a:lnTo>
                  <a:cubicBezTo>
                    <a:pt x="89108" y="19090"/>
                    <a:pt x="66200" y="31450"/>
                    <a:pt x="40445" y="31450"/>
                  </a:cubicBezTo>
                  <a:cubicBezTo>
                    <a:pt x="34556" y="31450"/>
                    <a:pt x="28797" y="30803"/>
                    <a:pt x="23231" y="29573"/>
                  </a:cubicBezTo>
                  <a:cubicBezTo>
                    <a:pt x="14948" y="27761"/>
                    <a:pt x="7183" y="24590"/>
                    <a:pt x="129" y="20384"/>
                  </a:cubicBezTo>
                  <a:lnTo>
                    <a:pt x="129" y="2038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 name="Google Shape;126;p14"/>
            <p:cNvSpPr/>
            <p:nvPr/>
          </p:nvSpPr>
          <p:spPr>
            <a:xfrm>
              <a:off x="1522182" y="1763140"/>
              <a:ext cx="64953" cy="65342"/>
            </a:xfrm>
            <a:custGeom>
              <a:avLst/>
              <a:gdLst/>
              <a:ahLst/>
              <a:cxnLst/>
              <a:rect l="l" t="t" r="r" b="b"/>
              <a:pathLst>
                <a:path w="144630" h="143012" extrusionOk="0">
                  <a:moveTo>
                    <a:pt x="107939" y="133565"/>
                  </a:moveTo>
                  <a:cubicBezTo>
                    <a:pt x="107939" y="133565"/>
                    <a:pt x="107745" y="133435"/>
                    <a:pt x="107615" y="133371"/>
                  </a:cubicBezTo>
                  <a:cubicBezTo>
                    <a:pt x="97520" y="139454"/>
                    <a:pt x="85678" y="143013"/>
                    <a:pt x="73059" y="143013"/>
                  </a:cubicBezTo>
                  <a:cubicBezTo>
                    <a:pt x="48404" y="143013"/>
                    <a:pt x="26791" y="129682"/>
                    <a:pt x="15207" y="109816"/>
                  </a:cubicBezTo>
                  <a:lnTo>
                    <a:pt x="0" y="87814"/>
                  </a:lnTo>
                  <a:lnTo>
                    <a:pt x="27567" y="9577"/>
                  </a:lnTo>
                  <a:lnTo>
                    <a:pt x="107680" y="0"/>
                  </a:lnTo>
                  <a:lnTo>
                    <a:pt x="108004" y="0"/>
                  </a:lnTo>
                  <a:lnTo>
                    <a:pt x="144631" y="52481"/>
                  </a:lnTo>
                  <a:lnTo>
                    <a:pt x="108004" y="1336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 name="Google Shape;127;p14"/>
            <p:cNvSpPr/>
            <p:nvPr/>
          </p:nvSpPr>
          <p:spPr>
            <a:xfrm>
              <a:off x="1570658" y="1763111"/>
              <a:ext cx="47815" cy="65458"/>
            </a:xfrm>
            <a:custGeom>
              <a:avLst/>
              <a:gdLst/>
              <a:ahLst/>
              <a:cxnLst/>
              <a:rect l="l" t="t" r="r" b="b"/>
              <a:pathLst>
                <a:path w="106256" h="143077" extrusionOk="0">
                  <a:moveTo>
                    <a:pt x="92085" y="109880"/>
                  </a:moveTo>
                  <a:cubicBezTo>
                    <a:pt x="80437" y="129747"/>
                    <a:pt x="58888" y="143077"/>
                    <a:pt x="34232" y="143077"/>
                  </a:cubicBezTo>
                  <a:cubicBezTo>
                    <a:pt x="21743" y="143077"/>
                    <a:pt x="10030" y="139648"/>
                    <a:pt x="0" y="133630"/>
                  </a:cubicBezTo>
                  <a:lnTo>
                    <a:pt x="0" y="0"/>
                  </a:lnTo>
                  <a:lnTo>
                    <a:pt x="79789" y="9577"/>
                  </a:lnTo>
                  <a:lnTo>
                    <a:pt x="106257" y="84772"/>
                  </a:lnTo>
                  <a:lnTo>
                    <a:pt x="92149" y="10988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14"/>
            <p:cNvSpPr/>
            <p:nvPr/>
          </p:nvSpPr>
          <p:spPr>
            <a:xfrm>
              <a:off x="1534534" y="1715538"/>
              <a:ext cx="48563" cy="58424"/>
            </a:xfrm>
            <a:custGeom>
              <a:avLst/>
              <a:gdLst/>
              <a:ahLst/>
              <a:cxnLst/>
              <a:rect l="l" t="t" r="r" b="b"/>
              <a:pathLst>
                <a:path w="108133" h="127870" extrusionOk="0">
                  <a:moveTo>
                    <a:pt x="80437" y="127870"/>
                  </a:moveTo>
                  <a:lnTo>
                    <a:pt x="108133" y="79984"/>
                  </a:lnTo>
                  <a:lnTo>
                    <a:pt x="80437" y="0"/>
                  </a:lnTo>
                  <a:lnTo>
                    <a:pt x="80113" y="0"/>
                  </a:lnTo>
                  <a:cubicBezTo>
                    <a:pt x="51963" y="0"/>
                    <a:pt x="33003" y="20061"/>
                    <a:pt x="29056" y="31126"/>
                  </a:cubicBezTo>
                  <a:lnTo>
                    <a:pt x="0" y="113698"/>
                  </a:lnTo>
                  <a:cubicBezTo>
                    <a:pt x="24979" y="122887"/>
                    <a:pt x="51963" y="127870"/>
                    <a:pt x="80113" y="127870"/>
                  </a:cubicBezTo>
                  <a:lnTo>
                    <a:pt x="80437" y="1278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14"/>
            <p:cNvSpPr/>
            <p:nvPr/>
          </p:nvSpPr>
          <p:spPr>
            <a:xfrm>
              <a:off x="1570658" y="1715538"/>
              <a:ext cx="35833" cy="58424"/>
            </a:xfrm>
            <a:custGeom>
              <a:avLst/>
              <a:gdLst/>
              <a:ahLst/>
              <a:cxnLst/>
              <a:rect l="l" t="t" r="r" b="b"/>
              <a:pathLst>
                <a:path w="79789" h="127870" extrusionOk="0">
                  <a:moveTo>
                    <a:pt x="79789" y="113698"/>
                  </a:moveTo>
                  <a:lnTo>
                    <a:pt x="50734" y="31126"/>
                  </a:lnTo>
                  <a:cubicBezTo>
                    <a:pt x="47369" y="21614"/>
                    <a:pt x="29444" y="194"/>
                    <a:pt x="0" y="0"/>
                  </a:cubicBezTo>
                  <a:lnTo>
                    <a:pt x="0" y="127870"/>
                  </a:lnTo>
                  <a:cubicBezTo>
                    <a:pt x="28020" y="127870"/>
                    <a:pt x="54940" y="122823"/>
                    <a:pt x="79789" y="113698"/>
                  </a:cubicBezTo>
                  <a:lnTo>
                    <a:pt x="79789" y="1136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14"/>
            <p:cNvSpPr/>
            <p:nvPr/>
          </p:nvSpPr>
          <p:spPr>
            <a:xfrm>
              <a:off x="1376524" y="1798147"/>
              <a:ext cx="75358" cy="237391"/>
            </a:xfrm>
            <a:custGeom>
              <a:avLst/>
              <a:gdLst/>
              <a:ahLst/>
              <a:cxnLst/>
              <a:rect l="l" t="t" r="r" b="b"/>
              <a:pathLst>
                <a:path w="167797" h="519569" extrusionOk="0">
                  <a:moveTo>
                    <a:pt x="0" y="49181"/>
                  </a:moveTo>
                  <a:lnTo>
                    <a:pt x="0" y="454664"/>
                  </a:lnTo>
                  <a:cubicBezTo>
                    <a:pt x="0" y="490450"/>
                    <a:pt x="29120" y="519570"/>
                    <a:pt x="64906" y="519570"/>
                  </a:cubicBezTo>
                  <a:lnTo>
                    <a:pt x="114798" y="519570"/>
                  </a:lnTo>
                  <a:lnTo>
                    <a:pt x="167797" y="299097"/>
                  </a:lnTo>
                  <a:lnTo>
                    <a:pt x="138030" y="29767"/>
                  </a:lnTo>
                  <a:cubicBezTo>
                    <a:pt x="129747" y="27955"/>
                    <a:pt x="121981" y="24785"/>
                    <a:pt x="114928" y="20578"/>
                  </a:cubicBezTo>
                  <a:cubicBezTo>
                    <a:pt x="114928" y="20578"/>
                    <a:pt x="114863" y="20578"/>
                    <a:pt x="114798" y="20514"/>
                  </a:cubicBezTo>
                  <a:cubicBezTo>
                    <a:pt x="114734" y="20514"/>
                    <a:pt x="114604" y="20449"/>
                    <a:pt x="114540" y="20384"/>
                  </a:cubicBezTo>
                  <a:cubicBezTo>
                    <a:pt x="102633" y="27567"/>
                    <a:pt x="88720" y="31709"/>
                    <a:pt x="73836" y="31709"/>
                  </a:cubicBezTo>
                  <a:cubicBezTo>
                    <a:pt x="47951" y="31709"/>
                    <a:pt x="24979" y="19284"/>
                    <a:pt x="10548" y="0"/>
                  </a:cubicBezTo>
                  <a:cubicBezTo>
                    <a:pt x="1488" y="26144"/>
                    <a:pt x="0" y="33974"/>
                    <a:pt x="0" y="49181"/>
                  </a:cubicBezTo>
                  <a:lnTo>
                    <a:pt x="0" y="4918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14"/>
            <p:cNvSpPr/>
            <p:nvPr/>
          </p:nvSpPr>
          <p:spPr>
            <a:xfrm>
              <a:off x="1428080" y="1798295"/>
              <a:ext cx="51236" cy="237273"/>
            </a:xfrm>
            <a:custGeom>
              <a:avLst/>
              <a:gdLst/>
              <a:ahLst/>
              <a:cxnLst/>
              <a:rect l="l" t="t" r="r" b="b"/>
              <a:pathLst>
                <a:path w="114086" h="519311" extrusionOk="0">
                  <a:moveTo>
                    <a:pt x="129" y="20319"/>
                  </a:moveTo>
                  <a:cubicBezTo>
                    <a:pt x="129" y="20319"/>
                    <a:pt x="65" y="20319"/>
                    <a:pt x="0" y="20255"/>
                  </a:cubicBezTo>
                  <a:lnTo>
                    <a:pt x="0" y="519311"/>
                  </a:lnTo>
                  <a:lnTo>
                    <a:pt x="49181" y="519311"/>
                  </a:lnTo>
                  <a:cubicBezTo>
                    <a:pt x="84966" y="519311"/>
                    <a:pt x="114087" y="490191"/>
                    <a:pt x="114087" y="454405"/>
                  </a:cubicBezTo>
                  <a:lnTo>
                    <a:pt x="114087" y="48922"/>
                  </a:lnTo>
                  <a:cubicBezTo>
                    <a:pt x="114087" y="28667"/>
                    <a:pt x="108651" y="14754"/>
                    <a:pt x="106257" y="7830"/>
                  </a:cubicBezTo>
                  <a:lnTo>
                    <a:pt x="103474" y="0"/>
                  </a:lnTo>
                  <a:cubicBezTo>
                    <a:pt x="89108" y="19090"/>
                    <a:pt x="66200" y="31450"/>
                    <a:pt x="40445" y="31450"/>
                  </a:cubicBezTo>
                  <a:cubicBezTo>
                    <a:pt x="34556" y="31450"/>
                    <a:pt x="28797" y="30803"/>
                    <a:pt x="23231" y="29573"/>
                  </a:cubicBezTo>
                  <a:cubicBezTo>
                    <a:pt x="14948" y="27761"/>
                    <a:pt x="7183" y="24590"/>
                    <a:pt x="129" y="20384"/>
                  </a:cubicBezTo>
                  <a:lnTo>
                    <a:pt x="129" y="2038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14"/>
            <p:cNvSpPr/>
            <p:nvPr/>
          </p:nvSpPr>
          <p:spPr>
            <a:xfrm>
              <a:off x="1379575" y="1763140"/>
              <a:ext cx="64953" cy="65342"/>
            </a:xfrm>
            <a:custGeom>
              <a:avLst/>
              <a:gdLst/>
              <a:ahLst/>
              <a:cxnLst/>
              <a:rect l="l" t="t" r="r" b="b"/>
              <a:pathLst>
                <a:path w="144630" h="143012" extrusionOk="0">
                  <a:moveTo>
                    <a:pt x="107939" y="133565"/>
                  </a:moveTo>
                  <a:cubicBezTo>
                    <a:pt x="107939" y="133565"/>
                    <a:pt x="107745" y="133435"/>
                    <a:pt x="107615" y="133371"/>
                  </a:cubicBezTo>
                  <a:cubicBezTo>
                    <a:pt x="97520" y="139454"/>
                    <a:pt x="85678" y="143013"/>
                    <a:pt x="73059" y="143013"/>
                  </a:cubicBezTo>
                  <a:cubicBezTo>
                    <a:pt x="48404" y="143013"/>
                    <a:pt x="26791" y="129682"/>
                    <a:pt x="15207" y="109816"/>
                  </a:cubicBezTo>
                  <a:lnTo>
                    <a:pt x="0" y="87814"/>
                  </a:lnTo>
                  <a:lnTo>
                    <a:pt x="27567" y="9577"/>
                  </a:lnTo>
                  <a:lnTo>
                    <a:pt x="107680" y="0"/>
                  </a:lnTo>
                  <a:lnTo>
                    <a:pt x="108004" y="0"/>
                  </a:lnTo>
                  <a:lnTo>
                    <a:pt x="144631" y="52481"/>
                  </a:lnTo>
                  <a:lnTo>
                    <a:pt x="108004" y="1336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 name="Google Shape;133;p14"/>
            <p:cNvSpPr/>
            <p:nvPr/>
          </p:nvSpPr>
          <p:spPr>
            <a:xfrm>
              <a:off x="1428080" y="1763111"/>
              <a:ext cx="47815" cy="65458"/>
            </a:xfrm>
            <a:custGeom>
              <a:avLst/>
              <a:gdLst/>
              <a:ahLst/>
              <a:cxnLst/>
              <a:rect l="l" t="t" r="r" b="b"/>
              <a:pathLst>
                <a:path w="106256" h="143077" extrusionOk="0">
                  <a:moveTo>
                    <a:pt x="92085" y="109880"/>
                  </a:moveTo>
                  <a:cubicBezTo>
                    <a:pt x="80437" y="129747"/>
                    <a:pt x="58888" y="143077"/>
                    <a:pt x="34232" y="143077"/>
                  </a:cubicBezTo>
                  <a:cubicBezTo>
                    <a:pt x="21743" y="143077"/>
                    <a:pt x="10030" y="139648"/>
                    <a:pt x="0" y="133630"/>
                  </a:cubicBezTo>
                  <a:lnTo>
                    <a:pt x="0" y="0"/>
                  </a:lnTo>
                  <a:lnTo>
                    <a:pt x="79789" y="9577"/>
                  </a:lnTo>
                  <a:lnTo>
                    <a:pt x="106257" y="84772"/>
                  </a:lnTo>
                  <a:lnTo>
                    <a:pt x="92149" y="10988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14"/>
            <p:cNvSpPr/>
            <p:nvPr/>
          </p:nvSpPr>
          <p:spPr>
            <a:xfrm>
              <a:off x="1391927" y="1715538"/>
              <a:ext cx="48563" cy="58424"/>
            </a:xfrm>
            <a:custGeom>
              <a:avLst/>
              <a:gdLst/>
              <a:ahLst/>
              <a:cxnLst/>
              <a:rect l="l" t="t" r="r" b="b"/>
              <a:pathLst>
                <a:path w="108133" h="127870" extrusionOk="0">
                  <a:moveTo>
                    <a:pt x="80437" y="127870"/>
                  </a:moveTo>
                  <a:lnTo>
                    <a:pt x="108133" y="79984"/>
                  </a:lnTo>
                  <a:lnTo>
                    <a:pt x="80437" y="0"/>
                  </a:lnTo>
                  <a:lnTo>
                    <a:pt x="80113" y="0"/>
                  </a:lnTo>
                  <a:cubicBezTo>
                    <a:pt x="51963" y="0"/>
                    <a:pt x="33003" y="20061"/>
                    <a:pt x="29056" y="31126"/>
                  </a:cubicBezTo>
                  <a:lnTo>
                    <a:pt x="0" y="113698"/>
                  </a:lnTo>
                  <a:cubicBezTo>
                    <a:pt x="24979" y="122887"/>
                    <a:pt x="51963" y="127870"/>
                    <a:pt x="80113" y="127870"/>
                  </a:cubicBezTo>
                  <a:lnTo>
                    <a:pt x="80437" y="12787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 name="Google Shape;135;p14"/>
            <p:cNvSpPr/>
            <p:nvPr/>
          </p:nvSpPr>
          <p:spPr>
            <a:xfrm>
              <a:off x="1428050" y="1715538"/>
              <a:ext cx="35833" cy="58424"/>
            </a:xfrm>
            <a:custGeom>
              <a:avLst/>
              <a:gdLst/>
              <a:ahLst/>
              <a:cxnLst/>
              <a:rect l="l" t="t" r="r" b="b"/>
              <a:pathLst>
                <a:path w="79789" h="127870" extrusionOk="0">
                  <a:moveTo>
                    <a:pt x="79789" y="113698"/>
                  </a:moveTo>
                  <a:lnTo>
                    <a:pt x="50734" y="31126"/>
                  </a:lnTo>
                  <a:cubicBezTo>
                    <a:pt x="47369" y="21614"/>
                    <a:pt x="29444" y="194"/>
                    <a:pt x="0" y="0"/>
                  </a:cubicBezTo>
                  <a:lnTo>
                    <a:pt x="0" y="127870"/>
                  </a:lnTo>
                  <a:cubicBezTo>
                    <a:pt x="28020" y="127870"/>
                    <a:pt x="54940" y="122823"/>
                    <a:pt x="79789" y="113698"/>
                  </a:cubicBezTo>
                  <a:lnTo>
                    <a:pt x="79789" y="11369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6" name="Google Shape;136;p14"/>
          <p:cNvSpPr/>
          <p:nvPr/>
        </p:nvSpPr>
        <p:spPr>
          <a:xfrm>
            <a:off x="7128898" y="1466005"/>
            <a:ext cx="694800" cy="694800"/>
          </a:xfrm>
          <a:prstGeom prst="ellipse">
            <a:avLst/>
          </a:prstGeom>
          <a:solidFill>
            <a:schemeClr val="dk2"/>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7" name="Google Shape;137;p14"/>
          <p:cNvSpPr txBox="1"/>
          <p:nvPr/>
        </p:nvSpPr>
        <p:spPr>
          <a:xfrm>
            <a:off x="6165299" y="2571750"/>
            <a:ext cx="2621997" cy="2160273"/>
          </a:xfrm>
          <a:prstGeom prst="rect">
            <a:avLst/>
          </a:prstGeom>
          <a:solidFill>
            <a:schemeClr val="accent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Radiotexnikaga ushbu kirish qismida biz turli xil aloqa tizimlarida antennalarning asosiy tushunchalari va ilovalarini o'rganamiz. Bu antennalarning har xil turlari, ularning xarakteristikalari va muayyan aloqa talablari uchun qanday optimallashtirilganligini o'z ichiga oladi.</a:t>
            </a:r>
            <a:endParaRPr sz="1200" b="0" i="0" u="none" strike="noStrike" cap="none">
              <a:solidFill>
                <a:schemeClr val="dk1"/>
              </a:solidFill>
              <a:latin typeface="Montserrat Medium"/>
              <a:ea typeface="Montserrat Medium"/>
              <a:cs typeface="Montserrat Medium"/>
              <a:sym typeface="Montserrat Medium"/>
            </a:endParaRPr>
          </a:p>
        </p:txBody>
      </p:sp>
      <p:cxnSp>
        <p:nvCxnSpPr>
          <p:cNvPr id="138" name="Google Shape;138;p14"/>
          <p:cNvCxnSpPr>
            <a:stCxn id="136" idx="4"/>
            <a:endCxn id="137" idx="0"/>
          </p:cNvCxnSpPr>
          <p:nvPr/>
        </p:nvCxnSpPr>
        <p:spPr>
          <a:xfrm>
            <a:off x="7476298" y="2160805"/>
            <a:ext cx="0" cy="411000"/>
          </a:xfrm>
          <a:prstGeom prst="straightConnector1">
            <a:avLst/>
          </a:prstGeom>
          <a:noFill/>
          <a:ln w="19050" cap="flat" cmpd="sng">
            <a:solidFill>
              <a:schemeClr val="accent5"/>
            </a:solidFill>
            <a:prstDash val="solid"/>
            <a:round/>
            <a:headEnd type="none" w="sm" len="sm"/>
            <a:tailEnd type="none" w="sm" len="sm"/>
          </a:ln>
        </p:spPr>
      </p:cxnSp>
      <p:grpSp>
        <p:nvGrpSpPr>
          <p:cNvPr id="139" name="Google Shape;139;p14"/>
          <p:cNvGrpSpPr/>
          <p:nvPr/>
        </p:nvGrpSpPr>
        <p:grpSpPr>
          <a:xfrm>
            <a:off x="7267860" y="1684982"/>
            <a:ext cx="309373" cy="320070"/>
            <a:chOff x="3037712" y="1931547"/>
            <a:chExt cx="670800" cy="700373"/>
          </a:xfrm>
        </p:grpSpPr>
        <p:sp>
          <p:nvSpPr>
            <p:cNvPr id="140" name="Google Shape;140;p14"/>
            <p:cNvSpPr/>
            <p:nvPr/>
          </p:nvSpPr>
          <p:spPr>
            <a:xfrm>
              <a:off x="3037712" y="2021043"/>
              <a:ext cx="592370" cy="521317"/>
            </a:xfrm>
            <a:custGeom>
              <a:avLst/>
              <a:gdLst/>
              <a:ahLst/>
              <a:cxnLst/>
              <a:rect l="l" t="t" r="r" b="b"/>
              <a:pathLst>
                <a:path w="592370" h="521317" extrusionOk="0">
                  <a:moveTo>
                    <a:pt x="586417" y="6018"/>
                  </a:moveTo>
                  <a:cubicBezTo>
                    <a:pt x="582534" y="2135"/>
                    <a:pt x="577357" y="0"/>
                    <a:pt x="571857" y="0"/>
                  </a:cubicBezTo>
                  <a:lnTo>
                    <a:pt x="20514" y="0"/>
                  </a:lnTo>
                  <a:cubicBezTo>
                    <a:pt x="9189" y="0"/>
                    <a:pt x="0" y="9189"/>
                    <a:pt x="0" y="20514"/>
                  </a:cubicBezTo>
                  <a:lnTo>
                    <a:pt x="0" y="500803"/>
                  </a:lnTo>
                  <a:cubicBezTo>
                    <a:pt x="0" y="512128"/>
                    <a:pt x="9189" y="521317"/>
                    <a:pt x="20514" y="521317"/>
                  </a:cubicBezTo>
                  <a:lnTo>
                    <a:pt x="569010" y="521317"/>
                  </a:lnTo>
                  <a:cubicBezTo>
                    <a:pt x="580269" y="521317"/>
                    <a:pt x="589458" y="512193"/>
                    <a:pt x="589523" y="500933"/>
                  </a:cubicBezTo>
                  <a:lnTo>
                    <a:pt x="592370" y="20643"/>
                  </a:lnTo>
                  <a:cubicBezTo>
                    <a:pt x="592370" y="15207"/>
                    <a:pt x="590235" y="9901"/>
                    <a:pt x="586417" y="6083"/>
                  </a:cubicBezTo>
                  <a:lnTo>
                    <a:pt x="586417" y="608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 name="Google Shape;141;p14"/>
            <p:cNvSpPr/>
            <p:nvPr/>
          </p:nvSpPr>
          <p:spPr>
            <a:xfrm>
              <a:off x="3132732" y="2166150"/>
              <a:ext cx="239582" cy="231033"/>
            </a:xfrm>
            <a:custGeom>
              <a:avLst/>
              <a:gdLst/>
              <a:ahLst/>
              <a:cxnLst/>
              <a:rect l="l" t="t" r="r" b="b"/>
              <a:pathLst>
                <a:path w="239582" h="231033" extrusionOk="0">
                  <a:moveTo>
                    <a:pt x="158780" y="227243"/>
                  </a:moveTo>
                  <a:lnTo>
                    <a:pt x="119823" y="206794"/>
                  </a:lnTo>
                  <a:lnTo>
                    <a:pt x="80867" y="227243"/>
                  </a:lnTo>
                  <a:cubicBezTo>
                    <a:pt x="69866" y="233002"/>
                    <a:pt x="56859" y="232096"/>
                    <a:pt x="46764" y="224784"/>
                  </a:cubicBezTo>
                  <a:cubicBezTo>
                    <a:pt x="36734" y="217472"/>
                    <a:pt x="31816" y="205371"/>
                    <a:pt x="33886" y="193140"/>
                  </a:cubicBezTo>
                  <a:lnTo>
                    <a:pt x="41328" y="149783"/>
                  </a:lnTo>
                  <a:lnTo>
                    <a:pt x="9814" y="119045"/>
                  </a:lnTo>
                  <a:cubicBezTo>
                    <a:pt x="-9406" y="100344"/>
                    <a:pt x="1207" y="67729"/>
                    <a:pt x="27739" y="63846"/>
                  </a:cubicBezTo>
                  <a:lnTo>
                    <a:pt x="71290" y="57504"/>
                  </a:lnTo>
                  <a:lnTo>
                    <a:pt x="90768" y="18030"/>
                  </a:lnTo>
                  <a:cubicBezTo>
                    <a:pt x="102675" y="-6042"/>
                    <a:pt x="136972" y="-5978"/>
                    <a:pt x="148814" y="18030"/>
                  </a:cubicBezTo>
                  <a:lnTo>
                    <a:pt x="168292" y="57504"/>
                  </a:lnTo>
                  <a:lnTo>
                    <a:pt x="211843" y="63846"/>
                  </a:lnTo>
                  <a:cubicBezTo>
                    <a:pt x="238375" y="67729"/>
                    <a:pt x="248988" y="100344"/>
                    <a:pt x="229768" y="119045"/>
                  </a:cubicBezTo>
                  <a:lnTo>
                    <a:pt x="198254" y="149783"/>
                  </a:lnTo>
                  <a:lnTo>
                    <a:pt x="205696" y="193140"/>
                  </a:lnTo>
                  <a:cubicBezTo>
                    <a:pt x="210226" y="219542"/>
                    <a:pt x="182464" y="239732"/>
                    <a:pt x="158780" y="227243"/>
                  </a:cubicBezTo>
                  <a:lnTo>
                    <a:pt x="158780" y="22724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14"/>
            <p:cNvSpPr/>
            <p:nvPr/>
          </p:nvSpPr>
          <p:spPr>
            <a:xfrm>
              <a:off x="3589897" y="2505733"/>
              <a:ext cx="99202" cy="126187"/>
            </a:xfrm>
            <a:custGeom>
              <a:avLst/>
              <a:gdLst/>
              <a:ahLst/>
              <a:cxnLst/>
              <a:rect l="l" t="t" r="r" b="b"/>
              <a:pathLst>
                <a:path w="99202" h="126187" extrusionOk="0">
                  <a:moveTo>
                    <a:pt x="8930" y="126188"/>
                  </a:moveTo>
                  <a:lnTo>
                    <a:pt x="48145" y="126188"/>
                  </a:lnTo>
                  <a:cubicBezTo>
                    <a:pt x="76295" y="126188"/>
                    <a:pt x="99203" y="103280"/>
                    <a:pt x="99203" y="75130"/>
                  </a:cubicBezTo>
                  <a:lnTo>
                    <a:pt x="99203" y="0"/>
                  </a:lnTo>
                  <a:lnTo>
                    <a:pt x="0" y="0"/>
                  </a:lnTo>
                  <a:lnTo>
                    <a:pt x="8995" y="12618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14"/>
            <p:cNvSpPr/>
            <p:nvPr/>
          </p:nvSpPr>
          <p:spPr>
            <a:xfrm>
              <a:off x="3509072" y="2505733"/>
              <a:ext cx="89755" cy="126187"/>
            </a:xfrm>
            <a:custGeom>
              <a:avLst/>
              <a:gdLst/>
              <a:ahLst/>
              <a:cxnLst/>
              <a:rect l="l" t="t" r="r" b="b"/>
              <a:pathLst>
                <a:path w="89755" h="126187" extrusionOk="0">
                  <a:moveTo>
                    <a:pt x="51058" y="126188"/>
                  </a:moveTo>
                  <a:lnTo>
                    <a:pt x="89755" y="126188"/>
                  </a:lnTo>
                  <a:lnTo>
                    <a:pt x="89755" y="0"/>
                  </a:lnTo>
                  <a:lnTo>
                    <a:pt x="0" y="0"/>
                  </a:lnTo>
                  <a:lnTo>
                    <a:pt x="0" y="75130"/>
                  </a:lnTo>
                  <a:cubicBezTo>
                    <a:pt x="0" y="103280"/>
                    <a:pt x="22908" y="126188"/>
                    <a:pt x="51058" y="126188"/>
                  </a:cubicBezTo>
                  <a:lnTo>
                    <a:pt x="51058" y="12618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144;p14"/>
            <p:cNvSpPr/>
            <p:nvPr/>
          </p:nvSpPr>
          <p:spPr>
            <a:xfrm>
              <a:off x="3576502" y="2067312"/>
              <a:ext cx="113067" cy="422890"/>
            </a:xfrm>
            <a:custGeom>
              <a:avLst/>
              <a:gdLst/>
              <a:ahLst/>
              <a:cxnLst/>
              <a:rect l="l" t="t" r="r" b="b"/>
              <a:pathLst>
                <a:path w="113067" h="422890" extrusionOk="0">
                  <a:moveTo>
                    <a:pt x="22326" y="422826"/>
                  </a:moveTo>
                  <a:lnTo>
                    <a:pt x="112598" y="422826"/>
                  </a:lnTo>
                  <a:cubicBezTo>
                    <a:pt x="112598" y="-25820"/>
                    <a:pt x="116481" y="41415"/>
                    <a:pt x="101921" y="0"/>
                  </a:cubicBezTo>
                  <a:cubicBezTo>
                    <a:pt x="91243" y="15466"/>
                    <a:pt x="73383" y="25561"/>
                    <a:pt x="53128" y="25561"/>
                  </a:cubicBezTo>
                  <a:cubicBezTo>
                    <a:pt x="41933" y="25561"/>
                    <a:pt x="31450" y="22455"/>
                    <a:pt x="22520" y="17084"/>
                  </a:cubicBezTo>
                  <a:cubicBezTo>
                    <a:pt x="22520" y="17084"/>
                    <a:pt x="22390" y="17149"/>
                    <a:pt x="22326" y="17213"/>
                  </a:cubicBezTo>
                  <a:cubicBezTo>
                    <a:pt x="22326" y="17213"/>
                    <a:pt x="22326" y="17213"/>
                    <a:pt x="22261" y="17213"/>
                  </a:cubicBezTo>
                  <a:cubicBezTo>
                    <a:pt x="19413" y="18896"/>
                    <a:pt x="16372" y="20384"/>
                    <a:pt x="13266" y="21614"/>
                  </a:cubicBezTo>
                  <a:lnTo>
                    <a:pt x="0" y="250110"/>
                  </a:lnTo>
                  <a:lnTo>
                    <a:pt x="20837" y="422891"/>
                  </a:lnTo>
                  <a:lnTo>
                    <a:pt x="22390" y="42289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 name="Google Shape;145;p14"/>
            <p:cNvSpPr/>
            <p:nvPr/>
          </p:nvSpPr>
          <p:spPr>
            <a:xfrm>
              <a:off x="3509201" y="2067376"/>
              <a:ext cx="89690" cy="422761"/>
            </a:xfrm>
            <a:custGeom>
              <a:avLst/>
              <a:gdLst/>
              <a:ahLst/>
              <a:cxnLst/>
              <a:rect l="l" t="t" r="r" b="b"/>
              <a:pathLst>
                <a:path w="89690" h="422761" extrusionOk="0">
                  <a:moveTo>
                    <a:pt x="88138" y="422761"/>
                  </a:moveTo>
                  <a:lnTo>
                    <a:pt x="89691" y="422761"/>
                  </a:lnTo>
                  <a:lnTo>
                    <a:pt x="89691" y="17084"/>
                  </a:lnTo>
                  <a:cubicBezTo>
                    <a:pt x="89691" y="17084"/>
                    <a:pt x="89691" y="17084"/>
                    <a:pt x="89626" y="17084"/>
                  </a:cubicBezTo>
                  <a:cubicBezTo>
                    <a:pt x="86779" y="18766"/>
                    <a:pt x="83738" y="20255"/>
                    <a:pt x="80631" y="21484"/>
                  </a:cubicBezTo>
                  <a:cubicBezTo>
                    <a:pt x="74031" y="24008"/>
                    <a:pt x="66848" y="25432"/>
                    <a:pt x="59341" y="25432"/>
                  </a:cubicBezTo>
                  <a:cubicBezTo>
                    <a:pt x="39151" y="25432"/>
                    <a:pt x="21355" y="15401"/>
                    <a:pt x="10613" y="0"/>
                  </a:cubicBezTo>
                  <a:cubicBezTo>
                    <a:pt x="4466" y="17407"/>
                    <a:pt x="-64" y="27567"/>
                    <a:pt x="1" y="45039"/>
                  </a:cubicBezTo>
                  <a:lnTo>
                    <a:pt x="1" y="422696"/>
                  </a:lnTo>
                  <a:lnTo>
                    <a:pt x="88203" y="42269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14"/>
            <p:cNvSpPr/>
            <p:nvPr/>
          </p:nvSpPr>
          <p:spPr>
            <a:xfrm>
              <a:off x="3575401" y="2448981"/>
              <a:ext cx="133111" cy="112662"/>
            </a:xfrm>
            <a:custGeom>
              <a:avLst/>
              <a:gdLst/>
              <a:ahLst/>
              <a:cxnLst/>
              <a:rect l="l" t="t" r="r" b="b"/>
              <a:pathLst>
                <a:path w="133111" h="112662" extrusionOk="0">
                  <a:moveTo>
                    <a:pt x="105351" y="112598"/>
                  </a:moveTo>
                  <a:lnTo>
                    <a:pt x="23426" y="112598"/>
                  </a:lnTo>
                  <a:lnTo>
                    <a:pt x="0" y="46010"/>
                  </a:lnTo>
                  <a:lnTo>
                    <a:pt x="23426" y="0"/>
                  </a:lnTo>
                  <a:lnTo>
                    <a:pt x="105351" y="0"/>
                  </a:lnTo>
                  <a:cubicBezTo>
                    <a:pt x="108263" y="0"/>
                    <a:pt x="111045" y="453"/>
                    <a:pt x="113698" y="1294"/>
                  </a:cubicBezTo>
                  <a:cubicBezTo>
                    <a:pt x="124958" y="4853"/>
                    <a:pt x="133112" y="15401"/>
                    <a:pt x="133112" y="27826"/>
                  </a:cubicBezTo>
                  <a:lnTo>
                    <a:pt x="133112" y="84837"/>
                  </a:lnTo>
                  <a:cubicBezTo>
                    <a:pt x="133112" y="97262"/>
                    <a:pt x="124894" y="107810"/>
                    <a:pt x="113698" y="111369"/>
                  </a:cubicBezTo>
                  <a:cubicBezTo>
                    <a:pt x="111045" y="112210"/>
                    <a:pt x="108263" y="112663"/>
                    <a:pt x="105351" y="112663"/>
                  </a:cubicBezTo>
                  <a:lnTo>
                    <a:pt x="105351" y="1126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 name="Google Shape;147;p14"/>
            <p:cNvSpPr/>
            <p:nvPr/>
          </p:nvSpPr>
          <p:spPr>
            <a:xfrm>
              <a:off x="3489658" y="2448916"/>
              <a:ext cx="109168" cy="112533"/>
            </a:xfrm>
            <a:custGeom>
              <a:avLst/>
              <a:gdLst/>
              <a:ahLst/>
              <a:cxnLst/>
              <a:rect l="l" t="t" r="r" b="b"/>
              <a:pathLst>
                <a:path w="109168" h="112533" extrusionOk="0">
                  <a:moveTo>
                    <a:pt x="0" y="84837"/>
                  </a:moveTo>
                  <a:lnTo>
                    <a:pt x="0" y="27826"/>
                  </a:lnTo>
                  <a:cubicBezTo>
                    <a:pt x="0" y="15401"/>
                    <a:pt x="8154" y="4853"/>
                    <a:pt x="19413" y="1294"/>
                  </a:cubicBezTo>
                  <a:cubicBezTo>
                    <a:pt x="22067" y="453"/>
                    <a:pt x="24849" y="0"/>
                    <a:pt x="27761" y="0"/>
                  </a:cubicBezTo>
                  <a:lnTo>
                    <a:pt x="109169" y="0"/>
                  </a:lnTo>
                  <a:lnTo>
                    <a:pt x="109169" y="112533"/>
                  </a:lnTo>
                  <a:lnTo>
                    <a:pt x="27761" y="112533"/>
                  </a:lnTo>
                  <a:cubicBezTo>
                    <a:pt x="24849" y="112533"/>
                    <a:pt x="22067" y="112081"/>
                    <a:pt x="19413" y="111239"/>
                  </a:cubicBezTo>
                  <a:cubicBezTo>
                    <a:pt x="8154" y="107680"/>
                    <a:pt x="0" y="97132"/>
                    <a:pt x="0" y="84708"/>
                  </a:cubicBezTo>
                  <a:lnTo>
                    <a:pt x="0" y="8470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 name="Google Shape;148;p14"/>
            <p:cNvSpPr/>
            <p:nvPr/>
          </p:nvSpPr>
          <p:spPr>
            <a:xfrm>
              <a:off x="3569966" y="2013536"/>
              <a:ext cx="113763" cy="112468"/>
            </a:xfrm>
            <a:custGeom>
              <a:avLst/>
              <a:gdLst/>
              <a:ahLst/>
              <a:cxnLst/>
              <a:rect l="l" t="t" r="r" b="b"/>
              <a:pathLst>
                <a:path w="113763" h="112468" extrusionOk="0">
                  <a:moveTo>
                    <a:pt x="28862" y="105027"/>
                  </a:moveTo>
                  <a:cubicBezTo>
                    <a:pt x="28862" y="105027"/>
                    <a:pt x="29056" y="104898"/>
                    <a:pt x="29120" y="104898"/>
                  </a:cubicBezTo>
                  <a:cubicBezTo>
                    <a:pt x="37080" y="109686"/>
                    <a:pt x="46398" y="112469"/>
                    <a:pt x="56299" y="112469"/>
                  </a:cubicBezTo>
                  <a:cubicBezTo>
                    <a:pt x="75713" y="112469"/>
                    <a:pt x="92667" y="101986"/>
                    <a:pt x="101791" y="86390"/>
                  </a:cubicBezTo>
                  <a:lnTo>
                    <a:pt x="113763" y="69047"/>
                  </a:lnTo>
                  <a:lnTo>
                    <a:pt x="92085" y="7506"/>
                  </a:lnTo>
                  <a:lnTo>
                    <a:pt x="29056" y="0"/>
                  </a:lnTo>
                  <a:lnTo>
                    <a:pt x="28797" y="0"/>
                  </a:lnTo>
                  <a:lnTo>
                    <a:pt x="0" y="41286"/>
                  </a:lnTo>
                  <a:lnTo>
                    <a:pt x="28797" y="10509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14"/>
            <p:cNvSpPr/>
            <p:nvPr/>
          </p:nvSpPr>
          <p:spPr>
            <a:xfrm>
              <a:off x="3515284" y="2013471"/>
              <a:ext cx="83607" cy="112468"/>
            </a:xfrm>
            <a:custGeom>
              <a:avLst/>
              <a:gdLst/>
              <a:ahLst/>
              <a:cxnLst/>
              <a:rect l="l" t="t" r="r" b="b"/>
              <a:pathLst>
                <a:path w="83607" h="112468" extrusionOk="0">
                  <a:moveTo>
                    <a:pt x="11130" y="86390"/>
                  </a:moveTo>
                  <a:cubicBezTo>
                    <a:pt x="20255" y="101986"/>
                    <a:pt x="37209" y="112469"/>
                    <a:pt x="56687" y="112469"/>
                  </a:cubicBezTo>
                  <a:cubicBezTo>
                    <a:pt x="66524" y="112469"/>
                    <a:pt x="75713" y="109751"/>
                    <a:pt x="83607" y="105092"/>
                  </a:cubicBezTo>
                  <a:lnTo>
                    <a:pt x="83607" y="0"/>
                  </a:lnTo>
                  <a:lnTo>
                    <a:pt x="20837" y="7507"/>
                  </a:lnTo>
                  <a:lnTo>
                    <a:pt x="0" y="66653"/>
                  </a:lnTo>
                  <a:lnTo>
                    <a:pt x="11130" y="863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 name="Google Shape;150;p14"/>
            <p:cNvSpPr/>
            <p:nvPr/>
          </p:nvSpPr>
          <p:spPr>
            <a:xfrm>
              <a:off x="3577019" y="1931547"/>
              <a:ext cx="85031" cy="100626"/>
            </a:xfrm>
            <a:custGeom>
              <a:avLst/>
              <a:gdLst/>
              <a:ahLst/>
              <a:cxnLst/>
              <a:rect l="l" t="t" r="r" b="b"/>
              <a:pathLst>
                <a:path w="85031" h="100626" extrusionOk="0">
                  <a:moveTo>
                    <a:pt x="21808" y="100627"/>
                  </a:moveTo>
                  <a:lnTo>
                    <a:pt x="0" y="62900"/>
                  </a:lnTo>
                  <a:lnTo>
                    <a:pt x="21808" y="0"/>
                  </a:lnTo>
                  <a:lnTo>
                    <a:pt x="22067" y="0"/>
                  </a:lnTo>
                  <a:cubicBezTo>
                    <a:pt x="44198" y="0"/>
                    <a:pt x="59147" y="15790"/>
                    <a:pt x="62188" y="24461"/>
                  </a:cubicBezTo>
                  <a:lnTo>
                    <a:pt x="85031" y="89431"/>
                  </a:lnTo>
                  <a:cubicBezTo>
                    <a:pt x="65359" y="96614"/>
                    <a:pt x="44133" y="100562"/>
                    <a:pt x="22002" y="100562"/>
                  </a:cubicBezTo>
                  <a:lnTo>
                    <a:pt x="21743" y="10056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 name="Google Shape;151;p14"/>
            <p:cNvSpPr/>
            <p:nvPr/>
          </p:nvSpPr>
          <p:spPr>
            <a:xfrm>
              <a:off x="3536057" y="1931547"/>
              <a:ext cx="62770" cy="100561"/>
            </a:xfrm>
            <a:custGeom>
              <a:avLst/>
              <a:gdLst/>
              <a:ahLst/>
              <a:cxnLst/>
              <a:rect l="l" t="t" r="r" b="b"/>
              <a:pathLst>
                <a:path w="62770" h="100561" extrusionOk="0">
                  <a:moveTo>
                    <a:pt x="0" y="89431"/>
                  </a:moveTo>
                  <a:cubicBezTo>
                    <a:pt x="24784" y="19090"/>
                    <a:pt x="23037" y="23426"/>
                    <a:pt x="24461" y="21161"/>
                  </a:cubicBezTo>
                  <a:cubicBezTo>
                    <a:pt x="32809" y="7960"/>
                    <a:pt x="47110" y="65"/>
                    <a:pt x="62770" y="0"/>
                  </a:cubicBezTo>
                  <a:lnTo>
                    <a:pt x="62770" y="100562"/>
                  </a:lnTo>
                  <a:cubicBezTo>
                    <a:pt x="40704" y="100562"/>
                    <a:pt x="19543" y="96614"/>
                    <a:pt x="0" y="89431"/>
                  </a:cubicBezTo>
                  <a:lnTo>
                    <a:pt x="0" y="8943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cxnSp>
        <p:nvCxnSpPr>
          <p:cNvPr id="152" name="Google Shape;152;p14"/>
          <p:cNvCxnSpPr/>
          <p:nvPr/>
        </p:nvCxnSpPr>
        <p:spPr>
          <a:xfrm>
            <a:off x="7644800" y="3052125"/>
            <a:ext cx="0" cy="109500"/>
          </a:xfrm>
          <a:prstGeom prst="straightConnector1">
            <a:avLst/>
          </a:prstGeom>
          <a:noFill/>
          <a:ln w="19050" cap="flat" cmpd="sng">
            <a:solidFill>
              <a:schemeClr val="accent1"/>
            </a:solidFill>
            <a:prstDash val="solid"/>
            <a:round/>
            <a:headEnd type="none" w="sm" len="sm"/>
            <a:tailEnd type="none" w="sm" len="sm"/>
          </a:ln>
        </p:spPr>
      </p:cxnSp>
      <p:cxnSp>
        <p:nvCxnSpPr>
          <p:cNvPr id="153" name="Google Shape;153;p14"/>
          <p:cNvCxnSpPr/>
          <p:nvPr/>
        </p:nvCxnSpPr>
        <p:spPr>
          <a:xfrm>
            <a:off x="3547725" y="3052125"/>
            <a:ext cx="0" cy="0"/>
          </a:xfrm>
          <a:prstGeom prst="straightConnector1">
            <a:avLst/>
          </a:prstGeom>
          <a:noFill/>
          <a:ln w="9525" cap="flat" cmpd="sng">
            <a:solidFill>
              <a:schemeClr val="dk2"/>
            </a:solidFill>
            <a:prstDash val="solid"/>
            <a:round/>
            <a:headEnd type="none" w="sm" len="sm"/>
            <a:tailEnd type="none" w="sm" len="sm"/>
          </a:ln>
        </p:spPr>
      </p:cxnSp>
      <p:cxnSp>
        <p:nvCxnSpPr>
          <p:cNvPr id="154" name="Google Shape;154;p14"/>
          <p:cNvCxnSpPr>
            <a:endCxn id="103" idx="0"/>
          </p:cNvCxnSpPr>
          <p:nvPr/>
        </p:nvCxnSpPr>
        <p:spPr>
          <a:xfrm rot="10800000">
            <a:off x="4511429" y="2583124"/>
            <a:ext cx="230700" cy="468900"/>
          </a:xfrm>
          <a:prstGeom prst="straightConnector1">
            <a:avLst/>
          </a:prstGeom>
          <a:noFill/>
          <a:ln w="19050" cap="flat" cmpd="sng">
            <a:solidFill>
              <a:schemeClr val="accent6"/>
            </a:solidFill>
            <a:prstDash val="solid"/>
            <a:round/>
            <a:headEnd type="none" w="sm" len="sm"/>
            <a:tailEnd type="none" w="sm" len="sm"/>
          </a:ln>
        </p:spPr>
      </p:cxnSp>
      <p:cxnSp>
        <p:nvCxnSpPr>
          <p:cNvPr id="155" name="Google Shape;155;p14"/>
          <p:cNvCxnSpPr>
            <a:endCxn id="121" idx="0"/>
          </p:cNvCxnSpPr>
          <p:nvPr/>
        </p:nvCxnSpPr>
        <p:spPr>
          <a:xfrm rot="10800000" flipH="1">
            <a:off x="1499307" y="2571750"/>
            <a:ext cx="22200" cy="480300"/>
          </a:xfrm>
          <a:prstGeom prst="straightConnector1">
            <a:avLst/>
          </a:prstGeom>
          <a:noFill/>
          <a:ln w="19050" cap="flat" cmpd="sng">
            <a:solidFill>
              <a:schemeClr val="accent4"/>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5"/>
          <p:cNvSpPr txBox="1">
            <a:spLocks noGrp="1"/>
          </p:cNvSpPr>
          <p:nvPr>
            <p:ph type="title"/>
          </p:nvPr>
        </p:nvSpPr>
        <p:spPr>
          <a:xfrm>
            <a:off x="452550" y="411475"/>
            <a:ext cx="8238900" cy="561600"/>
          </a:xfrm>
          <a:prstGeom prst="rect">
            <a:avLst/>
          </a:prstGeom>
          <a:noFill/>
          <a:ln>
            <a:noFill/>
          </a:ln>
        </p:spPr>
        <p:txBody>
          <a:bodyPr spcFirstLastPara="1" wrap="square" lIns="91450" tIns="91450" rIns="91450" bIns="91450" anchor="t" anchorCtr="0">
            <a:noAutofit/>
          </a:bodyPr>
          <a:lstStyle/>
          <a:p>
            <a:pPr marL="0" lvl="0" indent="0" algn="ctr" rtl="0">
              <a:lnSpc>
                <a:spcPct val="100000"/>
              </a:lnSpc>
              <a:spcBef>
                <a:spcPts val="0"/>
              </a:spcBef>
              <a:spcAft>
                <a:spcPts val="0"/>
              </a:spcAft>
              <a:buSzPts val="2400"/>
              <a:buNone/>
            </a:pPr>
            <a:r>
              <a:rPr lang="en" sz="1200"/>
              <a:t>Antennalar asoslari</a:t>
            </a:r>
            <a:endParaRPr/>
          </a:p>
        </p:txBody>
      </p:sp>
      <p:sp>
        <p:nvSpPr>
          <p:cNvPr id="161" name="Google Shape;161;p15"/>
          <p:cNvSpPr/>
          <p:nvPr/>
        </p:nvSpPr>
        <p:spPr>
          <a:xfrm>
            <a:off x="3844038" y="2096267"/>
            <a:ext cx="1455900" cy="14559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grpSp>
        <p:nvGrpSpPr>
          <p:cNvPr id="162" name="Google Shape;162;p15"/>
          <p:cNvGrpSpPr/>
          <p:nvPr/>
        </p:nvGrpSpPr>
        <p:grpSpPr>
          <a:xfrm>
            <a:off x="4101284" y="2369403"/>
            <a:ext cx="941414" cy="909648"/>
            <a:chOff x="2756444" y="1054009"/>
            <a:chExt cx="3630597" cy="3508090"/>
          </a:xfrm>
        </p:grpSpPr>
        <p:grpSp>
          <p:nvGrpSpPr>
            <p:cNvPr id="163" name="Google Shape;163;p15"/>
            <p:cNvGrpSpPr/>
            <p:nvPr/>
          </p:nvGrpSpPr>
          <p:grpSpPr>
            <a:xfrm>
              <a:off x="4642674" y="1054484"/>
              <a:ext cx="1744367" cy="3507140"/>
              <a:chOff x="4777428" y="818180"/>
              <a:chExt cx="1744367" cy="3507140"/>
            </a:xfrm>
          </p:grpSpPr>
          <p:sp>
            <p:nvSpPr>
              <p:cNvPr id="164" name="Google Shape;164;p15"/>
              <p:cNvSpPr/>
              <p:nvPr/>
            </p:nvSpPr>
            <p:spPr>
              <a:xfrm>
                <a:off x="4777428" y="851136"/>
                <a:ext cx="1688782" cy="3429476"/>
              </a:xfrm>
              <a:custGeom>
                <a:avLst/>
                <a:gdLst/>
                <a:ahLst/>
                <a:cxnLst/>
                <a:rect l="l" t="t" r="r" b="b"/>
                <a:pathLst>
                  <a:path w="1688782" h="3429476" extrusionOk="0">
                    <a:moveTo>
                      <a:pt x="287369" y="0"/>
                    </a:moveTo>
                    <a:cubicBezTo>
                      <a:pt x="446056" y="0"/>
                      <a:pt x="574739" y="134398"/>
                      <a:pt x="574739" y="300133"/>
                    </a:cubicBezTo>
                    <a:cubicBezTo>
                      <a:pt x="574739" y="314992"/>
                      <a:pt x="573691" y="329565"/>
                      <a:pt x="571691" y="343853"/>
                    </a:cubicBezTo>
                    <a:cubicBezTo>
                      <a:pt x="624364" y="276701"/>
                      <a:pt x="704469" y="233839"/>
                      <a:pt x="794004" y="233839"/>
                    </a:cubicBezTo>
                    <a:cubicBezTo>
                      <a:pt x="952691" y="233839"/>
                      <a:pt x="1081373" y="368237"/>
                      <a:pt x="1081373" y="533972"/>
                    </a:cubicBezTo>
                    <a:cubicBezTo>
                      <a:pt x="1081373" y="588740"/>
                      <a:pt x="1067276" y="639985"/>
                      <a:pt x="1042797" y="684086"/>
                    </a:cubicBezTo>
                    <a:cubicBezTo>
                      <a:pt x="1082993" y="661797"/>
                      <a:pt x="1128808" y="649129"/>
                      <a:pt x="1177385" y="649129"/>
                    </a:cubicBezTo>
                    <a:cubicBezTo>
                      <a:pt x="1336072" y="649129"/>
                      <a:pt x="1464755" y="783527"/>
                      <a:pt x="1464755" y="949262"/>
                    </a:cubicBezTo>
                    <a:cubicBezTo>
                      <a:pt x="1464755" y="1044797"/>
                      <a:pt x="1421987" y="1129760"/>
                      <a:pt x="1355503" y="1184720"/>
                    </a:cubicBezTo>
                    <a:cubicBezTo>
                      <a:pt x="1370457" y="1182243"/>
                      <a:pt x="1385792" y="1180910"/>
                      <a:pt x="1401413" y="1180910"/>
                    </a:cubicBezTo>
                    <a:cubicBezTo>
                      <a:pt x="1560100" y="1180910"/>
                      <a:pt x="1688783" y="1315307"/>
                      <a:pt x="1688783" y="1481042"/>
                    </a:cubicBezTo>
                    <a:cubicBezTo>
                      <a:pt x="1688783" y="1599533"/>
                      <a:pt x="1622965" y="1701927"/>
                      <a:pt x="1527524" y="1750790"/>
                    </a:cubicBezTo>
                    <a:cubicBezTo>
                      <a:pt x="1622965" y="1799558"/>
                      <a:pt x="1688783" y="1902047"/>
                      <a:pt x="1688783" y="2020538"/>
                    </a:cubicBezTo>
                    <a:cubicBezTo>
                      <a:pt x="1688783" y="2186273"/>
                      <a:pt x="1560100" y="2320671"/>
                      <a:pt x="1401413" y="2320671"/>
                    </a:cubicBezTo>
                    <a:cubicBezTo>
                      <a:pt x="1391222" y="2320671"/>
                      <a:pt x="1381220" y="2320100"/>
                      <a:pt x="1371314" y="2319052"/>
                    </a:cubicBezTo>
                    <a:cubicBezTo>
                      <a:pt x="1428750" y="2373916"/>
                      <a:pt x="1464755" y="2452878"/>
                      <a:pt x="1464755" y="2540508"/>
                    </a:cubicBezTo>
                    <a:cubicBezTo>
                      <a:pt x="1464755" y="2706243"/>
                      <a:pt x="1336072" y="2840641"/>
                      <a:pt x="1177385" y="2840641"/>
                    </a:cubicBezTo>
                    <a:cubicBezTo>
                      <a:pt x="1131284" y="2840641"/>
                      <a:pt x="1087660" y="2829211"/>
                      <a:pt x="1049084" y="2809018"/>
                    </a:cubicBezTo>
                    <a:cubicBezTo>
                      <a:pt x="1069658" y="2850356"/>
                      <a:pt x="1081373" y="2897315"/>
                      <a:pt x="1081373" y="2947226"/>
                    </a:cubicBezTo>
                    <a:cubicBezTo>
                      <a:pt x="1081373" y="3112961"/>
                      <a:pt x="952786" y="3247359"/>
                      <a:pt x="794004" y="3247359"/>
                    </a:cubicBezTo>
                    <a:cubicBezTo>
                      <a:pt x="705898" y="3247359"/>
                      <a:pt x="627221" y="3205925"/>
                      <a:pt x="574453" y="3140774"/>
                    </a:cubicBezTo>
                    <a:cubicBezTo>
                      <a:pt x="568738" y="3301270"/>
                      <a:pt x="442436" y="3429476"/>
                      <a:pt x="287369" y="3429476"/>
                    </a:cubicBezTo>
                    <a:cubicBezTo>
                      <a:pt x="132302" y="3429476"/>
                      <a:pt x="17431" y="3312509"/>
                      <a:pt x="1714" y="3162300"/>
                    </a:cubicBezTo>
                    <a:lnTo>
                      <a:pt x="0" y="3161729"/>
                    </a:lnTo>
                    <a:lnTo>
                      <a:pt x="0" y="300133"/>
                    </a:lnTo>
                    <a:cubicBezTo>
                      <a:pt x="0" y="134398"/>
                      <a:pt x="128588" y="0"/>
                      <a:pt x="287369"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5"/>
              <p:cNvSpPr/>
              <p:nvPr/>
            </p:nvSpPr>
            <p:spPr>
              <a:xfrm>
                <a:off x="4777436" y="818180"/>
                <a:ext cx="1744359" cy="3507140"/>
              </a:xfrm>
              <a:custGeom>
                <a:avLst/>
                <a:gdLst/>
                <a:ahLst/>
                <a:cxnLst/>
                <a:rect l="l" t="t" r="r" b="b"/>
                <a:pathLst>
                  <a:path w="1744359" h="3507140" extrusionOk="0">
                    <a:moveTo>
                      <a:pt x="1606476" y="1790129"/>
                    </a:moveTo>
                    <a:cubicBezTo>
                      <a:pt x="1724872" y="1702308"/>
                      <a:pt x="1770973" y="1546670"/>
                      <a:pt x="1723634" y="1404080"/>
                    </a:cubicBezTo>
                    <a:cubicBezTo>
                      <a:pt x="1682581" y="1280541"/>
                      <a:pt x="1571901" y="1201484"/>
                      <a:pt x="1448552" y="1191101"/>
                    </a:cubicBezTo>
                    <a:cubicBezTo>
                      <a:pt x="1534848" y="1077659"/>
                      <a:pt x="1542468" y="919925"/>
                      <a:pt x="1463887" y="795814"/>
                    </a:cubicBezTo>
                    <a:cubicBezTo>
                      <a:pt x="1389211" y="677799"/>
                      <a:pt x="1248336" y="632079"/>
                      <a:pt x="1120416" y="667036"/>
                    </a:cubicBezTo>
                    <a:cubicBezTo>
                      <a:pt x="1159659" y="533781"/>
                      <a:pt x="1121368" y="387668"/>
                      <a:pt x="1007068" y="298514"/>
                    </a:cubicBezTo>
                    <a:cubicBezTo>
                      <a:pt x="892578" y="209169"/>
                      <a:pt x="737701" y="220694"/>
                      <a:pt x="629688" y="306038"/>
                    </a:cubicBezTo>
                    <a:cubicBezTo>
                      <a:pt x="615781" y="142304"/>
                      <a:pt x="491480" y="4763"/>
                      <a:pt x="316887" y="0"/>
                    </a:cubicBezTo>
                    <a:cubicBezTo>
                      <a:pt x="131435" y="5144"/>
                      <a:pt x="1609" y="159925"/>
                      <a:pt x="1609" y="340519"/>
                    </a:cubicBezTo>
                    <a:lnTo>
                      <a:pt x="1609" y="2981516"/>
                    </a:lnTo>
                    <a:cubicBezTo>
                      <a:pt x="-677" y="2987231"/>
                      <a:pt x="-391" y="2992755"/>
                      <a:pt x="1609" y="2997613"/>
                    </a:cubicBezTo>
                    <a:lnTo>
                      <a:pt x="1609" y="3209449"/>
                    </a:lnTo>
                    <a:cubicBezTo>
                      <a:pt x="1609" y="3214497"/>
                      <a:pt x="3038" y="3219260"/>
                      <a:pt x="5419" y="3223451"/>
                    </a:cubicBezTo>
                    <a:cubicBezTo>
                      <a:pt x="32375" y="3386042"/>
                      <a:pt x="161343" y="3511772"/>
                      <a:pt x="332222" y="3507010"/>
                    </a:cubicBezTo>
                    <a:cubicBezTo>
                      <a:pt x="481193" y="3502819"/>
                      <a:pt x="591207" y="3385090"/>
                      <a:pt x="623020" y="3248311"/>
                    </a:cubicBezTo>
                    <a:cubicBezTo>
                      <a:pt x="729986" y="3337941"/>
                      <a:pt x="882100" y="3349181"/>
                      <a:pt x="1001258" y="3265456"/>
                    </a:cubicBezTo>
                    <a:cubicBezTo>
                      <a:pt x="1118892" y="3182874"/>
                      <a:pt x="1157563" y="3034189"/>
                      <a:pt x="1122987" y="2901506"/>
                    </a:cubicBezTo>
                    <a:cubicBezTo>
                      <a:pt x="1245765" y="2933795"/>
                      <a:pt x="1378638" y="2893505"/>
                      <a:pt x="1455410" y="2784253"/>
                    </a:cubicBezTo>
                    <a:cubicBezTo>
                      <a:pt x="1540087" y="2663857"/>
                      <a:pt x="1537992" y="2506980"/>
                      <a:pt x="1457601" y="2389346"/>
                    </a:cubicBezTo>
                    <a:cubicBezTo>
                      <a:pt x="1579140" y="2376392"/>
                      <a:pt x="1678295" y="2292953"/>
                      <a:pt x="1723634" y="2175796"/>
                    </a:cubicBezTo>
                    <a:cubicBezTo>
                      <a:pt x="1777545" y="2036636"/>
                      <a:pt x="1722015" y="1876806"/>
                      <a:pt x="1606476" y="1790033"/>
                    </a:cubicBezTo>
                    <a:close/>
                    <a:moveTo>
                      <a:pt x="1422358" y="2731008"/>
                    </a:moveTo>
                    <a:cubicBezTo>
                      <a:pt x="1356445" y="2847404"/>
                      <a:pt x="1210808" y="2887028"/>
                      <a:pt x="1092412" y="2830545"/>
                    </a:cubicBezTo>
                    <a:cubicBezTo>
                      <a:pt x="1056503" y="2799493"/>
                      <a:pt x="1029166" y="2758535"/>
                      <a:pt x="1008687" y="2716149"/>
                    </a:cubicBezTo>
                    <a:cubicBezTo>
                      <a:pt x="951918" y="2598420"/>
                      <a:pt x="996781" y="2474214"/>
                      <a:pt x="1070505" y="2376107"/>
                    </a:cubicBezTo>
                    <a:cubicBezTo>
                      <a:pt x="1092698" y="2346579"/>
                      <a:pt x="1042977" y="2318099"/>
                      <a:pt x="1021070" y="2347246"/>
                    </a:cubicBezTo>
                    <a:cubicBezTo>
                      <a:pt x="988113" y="2391156"/>
                      <a:pt x="962110" y="2438591"/>
                      <a:pt x="945727" y="2488121"/>
                    </a:cubicBezTo>
                    <a:cubicBezTo>
                      <a:pt x="825998" y="2387727"/>
                      <a:pt x="658453" y="2361533"/>
                      <a:pt x="526151" y="2458212"/>
                    </a:cubicBezTo>
                    <a:cubicBezTo>
                      <a:pt x="496719" y="2479739"/>
                      <a:pt x="525198" y="2529459"/>
                      <a:pt x="555012" y="2507647"/>
                    </a:cubicBezTo>
                    <a:cubicBezTo>
                      <a:pt x="676646" y="2418779"/>
                      <a:pt x="827141" y="2449830"/>
                      <a:pt x="930487" y="2551653"/>
                    </a:cubicBezTo>
                    <a:cubicBezTo>
                      <a:pt x="922486" y="2605849"/>
                      <a:pt x="926963" y="2661857"/>
                      <a:pt x="947632" y="2718149"/>
                    </a:cubicBezTo>
                    <a:cubicBezTo>
                      <a:pt x="968587" y="2775014"/>
                      <a:pt x="1006020" y="2832259"/>
                      <a:pt x="1052788" y="2872073"/>
                    </a:cubicBezTo>
                    <a:cubicBezTo>
                      <a:pt x="1106128" y="2991422"/>
                      <a:pt x="1076505" y="3126581"/>
                      <a:pt x="977826" y="3211925"/>
                    </a:cubicBezTo>
                    <a:cubicBezTo>
                      <a:pt x="869146" y="3305842"/>
                      <a:pt x="710555" y="3271171"/>
                      <a:pt x="623211" y="3168396"/>
                    </a:cubicBezTo>
                    <a:cubicBezTo>
                      <a:pt x="619020" y="3163443"/>
                      <a:pt x="614162" y="3160871"/>
                      <a:pt x="609018" y="3159919"/>
                    </a:cubicBezTo>
                    <a:cubicBezTo>
                      <a:pt x="568823" y="3021140"/>
                      <a:pt x="590635" y="2863596"/>
                      <a:pt x="723318" y="2782443"/>
                    </a:cubicBezTo>
                    <a:cubicBezTo>
                      <a:pt x="754751" y="2763203"/>
                      <a:pt x="725985" y="2713768"/>
                      <a:pt x="694458" y="2733008"/>
                    </a:cubicBezTo>
                    <a:cubicBezTo>
                      <a:pt x="525294" y="2836355"/>
                      <a:pt x="499862" y="3048857"/>
                      <a:pt x="570156" y="3222212"/>
                    </a:cubicBezTo>
                    <a:cubicBezTo>
                      <a:pt x="549392" y="3341941"/>
                      <a:pt x="458333" y="3439478"/>
                      <a:pt x="331936" y="3450050"/>
                    </a:cubicBezTo>
                    <a:cubicBezTo>
                      <a:pt x="190966" y="3461766"/>
                      <a:pt x="77523" y="3343275"/>
                      <a:pt x="60283" y="3210306"/>
                    </a:cubicBezTo>
                    <a:cubicBezTo>
                      <a:pt x="59902" y="3207449"/>
                      <a:pt x="59331" y="3204782"/>
                      <a:pt x="58569" y="3202210"/>
                    </a:cubicBezTo>
                    <a:lnTo>
                      <a:pt x="58569" y="2999708"/>
                    </a:lnTo>
                    <a:cubicBezTo>
                      <a:pt x="64188" y="2993327"/>
                      <a:pt x="72761" y="2983421"/>
                      <a:pt x="75237" y="2980754"/>
                    </a:cubicBezTo>
                    <a:cubicBezTo>
                      <a:pt x="94573" y="2960370"/>
                      <a:pt x="116100" y="2942178"/>
                      <a:pt x="138960" y="2925890"/>
                    </a:cubicBezTo>
                    <a:cubicBezTo>
                      <a:pt x="208111" y="2876741"/>
                      <a:pt x="288693" y="2858548"/>
                      <a:pt x="370798" y="2882456"/>
                    </a:cubicBezTo>
                    <a:cubicBezTo>
                      <a:pt x="406326" y="2892743"/>
                      <a:pt x="421376" y="2837593"/>
                      <a:pt x="386038" y="2827306"/>
                    </a:cubicBezTo>
                    <a:cubicBezTo>
                      <a:pt x="344128" y="2815114"/>
                      <a:pt x="302218" y="2812637"/>
                      <a:pt x="261546" y="2817876"/>
                    </a:cubicBezTo>
                    <a:cubicBezTo>
                      <a:pt x="293455" y="2748915"/>
                      <a:pt x="352605" y="2691670"/>
                      <a:pt x="425853" y="2670905"/>
                    </a:cubicBezTo>
                    <a:cubicBezTo>
                      <a:pt x="461286" y="2660809"/>
                      <a:pt x="446236" y="2605659"/>
                      <a:pt x="410613" y="2615756"/>
                    </a:cubicBezTo>
                    <a:cubicBezTo>
                      <a:pt x="307362" y="2645093"/>
                      <a:pt x="226399" y="2732532"/>
                      <a:pt x="193919" y="2834164"/>
                    </a:cubicBezTo>
                    <a:cubicBezTo>
                      <a:pt x="144294" y="2851595"/>
                      <a:pt x="98193" y="2880265"/>
                      <a:pt x="58569" y="2916555"/>
                    </a:cubicBezTo>
                    <a:lnTo>
                      <a:pt x="58569" y="2036921"/>
                    </a:lnTo>
                    <a:cubicBezTo>
                      <a:pt x="222018" y="2109502"/>
                      <a:pt x="418423" y="2099786"/>
                      <a:pt x="576633" y="2020824"/>
                    </a:cubicBezTo>
                    <a:cubicBezTo>
                      <a:pt x="609685" y="2004346"/>
                      <a:pt x="580634" y="1955006"/>
                      <a:pt x="547773" y="1971389"/>
                    </a:cubicBezTo>
                    <a:cubicBezTo>
                      <a:pt x="488432" y="2001012"/>
                      <a:pt x="422519" y="2019491"/>
                      <a:pt x="355272" y="2026349"/>
                    </a:cubicBezTo>
                    <a:cubicBezTo>
                      <a:pt x="394515" y="1948434"/>
                      <a:pt x="377751" y="1847850"/>
                      <a:pt x="343938" y="1770602"/>
                    </a:cubicBezTo>
                    <a:cubicBezTo>
                      <a:pt x="329174" y="1736884"/>
                      <a:pt x="279930" y="1766030"/>
                      <a:pt x="294503" y="1799463"/>
                    </a:cubicBezTo>
                    <a:cubicBezTo>
                      <a:pt x="324888" y="1868900"/>
                      <a:pt x="339651" y="1967293"/>
                      <a:pt x="284311" y="2029111"/>
                    </a:cubicBezTo>
                    <a:cubicBezTo>
                      <a:pt x="205920" y="2027301"/>
                      <a:pt x="128101" y="2009204"/>
                      <a:pt x="58664" y="1973675"/>
                    </a:cubicBezTo>
                    <a:lnTo>
                      <a:pt x="58664" y="1314069"/>
                    </a:lnTo>
                    <a:cubicBezTo>
                      <a:pt x="196205" y="1229106"/>
                      <a:pt x="371941" y="1288733"/>
                      <a:pt x="487765" y="1383792"/>
                    </a:cubicBezTo>
                    <a:cubicBezTo>
                      <a:pt x="516054" y="1406938"/>
                      <a:pt x="556821" y="1366742"/>
                      <a:pt x="528246" y="1343311"/>
                    </a:cubicBezTo>
                    <a:cubicBezTo>
                      <a:pt x="482241" y="1305592"/>
                      <a:pt x="427948" y="1272731"/>
                      <a:pt x="370131" y="1249775"/>
                    </a:cubicBezTo>
                    <a:cubicBezTo>
                      <a:pt x="409565" y="1198817"/>
                      <a:pt x="413756" y="1126522"/>
                      <a:pt x="394420" y="1064609"/>
                    </a:cubicBezTo>
                    <a:cubicBezTo>
                      <a:pt x="383466" y="1029462"/>
                      <a:pt x="328221" y="1044512"/>
                      <a:pt x="339270" y="1079849"/>
                    </a:cubicBezTo>
                    <a:cubicBezTo>
                      <a:pt x="351939" y="1120331"/>
                      <a:pt x="355177" y="1160907"/>
                      <a:pt x="334698" y="1199293"/>
                    </a:cubicBezTo>
                    <a:cubicBezTo>
                      <a:pt x="329174" y="1209485"/>
                      <a:pt x="317172" y="1223010"/>
                      <a:pt x="309838" y="1230059"/>
                    </a:cubicBezTo>
                    <a:cubicBezTo>
                      <a:pt x="225828" y="1208246"/>
                      <a:pt x="137912" y="1209675"/>
                      <a:pt x="58759" y="1248537"/>
                    </a:cubicBezTo>
                    <a:lnTo>
                      <a:pt x="58759" y="375571"/>
                    </a:lnTo>
                    <a:cubicBezTo>
                      <a:pt x="58759" y="234220"/>
                      <a:pt x="113623" y="100679"/>
                      <a:pt x="264785" y="62675"/>
                    </a:cubicBezTo>
                    <a:cubicBezTo>
                      <a:pt x="281835" y="58388"/>
                      <a:pt x="299265" y="57626"/>
                      <a:pt x="316791" y="57150"/>
                    </a:cubicBezTo>
                    <a:cubicBezTo>
                      <a:pt x="486336" y="61817"/>
                      <a:pt x="588444" y="214408"/>
                      <a:pt x="571776" y="374523"/>
                    </a:cubicBezTo>
                    <a:cubicBezTo>
                      <a:pt x="569394" y="413004"/>
                      <a:pt x="550725" y="462629"/>
                      <a:pt x="528723" y="499872"/>
                    </a:cubicBezTo>
                    <a:cubicBezTo>
                      <a:pt x="467763" y="603314"/>
                      <a:pt x="350224" y="638651"/>
                      <a:pt x="236591" y="640271"/>
                    </a:cubicBezTo>
                    <a:cubicBezTo>
                      <a:pt x="199729" y="640842"/>
                      <a:pt x="199634" y="697992"/>
                      <a:pt x="236591" y="697516"/>
                    </a:cubicBezTo>
                    <a:cubicBezTo>
                      <a:pt x="424233" y="694849"/>
                      <a:pt x="608733" y="585788"/>
                      <a:pt x="627878" y="386620"/>
                    </a:cubicBezTo>
                    <a:cubicBezTo>
                      <a:pt x="714460" y="288989"/>
                      <a:pt x="847524" y="263938"/>
                      <a:pt x="960491" y="334994"/>
                    </a:cubicBezTo>
                    <a:cubicBezTo>
                      <a:pt x="1080982" y="410718"/>
                      <a:pt x="1106890" y="574834"/>
                      <a:pt x="1048216" y="696468"/>
                    </a:cubicBezTo>
                    <a:cubicBezTo>
                      <a:pt x="967730" y="742569"/>
                      <a:pt x="915247" y="814102"/>
                      <a:pt x="891530" y="895064"/>
                    </a:cubicBezTo>
                    <a:cubicBezTo>
                      <a:pt x="810472" y="884015"/>
                      <a:pt x="728271" y="836200"/>
                      <a:pt x="705888" y="752761"/>
                    </a:cubicBezTo>
                    <a:cubicBezTo>
                      <a:pt x="696363" y="717137"/>
                      <a:pt x="641118" y="732282"/>
                      <a:pt x="650738" y="768001"/>
                    </a:cubicBezTo>
                    <a:cubicBezTo>
                      <a:pt x="678932" y="873062"/>
                      <a:pt x="776849" y="934688"/>
                      <a:pt x="879909" y="950690"/>
                    </a:cubicBezTo>
                    <a:cubicBezTo>
                      <a:pt x="871908" y="1013365"/>
                      <a:pt x="879909" y="1079278"/>
                      <a:pt x="904198" y="1141857"/>
                    </a:cubicBezTo>
                    <a:cubicBezTo>
                      <a:pt x="917438" y="1175861"/>
                      <a:pt x="972778" y="1161098"/>
                      <a:pt x="959348" y="1126617"/>
                    </a:cubicBezTo>
                    <a:cubicBezTo>
                      <a:pt x="902865" y="981265"/>
                      <a:pt x="941631" y="818769"/>
                      <a:pt x="1084602" y="741521"/>
                    </a:cubicBezTo>
                    <a:cubicBezTo>
                      <a:pt x="1208617" y="677037"/>
                      <a:pt x="1348825" y="721043"/>
                      <a:pt x="1422263" y="837057"/>
                    </a:cubicBezTo>
                    <a:cubicBezTo>
                      <a:pt x="1495510" y="952881"/>
                      <a:pt x="1464268" y="1104995"/>
                      <a:pt x="1367113" y="1195102"/>
                    </a:cubicBezTo>
                    <a:cubicBezTo>
                      <a:pt x="1309677" y="1211771"/>
                      <a:pt x="1255290" y="1246918"/>
                      <a:pt x="1214999" y="1290161"/>
                    </a:cubicBezTo>
                    <a:cubicBezTo>
                      <a:pt x="1184138" y="1323308"/>
                      <a:pt x="1165088" y="1360456"/>
                      <a:pt x="1155182" y="1399699"/>
                    </a:cubicBezTo>
                    <a:cubicBezTo>
                      <a:pt x="1029928" y="1377315"/>
                      <a:pt x="917343" y="1436942"/>
                      <a:pt x="856002" y="1542002"/>
                    </a:cubicBezTo>
                    <a:cubicBezTo>
                      <a:pt x="829141" y="1499997"/>
                      <a:pt x="793613" y="1462373"/>
                      <a:pt x="747512" y="1431322"/>
                    </a:cubicBezTo>
                    <a:cubicBezTo>
                      <a:pt x="716841" y="1410653"/>
                      <a:pt x="688266" y="1460183"/>
                      <a:pt x="718651" y="1480757"/>
                    </a:cubicBezTo>
                    <a:cubicBezTo>
                      <a:pt x="759132" y="1507998"/>
                      <a:pt x="800376" y="1565434"/>
                      <a:pt x="826569" y="1617726"/>
                    </a:cubicBezTo>
                    <a:cubicBezTo>
                      <a:pt x="827331" y="1621822"/>
                      <a:pt x="829141" y="1625441"/>
                      <a:pt x="831808" y="1628489"/>
                    </a:cubicBezTo>
                    <a:cubicBezTo>
                      <a:pt x="832570" y="1630109"/>
                      <a:pt x="833427" y="1631823"/>
                      <a:pt x="834094" y="1633442"/>
                    </a:cubicBezTo>
                    <a:cubicBezTo>
                      <a:pt x="872480" y="1718405"/>
                      <a:pt x="878481" y="1810417"/>
                      <a:pt x="865527" y="1901381"/>
                    </a:cubicBezTo>
                    <a:cubicBezTo>
                      <a:pt x="864860" y="1903667"/>
                      <a:pt x="864479" y="1906143"/>
                      <a:pt x="864479" y="1908905"/>
                    </a:cubicBezTo>
                    <a:cubicBezTo>
                      <a:pt x="850287" y="2001012"/>
                      <a:pt x="817044" y="2091785"/>
                      <a:pt x="778563" y="2172462"/>
                    </a:cubicBezTo>
                    <a:cubicBezTo>
                      <a:pt x="762752" y="2205609"/>
                      <a:pt x="812091" y="2234660"/>
                      <a:pt x="827998" y="2201323"/>
                    </a:cubicBezTo>
                    <a:cubicBezTo>
                      <a:pt x="850477" y="2154079"/>
                      <a:pt x="870956" y="2101310"/>
                      <a:pt x="887244" y="2045780"/>
                    </a:cubicBezTo>
                    <a:cubicBezTo>
                      <a:pt x="954966" y="2248186"/>
                      <a:pt x="1163850" y="2370296"/>
                      <a:pt x="1382163" y="2390204"/>
                    </a:cubicBezTo>
                    <a:cubicBezTo>
                      <a:pt x="1383306" y="2390299"/>
                      <a:pt x="1384258" y="2390204"/>
                      <a:pt x="1385306" y="2390204"/>
                    </a:cubicBezTo>
                    <a:cubicBezTo>
                      <a:pt x="1471126" y="2484596"/>
                      <a:pt x="1485604" y="2619375"/>
                      <a:pt x="1422453" y="2730913"/>
                    </a:cubicBezTo>
                    <a:close/>
                    <a:moveTo>
                      <a:pt x="1397974" y="2333054"/>
                    </a:moveTo>
                    <a:cubicBezTo>
                      <a:pt x="1394355" y="2332768"/>
                      <a:pt x="1391116" y="2333244"/>
                      <a:pt x="1388068" y="2334197"/>
                    </a:cubicBezTo>
                    <a:cubicBezTo>
                      <a:pt x="1386163" y="2333625"/>
                      <a:pt x="1384258" y="2333244"/>
                      <a:pt x="1382163" y="2333054"/>
                    </a:cubicBezTo>
                    <a:cubicBezTo>
                      <a:pt x="1312630" y="2326767"/>
                      <a:pt x="1228334" y="2300954"/>
                      <a:pt x="1160802" y="2268760"/>
                    </a:cubicBezTo>
                    <a:cubicBezTo>
                      <a:pt x="1015450" y="2199418"/>
                      <a:pt x="924010" y="2073212"/>
                      <a:pt x="921724" y="1909858"/>
                    </a:cubicBezTo>
                    <a:cubicBezTo>
                      <a:pt x="921724" y="1904905"/>
                      <a:pt x="920486" y="1900714"/>
                      <a:pt x="918676" y="1897094"/>
                    </a:cubicBezTo>
                    <a:cubicBezTo>
                      <a:pt x="931249" y="1796034"/>
                      <a:pt x="925058" y="1693831"/>
                      <a:pt x="888577" y="1604867"/>
                    </a:cubicBezTo>
                    <a:cubicBezTo>
                      <a:pt x="931725" y="1498283"/>
                      <a:pt x="1032786" y="1435132"/>
                      <a:pt x="1146990" y="1456563"/>
                    </a:cubicBezTo>
                    <a:cubicBezTo>
                      <a:pt x="1143657" y="1524667"/>
                      <a:pt x="1162230" y="1595628"/>
                      <a:pt x="1189662" y="1659922"/>
                    </a:cubicBezTo>
                    <a:cubicBezTo>
                      <a:pt x="1204045" y="1693736"/>
                      <a:pt x="1253385" y="1664589"/>
                      <a:pt x="1239097" y="1631061"/>
                    </a:cubicBezTo>
                    <a:cubicBezTo>
                      <a:pt x="1194044" y="1525429"/>
                      <a:pt x="1180709" y="1405795"/>
                      <a:pt x="1267482" y="1318546"/>
                    </a:cubicBezTo>
                    <a:cubicBezTo>
                      <a:pt x="1299962" y="1285875"/>
                      <a:pt x="1345110" y="1259872"/>
                      <a:pt x="1389878" y="1248156"/>
                    </a:cubicBezTo>
                    <a:cubicBezTo>
                      <a:pt x="1519704" y="1229773"/>
                      <a:pt x="1633051" y="1312450"/>
                      <a:pt x="1673342" y="1433703"/>
                    </a:cubicBezTo>
                    <a:cubicBezTo>
                      <a:pt x="1714490" y="1557528"/>
                      <a:pt x="1658292" y="1693069"/>
                      <a:pt x="1549517" y="1759077"/>
                    </a:cubicBezTo>
                    <a:cubicBezTo>
                      <a:pt x="1373400" y="1712309"/>
                      <a:pt x="1211094" y="1811464"/>
                      <a:pt x="1145752" y="1977390"/>
                    </a:cubicBezTo>
                    <a:cubicBezTo>
                      <a:pt x="1132227" y="2011775"/>
                      <a:pt x="1187567" y="2026539"/>
                      <a:pt x="1200902" y="1992630"/>
                    </a:cubicBezTo>
                    <a:cubicBezTo>
                      <a:pt x="1256147" y="1852422"/>
                      <a:pt x="1395212" y="1774222"/>
                      <a:pt x="1542278" y="1816513"/>
                    </a:cubicBezTo>
                    <a:cubicBezTo>
                      <a:pt x="1786308" y="1955102"/>
                      <a:pt x="1690106" y="2357247"/>
                      <a:pt x="1397974" y="233305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6" name="Google Shape;166;p15"/>
            <p:cNvGrpSpPr/>
            <p:nvPr/>
          </p:nvGrpSpPr>
          <p:grpSpPr>
            <a:xfrm>
              <a:off x="2756444" y="1054009"/>
              <a:ext cx="1747308" cy="3508090"/>
              <a:chOff x="1861294" y="819150"/>
              <a:chExt cx="1747308" cy="3508090"/>
            </a:xfrm>
          </p:grpSpPr>
          <p:sp>
            <p:nvSpPr>
              <p:cNvPr id="167" name="Google Shape;167;p15"/>
              <p:cNvSpPr/>
              <p:nvPr/>
            </p:nvSpPr>
            <p:spPr>
              <a:xfrm>
                <a:off x="1895739" y="852106"/>
                <a:ext cx="1688782" cy="3429476"/>
              </a:xfrm>
              <a:custGeom>
                <a:avLst/>
                <a:gdLst/>
                <a:ahLst/>
                <a:cxnLst/>
                <a:rect l="l" t="t" r="r" b="b"/>
                <a:pathLst>
                  <a:path w="1688782" h="3429476" extrusionOk="0">
                    <a:moveTo>
                      <a:pt x="1401318" y="0"/>
                    </a:moveTo>
                    <a:cubicBezTo>
                      <a:pt x="1242632" y="0"/>
                      <a:pt x="1113949" y="134398"/>
                      <a:pt x="1113949" y="300133"/>
                    </a:cubicBezTo>
                    <a:cubicBezTo>
                      <a:pt x="1113949" y="314992"/>
                      <a:pt x="1114997" y="329565"/>
                      <a:pt x="1116997" y="343853"/>
                    </a:cubicBezTo>
                    <a:cubicBezTo>
                      <a:pt x="1064324" y="276701"/>
                      <a:pt x="984314" y="233839"/>
                      <a:pt x="894683" y="233839"/>
                    </a:cubicBezTo>
                    <a:cubicBezTo>
                      <a:pt x="735902" y="233839"/>
                      <a:pt x="607314" y="368237"/>
                      <a:pt x="607314" y="533972"/>
                    </a:cubicBezTo>
                    <a:cubicBezTo>
                      <a:pt x="607314" y="588740"/>
                      <a:pt x="621411" y="639985"/>
                      <a:pt x="645890" y="684086"/>
                    </a:cubicBezTo>
                    <a:cubicBezTo>
                      <a:pt x="605695" y="661797"/>
                      <a:pt x="559975" y="649129"/>
                      <a:pt x="511302" y="649129"/>
                    </a:cubicBezTo>
                    <a:cubicBezTo>
                      <a:pt x="352616" y="649129"/>
                      <a:pt x="223933" y="783527"/>
                      <a:pt x="223933" y="949262"/>
                    </a:cubicBezTo>
                    <a:cubicBezTo>
                      <a:pt x="223933" y="1044797"/>
                      <a:pt x="266700" y="1129760"/>
                      <a:pt x="333280" y="1184720"/>
                    </a:cubicBezTo>
                    <a:cubicBezTo>
                      <a:pt x="318326" y="1182243"/>
                      <a:pt x="302990" y="1180910"/>
                      <a:pt x="287369" y="1180910"/>
                    </a:cubicBezTo>
                    <a:cubicBezTo>
                      <a:pt x="128683" y="1180910"/>
                      <a:pt x="0" y="1315307"/>
                      <a:pt x="0" y="1481042"/>
                    </a:cubicBezTo>
                    <a:cubicBezTo>
                      <a:pt x="0" y="1599533"/>
                      <a:pt x="65818" y="1701927"/>
                      <a:pt x="161258" y="1750790"/>
                    </a:cubicBezTo>
                    <a:cubicBezTo>
                      <a:pt x="65818" y="1799558"/>
                      <a:pt x="0" y="1902047"/>
                      <a:pt x="0" y="2020538"/>
                    </a:cubicBezTo>
                    <a:cubicBezTo>
                      <a:pt x="0" y="2186273"/>
                      <a:pt x="128683" y="2320671"/>
                      <a:pt x="287369" y="2320671"/>
                    </a:cubicBezTo>
                    <a:cubicBezTo>
                      <a:pt x="297561" y="2320671"/>
                      <a:pt x="307562" y="2320100"/>
                      <a:pt x="317468" y="2319052"/>
                    </a:cubicBezTo>
                    <a:cubicBezTo>
                      <a:pt x="260033" y="2373916"/>
                      <a:pt x="224028" y="2452878"/>
                      <a:pt x="224028" y="2540508"/>
                    </a:cubicBezTo>
                    <a:cubicBezTo>
                      <a:pt x="224028" y="2706243"/>
                      <a:pt x="352711" y="2840641"/>
                      <a:pt x="511397" y="2840641"/>
                    </a:cubicBezTo>
                    <a:cubicBezTo>
                      <a:pt x="557498" y="2840641"/>
                      <a:pt x="601123" y="2829211"/>
                      <a:pt x="639699" y="2809018"/>
                    </a:cubicBezTo>
                    <a:cubicBezTo>
                      <a:pt x="619125" y="2850356"/>
                      <a:pt x="607409" y="2897315"/>
                      <a:pt x="607409" y="2947226"/>
                    </a:cubicBezTo>
                    <a:cubicBezTo>
                      <a:pt x="607409" y="3112961"/>
                      <a:pt x="736092" y="3247359"/>
                      <a:pt x="894779" y="3247359"/>
                    </a:cubicBezTo>
                    <a:cubicBezTo>
                      <a:pt x="982885" y="3247359"/>
                      <a:pt x="1061657" y="3205925"/>
                      <a:pt x="1114330" y="3140774"/>
                    </a:cubicBezTo>
                    <a:cubicBezTo>
                      <a:pt x="1120045" y="3301270"/>
                      <a:pt x="1246346" y="3429476"/>
                      <a:pt x="1401413" y="3429476"/>
                    </a:cubicBezTo>
                    <a:cubicBezTo>
                      <a:pt x="1556480" y="3429476"/>
                      <a:pt x="1671352" y="3312509"/>
                      <a:pt x="1687068" y="3162300"/>
                    </a:cubicBezTo>
                    <a:lnTo>
                      <a:pt x="1688783" y="3161729"/>
                    </a:lnTo>
                    <a:lnTo>
                      <a:pt x="1688783" y="300133"/>
                    </a:lnTo>
                    <a:cubicBezTo>
                      <a:pt x="1688783" y="134398"/>
                      <a:pt x="1560100" y="0"/>
                      <a:pt x="140141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5"/>
              <p:cNvSpPr/>
              <p:nvPr/>
            </p:nvSpPr>
            <p:spPr>
              <a:xfrm>
                <a:off x="1861294" y="819150"/>
                <a:ext cx="1747308" cy="3508090"/>
              </a:xfrm>
              <a:custGeom>
                <a:avLst/>
                <a:gdLst/>
                <a:ahLst/>
                <a:cxnLst/>
                <a:rect l="l" t="t" r="r" b="b"/>
                <a:pathLst>
                  <a:path w="1747308" h="3508090" extrusionOk="0">
                    <a:moveTo>
                      <a:pt x="1742650" y="647700"/>
                    </a:moveTo>
                    <a:cubicBezTo>
                      <a:pt x="1742650" y="453581"/>
                      <a:pt x="1785322" y="198120"/>
                      <a:pt x="1612348" y="63151"/>
                    </a:cubicBezTo>
                    <a:cubicBezTo>
                      <a:pt x="1559104" y="21622"/>
                      <a:pt x="1494429" y="1810"/>
                      <a:pt x="1427468" y="0"/>
                    </a:cubicBezTo>
                    <a:cubicBezTo>
                      <a:pt x="1252970" y="4763"/>
                      <a:pt x="1128574" y="142208"/>
                      <a:pt x="1114667" y="305753"/>
                    </a:cubicBezTo>
                    <a:cubicBezTo>
                      <a:pt x="1008368" y="221171"/>
                      <a:pt x="859873" y="211931"/>
                      <a:pt x="743097" y="293942"/>
                    </a:cubicBezTo>
                    <a:cubicBezTo>
                      <a:pt x="622701" y="378428"/>
                      <a:pt x="584791" y="531971"/>
                      <a:pt x="623844" y="666655"/>
                    </a:cubicBezTo>
                    <a:cubicBezTo>
                      <a:pt x="494685" y="630650"/>
                      <a:pt x="361239" y="680847"/>
                      <a:pt x="280467" y="795814"/>
                    </a:cubicBezTo>
                    <a:cubicBezTo>
                      <a:pt x="196552" y="915162"/>
                      <a:pt x="211316" y="1078421"/>
                      <a:pt x="295993" y="1190911"/>
                    </a:cubicBezTo>
                    <a:cubicBezTo>
                      <a:pt x="171406" y="1200817"/>
                      <a:pt x="68155" y="1281684"/>
                      <a:pt x="20721" y="1404176"/>
                    </a:cubicBezTo>
                    <a:cubicBezTo>
                      <a:pt x="-33191" y="1543336"/>
                      <a:pt x="22340" y="1703546"/>
                      <a:pt x="138164" y="1790224"/>
                    </a:cubicBezTo>
                    <a:cubicBezTo>
                      <a:pt x="23959" y="1874996"/>
                      <a:pt x="-22904" y="2021967"/>
                      <a:pt x="15958" y="2161604"/>
                    </a:cubicBezTo>
                    <a:cubicBezTo>
                      <a:pt x="50820" y="2286667"/>
                      <a:pt x="161881" y="2375535"/>
                      <a:pt x="287040" y="2389346"/>
                    </a:cubicBezTo>
                    <a:cubicBezTo>
                      <a:pt x="209220" y="2502884"/>
                      <a:pt x="204648" y="2652427"/>
                      <a:pt x="280563" y="2772442"/>
                    </a:cubicBezTo>
                    <a:cubicBezTo>
                      <a:pt x="354858" y="2889885"/>
                      <a:pt x="493828" y="2935034"/>
                      <a:pt x="621367" y="2901696"/>
                    </a:cubicBezTo>
                    <a:cubicBezTo>
                      <a:pt x="586792" y="3032951"/>
                      <a:pt x="625749" y="3174016"/>
                      <a:pt x="737477" y="3261170"/>
                    </a:cubicBezTo>
                    <a:cubicBezTo>
                      <a:pt x="854158" y="3352229"/>
                      <a:pt x="1012940" y="3338608"/>
                      <a:pt x="1121239" y="3248501"/>
                    </a:cubicBezTo>
                    <a:cubicBezTo>
                      <a:pt x="1152767" y="3387852"/>
                      <a:pt x="1262686" y="3494628"/>
                      <a:pt x="1412323" y="3507105"/>
                    </a:cubicBezTo>
                    <a:cubicBezTo>
                      <a:pt x="1582154" y="3521297"/>
                      <a:pt x="1712742" y="3380041"/>
                      <a:pt x="1739126" y="3223546"/>
                    </a:cubicBezTo>
                    <a:cubicBezTo>
                      <a:pt x="1741507" y="3219450"/>
                      <a:pt x="1742936" y="3214688"/>
                      <a:pt x="1742936" y="3209544"/>
                    </a:cubicBezTo>
                    <a:lnTo>
                      <a:pt x="1742936" y="2997708"/>
                    </a:lnTo>
                    <a:cubicBezTo>
                      <a:pt x="1744936" y="2992850"/>
                      <a:pt x="1745222" y="2987326"/>
                      <a:pt x="1742936" y="2981611"/>
                    </a:cubicBezTo>
                    <a:lnTo>
                      <a:pt x="1742936" y="647700"/>
                    </a:lnTo>
                    <a:close/>
                    <a:moveTo>
                      <a:pt x="201981" y="1816513"/>
                    </a:moveTo>
                    <a:cubicBezTo>
                      <a:pt x="349048" y="1774222"/>
                      <a:pt x="488208" y="1852422"/>
                      <a:pt x="543358" y="1992630"/>
                    </a:cubicBezTo>
                    <a:cubicBezTo>
                      <a:pt x="556693" y="2026539"/>
                      <a:pt x="612033" y="2011775"/>
                      <a:pt x="598507" y="1977390"/>
                    </a:cubicBezTo>
                    <a:cubicBezTo>
                      <a:pt x="533166" y="1811464"/>
                      <a:pt x="370860" y="1712405"/>
                      <a:pt x="194742" y="1759077"/>
                    </a:cubicBezTo>
                    <a:cubicBezTo>
                      <a:pt x="82443" y="1691164"/>
                      <a:pt x="35675" y="1560100"/>
                      <a:pt x="70917" y="1433703"/>
                    </a:cubicBezTo>
                    <a:cubicBezTo>
                      <a:pt x="105112" y="1311021"/>
                      <a:pt x="229223" y="1230439"/>
                      <a:pt x="354477" y="1248156"/>
                    </a:cubicBezTo>
                    <a:cubicBezTo>
                      <a:pt x="397244" y="1259396"/>
                      <a:pt x="438106" y="1283589"/>
                      <a:pt x="470777" y="1312831"/>
                    </a:cubicBezTo>
                    <a:cubicBezTo>
                      <a:pt x="565075" y="1396937"/>
                      <a:pt x="550501" y="1524762"/>
                      <a:pt x="505258" y="1631061"/>
                    </a:cubicBezTo>
                    <a:cubicBezTo>
                      <a:pt x="490970" y="1664589"/>
                      <a:pt x="540214" y="1693831"/>
                      <a:pt x="554692" y="1659922"/>
                    </a:cubicBezTo>
                    <a:cubicBezTo>
                      <a:pt x="582982" y="1593437"/>
                      <a:pt x="600698" y="1523905"/>
                      <a:pt x="596698" y="1456658"/>
                    </a:cubicBezTo>
                    <a:cubicBezTo>
                      <a:pt x="711188" y="1434941"/>
                      <a:pt x="812629" y="1498092"/>
                      <a:pt x="855778" y="1604867"/>
                    </a:cubicBezTo>
                    <a:cubicBezTo>
                      <a:pt x="819297" y="1693831"/>
                      <a:pt x="813105" y="1795939"/>
                      <a:pt x="825678" y="1897094"/>
                    </a:cubicBezTo>
                    <a:cubicBezTo>
                      <a:pt x="823869" y="1900714"/>
                      <a:pt x="822726" y="1904905"/>
                      <a:pt x="822630" y="1909858"/>
                    </a:cubicBezTo>
                    <a:cubicBezTo>
                      <a:pt x="820249" y="2075117"/>
                      <a:pt x="728333" y="2196941"/>
                      <a:pt x="583458" y="2268760"/>
                    </a:cubicBezTo>
                    <a:cubicBezTo>
                      <a:pt x="516783" y="2301812"/>
                      <a:pt x="431058" y="2326767"/>
                      <a:pt x="362097" y="2333054"/>
                    </a:cubicBezTo>
                    <a:cubicBezTo>
                      <a:pt x="360001" y="2333244"/>
                      <a:pt x="358001" y="2333625"/>
                      <a:pt x="356191" y="2334197"/>
                    </a:cubicBezTo>
                    <a:cubicBezTo>
                      <a:pt x="353238" y="2333244"/>
                      <a:pt x="349905" y="2332768"/>
                      <a:pt x="346381" y="2333054"/>
                    </a:cubicBezTo>
                    <a:cubicBezTo>
                      <a:pt x="54153" y="2357247"/>
                      <a:pt x="-42049" y="1955102"/>
                      <a:pt x="202077" y="1816513"/>
                    </a:cubicBezTo>
                    <a:close/>
                    <a:moveTo>
                      <a:pt x="1412037" y="3449860"/>
                    </a:moveTo>
                    <a:cubicBezTo>
                      <a:pt x="1286117" y="3446336"/>
                      <a:pt x="1194772" y="3338894"/>
                      <a:pt x="1173817" y="3222212"/>
                    </a:cubicBezTo>
                    <a:cubicBezTo>
                      <a:pt x="1244207" y="3048762"/>
                      <a:pt x="1218775" y="2836259"/>
                      <a:pt x="1049611" y="2732818"/>
                    </a:cubicBezTo>
                    <a:cubicBezTo>
                      <a:pt x="1017988" y="2713482"/>
                      <a:pt x="989318" y="2763012"/>
                      <a:pt x="1020751" y="2782253"/>
                    </a:cubicBezTo>
                    <a:cubicBezTo>
                      <a:pt x="1153434" y="2863406"/>
                      <a:pt x="1175246" y="3020949"/>
                      <a:pt x="1135051" y="3159728"/>
                    </a:cubicBezTo>
                    <a:cubicBezTo>
                      <a:pt x="1130002" y="3160681"/>
                      <a:pt x="1125049" y="3163348"/>
                      <a:pt x="1120858" y="3168206"/>
                    </a:cubicBezTo>
                    <a:cubicBezTo>
                      <a:pt x="1034181" y="3270314"/>
                      <a:pt x="898354" y="3296507"/>
                      <a:pt x="783769" y="3224498"/>
                    </a:cubicBezTo>
                    <a:cubicBezTo>
                      <a:pt x="667182" y="3151156"/>
                      <a:pt x="637750" y="2991993"/>
                      <a:pt x="691281" y="2871883"/>
                    </a:cubicBezTo>
                    <a:cubicBezTo>
                      <a:pt x="738715" y="2831402"/>
                      <a:pt x="773196" y="2775014"/>
                      <a:pt x="796437" y="2717959"/>
                    </a:cubicBezTo>
                    <a:cubicBezTo>
                      <a:pt x="818916" y="2662619"/>
                      <a:pt x="823107" y="2605849"/>
                      <a:pt x="814344" y="2550700"/>
                    </a:cubicBezTo>
                    <a:cubicBezTo>
                      <a:pt x="917690" y="2449545"/>
                      <a:pt x="1067709" y="2418779"/>
                      <a:pt x="1189057" y="2507456"/>
                    </a:cubicBezTo>
                    <a:cubicBezTo>
                      <a:pt x="1218871" y="2529269"/>
                      <a:pt x="1247350" y="2479548"/>
                      <a:pt x="1217918" y="2458022"/>
                    </a:cubicBezTo>
                    <a:cubicBezTo>
                      <a:pt x="1085806" y="2361438"/>
                      <a:pt x="918262" y="2387537"/>
                      <a:pt x="798628" y="2487740"/>
                    </a:cubicBezTo>
                    <a:cubicBezTo>
                      <a:pt x="781673" y="2437543"/>
                      <a:pt x="755194" y="2389823"/>
                      <a:pt x="723094" y="2347055"/>
                    </a:cubicBezTo>
                    <a:cubicBezTo>
                      <a:pt x="701187" y="2317909"/>
                      <a:pt x="651466" y="2346389"/>
                      <a:pt x="673660" y="2375916"/>
                    </a:cubicBezTo>
                    <a:cubicBezTo>
                      <a:pt x="749383" y="2476691"/>
                      <a:pt x="789007" y="2595658"/>
                      <a:pt x="735477" y="2715959"/>
                    </a:cubicBezTo>
                    <a:cubicBezTo>
                      <a:pt x="716617" y="2758440"/>
                      <a:pt x="687376" y="2799683"/>
                      <a:pt x="651847" y="2830354"/>
                    </a:cubicBezTo>
                    <a:cubicBezTo>
                      <a:pt x="534595" y="2886361"/>
                      <a:pt x="403816" y="2848451"/>
                      <a:pt x="329807" y="2743295"/>
                    </a:cubicBezTo>
                    <a:cubicBezTo>
                      <a:pt x="253417" y="2634615"/>
                      <a:pt x="272467" y="2485644"/>
                      <a:pt x="359049" y="2390013"/>
                    </a:cubicBezTo>
                    <a:cubicBezTo>
                      <a:pt x="360097" y="2390013"/>
                      <a:pt x="361049" y="2390108"/>
                      <a:pt x="362097" y="2390013"/>
                    </a:cubicBezTo>
                    <a:cubicBezTo>
                      <a:pt x="580410" y="2370201"/>
                      <a:pt x="789293" y="2247995"/>
                      <a:pt x="857016" y="2045589"/>
                    </a:cubicBezTo>
                    <a:cubicBezTo>
                      <a:pt x="873303" y="2101120"/>
                      <a:pt x="893782" y="2153888"/>
                      <a:pt x="916261" y="2201132"/>
                    </a:cubicBezTo>
                    <a:cubicBezTo>
                      <a:pt x="932168" y="2234470"/>
                      <a:pt x="981507" y="2205419"/>
                      <a:pt x="965696" y="2172272"/>
                    </a:cubicBezTo>
                    <a:cubicBezTo>
                      <a:pt x="886829" y="2006918"/>
                      <a:pt x="834823" y="1809560"/>
                      <a:pt x="910165" y="1633252"/>
                    </a:cubicBezTo>
                    <a:cubicBezTo>
                      <a:pt x="910832" y="1631728"/>
                      <a:pt x="911594" y="1630204"/>
                      <a:pt x="912261" y="1628585"/>
                    </a:cubicBezTo>
                    <a:cubicBezTo>
                      <a:pt x="915214" y="1625251"/>
                      <a:pt x="917309" y="1621155"/>
                      <a:pt x="917976" y="1616393"/>
                    </a:cubicBezTo>
                    <a:cubicBezTo>
                      <a:pt x="943503" y="1564291"/>
                      <a:pt x="986080" y="1507236"/>
                      <a:pt x="1025703" y="1480566"/>
                    </a:cubicBezTo>
                    <a:cubicBezTo>
                      <a:pt x="1056088" y="1460087"/>
                      <a:pt x="1027513" y="1410462"/>
                      <a:pt x="996843" y="1431131"/>
                    </a:cubicBezTo>
                    <a:cubicBezTo>
                      <a:pt x="950742" y="1462183"/>
                      <a:pt x="915214" y="1499807"/>
                      <a:pt x="888353" y="1541812"/>
                    </a:cubicBezTo>
                    <a:cubicBezTo>
                      <a:pt x="826726" y="1436370"/>
                      <a:pt x="713569" y="1376743"/>
                      <a:pt x="587935" y="1399794"/>
                    </a:cubicBezTo>
                    <a:cubicBezTo>
                      <a:pt x="578410" y="1363885"/>
                      <a:pt x="561550" y="1329118"/>
                      <a:pt x="535071" y="1296543"/>
                    </a:cubicBezTo>
                    <a:cubicBezTo>
                      <a:pt x="496590" y="1249299"/>
                      <a:pt x="436297" y="1212056"/>
                      <a:pt x="377241" y="1194911"/>
                    </a:cubicBezTo>
                    <a:cubicBezTo>
                      <a:pt x="276657" y="1101852"/>
                      <a:pt x="254274" y="956691"/>
                      <a:pt x="322092" y="836867"/>
                    </a:cubicBezTo>
                    <a:cubicBezTo>
                      <a:pt x="389719" y="717518"/>
                      <a:pt x="540500" y="679323"/>
                      <a:pt x="659753" y="741331"/>
                    </a:cubicBezTo>
                    <a:cubicBezTo>
                      <a:pt x="802723" y="818579"/>
                      <a:pt x="841490" y="981075"/>
                      <a:pt x="785007" y="1126427"/>
                    </a:cubicBezTo>
                    <a:cubicBezTo>
                      <a:pt x="771576" y="1160907"/>
                      <a:pt x="827012" y="1175671"/>
                      <a:pt x="840157" y="1141667"/>
                    </a:cubicBezTo>
                    <a:cubicBezTo>
                      <a:pt x="864445" y="1079087"/>
                      <a:pt x="872446" y="1013174"/>
                      <a:pt x="864445" y="950500"/>
                    </a:cubicBezTo>
                    <a:cubicBezTo>
                      <a:pt x="967506" y="934498"/>
                      <a:pt x="1065518" y="872871"/>
                      <a:pt x="1093617" y="767810"/>
                    </a:cubicBezTo>
                    <a:cubicBezTo>
                      <a:pt x="1103142" y="732092"/>
                      <a:pt x="1047992" y="717042"/>
                      <a:pt x="1038467" y="752570"/>
                    </a:cubicBezTo>
                    <a:cubicBezTo>
                      <a:pt x="1016083" y="835914"/>
                      <a:pt x="933882" y="883730"/>
                      <a:pt x="852825" y="894874"/>
                    </a:cubicBezTo>
                    <a:cubicBezTo>
                      <a:pt x="829107" y="813816"/>
                      <a:pt x="776625" y="742283"/>
                      <a:pt x="696139" y="696278"/>
                    </a:cubicBezTo>
                    <a:cubicBezTo>
                      <a:pt x="637560" y="575310"/>
                      <a:pt x="664420" y="435769"/>
                      <a:pt x="766433" y="347567"/>
                    </a:cubicBezTo>
                    <a:cubicBezTo>
                      <a:pt x="873589" y="254984"/>
                      <a:pt x="1028180" y="287369"/>
                      <a:pt x="1116477" y="386048"/>
                    </a:cubicBezTo>
                    <a:cubicBezTo>
                      <a:pt x="1135527" y="585502"/>
                      <a:pt x="1320026" y="694658"/>
                      <a:pt x="1507764" y="697325"/>
                    </a:cubicBezTo>
                    <a:cubicBezTo>
                      <a:pt x="1544721" y="697897"/>
                      <a:pt x="1544625" y="640652"/>
                      <a:pt x="1507764" y="640080"/>
                    </a:cubicBezTo>
                    <a:cubicBezTo>
                      <a:pt x="1391368" y="638461"/>
                      <a:pt x="1279831" y="602171"/>
                      <a:pt x="1215632" y="499682"/>
                    </a:cubicBezTo>
                    <a:cubicBezTo>
                      <a:pt x="1192963" y="463391"/>
                      <a:pt x="1174960" y="412147"/>
                      <a:pt x="1172579" y="374333"/>
                    </a:cubicBezTo>
                    <a:cubicBezTo>
                      <a:pt x="1155815" y="214217"/>
                      <a:pt x="1258018" y="61627"/>
                      <a:pt x="1427468" y="56960"/>
                    </a:cubicBezTo>
                    <a:cubicBezTo>
                      <a:pt x="1577106" y="61055"/>
                      <a:pt x="1681881" y="184785"/>
                      <a:pt x="1685500" y="330327"/>
                    </a:cubicBezTo>
                    <a:cubicBezTo>
                      <a:pt x="1685786" y="342329"/>
                      <a:pt x="1685500" y="354425"/>
                      <a:pt x="1685500" y="366427"/>
                    </a:cubicBezTo>
                    <a:lnTo>
                      <a:pt x="1685500" y="1247966"/>
                    </a:lnTo>
                    <a:cubicBezTo>
                      <a:pt x="1606443" y="1209104"/>
                      <a:pt x="1518527" y="1207675"/>
                      <a:pt x="1434517" y="1229392"/>
                    </a:cubicBezTo>
                    <a:cubicBezTo>
                      <a:pt x="1428230" y="1223296"/>
                      <a:pt x="1418133" y="1212342"/>
                      <a:pt x="1412800" y="1204246"/>
                    </a:cubicBezTo>
                    <a:cubicBezTo>
                      <a:pt x="1387844" y="1166146"/>
                      <a:pt x="1391940" y="1120807"/>
                      <a:pt x="1404894" y="1079278"/>
                    </a:cubicBezTo>
                    <a:cubicBezTo>
                      <a:pt x="1415943" y="1043940"/>
                      <a:pt x="1360698" y="1028986"/>
                      <a:pt x="1349744" y="1064038"/>
                    </a:cubicBezTo>
                    <a:cubicBezTo>
                      <a:pt x="1330408" y="1125950"/>
                      <a:pt x="1334599" y="1198245"/>
                      <a:pt x="1374033" y="1249204"/>
                    </a:cubicBezTo>
                    <a:cubicBezTo>
                      <a:pt x="1316216" y="1272159"/>
                      <a:pt x="1261924" y="1305020"/>
                      <a:pt x="1215918" y="1342739"/>
                    </a:cubicBezTo>
                    <a:cubicBezTo>
                      <a:pt x="1187343" y="1366171"/>
                      <a:pt x="1228110" y="1406366"/>
                      <a:pt x="1256399" y="1383221"/>
                    </a:cubicBezTo>
                    <a:cubicBezTo>
                      <a:pt x="1372223" y="1288256"/>
                      <a:pt x="1548054" y="1228535"/>
                      <a:pt x="1685500" y="1313498"/>
                    </a:cubicBezTo>
                    <a:lnTo>
                      <a:pt x="1685500" y="1973104"/>
                    </a:lnTo>
                    <a:cubicBezTo>
                      <a:pt x="1616063" y="2008727"/>
                      <a:pt x="1538244" y="2026730"/>
                      <a:pt x="1459853" y="2028539"/>
                    </a:cubicBezTo>
                    <a:cubicBezTo>
                      <a:pt x="1404513" y="1966722"/>
                      <a:pt x="1419277" y="1868329"/>
                      <a:pt x="1449661" y="1798892"/>
                    </a:cubicBezTo>
                    <a:cubicBezTo>
                      <a:pt x="1464330" y="1765459"/>
                      <a:pt x="1414990" y="1736312"/>
                      <a:pt x="1400227" y="1770031"/>
                    </a:cubicBezTo>
                    <a:cubicBezTo>
                      <a:pt x="1366413" y="1847374"/>
                      <a:pt x="1349649" y="1947958"/>
                      <a:pt x="1388892" y="2025777"/>
                    </a:cubicBezTo>
                    <a:cubicBezTo>
                      <a:pt x="1321550" y="2018919"/>
                      <a:pt x="1255732" y="2000441"/>
                      <a:pt x="1196392" y="1970818"/>
                    </a:cubicBezTo>
                    <a:cubicBezTo>
                      <a:pt x="1163530" y="1954435"/>
                      <a:pt x="1134479" y="2003774"/>
                      <a:pt x="1167531" y="2020253"/>
                    </a:cubicBezTo>
                    <a:cubicBezTo>
                      <a:pt x="1325741" y="2099215"/>
                      <a:pt x="1522147" y="2108930"/>
                      <a:pt x="1685596" y="2036350"/>
                    </a:cubicBezTo>
                    <a:lnTo>
                      <a:pt x="1685596" y="2915984"/>
                    </a:lnTo>
                    <a:cubicBezTo>
                      <a:pt x="1645876" y="2879693"/>
                      <a:pt x="1599775" y="2851023"/>
                      <a:pt x="1550245" y="2833592"/>
                    </a:cubicBezTo>
                    <a:cubicBezTo>
                      <a:pt x="1517765" y="2731865"/>
                      <a:pt x="1436803" y="2644426"/>
                      <a:pt x="1333552" y="2615184"/>
                    </a:cubicBezTo>
                    <a:cubicBezTo>
                      <a:pt x="1297928" y="2605088"/>
                      <a:pt x="1282879" y="2660333"/>
                      <a:pt x="1318312" y="2670334"/>
                    </a:cubicBezTo>
                    <a:cubicBezTo>
                      <a:pt x="1391559" y="2691098"/>
                      <a:pt x="1450709" y="2748344"/>
                      <a:pt x="1482618" y="2817305"/>
                    </a:cubicBezTo>
                    <a:cubicBezTo>
                      <a:pt x="1441946" y="2811971"/>
                      <a:pt x="1399941" y="2814542"/>
                      <a:pt x="1358126" y="2826734"/>
                    </a:cubicBezTo>
                    <a:cubicBezTo>
                      <a:pt x="1322788" y="2837021"/>
                      <a:pt x="1337838" y="2892266"/>
                      <a:pt x="1373366" y="2881884"/>
                    </a:cubicBezTo>
                    <a:cubicBezTo>
                      <a:pt x="1457281" y="2857500"/>
                      <a:pt x="1534053" y="2877788"/>
                      <a:pt x="1605204" y="2925318"/>
                    </a:cubicBezTo>
                    <a:cubicBezTo>
                      <a:pt x="1628541" y="2940939"/>
                      <a:pt x="1649400" y="2960180"/>
                      <a:pt x="1668927" y="2980182"/>
                    </a:cubicBezTo>
                    <a:cubicBezTo>
                      <a:pt x="1671499" y="2982849"/>
                      <a:pt x="1680071" y="2992755"/>
                      <a:pt x="1685596" y="2999137"/>
                    </a:cubicBezTo>
                    <a:lnTo>
                      <a:pt x="1685596" y="3201734"/>
                    </a:lnTo>
                    <a:cubicBezTo>
                      <a:pt x="1684833" y="3204305"/>
                      <a:pt x="1684167" y="3206877"/>
                      <a:pt x="1683881" y="3209735"/>
                    </a:cubicBezTo>
                    <a:cubicBezTo>
                      <a:pt x="1665879" y="3348609"/>
                      <a:pt x="1553960" y="3453479"/>
                      <a:pt x="1412228" y="344947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69" name="Google Shape;169;p15"/>
          <p:cNvSpPr txBox="1"/>
          <p:nvPr/>
        </p:nvSpPr>
        <p:spPr>
          <a:xfrm>
            <a:off x="165254" y="2096267"/>
            <a:ext cx="2476371" cy="179738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Radiotexnika va antennalar asoslari antennalarning funktsiyasi va qo'llanilishini tushunish uchun juda muhimdir. Antennalarning asoslari radiatsiya naqshlari, polarizatsiya va impedans moslashuvini o'z ichiga oladi.</a:t>
            </a:r>
            <a:endParaRPr sz="1200" b="0" i="0" u="none" strike="noStrike" cap="none">
              <a:solidFill>
                <a:schemeClr val="dk1"/>
              </a:solidFill>
              <a:latin typeface="Montserrat Medium"/>
              <a:ea typeface="Montserrat Medium"/>
              <a:cs typeface="Montserrat Medium"/>
              <a:sym typeface="Montserrat Medium"/>
            </a:endParaRPr>
          </a:p>
        </p:txBody>
      </p:sp>
      <p:sp>
        <p:nvSpPr>
          <p:cNvPr id="170" name="Google Shape;170;p15"/>
          <p:cNvSpPr txBox="1"/>
          <p:nvPr/>
        </p:nvSpPr>
        <p:spPr>
          <a:xfrm>
            <a:off x="6507574" y="1231291"/>
            <a:ext cx="2471097" cy="1752923"/>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Antennalar simsiz aloqa tizimlarida, elektromagnit to'lqinlarni uzatish va qabul qilishda muhim rol o'ynaydi. Dipol, yagi va parabolik kabi antennalarning har xil turlarini tushunish samarali aloqa tizimlarini loyihalash uchun juda muhimdir.</a:t>
            </a:r>
            <a:endParaRPr sz="1200" b="0" i="0" u="none" strike="noStrike" cap="none">
              <a:solidFill>
                <a:schemeClr val="dk1"/>
              </a:solidFill>
              <a:latin typeface="Montserrat Medium"/>
              <a:ea typeface="Montserrat Medium"/>
              <a:cs typeface="Montserrat Medium"/>
              <a:sym typeface="Montserrat Medium"/>
            </a:endParaRPr>
          </a:p>
        </p:txBody>
      </p:sp>
      <p:sp>
        <p:nvSpPr>
          <p:cNvPr id="171" name="Google Shape;171;p15"/>
          <p:cNvSpPr/>
          <p:nvPr/>
        </p:nvSpPr>
        <p:spPr>
          <a:xfrm>
            <a:off x="2740938" y="2476817"/>
            <a:ext cx="694800" cy="6948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2" name="Google Shape;172;p15"/>
          <p:cNvSpPr/>
          <p:nvPr/>
        </p:nvSpPr>
        <p:spPr>
          <a:xfrm>
            <a:off x="5708238" y="1407467"/>
            <a:ext cx="694800" cy="6948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3" name="Google Shape;173;p15"/>
          <p:cNvSpPr/>
          <p:nvPr/>
        </p:nvSpPr>
        <p:spPr>
          <a:xfrm>
            <a:off x="5708238" y="3546167"/>
            <a:ext cx="694800" cy="6948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74" name="Google Shape;174;p15"/>
          <p:cNvGrpSpPr/>
          <p:nvPr/>
        </p:nvGrpSpPr>
        <p:grpSpPr>
          <a:xfrm>
            <a:off x="2928323" y="2664201"/>
            <a:ext cx="320062" cy="320047"/>
            <a:chOff x="4001438" y="1183149"/>
            <a:chExt cx="432691" cy="432613"/>
          </a:xfrm>
        </p:grpSpPr>
        <p:sp>
          <p:nvSpPr>
            <p:cNvPr id="175" name="Google Shape;175;p15"/>
            <p:cNvSpPr/>
            <p:nvPr/>
          </p:nvSpPr>
          <p:spPr>
            <a:xfrm>
              <a:off x="4196686" y="1387394"/>
              <a:ext cx="141896" cy="228368"/>
            </a:xfrm>
            <a:custGeom>
              <a:avLst/>
              <a:gdLst/>
              <a:ahLst/>
              <a:cxnLst/>
              <a:rect l="l" t="t" r="r" b="b"/>
              <a:pathLst>
                <a:path w="229791" h="369827" extrusionOk="0">
                  <a:moveTo>
                    <a:pt x="229791" y="196076"/>
                  </a:moveTo>
                  <a:lnTo>
                    <a:pt x="209277" y="369827"/>
                  </a:lnTo>
                  <a:lnTo>
                    <a:pt x="32032" y="369827"/>
                  </a:lnTo>
                  <a:lnTo>
                    <a:pt x="0" y="167797"/>
                  </a:lnTo>
                  <a:lnTo>
                    <a:pt x="34168" y="19608"/>
                  </a:lnTo>
                  <a:lnTo>
                    <a:pt x="209277" y="0"/>
                  </a:lnTo>
                  <a:lnTo>
                    <a:pt x="229791" y="19607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 name="Google Shape;176;p15"/>
            <p:cNvSpPr/>
            <p:nvPr/>
          </p:nvSpPr>
          <p:spPr>
            <a:xfrm>
              <a:off x="4325999" y="1387394"/>
              <a:ext cx="108130" cy="228328"/>
            </a:xfrm>
            <a:custGeom>
              <a:avLst/>
              <a:gdLst/>
              <a:ahLst/>
              <a:cxnLst/>
              <a:rect l="l" t="t" r="r" b="b"/>
              <a:pathLst>
                <a:path w="175109" h="369762" extrusionOk="0">
                  <a:moveTo>
                    <a:pt x="175110" y="19608"/>
                  </a:moveTo>
                  <a:lnTo>
                    <a:pt x="175110" y="369762"/>
                  </a:lnTo>
                  <a:lnTo>
                    <a:pt x="0" y="369762"/>
                  </a:lnTo>
                  <a:lnTo>
                    <a:pt x="0" y="0"/>
                  </a:lnTo>
                  <a:lnTo>
                    <a:pt x="175110" y="1960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 name="Google Shape;177;p15"/>
            <p:cNvSpPr/>
            <p:nvPr/>
          </p:nvSpPr>
          <p:spPr>
            <a:xfrm>
              <a:off x="4202884" y="1183149"/>
              <a:ext cx="136581" cy="216220"/>
            </a:xfrm>
            <a:custGeom>
              <a:avLst/>
              <a:gdLst/>
              <a:ahLst/>
              <a:cxnLst/>
              <a:rect l="l" t="t" r="r" b="b"/>
              <a:pathLst>
                <a:path w="221184" h="350154" extrusionOk="0">
                  <a:moveTo>
                    <a:pt x="221184" y="180545"/>
                  </a:moveTo>
                  <a:lnTo>
                    <a:pt x="199312" y="350155"/>
                  </a:lnTo>
                  <a:lnTo>
                    <a:pt x="24202" y="350155"/>
                  </a:lnTo>
                  <a:lnTo>
                    <a:pt x="0" y="158220"/>
                  </a:lnTo>
                  <a:lnTo>
                    <a:pt x="18896" y="0"/>
                  </a:lnTo>
                  <a:lnTo>
                    <a:pt x="199312" y="0"/>
                  </a:lnTo>
                  <a:lnTo>
                    <a:pt x="221184" y="1805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 name="Google Shape;178;p15"/>
            <p:cNvSpPr/>
            <p:nvPr/>
          </p:nvSpPr>
          <p:spPr>
            <a:xfrm>
              <a:off x="4325999" y="1183149"/>
              <a:ext cx="108130" cy="216220"/>
            </a:xfrm>
            <a:custGeom>
              <a:avLst/>
              <a:gdLst/>
              <a:ahLst/>
              <a:cxnLst/>
              <a:rect l="l" t="t" r="r" b="b"/>
              <a:pathLst>
                <a:path w="175109" h="350154" extrusionOk="0">
                  <a:moveTo>
                    <a:pt x="0" y="0"/>
                  </a:moveTo>
                  <a:lnTo>
                    <a:pt x="175110" y="0"/>
                  </a:lnTo>
                  <a:lnTo>
                    <a:pt x="175110" y="350155"/>
                  </a:lnTo>
                  <a:lnTo>
                    <a:pt x="0" y="350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15"/>
            <p:cNvSpPr/>
            <p:nvPr/>
          </p:nvSpPr>
          <p:spPr>
            <a:xfrm>
              <a:off x="4001478" y="1380077"/>
              <a:ext cx="120757" cy="235681"/>
            </a:xfrm>
            <a:custGeom>
              <a:avLst/>
              <a:gdLst/>
              <a:ahLst/>
              <a:cxnLst/>
              <a:rect l="l" t="t" r="r" b="b"/>
              <a:pathLst>
                <a:path w="195558" h="381669" extrusionOk="0">
                  <a:moveTo>
                    <a:pt x="175045" y="0"/>
                  </a:moveTo>
                  <a:lnTo>
                    <a:pt x="195558" y="207918"/>
                  </a:lnTo>
                  <a:lnTo>
                    <a:pt x="175045" y="381669"/>
                  </a:lnTo>
                  <a:lnTo>
                    <a:pt x="14495" y="381669"/>
                  </a:lnTo>
                  <a:cubicBezTo>
                    <a:pt x="6471" y="381669"/>
                    <a:pt x="0" y="375133"/>
                    <a:pt x="0" y="367174"/>
                  </a:cubicBezTo>
                  <a:lnTo>
                    <a:pt x="0" y="31450"/>
                  </a:lnTo>
                  <a:lnTo>
                    <a:pt x="17511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15"/>
            <p:cNvSpPr/>
            <p:nvPr/>
          </p:nvSpPr>
          <p:spPr>
            <a:xfrm>
              <a:off x="4109639" y="1380077"/>
              <a:ext cx="108130" cy="235640"/>
            </a:xfrm>
            <a:custGeom>
              <a:avLst/>
              <a:gdLst/>
              <a:ahLst/>
              <a:cxnLst/>
              <a:rect l="l" t="t" r="r" b="b"/>
              <a:pathLst>
                <a:path w="175109" h="381604" extrusionOk="0">
                  <a:moveTo>
                    <a:pt x="175110" y="31450"/>
                  </a:moveTo>
                  <a:lnTo>
                    <a:pt x="175110" y="381605"/>
                  </a:lnTo>
                  <a:lnTo>
                    <a:pt x="0" y="381605"/>
                  </a:lnTo>
                  <a:lnTo>
                    <a:pt x="0" y="0"/>
                  </a:lnTo>
                  <a:lnTo>
                    <a:pt x="175110" y="314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15"/>
            <p:cNvSpPr/>
            <p:nvPr/>
          </p:nvSpPr>
          <p:spPr>
            <a:xfrm>
              <a:off x="4001438" y="1183149"/>
              <a:ext cx="121636" cy="216220"/>
            </a:xfrm>
            <a:custGeom>
              <a:avLst/>
              <a:gdLst/>
              <a:ahLst/>
              <a:cxnLst/>
              <a:rect l="l" t="t" r="r" b="b"/>
              <a:pathLst>
                <a:path w="196982" h="350154" extrusionOk="0">
                  <a:moveTo>
                    <a:pt x="175110" y="0"/>
                  </a:moveTo>
                  <a:lnTo>
                    <a:pt x="196982" y="180545"/>
                  </a:lnTo>
                  <a:lnTo>
                    <a:pt x="175110" y="350155"/>
                  </a:lnTo>
                  <a:lnTo>
                    <a:pt x="0" y="350155"/>
                  </a:lnTo>
                  <a:lnTo>
                    <a:pt x="0" y="14495"/>
                  </a:lnTo>
                  <a:cubicBezTo>
                    <a:pt x="0" y="6471"/>
                    <a:pt x="6536" y="0"/>
                    <a:pt x="14495" y="0"/>
                  </a:cubicBezTo>
                  <a:lnTo>
                    <a:pt x="175045"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15"/>
            <p:cNvSpPr/>
            <p:nvPr/>
          </p:nvSpPr>
          <p:spPr>
            <a:xfrm>
              <a:off x="4109639" y="1183149"/>
              <a:ext cx="108130" cy="216220"/>
            </a:xfrm>
            <a:custGeom>
              <a:avLst/>
              <a:gdLst/>
              <a:ahLst/>
              <a:cxnLst/>
              <a:rect l="l" t="t" r="r" b="b"/>
              <a:pathLst>
                <a:path w="175109" h="350154" extrusionOk="0">
                  <a:moveTo>
                    <a:pt x="0" y="0"/>
                  </a:moveTo>
                  <a:lnTo>
                    <a:pt x="175110" y="0"/>
                  </a:lnTo>
                  <a:lnTo>
                    <a:pt x="175110" y="350155"/>
                  </a:lnTo>
                  <a:lnTo>
                    <a:pt x="0" y="35015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15"/>
            <p:cNvSpPr/>
            <p:nvPr/>
          </p:nvSpPr>
          <p:spPr>
            <a:xfrm>
              <a:off x="4059057" y="1240768"/>
              <a:ext cx="60698" cy="101097"/>
            </a:xfrm>
            <a:custGeom>
              <a:avLst/>
              <a:gdLst/>
              <a:ahLst/>
              <a:cxnLst/>
              <a:rect l="l" t="t" r="r" b="b"/>
              <a:pathLst>
                <a:path w="98296" h="163720" extrusionOk="0">
                  <a:moveTo>
                    <a:pt x="81860" y="0"/>
                  </a:moveTo>
                  <a:lnTo>
                    <a:pt x="98297" y="88720"/>
                  </a:lnTo>
                  <a:lnTo>
                    <a:pt x="81860" y="163720"/>
                  </a:lnTo>
                  <a:cubicBezTo>
                    <a:pt x="36627" y="163720"/>
                    <a:pt x="0" y="127094"/>
                    <a:pt x="0" y="81860"/>
                  </a:cubicBezTo>
                  <a:cubicBezTo>
                    <a:pt x="0" y="36627"/>
                    <a:pt x="36627" y="0"/>
                    <a:pt x="81860" y="0"/>
                  </a:cubicBezTo>
                  <a:lnTo>
                    <a:pt x="8186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15"/>
            <p:cNvSpPr/>
            <p:nvPr/>
          </p:nvSpPr>
          <p:spPr>
            <a:xfrm>
              <a:off x="4109639" y="1240768"/>
              <a:ext cx="50549" cy="101097"/>
            </a:xfrm>
            <a:custGeom>
              <a:avLst/>
              <a:gdLst/>
              <a:ahLst/>
              <a:cxnLst/>
              <a:rect l="l" t="t" r="r" b="b"/>
              <a:pathLst>
                <a:path w="81860" h="163720" extrusionOk="0">
                  <a:moveTo>
                    <a:pt x="81860" y="81860"/>
                  </a:moveTo>
                  <a:cubicBezTo>
                    <a:pt x="81860" y="127094"/>
                    <a:pt x="45233" y="163720"/>
                    <a:pt x="0" y="163720"/>
                  </a:cubicBezTo>
                  <a:lnTo>
                    <a:pt x="0" y="0"/>
                  </a:lnTo>
                  <a:cubicBezTo>
                    <a:pt x="45233" y="0"/>
                    <a:pt x="81860" y="36627"/>
                    <a:pt x="81860" y="81860"/>
                  </a:cubicBezTo>
                  <a:lnTo>
                    <a:pt x="81860" y="8186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15"/>
            <p:cNvSpPr/>
            <p:nvPr/>
          </p:nvSpPr>
          <p:spPr>
            <a:xfrm>
              <a:off x="4057608" y="1461726"/>
              <a:ext cx="60429" cy="91946"/>
            </a:xfrm>
            <a:custGeom>
              <a:avLst/>
              <a:gdLst/>
              <a:ahLst/>
              <a:cxnLst/>
              <a:rect l="l" t="t" r="r" b="b"/>
              <a:pathLst>
                <a:path w="97860" h="148901" extrusionOk="0">
                  <a:moveTo>
                    <a:pt x="84206" y="0"/>
                  </a:moveTo>
                  <a:lnTo>
                    <a:pt x="97860" y="73059"/>
                  </a:lnTo>
                  <a:lnTo>
                    <a:pt x="84206" y="148902"/>
                  </a:lnTo>
                  <a:lnTo>
                    <a:pt x="47709" y="148902"/>
                  </a:lnTo>
                  <a:cubicBezTo>
                    <a:pt x="43697" y="148902"/>
                    <a:pt x="39943" y="146766"/>
                    <a:pt x="37937" y="143272"/>
                  </a:cubicBezTo>
                  <a:lnTo>
                    <a:pt x="1505" y="80113"/>
                  </a:lnTo>
                  <a:cubicBezTo>
                    <a:pt x="-502" y="76619"/>
                    <a:pt x="-502" y="72348"/>
                    <a:pt x="1505" y="68853"/>
                  </a:cubicBezTo>
                  <a:lnTo>
                    <a:pt x="37937" y="5695"/>
                  </a:lnTo>
                  <a:cubicBezTo>
                    <a:pt x="39943" y="2200"/>
                    <a:pt x="43697" y="65"/>
                    <a:pt x="47709" y="65"/>
                  </a:cubicBezTo>
                  <a:lnTo>
                    <a:pt x="84206" y="6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 name="Google Shape;186;p15"/>
            <p:cNvSpPr/>
            <p:nvPr/>
          </p:nvSpPr>
          <p:spPr>
            <a:xfrm>
              <a:off x="4109679" y="1461687"/>
              <a:ext cx="51997" cy="91946"/>
            </a:xfrm>
            <a:custGeom>
              <a:avLst/>
              <a:gdLst/>
              <a:ahLst/>
              <a:cxnLst/>
              <a:rect l="l" t="t" r="r" b="b"/>
              <a:pathLst>
                <a:path w="84205" h="148901" extrusionOk="0">
                  <a:moveTo>
                    <a:pt x="82637" y="80113"/>
                  </a:moveTo>
                  <a:lnTo>
                    <a:pt x="46204" y="143272"/>
                  </a:lnTo>
                  <a:cubicBezTo>
                    <a:pt x="44198" y="146766"/>
                    <a:pt x="40445" y="148901"/>
                    <a:pt x="36433" y="148901"/>
                  </a:cubicBezTo>
                  <a:lnTo>
                    <a:pt x="0" y="148901"/>
                  </a:lnTo>
                  <a:lnTo>
                    <a:pt x="0" y="0"/>
                  </a:lnTo>
                  <a:lnTo>
                    <a:pt x="36497" y="0"/>
                  </a:lnTo>
                  <a:cubicBezTo>
                    <a:pt x="40510" y="0"/>
                    <a:pt x="44263" y="2135"/>
                    <a:pt x="46269" y="5630"/>
                  </a:cubicBezTo>
                  <a:lnTo>
                    <a:pt x="82701" y="68788"/>
                  </a:lnTo>
                  <a:cubicBezTo>
                    <a:pt x="84707" y="72283"/>
                    <a:pt x="84707" y="76554"/>
                    <a:pt x="82701" y="80048"/>
                  </a:cubicBezTo>
                  <a:lnTo>
                    <a:pt x="82701" y="8004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15"/>
            <p:cNvSpPr/>
            <p:nvPr/>
          </p:nvSpPr>
          <p:spPr>
            <a:xfrm>
              <a:off x="4283891" y="1457848"/>
              <a:ext cx="51951" cy="99658"/>
            </a:xfrm>
            <a:custGeom>
              <a:avLst/>
              <a:gdLst/>
              <a:ahLst/>
              <a:cxnLst/>
              <a:rect l="l" t="t" r="r" b="b"/>
              <a:pathLst>
                <a:path w="84131" h="161390" extrusionOk="0">
                  <a:moveTo>
                    <a:pt x="68148" y="0"/>
                  </a:moveTo>
                  <a:lnTo>
                    <a:pt x="84132" y="61994"/>
                  </a:lnTo>
                  <a:lnTo>
                    <a:pt x="68148" y="161391"/>
                  </a:lnTo>
                  <a:cubicBezTo>
                    <a:pt x="29968" y="154855"/>
                    <a:pt x="589" y="121529"/>
                    <a:pt x="7" y="81860"/>
                  </a:cubicBezTo>
                  <a:cubicBezTo>
                    <a:pt x="-511" y="40833"/>
                    <a:pt x="29062" y="6601"/>
                    <a:pt x="68148" y="0"/>
                  </a:cubicBezTo>
                  <a:lnTo>
                    <a:pt x="68148"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15"/>
            <p:cNvSpPr/>
            <p:nvPr/>
          </p:nvSpPr>
          <p:spPr>
            <a:xfrm>
              <a:off x="4326039" y="1457129"/>
              <a:ext cx="42057" cy="101088"/>
            </a:xfrm>
            <a:custGeom>
              <a:avLst/>
              <a:gdLst/>
              <a:ahLst/>
              <a:cxnLst/>
              <a:rect l="l" t="t" r="r" b="b"/>
              <a:pathLst>
                <a:path w="68108" h="163706" extrusionOk="0">
                  <a:moveTo>
                    <a:pt x="64906" y="145731"/>
                  </a:moveTo>
                  <a:cubicBezTo>
                    <a:pt x="50216" y="157508"/>
                    <a:pt x="31321" y="164368"/>
                    <a:pt x="10872" y="163656"/>
                  </a:cubicBezTo>
                  <a:cubicBezTo>
                    <a:pt x="7183" y="163526"/>
                    <a:pt x="3494" y="163138"/>
                    <a:pt x="0" y="162556"/>
                  </a:cubicBezTo>
                  <a:lnTo>
                    <a:pt x="0" y="1165"/>
                  </a:lnTo>
                  <a:cubicBezTo>
                    <a:pt x="4465" y="388"/>
                    <a:pt x="9060" y="0"/>
                    <a:pt x="13719" y="0"/>
                  </a:cubicBezTo>
                  <a:cubicBezTo>
                    <a:pt x="33003" y="0"/>
                    <a:pt x="50799" y="6730"/>
                    <a:pt x="64776" y="17860"/>
                  </a:cubicBezTo>
                  <a:cubicBezTo>
                    <a:pt x="69759" y="21808"/>
                    <a:pt x="68983" y="29573"/>
                    <a:pt x="63288" y="32356"/>
                  </a:cubicBezTo>
                  <a:cubicBezTo>
                    <a:pt x="45104" y="41351"/>
                    <a:pt x="32615" y="60117"/>
                    <a:pt x="32615" y="81796"/>
                  </a:cubicBezTo>
                  <a:cubicBezTo>
                    <a:pt x="32615" y="103474"/>
                    <a:pt x="45104" y="122240"/>
                    <a:pt x="63288" y="131235"/>
                  </a:cubicBezTo>
                  <a:cubicBezTo>
                    <a:pt x="68918" y="134018"/>
                    <a:pt x="69824" y="141719"/>
                    <a:pt x="64906" y="145666"/>
                  </a:cubicBezTo>
                  <a:lnTo>
                    <a:pt x="64906" y="14566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15"/>
            <p:cNvSpPr/>
            <p:nvPr/>
          </p:nvSpPr>
          <p:spPr>
            <a:xfrm>
              <a:off x="4272195" y="1239888"/>
              <a:ext cx="61921" cy="102889"/>
            </a:xfrm>
            <a:custGeom>
              <a:avLst/>
              <a:gdLst/>
              <a:ahLst/>
              <a:cxnLst/>
              <a:rect l="l" t="t" r="r" b="b"/>
              <a:pathLst>
                <a:path w="100277" h="166622" extrusionOk="0">
                  <a:moveTo>
                    <a:pt x="87076" y="0"/>
                  </a:moveTo>
                  <a:lnTo>
                    <a:pt x="100277" y="79207"/>
                  </a:lnTo>
                  <a:lnTo>
                    <a:pt x="87076" y="144372"/>
                  </a:lnTo>
                  <a:cubicBezTo>
                    <a:pt x="85393" y="144372"/>
                    <a:pt x="83776" y="144760"/>
                    <a:pt x="82222" y="145601"/>
                  </a:cubicBezTo>
                  <a:lnTo>
                    <a:pt x="44496" y="165403"/>
                  </a:lnTo>
                  <a:cubicBezTo>
                    <a:pt x="36860" y="169415"/>
                    <a:pt x="27994" y="162944"/>
                    <a:pt x="29418" y="154467"/>
                  </a:cubicBezTo>
                  <a:lnTo>
                    <a:pt x="36601" y="112469"/>
                  </a:lnTo>
                  <a:cubicBezTo>
                    <a:pt x="37183" y="109104"/>
                    <a:pt x="36083" y="105674"/>
                    <a:pt x="33624" y="103280"/>
                  </a:cubicBezTo>
                  <a:lnTo>
                    <a:pt x="3145" y="73512"/>
                  </a:lnTo>
                  <a:cubicBezTo>
                    <a:pt x="-3003" y="67494"/>
                    <a:pt x="362" y="57076"/>
                    <a:pt x="8904" y="55781"/>
                  </a:cubicBezTo>
                  <a:lnTo>
                    <a:pt x="51031" y="49634"/>
                  </a:lnTo>
                  <a:cubicBezTo>
                    <a:pt x="54397" y="49116"/>
                    <a:pt x="57373" y="47045"/>
                    <a:pt x="58862" y="43939"/>
                  </a:cubicBezTo>
                  <a:lnTo>
                    <a:pt x="77693" y="5759"/>
                  </a:lnTo>
                  <a:cubicBezTo>
                    <a:pt x="79569" y="1877"/>
                    <a:pt x="83323" y="0"/>
                    <a:pt x="87011" y="0"/>
                  </a:cubicBezTo>
                  <a:lnTo>
                    <a:pt x="87011"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 name="Google Shape;190;p15"/>
            <p:cNvSpPr/>
            <p:nvPr/>
          </p:nvSpPr>
          <p:spPr>
            <a:xfrm>
              <a:off x="4325959" y="1239888"/>
              <a:ext cx="53729" cy="102849"/>
            </a:xfrm>
            <a:custGeom>
              <a:avLst/>
              <a:gdLst/>
              <a:ahLst/>
              <a:cxnLst/>
              <a:rect l="l" t="t" r="r" b="b"/>
              <a:pathLst>
                <a:path w="87011" h="166557" extrusionOk="0">
                  <a:moveTo>
                    <a:pt x="53452" y="103215"/>
                  </a:moveTo>
                  <a:cubicBezTo>
                    <a:pt x="50993" y="105609"/>
                    <a:pt x="49893" y="109039"/>
                    <a:pt x="50475" y="112404"/>
                  </a:cubicBezTo>
                  <a:lnTo>
                    <a:pt x="57658" y="154402"/>
                  </a:lnTo>
                  <a:cubicBezTo>
                    <a:pt x="59082" y="162879"/>
                    <a:pt x="50216" y="169350"/>
                    <a:pt x="42580" y="165338"/>
                  </a:cubicBezTo>
                  <a:lnTo>
                    <a:pt x="4853" y="145536"/>
                  </a:lnTo>
                  <a:cubicBezTo>
                    <a:pt x="3365" y="144760"/>
                    <a:pt x="1683" y="144307"/>
                    <a:pt x="0" y="144307"/>
                  </a:cubicBezTo>
                  <a:lnTo>
                    <a:pt x="0" y="0"/>
                  </a:lnTo>
                  <a:cubicBezTo>
                    <a:pt x="3689" y="0"/>
                    <a:pt x="7442" y="1941"/>
                    <a:pt x="9318" y="5759"/>
                  </a:cubicBezTo>
                  <a:lnTo>
                    <a:pt x="28150" y="43939"/>
                  </a:lnTo>
                  <a:cubicBezTo>
                    <a:pt x="29638" y="46981"/>
                    <a:pt x="32550" y="49116"/>
                    <a:pt x="35980" y="49634"/>
                  </a:cubicBezTo>
                  <a:lnTo>
                    <a:pt x="78107" y="55781"/>
                  </a:lnTo>
                  <a:cubicBezTo>
                    <a:pt x="86649" y="57011"/>
                    <a:pt x="90014" y="67494"/>
                    <a:pt x="83866" y="73512"/>
                  </a:cubicBezTo>
                  <a:lnTo>
                    <a:pt x="53387" y="10328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15"/>
            <p:cNvSpPr/>
            <p:nvPr/>
          </p:nvSpPr>
          <p:spPr>
            <a:xfrm>
              <a:off x="4109654" y="1461699"/>
              <a:ext cx="51997" cy="91946"/>
            </a:xfrm>
            <a:custGeom>
              <a:avLst/>
              <a:gdLst/>
              <a:ahLst/>
              <a:cxnLst/>
              <a:rect l="l" t="t" r="r" b="b"/>
              <a:pathLst>
                <a:path w="84205" h="148901" extrusionOk="0">
                  <a:moveTo>
                    <a:pt x="82637" y="80113"/>
                  </a:moveTo>
                  <a:lnTo>
                    <a:pt x="46204" y="143272"/>
                  </a:lnTo>
                  <a:cubicBezTo>
                    <a:pt x="44198" y="146766"/>
                    <a:pt x="40445" y="148901"/>
                    <a:pt x="36433" y="148901"/>
                  </a:cubicBezTo>
                  <a:lnTo>
                    <a:pt x="0" y="148901"/>
                  </a:lnTo>
                  <a:lnTo>
                    <a:pt x="0" y="0"/>
                  </a:lnTo>
                  <a:lnTo>
                    <a:pt x="36497" y="0"/>
                  </a:lnTo>
                  <a:cubicBezTo>
                    <a:pt x="40510" y="0"/>
                    <a:pt x="44263" y="2135"/>
                    <a:pt x="46269" y="5630"/>
                  </a:cubicBezTo>
                  <a:lnTo>
                    <a:pt x="82701" y="68788"/>
                  </a:lnTo>
                  <a:cubicBezTo>
                    <a:pt x="84707" y="72283"/>
                    <a:pt x="84707" y="76554"/>
                    <a:pt x="82701" y="80048"/>
                  </a:cubicBezTo>
                  <a:lnTo>
                    <a:pt x="82701" y="80048"/>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15"/>
            <p:cNvSpPr/>
            <p:nvPr/>
          </p:nvSpPr>
          <p:spPr>
            <a:xfrm>
              <a:off x="4325934" y="1239901"/>
              <a:ext cx="53729" cy="102849"/>
            </a:xfrm>
            <a:custGeom>
              <a:avLst/>
              <a:gdLst/>
              <a:ahLst/>
              <a:cxnLst/>
              <a:rect l="l" t="t" r="r" b="b"/>
              <a:pathLst>
                <a:path w="87011" h="166557" extrusionOk="0">
                  <a:moveTo>
                    <a:pt x="53452" y="103215"/>
                  </a:moveTo>
                  <a:cubicBezTo>
                    <a:pt x="50993" y="105609"/>
                    <a:pt x="49893" y="109039"/>
                    <a:pt x="50475" y="112404"/>
                  </a:cubicBezTo>
                  <a:lnTo>
                    <a:pt x="57658" y="154402"/>
                  </a:lnTo>
                  <a:cubicBezTo>
                    <a:pt x="59082" y="162879"/>
                    <a:pt x="50216" y="169350"/>
                    <a:pt x="42580" y="165338"/>
                  </a:cubicBezTo>
                  <a:lnTo>
                    <a:pt x="4853" y="145536"/>
                  </a:lnTo>
                  <a:cubicBezTo>
                    <a:pt x="3365" y="144760"/>
                    <a:pt x="1683" y="144307"/>
                    <a:pt x="0" y="144307"/>
                  </a:cubicBezTo>
                  <a:lnTo>
                    <a:pt x="0" y="0"/>
                  </a:lnTo>
                  <a:cubicBezTo>
                    <a:pt x="3689" y="0"/>
                    <a:pt x="7442" y="1941"/>
                    <a:pt x="9318" y="5759"/>
                  </a:cubicBezTo>
                  <a:lnTo>
                    <a:pt x="28150" y="43939"/>
                  </a:lnTo>
                  <a:cubicBezTo>
                    <a:pt x="29638" y="46981"/>
                    <a:pt x="32550" y="49116"/>
                    <a:pt x="35980" y="49634"/>
                  </a:cubicBezTo>
                  <a:lnTo>
                    <a:pt x="78107" y="55781"/>
                  </a:lnTo>
                  <a:cubicBezTo>
                    <a:pt x="86649" y="57011"/>
                    <a:pt x="90014" y="67494"/>
                    <a:pt x="83866" y="73512"/>
                  </a:cubicBezTo>
                  <a:lnTo>
                    <a:pt x="53387" y="103280"/>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15"/>
            <p:cNvSpPr/>
            <p:nvPr/>
          </p:nvSpPr>
          <p:spPr>
            <a:xfrm>
              <a:off x="4109664" y="1240768"/>
              <a:ext cx="50549" cy="101097"/>
            </a:xfrm>
            <a:custGeom>
              <a:avLst/>
              <a:gdLst/>
              <a:ahLst/>
              <a:cxnLst/>
              <a:rect l="l" t="t" r="r" b="b"/>
              <a:pathLst>
                <a:path w="81860" h="163720" extrusionOk="0">
                  <a:moveTo>
                    <a:pt x="81860" y="81860"/>
                  </a:moveTo>
                  <a:cubicBezTo>
                    <a:pt x="81860" y="127094"/>
                    <a:pt x="45233" y="163720"/>
                    <a:pt x="0" y="163720"/>
                  </a:cubicBezTo>
                  <a:lnTo>
                    <a:pt x="0" y="0"/>
                  </a:lnTo>
                  <a:cubicBezTo>
                    <a:pt x="45233" y="0"/>
                    <a:pt x="81860" y="36627"/>
                    <a:pt x="81860" y="81860"/>
                  </a:cubicBezTo>
                  <a:lnTo>
                    <a:pt x="81860" y="81860"/>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15"/>
            <p:cNvSpPr/>
            <p:nvPr/>
          </p:nvSpPr>
          <p:spPr>
            <a:xfrm>
              <a:off x="4326064" y="1457129"/>
              <a:ext cx="42057" cy="101088"/>
            </a:xfrm>
            <a:custGeom>
              <a:avLst/>
              <a:gdLst/>
              <a:ahLst/>
              <a:cxnLst/>
              <a:rect l="l" t="t" r="r" b="b"/>
              <a:pathLst>
                <a:path w="68108" h="163706" extrusionOk="0">
                  <a:moveTo>
                    <a:pt x="64906" y="145731"/>
                  </a:moveTo>
                  <a:cubicBezTo>
                    <a:pt x="50216" y="157508"/>
                    <a:pt x="31321" y="164368"/>
                    <a:pt x="10872" y="163656"/>
                  </a:cubicBezTo>
                  <a:cubicBezTo>
                    <a:pt x="7183" y="163526"/>
                    <a:pt x="3494" y="163138"/>
                    <a:pt x="0" y="162556"/>
                  </a:cubicBezTo>
                  <a:lnTo>
                    <a:pt x="0" y="1165"/>
                  </a:lnTo>
                  <a:cubicBezTo>
                    <a:pt x="4465" y="388"/>
                    <a:pt x="9060" y="0"/>
                    <a:pt x="13719" y="0"/>
                  </a:cubicBezTo>
                  <a:cubicBezTo>
                    <a:pt x="33003" y="0"/>
                    <a:pt x="50799" y="6730"/>
                    <a:pt x="64776" y="17860"/>
                  </a:cubicBezTo>
                  <a:cubicBezTo>
                    <a:pt x="69759" y="21808"/>
                    <a:pt x="68983" y="29573"/>
                    <a:pt x="63288" y="32356"/>
                  </a:cubicBezTo>
                  <a:cubicBezTo>
                    <a:pt x="45104" y="41351"/>
                    <a:pt x="32615" y="60117"/>
                    <a:pt x="32615" y="81796"/>
                  </a:cubicBezTo>
                  <a:cubicBezTo>
                    <a:pt x="32615" y="103474"/>
                    <a:pt x="45104" y="122240"/>
                    <a:pt x="63288" y="131235"/>
                  </a:cubicBezTo>
                  <a:cubicBezTo>
                    <a:pt x="68918" y="134018"/>
                    <a:pt x="69824" y="141719"/>
                    <a:pt x="64906" y="145666"/>
                  </a:cubicBezTo>
                  <a:lnTo>
                    <a:pt x="64906" y="145666"/>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95" name="Google Shape;195;p15"/>
          <p:cNvGrpSpPr/>
          <p:nvPr/>
        </p:nvGrpSpPr>
        <p:grpSpPr>
          <a:xfrm>
            <a:off x="5950494" y="1594850"/>
            <a:ext cx="210487" cy="320216"/>
            <a:chOff x="5950494" y="1594850"/>
            <a:chExt cx="210487" cy="320216"/>
          </a:xfrm>
        </p:grpSpPr>
        <p:sp>
          <p:nvSpPr>
            <p:cNvPr id="196" name="Google Shape;196;p15"/>
            <p:cNvSpPr/>
            <p:nvPr/>
          </p:nvSpPr>
          <p:spPr>
            <a:xfrm>
              <a:off x="5950494" y="1809729"/>
              <a:ext cx="117254" cy="105337"/>
            </a:xfrm>
            <a:custGeom>
              <a:avLst/>
              <a:gdLst/>
              <a:ahLst/>
              <a:cxnLst/>
              <a:rect l="l" t="t" r="r" b="b"/>
              <a:pathLst>
                <a:path w="254899" h="230244" extrusionOk="0">
                  <a:moveTo>
                    <a:pt x="164497" y="0"/>
                  </a:moveTo>
                  <a:cubicBezTo>
                    <a:pt x="124311" y="0"/>
                    <a:pt x="87490" y="14495"/>
                    <a:pt x="58823" y="38503"/>
                  </a:cubicBezTo>
                  <a:cubicBezTo>
                    <a:pt x="22843" y="68659"/>
                    <a:pt x="0" y="113957"/>
                    <a:pt x="0" y="164432"/>
                  </a:cubicBezTo>
                  <a:lnTo>
                    <a:pt x="0" y="209666"/>
                  </a:lnTo>
                  <a:cubicBezTo>
                    <a:pt x="0" y="220990"/>
                    <a:pt x="9189" y="230244"/>
                    <a:pt x="20578" y="230244"/>
                  </a:cubicBezTo>
                  <a:lnTo>
                    <a:pt x="228885" y="230244"/>
                  </a:lnTo>
                  <a:lnTo>
                    <a:pt x="254899" y="146637"/>
                  </a:lnTo>
                  <a:lnTo>
                    <a:pt x="228885" y="0"/>
                  </a:lnTo>
                  <a:lnTo>
                    <a:pt x="16449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15"/>
            <p:cNvSpPr/>
            <p:nvPr/>
          </p:nvSpPr>
          <p:spPr>
            <a:xfrm>
              <a:off x="6048848" y="1809729"/>
              <a:ext cx="112133" cy="105337"/>
            </a:xfrm>
            <a:custGeom>
              <a:avLst/>
              <a:gdLst/>
              <a:ahLst/>
              <a:cxnLst/>
              <a:rect l="l" t="t" r="r" b="b"/>
              <a:pathLst>
                <a:path w="243768" h="230244" extrusionOk="0">
                  <a:moveTo>
                    <a:pt x="185011" y="38503"/>
                  </a:moveTo>
                  <a:cubicBezTo>
                    <a:pt x="156408" y="14431"/>
                    <a:pt x="119523" y="0"/>
                    <a:pt x="79337" y="0"/>
                  </a:cubicBezTo>
                  <a:lnTo>
                    <a:pt x="0" y="0"/>
                  </a:lnTo>
                  <a:cubicBezTo>
                    <a:pt x="4789" y="1230"/>
                    <a:pt x="9772" y="1877"/>
                    <a:pt x="14884" y="1877"/>
                  </a:cubicBezTo>
                  <a:lnTo>
                    <a:pt x="14884" y="230244"/>
                  </a:lnTo>
                  <a:lnTo>
                    <a:pt x="223190" y="230244"/>
                  </a:lnTo>
                  <a:cubicBezTo>
                    <a:pt x="234515" y="230244"/>
                    <a:pt x="243769" y="221055"/>
                    <a:pt x="243769" y="209666"/>
                  </a:cubicBezTo>
                  <a:lnTo>
                    <a:pt x="243769" y="164432"/>
                  </a:lnTo>
                  <a:cubicBezTo>
                    <a:pt x="243769" y="113957"/>
                    <a:pt x="220861" y="68659"/>
                    <a:pt x="184946" y="38503"/>
                  </a:cubicBezTo>
                  <a:lnTo>
                    <a:pt x="184946" y="3850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15"/>
            <p:cNvSpPr/>
            <p:nvPr/>
          </p:nvSpPr>
          <p:spPr>
            <a:xfrm>
              <a:off x="5953587" y="1629658"/>
              <a:ext cx="116301" cy="234180"/>
            </a:xfrm>
            <a:custGeom>
              <a:avLst/>
              <a:gdLst/>
              <a:ahLst/>
              <a:cxnLst/>
              <a:rect l="l" t="t" r="r" b="b"/>
              <a:pathLst>
                <a:path w="252828" h="511869" extrusionOk="0">
                  <a:moveTo>
                    <a:pt x="222220" y="0"/>
                  </a:moveTo>
                  <a:lnTo>
                    <a:pt x="252828" y="228173"/>
                  </a:lnTo>
                  <a:lnTo>
                    <a:pt x="222220" y="511869"/>
                  </a:lnTo>
                  <a:cubicBezTo>
                    <a:pt x="154014" y="511869"/>
                    <a:pt x="92926" y="481002"/>
                    <a:pt x="52158" y="432533"/>
                  </a:cubicBezTo>
                  <a:cubicBezTo>
                    <a:pt x="19607" y="393900"/>
                    <a:pt x="0" y="344007"/>
                    <a:pt x="0" y="289649"/>
                  </a:cubicBezTo>
                  <a:lnTo>
                    <a:pt x="0" y="151425"/>
                  </a:lnTo>
                  <a:cubicBezTo>
                    <a:pt x="0" y="67947"/>
                    <a:pt x="67947" y="0"/>
                    <a:pt x="151425" y="0"/>
                  </a:cubicBezTo>
                  <a:lnTo>
                    <a:pt x="222220" y="0"/>
                  </a:lnTo>
                  <a:close/>
                </a:path>
              </a:pathLst>
            </a:custGeom>
            <a:solidFill>
              <a:srgbClr val="F8B19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15"/>
            <p:cNvSpPr/>
            <p:nvPr/>
          </p:nvSpPr>
          <p:spPr>
            <a:xfrm>
              <a:off x="6048878" y="1629658"/>
              <a:ext cx="109067" cy="234180"/>
            </a:xfrm>
            <a:custGeom>
              <a:avLst/>
              <a:gdLst/>
              <a:ahLst/>
              <a:cxnLst/>
              <a:rect l="l" t="t" r="r" b="b"/>
              <a:pathLst>
                <a:path w="237103" h="511869" extrusionOk="0">
                  <a:moveTo>
                    <a:pt x="237104" y="151425"/>
                  </a:moveTo>
                  <a:lnTo>
                    <a:pt x="237104" y="289649"/>
                  </a:lnTo>
                  <a:cubicBezTo>
                    <a:pt x="237104" y="344007"/>
                    <a:pt x="217496" y="393900"/>
                    <a:pt x="184946" y="432533"/>
                  </a:cubicBezTo>
                  <a:cubicBezTo>
                    <a:pt x="144177" y="481002"/>
                    <a:pt x="83090" y="511869"/>
                    <a:pt x="14884" y="511869"/>
                  </a:cubicBezTo>
                  <a:lnTo>
                    <a:pt x="14884" y="395906"/>
                  </a:lnTo>
                  <a:cubicBezTo>
                    <a:pt x="9772" y="395906"/>
                    <a:pt x="4724" y="395259"/>
                    <a:pt x="0" y="394029"/>
                  </a:cubicBezTo>
                  <a:lnTo>
                    <a:pt x="14884" y="394029"/>
                  </a:lnTo>
                  <a:lnTo>
                    <a:pt x="14884" y="0"/>
                  </a:lnTo>
                  <a:lnTo>
                    <a:pt x="85678" y="0"/>
                  </a:lnTo>
                  <a:cubicBezTo>
                    <a:pt x="169156" y="0"/>
                    <a:pt x="237104" y="67947"/>
                    <a:pt x="237104" y="151425"/>
                  </a:cubicBezTo>
                  <a:lnTo>
                    <a:pt x="237104" y="151425"/>
                  </a:lnTo>
                  <a:close/>
                </a:path>
              </a:pathLst>
            </a:custGeom>
            <a:solidFill>
              <a:srgbClr val="F8B19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15"/>
            <p:cNvSpPr/>
            <p:nvPr/>
          </p:nvSpPr>
          <p:spPr>
            <a:xfrm>
              <a:off x="5997604" y="1746353"/>
              <a:ext cx="19289" cy="19184"/>
            </a:xfrm>
            <a:custGeom>
              <a:avLst/>
              <a:gdLst/>
              <a:ahLst/>
              <a:cxnLst/>
              <a:rect l="l" t="t" r="r" b="b"/>
              <a:pathLst>
                <a:path w="41933" h="41933" extrusionOk="0">
                  <a:moveTo>
                    <a:pt x="41933" y="20967"/>
                  </a:moveTo>
                  <a:cubicBezTo>
                    <a:pt x="41933" y="32550"/>
                    <a:pt x="32550" y="41933"/>
                    <a:pt x="20967" y="41933"/>
                  </a:cubicBezTo>
                  <a:cubicBezTo>
                    <a:pt x="9383" y="41933"/>
                    <a:pt x="0" y="32550"/>
                    <a:pt x="0" y="20967"/>
                  </a:cubicBezTo>
                  <a:cubicBezTo>
                    <a:pt x="0" y="9383"/>
                    <a:pt x="9383" y="0"/>
                    <a:pt x="20967" y="0"/>
                  </a:cubicBezTo>
                  <a:cubicBezTo>
                    <a:pt x="32550" y="0"/>
                    <a:pt x="41933" y="9383"/>
                    <a:pt x="41933" y="20967"/>
                  </a:cubicBezTo>
                  <a:lnTo>
                    <a:pt x="41933" y="2096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 name="Google Shape;201;p15"/>
            <p:cNvSpPr/>
            <p:nvPr/>
          </p:nvSpPr>
          <p:spPr>
            <a:xfrm>
              <a:off x="6094530" y="1746353"/>
              <a:ext cx="19289" cy="19184"/>
            </a:xfrm>
            <a:custGeom>
              <a:avLst/>
              <a:gdLst/>
              <a:ahLst/>
              <a:cxnLst/>
              <a:rect l="l" t="t" r="r" b="b"/>
              <a:pathLst>
                <a:path w="41933" h="41933" extrusionOk="0">
                  <a:moveTo>
                    <a:pt x="41933" y="20967"/>
                  </a:moveTo>
                  <a:cubicBezTo>
                    <a:pt x="41933" y="32550"/>
                    <a:pt x="32550" y="41933"/>
                    <a:pt x="20967" y="41933"/>
                  </a:cubicBezTo>
                  <a:cubicBezTo>
                    <a:pt x="9383" y="41933"/>
                    <a:pt x="0" y="32550"/>
                    <a:pt x="0" y="20967"/>
                  </a:cubicBezTo>
                  <a:cubicBezTo>
                    <a:pt x="0" y="9383"/>
                    <a:pt x="9383" y="0"/>
                    <a:pt x="20967" y="0"/>
                  </a:cubicBezTo>
                  <a:cubicBezTo>
                    <a:pt x="32550" y="0"/>
                    <a:pt x="41933" y="9383"/>
                    <a:pt x="41933" y="20967"/>
                  </a:cubicBezTo>
                  <a:lnTo>
                    <a:pt x="41933" y="2096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15"/>
            <p:cNvSpPr/>
            <p:nvPr/>
          </p:nvSpPr>
          <p:spPr>
            <a:xfrm>
              <a:off x="6028386" y="1774004"/>
              <a:ext cx="33875" cy="36622"/>
            </a:xfrm>
            <a:custGeom>
              <a:avLst/>
              <a:gdLst/>
              <a:ahLst/>
              <a:cxnLst/>
              <a:rect l="l" t="t" r="r" b="b"/>
              <a:pathLst>
                <a:path w="73641" h="80048" extrusionOk="0">
                  <a:moveTo>
                    <a:pt x="59470" y="38956"/>
                  </a:moveTo>
                  <a:lnTo>
                    <a:pt x="73642" y="57593"/>
                  </a:lnTo>
                  <a:lnTo>
                    <a:pt x="59470" y="80048"/>
                  </a:lnTo>
                  <a:cubicBezTo>
                    <a:pt x="54358" y="80048"/>
                    <a:pt x="49310" y="79401"/>
                    <a:pt x="44586" y="78172"/>
                  </a:cubicBezTo>
                  <a:cubicBezTo>
                    <a:pt x="18960" y="71571"/>
                    <a:pt x="0" y="48275"/>
                    <a:pt x="0" y="20578"/>
                  </a:cubicBezTo>
                  <a:cubicBezTo>
                    <a:pt x="0" y="9254"/>
                    <a:pt x="9189" y="0"/>
                    <a:pt x="20578" y="0"/>
                  </a:cubicBezTo>
                  <a:cubicBezTo>
                    <a:pt x="31968" y="0"/>
                    <a:pt x="41157" y="9189"/>
                    <a:pt x="41157" y="20578"/>
                  </a:cubicBezTo>
                  <a:cubicBezTo>
                    <a:pt x="41157" y="30673"/>
                    <a:pt x="49375" y="38892"/>
                    <a:pt x="59470" y="38892"/>
                  </a:cubicBezTo>
                  <a:lnTo>
                    <a:pt x="59470" y="3889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15"/>
            <p:cNvSpPr/>
            <p:nvPr/>
          </p:nvSpPr>
          <p:spPr>
            <a:xfrm>
              <a:off x="6048848" y="1774034"/>
              <a:ext cx="34202" cy="36592"/>
            </a:xfrm>
            <a:custGeom>
              <a:avLst/>
              <a:gdLst/>
              <a:ahLst/>
              <a:cxnLst/>
              <a:rect l="l" t="t" r="r" b="b"/>
              <a:pathLst>
                <a:path w="74353" h="79983" extrusionOk="0">
                  <a:moveTo>
                    <a:pt x="74354" y="20514"/>
                  </a:moveTo>
                  <a:cubicBezTo>
                    <a:pt x="74354" y="48145"/>
                    <a:pt x="55393" y="71442"/>
                    <a:pt x="29767" y="78107"/>
                  </a:cubicBezTo>
                  <a:cubicBezTo>
                    <a:pt x="24979" y="79337"/>
                    <a:pt x="19996" y="79984"/>
                    <a:pt x="14884" y="79984"/>
                  </a:cubicBezTo>
                  <a:cubicBezTo>
                    <a:pt x="9772" y="79984"/>
                    <a:pt x="4724" y="79337"/>
                    <a:pt x="0" y="78107"/>
                  </a:cubicBezTo>
                  <a:lnTo>
                    <a:pt x="14884" y="78107"/>
                  </a:lnTo>
                  <a:lnTo>
                    <a:pt x="14884" y="38892"/>
                  </a:lnTo>
                  <a:cubicBezTo>
                    <a:pt x="24979" y="38892"/>
                    <a:pt x="33197" y="30673"/>
                    <a:pt x="33197" y="20578"/>
                  </a:cubicBezTo>
                  <a:cubicBezTo>
                    <a:pt x="33197" y="9254"/>
                    <a:pt x="42386" y="0"/>
                    <a:pt x="53775" y="0"/>
                  </a:cubicBezTo>
                  <a:cubicBezTo>
                    <a:pt x="65165" y="0"/>
                    <a:pt x="74354" y="9189"/>
                    <a:pt x="74354" y="20578"/>
                  </a:cubicBezTo>
                  <a:lnTo>
                    <a:pt x="74354" y="2057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 name="Google Shape;204;p15"/>
            <p:cNvSpPr/>
            <p:nvPr/>
          </p:nvSpPr>
          <p:spPr>
            <a:xfrm>
              <a:off x="6048790" y="1628826"/>
              <a:ext cx="109067" cy="234180"/>
            </a:xfrm>
            <a:custGeom>
              <a:avLst/>
              <a:gdLst/>
              <a:ahLst/>
              <a:cxnLst/>
              <a:rect l="l" t="t" r="r" b="b"/>
              <a:pathLst>
                <a:path w="237103" h="511869" extrusionOk="0">
                  <a:moveTo>
                    <a:pt x="237104" y="151425"/>
                  </a:moveTo>
                  <a:lnTo>
                    <a:pt x="237104" y="289649"/>
                  </a:lnTo>
                  <a:cubicBezTo>
                    <a:pt x="237104" y="344007"/>
                    <a:pt x="217496" y="393900"/>
                    <a:pt x="184946" y="432533"/>
                  </a:cubicBezTo>
                  <a:cubicBezTo>
                    <a:pt x="144177" y="481002"/>
                    <a:pt x="83090" y="511869"/>
                    <a:pt x="14884" y="511869"/>
                  </a:cubicBezTo>
                  <a:lnTo>
                    <a:pt x="14884" y="395906"/>
                  </a:lnTo>
                  <a:cubicBezTo>
                    <a:pt x="9772" y="395906"/>
                    <a:pt x="4724" y="395259"/>
                    <a:pt x="0" y="394029"/>
                  </a:cubicBezTo>
                  <a:lnTo>
                    <a:pt x="14884" y="394029"/>
                  </a:lnTo>
                  <a:lnTo>
                    <a:pt x="14884" y="0"/>
                  </a:lnTo>
                  <a:lnTo>
                    <a:pt x="85678" y="0"/>
                  </a:lnTo>
                  <a:cubicBezTo>
                    <a:pt x="169156" y="0"/>
                    <a:pt x="237104" y="67947"/>
                    <a:pt x="237104" y="151425"/>
                  </a:cubicBezTo>
                  <a:lnTo>
                    <a:pt x="237104" y="151425"/>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15"/>
            <p:cNvSpPr/>
            <p:nvPr/>
          </p:nvSpPr>
          <p:spPr>
            <a:xfrm>
              <a:off x="5953557" y="1594850"/>
              <a:ext cx="116747" cy="127428"/>
            </a:xfrm>
            <a:custGeom>
              <a:avLst/>
              <a:gdLst/>
              <a:ahLst/>
              <a:cxnLst/>
              <a:rect l="l" t="t" r="r" b="b"/>
              <a:pathLst>
                <a:path w="253798" h="278532" extrusionOk="0">
                  <a:moveTo>
                    <a:pt x="222284" y="65"/>
                  </a:moveTo>
                  <a:lnTo>
                    <a:pt x="253799" y="105156"/>
                  </a:lnTo>
                  <a:lnTo>
                    <a:pt x="222284" y="221443"/>
                  </a:lnTo>
                  <a:cubicBezTo>
                    <a:pt x="129164" y="292108"/>
                    <a:pt x="24332" y="277225"/>
                    <a:pt x="24332" y="277225"/>
                  </a:cubicBezTo>
                  <a:lnTo>
                    <a:pt x="0" y="277225"/>
                  </a:lnTo>
                  <a:lnTo>
                    <a:pt x="0" y="151425"/>
                  </a:lnTo>
                  <a:cubicBezTo>
                    <a:pt x="0" y="67947"/>
                    <a:pt x="67947" y="0"/>
                    <a:pt x="151425" y="0"/>
                  </a:cubicBezTo>
                  <a:lnTo>
                    <a:pt x="22222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15"/>
            <p:cNvSpPr/>
            <p:nvPr/>
          </p:nvSpPr>
          <p:spPr>
            <a:xfrm>
              <a:off x="6055718" y="1594880"/>
              <a:ext cx="102221" cy="126830"/>
            </a:xfrm>
            <a:custGeom>
              <a:avLst/>
              <a:gdLst/>
              <a:ahLst/>
              <a:cxnLst/>
              <a:rect l="l" t="t" r="r" b="b"/>
              <a:pathLst>
                <a:path w="222219" h="277224" extrusionOk="0">
                  <a:moveTo>
                    <a:pt x="222220" y="151425"/>
                  </a:moveTo>
                  <a:lnTo>
                    <a:pt x="222220" y="277225"/>
                  </a:lnTo>
                  <a:lnTo>
                    <a:pt x="199247" y="277225"/>
                  </a:lnTo>
                  <a:cubicBezTo>
                    <a:pt x="52158" y="263829"/>
                    <a:pt x="44133" y="179575"/>
                    <a:pt x="44133" y="179575"/>
                  </a:cubicBezTo>
                  <a:cubicBezTo>
                    <a:pt x="30091" y="196076"/>
                    <a:pt x="15207" y="209860"/>
                    <a:pt x="0" y="221378"/>
                  </a:cubicBezTo>
                  <a:lnTo>
                    <a:pt x="0" y="0"/>
                  </a:lnTo>
                  <a:lnTo>
                    <a:pt x="70795" y="0"/>
                  </a:lnTo>
                  <a:cubicBezTo>
                    <a:pt x="154273" y="0"/>
                    <a:pt x="222220" y="67947"/>
                    <a:pt x="222220" y="151425"/>
                  </a:cubicBezTo>
                  <a:lnTo>
                    <a:pt x="222220" y="15142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 name="Google Shape;207;p15"/>
            <p:cNvSpPr/>
            <p:nvPr/>
          </p:nvSpPr>
          <p:spPr>
            <a:xfrm>
              <a:off x="6055755" y="1595194"/>
              <a:ext cx="102221" cy="126830"/>
            </a:xfrm>
            <a:custGeom>
              <a:avLst/>
              <a:gdLst/>
              <a:ahLst/>
              <a:cxnLst/>
              <a:rect l="l" t="t" r="r" b="b"/>
              <a:pathLst>
                <a:path w="222219" h="277224" extrusionOk="0">
                  <a:moveTo>
                    <a:pt x="222220" y="151425"/>
                  </a:moveTo>
                  <a:lnTo>
                    <a:pt x="222220" y="277225"/>
                  </a:lnTo>
                  <a:lnTo>
                    <a:pt x="199247" y="277225"/>
                  </a:lnTo>
                  <a:cubicBezTo>
                    <a:pt x="52158" y="263829"/>
                    <a:pt x="44133" y="179575"/>
                    <a:pt x="44133" y="179575"/>
                  </a:cubicBezTo>
                  <a:cubicBezTo>
                    <a:pt x="30091" y="196076"/>
                    <a:pt x="15207" y="209860"/>
                    <a:pt x="0" y="221378"/>
                  </a:cubicBezTo>
                  <a:lnTo>
                    <a:pt x="0" y="0"/>
                  </a:lnTo>
                  <a:lnTo>
                    <a:pt x="70795" y="0"/>
                  </a:lnTo>
                  <a:cubicBezTo>
                    <a:pt x="154273" y="0"/>
                    <a:pt x="222220" y="67947"/>
                    <a:pt x="222220" y="151425"/>
                  </a:cubicBezTo>
                  <a:lnTo>
                    <a:pt x="222220" y="151425"/>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8" name="Google Shape;208;p15"/>
          <p:cNvGrpSpPr/>
          <p:nvPr/>
        </p:nvGrpSpPr>
        <p:grpSpPr>
          <a:xfrm>
            <a:off x="5895634" y="3752917"/>
            <a:ext cx="320053" cy="320056"/>
            <a:chOff x="1860664" y="3304254"/>
            <a:chExt cx="432620" cy="432624"/>
          </a:xfrm>
        </p:grpSpPr>
        <p:sp>
          <p:nvSpPr>
            <p:cNvPr id="209" name="Google Shape;209;p15"/>
            <p:cNvSpPr/>
            <p:nvPr/>
          </p:nvSpPr>
          <p:spPr>
            <a:xfrm>
              <a:off x="1894176" y="3304254"/>
              <a:ext cx="191440" cy="391998"/>
            </a:xfrm>
            <a:custGeom>
              <a:avLst/>
              <a:gdLst/>
              <a:ahLst/>
              <a:cxnLst/>
              <a:rect l="l" t="t" r="r" b="b"/>
              <a:pathLst>
                <a:path w="310025" h="634814" extrusionOk="0">
                  <a:moveTo>
                    <a:pt x="290095" y="66129"/>
                  </a:moveTo>
                  <a:cubicBezTo>
                    <a:pt x="292101" y="68653"/>
                    <a:pt x="294042" y="71306"/>
                    <a:pt x="295919" y="74024"/>
                  </a:cubicBezTo>
                  <a:lnTo>
                    <a:pt x="310026" y="292231"/>
                  </a:lnTo>
                  <a:lnTo>
                    <a:pt x="295919" y="437897"/>
                  </a:lnTo>
                  <a:cubicBezTo>
                    <a:pt x="248615" y="448769"/>
                    <a:pt x="213217" y="491025"/>
                    <a:pt x="213217" y="541307"/>
                  </a:cubicBezTo>
                  <a:lnTo>
                    <a:pt x="213217" y="614301"/>
                  </a:lnTo>
                  <a:cubicBezTo>
                    <a:pt x="213217" y="620578"/>
                    <a:pt x="210370" y="626532"/>
                    <a:pt x="205387" y="630415"/>
                  </a:cubicBezTo>
                  <a:cubicBezTo>
                    <a:pt x="201763" y="633262"/>
                    <a:pt x="197234" y="634815"/>
                    <a:pt x="192704" y="634815"/>
                  </a:cubicBezTo>
                  <a:cubicBezTo>
                    <a:pt x="191086" y="634815"/>
                    <a:pt x="189533" y="634621"/>
                    <a:pt x="187915" y="634232"/>
                  </a:cubicBezTo>
                  <a:cubicBezTo>
                    <a:pt x="141905" y="623167"/>
                    <a:pt x="98354" y="606277"/>
                    <a:pt x="58362" y="583952"/>
                  </a:cubicBezTo>
                  <a:cubicBezTo>
                    <a:pt x="50920" y="579810"/>
                    <a:pt x="46844" y="571527"/>
                    <a:pt x="48073" y="563114"/>
                  </a:cubicBezTo>
                  <a:lnTo>
                    <a:pt x="56809" y="502156"/>
                  </a:lnTo>
                  <a:lnTo>
                    <a:pt x="88712" y="280066"/>
                  </a:lnTo>
                  <a:cubicBezTo>
                    <a:pt x="88712" y="280066"/>
                    <a:pt x="88453" y="280001"/>
                    <a:pt x="88388" y="279936"/>
                  </a:cubicBezTo>
                  <a:cubicBezTo>
                    <a:pt x="56097" y="269259"/>
                    <a:pt x="30601" y="260782"/>
                    <a:pt x="11446" y="231338"/>
                  </a:cubicBezTo>
                  <a:cubicBezTo>
                    <a:pt x="-525" y="212765"/>
                    <a:pt x="-3243" y="189987"/>
                    <a:pt x="3940" y="168891"/>
                  </a:cubicBezTo>
                  <a:cubicBezTo>
                    <a:pt x="11317" y="147277"/>
                    <a:pt x="27883" y="130452"/>
                    <a:pt x="49497" y="122816"/>
                  </a:cubicBezTo>
                  <a:lnTo>
                    <a:pt x="154394" y="85542"/>
                  </a:lnTo>
                  <a:lnTo>
                    <a:pt x="151159" y="29502"/>
                  </a:lnTo>
                  <a:cubicBezTo>
                    <a:pt x="150382" y="20378"/>
                    <a:pt x="154200" y="11577"/>
                    <a:pt x="161448" y="5882"/>
                  </a:cubicBezTo>
                  <a:cubicBezTo>
                    <a:pt x="168890" y="-7"/>
                    <a:pt x="178661" y="-1560"/>
                    <a:pt x="187527" y="1611"/>
                  </a:cubicBezTo>
                  <a:cubicBezTo>
                    <a:pt x="219688" y="13195"/>
                    <a:pt x="259745" y="27690"/>
                    <a:pt x="290224" y="66194"/>
                  </a:cubicBezTo>
                  <a:lnTo>
                    <a:pt x="290224" y="661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 name="Google Shape;210;p15"/>
            <p:cNvSpPr/>
            <p:nvPr/>
          </p:nvSpPr>
          <p:spPr>
            <a:xfrm>
              <a:off x="1860664" y="3592948"/>
              <a:ext cx="216220" cy="143930"/>
            </a:xfrm>
            <a:custGeom>
              <a:avLst/>
              <a:gdLst/>
              <a:ahLst/>
              <a:cxnLst/>
              <a:rect l="l" t="t" r="r" b="b"/>
              <a:pathLst>
                <a:path w="350154" h="233085" extrusionOk="0">
                  <a:moveTo>
                    <a:pt x="267453" y="84314"/>
                  </a:moveTo>
                  <a:cubicBezTo>
                    <a:pt x="295150" y="88973"/>
                    <a:pt x="322652" y="91303"/>
                    <a:pt x="350155" y="91367"/>
                  </a:cubicBezTo>
                  <a:lnTo>
                    <a:pt x="350155" y="233086"/>
                  </a:lnTo>
                  <a:cubicBezTo>
                    <a:pt x="235939" y="233086"/>
                    <a:pt x="120428" y="209854"/>
                    <a:pt x="19155" y="160285"/>
                  </a:cubicBezTo>
                  <a:cubicBezTo>
                    <a:pt x="7507" y="154591"/>
                    <a:pt x="0" y="142554"/>
                    <a:pt x="0" y="129612"/>
                  </a:cubicBezTo>
                  <a:lnTo>
                    <a:pt x="0" y="34162"/>
                  </a:lnTo>
                  <a:cubicBezTo>
                    <a:pt x="0" y="21932"/>
                    <a:pt x="6277" y="10996"/>
                    <a:pt x="16825" y="4783"/>
                  </a:cubicBezTo>
                  <a:cubicBezTo>
                    <a:pt x="27373" y="-1429"/>
                    <a:pt x="40121" y="-1623"/>
                    <a:pt x="50863" y="4395"/>
                  </a:cubicBezTo>
                  <a:cubicBezTo>
                    <a:pt x="71118" y="15655"/>
                    <a:pt x="91179" y="25814"/>
                    <a:pt x="111045" y="34874"/>
                  </a:cubicBezTo>
                  <a:cubicBezTo>
                    <a:pt x="164238" y="59206"/>
                    <a:pt x="216137" y="75707"/>
                    <a:pt x="267518" y="84249"/>
                  </a:cubicBezTo>
                  <a:lnTo>
                    <a:pt x="267518" y="842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p15"/>
            <p:cNvSpPr/>
            <p:nvPr/>
          </p:nvSpPr>
          <p:spPr>
            <a:xfrm>
              <a:off x="2077065" y="3350034"/>
              <a:ext cx="182792" cy="345006"/>
            </a:xfrm>
            <a:custGeom>
              <a:avLst/>
              <a:gdLst/>
              <a:ahLst/>
              <a:cxnLst/>
              <a:rect l="l" t="t" r="r" b="b"/>
              <a:pathLst>
                <a:path w="296019" h="558714" extrusionOk="0">
                  <a:moveTo>
                    <a:pt x="285767" y="505527"/>
                  </a:moveTo>
                  <a:cubicBezTo>
                    <a:pt x="246098" y="528565"/>
                    <a:pt x="202806" y="546296"/>
                    <a:pt x="156926" y="558073"/>
                  </a:cubicBezTo>
                  <a:cubicBezTo>
                    <a:pt x="150778" y="559627"/>
                    <a:pt x="144242" y="558332"/>
                    <a:pt x="139259" y="554449"/>
                  </a:cubicBezTo>
                  <a:cubicBezTo>
                    <a:pt x="134277" y="550567"/>
                    <a:pt x="131300" y="544549"/>
                    <a:pt x="131300" y="538271"/>
                  </a:cubicBezTo>
                  <a:lnTo>
                    <a:pt x="131300" y="467606"/>
                  </a:lnTo>
                  <a:cubicBezTo>
                    <a:pt x="131300" y="439198"/>
                    <a:pt x="120170" y="412472"/>
                    <a:pt x="99915" y="392412"/>
                  </a:cubicBezTo>
                  <a:cubicBezTo>
                    <a:pt x="79660" y="372286"/>
                    <a:pt x="52740" y="361156"/>
                    <a:pt x="24073" y="361156"/>
                  </a:cubicBezTo>
                  <a:cubicBezTo>
                    <a:pt x="15790" y="361156"/>
                    <a:pt x="7701" y="362127"/>
                    <a:pt x="0" y="363874"/>
                  </a:cubicBezTo>
                  <a:lnTo>
                    <a:pt x="0" y="0"/>
                  </a:lnTo>
                  <a:cubicBezTo>
                    <a:pt x="26144" y="37597"/>
                    <a:pt x="39604" y="90661"/>
                    <a:pt x="40833" y="161326"/>
                  </a:cubicBezTo>
                  <a:lnTo>
                    <a:pt x="197953" y="161326"/>
                  </a:lnTo>
                  <a:cubicBezTo>
                    <a:pt x="226944" y="161326"/>
                    <a:pt x="251922" y="182875"/>
                    <a:pt x="256064" y="211478"/>
                  </a:cubicBezTo>
                  <a:lnTo>
                    <a:pt x="284343" y="406066"/>
                  </a:lnTo>
                  <a:lnTo>
                    <a:pt x="295797" y="484949"/>
                  </a:lnTo>
                  <a:cubicBezTo>
                    <a:pt x="297027" y="493232"/>
                    <a:pt x="293079" y="501450"/>
                    <a:pt x="285831" y="505657"/>
                  </a:cubicBezTo>
                  <a:lnTo>
                    <a:pt x="285831" y="5056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15"/>
            <p:cNvSpPr/>
            <p:nvPr/>
          </p:nvSpPr>
          <p:spPr>
            <a:xfrm>
              <a:off x="2077024" y="3593069"/>
              <a:ext cx="216260" cy="143809"/>
            </a:xfrm>
            <a:custGeom>
              <a:avLst/>
              <a:gdLst/>
              <a:ahLst/>
              <a:cxnLst/>
              <a:rect l="l" t="t" r="r" b="b"/>
              <a:pathLst>
                <a:path w="350219" h="232889" extrusionOk="0">
                  <a:moveTo>
                    <a:pt x="350219" y="34160"/>
                  </a:moveTo>
                  <a:lnTo>
                    <a:pt x="350219" y="129416"/>
                  </a:lnTo>
                  <a:cubicBezTo>
                    <a:pt x="350219" y="142358"/>
                    <a:pt x="342713" y="154395"/>
                    <a:pt x="331000" y="160089"/>
                  </a:cubicBezTo>
                  <a:cubicBezTo>
                    <a:pt x="228562" y="210047"/>
                    <a:pt x="113051" y="232890"/>
                    <a:pt x="0" y="232890"/>
                  </a:cubicBezTo>
                  <a:lnTo>
                    <a:pt x="0" y="91171"/>
                  </a:lnTo>
                  <a:cubicBezTo>
                    <a:pt x="43680" y="91301"/>
                    <a:pt x="87296" y="85606"/>
                    <a:pt x="131300" y="74217"/>
                  </a:cubicBezTo>
                  <a:cubicBezTo>
                    <a:pt x="181516" y="61210"/>
                    <a:pt x="232315" y="40632"/>
                    <a:pt x="284343" y="12612"/>
                  </a:cubicBezTo>
                  <a:cubicBezTo>
                    <a:pt x="289261" y="9958"/>
                    <a:pt x="294244" y="7240"/>
                    <a:pt x="299227" y="4458"/>
                  </a:cubicBezTo>
                  <a:cubicBezTo>
                    <a:pt x="309969" y="-1560"/>
                    <a:pt x="322717" y="-1496"/>
                    <a:pt x="333330" y="4717"/>
                  </a:cubicBezTo>
                  <a:cubicBezTo>
                    <a:pt x="343942" y="10929"/>
                    <a:pt x="350219" y="21930"/>
                    <a:pt x="350219" y="34160"/>
                  </a:cubicBezTo>
                  <a:lnTo>
                    <a:pt x="350219" y="3416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cxnSp>
        <p:nvCxnSpPr>
          <p:cNvPr id="213" name="Google Shape;213;p15"/>
          <p:cNvCxnSpPr>
            <a:stCxn id="161" idx="2"/>
            <a:endCxn id="171" idx="6"/>
          </p:cNvCxnSpPr>
          <p:nvPr/>
        </p:nvCxnSpPr>
        <p:spPr>
          <a:xfrm rot="10800000">
            <a:off x="3435738" y="2824217"/>
            <a:ext cx="408300" cy="0"/>
          </a:xfrm>
          <a:prstGeom prst="straightConnector1">
            <a:avLst/>
          </a:prstGeom>
          <a:noFill/>
          <a:ln w="19050" cap="flat" cmpd="sng">
            <a:solidFill>
              <a:schemeClr val="accent1"/>
            </a:solidFill>
            <a:prstDash val="solid"/>
            <a:round/>
            <a:headEnd type="none" w="sm" len="sm"/>
            <a:tailEnd type="none" w="sm" len="sm"/>
          </a:ln>
        </p:spPr>
      </p:cxnSp>
      <p:cxnSp>
        <p:nvCxnSpPr>
          <p:cNvPr id="214" name="Google Shape;214;p15"/>
          <p:cNvCxnSpPr>
            <a:stCxn id="161" idx="7"/>
            <a:endCxn id="172" idx="2"/>
          </p:cNvCxnSpPr>
          <p:nvPr/>
        </p:nvCxnSpPr>
        <p:spPr>
          <a:xfrm rot="-5400000">
            <a:off x="5120176" y="1721329"/>
            <a:ext cx="554700" cy="621600"/>
          </a:xfrm>
          <a:prstGeom prst="bentConnector2">
            <a:avLst/>
          </a:prstGeom>
          <a:noFill/>
          <a:ln w="19050" cap="flat" cmpd="sng">
            <a:solidFill>
              <a:schemeClr val="accent1"/>
            </a:solidFill>
            <a:prstDash val="solid"/>
            <a:round/>
            <a:headEnd type="none" w="sm" len="sm"/>
            <a:tailEnd type="none" w="sm" len="sm"/>
          </a:ln>
        </p:spPr>
      </p:cxnSp>
      <p:cxnSp>
        <p:nvCxnSpPr>
          <p:cNvPr id="215" name="Google Shape;215;p15"/>
          <p:cNvCxnSpPr>
            <a:stCxn id="161" idx="5"/>
            <a:endCxn id="173" idx="2"/>
          </p:cNvCxnSpPr>
          <p:nvPr/>
        </p:nvCxnSpPr>
        <p:spPr>
          <a:xfrm rot="-5400000" flipH="1">
            <a:off x="5120176" y="3305505"/>
            <a:ext cx="554700" cy="621600"/>
          </a:xfrm>
          <a:prstGeom prst="bentConnector2">
            <a:avLst/>
          </a:prstGeom>
          <a:noFill/>
          <a:ln w="19050" cap="flat" cmpd="sng">
            <a:solidFill>
              <a:schemeClr val="accent1"/>
            </a:solidFill>
            <a:prstDash val="solid"/>
            <a:round/>
            <a:headEnd type="none" w="sm" len="sm"/>
            <a:tailEnd type="none" w="sm" len="sm"/>
          </a:ln>
        </p:spPr>
      </p:cxnSp>
      <p:sp>
        <p:nvSpPr>
          <p:cNvPr id="216" name="Google Shape;216;p15"/>
          <p:cNvSpPr txBox="1"/>
          <p:nvPr/>
        </p:nvSpPr>
        <p:spPr>
          <a:xfrm>
            <a:off x="6507649" y="3171617"/>
            <a:ext cx="2471097" cy="1752923"/>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Antennalar asoslarini o‘zlashtirib, muhandislar simsiz aloqa tizimlarining ish faoliyatini optimallashtirishi va turli ilovalar, jumladan, radioeshittirish, mobil aloqa va radar tizimlari uchun innovatsion antenna yechimlarini loyihalashi mumkin.</a:t>
            </a:r>
            <a:endParaRPr sz="12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title"/>
          </p:nvPr>
        </p:nvSpPr>
        <p:spPr>
          <a:xfrm>
            <a:off x="452550" y="411475"/>
            <a:ext cx="8238900" cy="561600"/>
          </a:xfrm>
          <a:prstGeom prst="rect">
            <a:avLst/>
          </a:prstGeom>
          <a:noFill/>
          <a:ln>
            <a:noFill/>
          </a:ln>
        </p:spPr>
        <p:txBody>
          <a:bodyPr spcFirstLastPara="1" wrap="square" lIns="91450" tIns="91450" rIns="91450" bIns="91450" anchor="t" anchorCtr="0">
            <a:noAutofit/>
          </a:bodyPr>
          <a:lstStyle/>
          <a:p>
            <a:pPr marL="0" lvl="0" indent="0" algn="ctr" rtl="0">
              <a:lnSpc>
                <a:spcPct val="100000"/>
              </a:lnSpc>
              <a:spcBef>
                <a:spcPts val="0"/>
              </a:spcBef>
              <a:spcAft>
                <a:spcPts val="0"/>
              </a:spcAft>
              <a:buSzPts val="2400"/>
              <a:buNone/>
            </a:pPr>
            <a:r>
              <a:rPr lang="en" sz="1200"/>
              <a:t>Radio to'lqinlarining tarqalishi</a:t>
            </a:r>
            <a:endParaRPr/>
          </a:p>
        </p:txBody>
      </p:sp>
      <p:sp>
        <p:nvSpPr>
          <p:cNvPr id="222" name="Google Shape;222;p16"/>
          <p:cNvSpPr txBox="1"/>
          <p:nvPr/>
        </p:nvSpPr>
        <p:spPr>
          <a:xfrm>
            <a:off x="6507650" y="1817783"/>
            <a:ext cx="2559232" cy="250238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Radiotexnika radioto'lqinlar orqali aloqada ishlatiladigan elektron tizimlar va qurilmalarni o'rganishni o'z ichiga oladi. Radioto'lqinlarning tarqalishini tushunish samarali antennalar va aloqa tizimlarini loyihalash uchun zarurdir.</a:t>
            </a:r>
            <a:endParaRPr sz="1200" b="0" i="0" u="none" strike="noStrike" cap="none">
              <a:solidFill>
                <a:schemeClr val="dk1"/>
              </a:solidFill>
              <a:latin typeface="Montserrat Medium"/>
              <a:ea typeface="Montserrat Medium"/>
              <a:cs typeface="Montserrat Medium"/>
              <a:sym typeface="Montserrat Medium"/>
            </a:endParaRPr>
          </a:p>
        </p:txBody>
      </p:sp>
      <p:sp>
        <p:nvSpPr>
          <p:cNvPr id="223" name="Google Shape;223;p16"/>
          <p:cNvSpPr/>
          <p:nvPr/>
        </p:nvSpPr>
        <p:spPr>
          <a:xfrm>
            <a:off x="3117300" y="1442725"/>
            <a:ext cx="2909400" cy="2909400"/>
          </a:xfrm>
          <a:prstGeom prst="ellipse">
            <a:avLst/>
          </a:prstGeom>
          <a:solidFill>
            <a:schemeClr val="dk2"/>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
        <p:nvSpPr>
          <p:cNvPr id="224" name="Google Shape;224;p16"/>
          <p:cNvSpPr/>
          <p:nvPr/>
        </p:nvSpPr>
        <p:spPr>
          <a:xfrm>
            <a:off x="3170350" y="1474683"/>
            <a:ext cx="694800" cy="673091"/>
          </a:xfrm>
          <a:prstGeom prst="ellipse">
            <a:avLst/>
          </a:prstGeom>
          <a:solidFill>
            <a:schemeClr val="dk2"/>
          </a:solidFill>
          <a:ln w="190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5" name="Google Shape;225;p16"/>
          <p:cNvSpPr/>
          <p:nvPr/>
        </p:nvSpPr>
        <p:spPr>
          <a:xfrm>
            <a:off x="3170350" y="3625367"/>
            <a:ext cx="694800" cy="694800"/>
          </a:xfrm>
          <a:prstGeom prst="ellipse">
            <a:avLst/>
          </a:prstGeom>
          <a:solidFill>
            <a:schemeClr val="dk2"/>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6" name="Google Shape;226;p16"/>
          <p:cNvSpPr txBox="1"/>
          <p:nvPr/>
        </p:nvSpPr>
        <p:spPr>
          <a:xfrm>
            <a:off x="3252400" y="1551617"/>
            <a:ext cx="530700" cy="40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chemeClr val="dk1"/>
                </a:solidFill>
                <a:latin typeface="Montserrat SemiBold"/>
                <a:ea typeface="Montserrat SemiBold"/>
                <a:cs typeface="Montserrat SemiBold"/>
                <a:sym typeface="Montserrat SemiBold"/>
              </a:rPr>
              <a:t>01</a:t>
            </a:r>
            <a:endParaRPr sz="1600" b="0" i="0" u="none" strike="noStrike" cap="none">
              <a:solidFill>
                <a:schemeClr val="dk1"/>
              </a:solidFill>
              <a:latin typeface="Montserrat SemiBold"/>
              <a:ea typeface="Montserrat SemiBold"/>
              <a:cs typeface="Montserrat SemiBold"/>
              <a:sym typeface="Montserrat SemiBold"/>
            </a:endParaRPr>
          </a:p>
        </p:txBody>
      </p:sp>
      <p:sp>
        <p:nvSpPr>
          <p:cNvPr id="227" name="Google Shape;227;p16"/>
          <p:cNvSpPr txBox="1"/>
          <p:nvPr/>
        </p:nvSpPr>
        <p:spPr>
          <a:xfrm>
            <a:off x="3252400" y="3769517"/>
            <a:ext cx="530700" cy="40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chemeClr val="dk1"/>
                </a:solidFill>
                <a:latin typeface="Montserrat SemiBold"/>
                <a:ea typeface="Montserrat SemiBold"/>
                <a:cs typeface="Montserrat SemiBold"/>
                <a:sym typeface="Montserrat SemiBold"/>
              </a:rPr>
              <a:t>02</a:t>
            </a:r>
            <a:endParaRPr sz="1600" b="0" i="0" u="none" strike="noStrike" cap="none">
              <a:solidFill>
                <a:schemeClr val="dk1"/>
              </a:solidFill>
              <a:latin typeface="Montserrat SemiBold"/>
              <a:ea typeface="Montserrat SemiBold"/>
              <a:cs typeface="Montserrat SemiBold"/>
              <a:sym typeface="Montserrat SemiBold"/>
            </a:endParaRPr>
          </a:p>
        </p:txBody>
      </p:sp>
      <p:sp>
        <p:nvSpPr>
          <p:cNvPr id="228" name="Google Shape;228;p16"/>
          <p:cNvSpPr/>
          <p:nvPr/>
        </p:nvSpPr>
        <p:spPr>
          <a:xfrm>
            <a:off x="5736050" y="2516417"/>
            <a:ext cx="694800" cy="6948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9" name="Google Shape;229;p16"/>
          <p:cNvSpPr txBox="1"/>
          <p:nvPr/>
        </p:nvSpPr>
        <p:spPr>
          <a:xfrm>
            <a:off x="5818100" y="2660567"/>
            <a:ext cx="530700" cy="40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chemeClr val="dk1"/>
                </a:solidFill>
                <a:latin typeface="Montserrat SemiBold"/>
                <a:ea typeface="Montserrat SemiBold"/>
                <a:cs typeface="Montserrat SemiBold"/>
                <a:sym typeface="Montserrat SemiBold"/>
              </a:rPr>
              <a:t>03</a:t>
            </a:r>
            <a:endParaRPr sz="1600" b="0" i="0" u="none" strike="noStrike" cap="none">
              <a:solidFill>
                <a:schemeClr val="dk1"/>
              </a:solidFill>
              <a:latin typeface="Montserrat SemiBold"/>
              <a:ea typeface="Montserrat SemiBold"/>
              <a:cs typeface="Montserrat SemiBold"/>
              <a:sym typeface="Montserrat SemiBold"/>
            </a:endParaRPr>
          </a:p>
        </p:txBody>
      </p:sp>
      <p:sp>
        <p:nvSpPr>
          <p:cNvPr id="230" name="Google Shape;230;p16"/>
          <p:cNvSpPr/>
          <p:nvPr/>
        </p:nvSpPr>
        <p:spPr>
          <a:xfrm>
            <a:off x="3680700" y="2006125"/>
            <a:ext cx="1782600" cy="17826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1000"/>
              </a:spcBef>
              <a:spcAft>
                <a:spcPts val="0"/>
              </a:spcAft>
              <a:buClr>
                <a:srgbClr val="000000"/>
              </a:buClr>
              <a:buSzPts val="1200"/>
              <a:buFont typeface="Arial"/>
              <a:buNone/>
            </a:pPr>
            <a:endParaRPr sz="1200" b="0" i="0" u="none" strike="noStrike" cap="none">
              <a:solidFill>
                <a:srgbClr val="000000"/>
              </a:solidFill>
              <a:latin typeface="Montserrat Medium"/>
              <a:ea typeface="Montserrat Medium"/>
              <a:cs typeface="Montserrat Medium"/>
              <a:sym typeface="Montserrat Medium"/>
            </a:endParaRPr>
          </a:p>
        </p:txBody>
      </p:sp>
      <p:sp>
        <p:nvSpPr>
          <p:cNvPr id="231" name="Google Shape;231;p16"/>
          <p:cNvSpPr txBox="1"/>
          <p:nvPr/>
        </p:nvSpPr>
        <p:spPr>
          <a:xfrm>
            <a:off x="253388" y="973075"/>
            <a:ext cx="2591162" cy="18572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Radioto'lqinlarning tarqalishi radio to'lqinlarining havo, suv va qattiq jismlar kabi turli xil muhitlar orqali harakatlanishini anglatadi. Chastota, masofa va to'siqlar kabi omillar to'lqin tarqalishiga ta'sir qiladi.</a:t>
            </a:r>
            <a:endParaRPr sz="1200" b="0" i="0" u="none" strike="noStrike" cap="none">
              <a:solidFill>
                <a:schemeClr val="dk1"/>
              </a:solidFill>
              <a:latin typeface="Montserrat Medium"/>
              <a:ea typeface="Montserrat Medium"/>
              <a:cs typeface="Montserrat Medium"/>
              <a:sym typeface="Montserrat Medium"/>
            </a:endParaRPr>
          </a:p>
        </p:txBody>
      </p:sp>
      <p:sp>
        <p:nvSpPr>
          <p:cNvPr id="232" name="Google Shape;232;p16"/>
          <p:cNvSpPr txBox="1"/>
          <p:nvPr/>
        </p:nvSpPr>
        <p:spPr>
          <a:xfrm>
            <a:off x="253388" y="3211217"/>
            <a:ext cx="2591162" cy="177942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Antennalar radio to'lqinlarini uzatish va qabul qilishda hal qiluvchi rol o'ynaydi. Ular elektromagnit to'lqinlarni samarali ravishda chiqarish yoki ushlab turish uchun mo'ljallangan bo'lib, ularni har qanday radio aloqa tizimining muhim tarkibiy qismlariga aylantiradi.</a:t>
            </a:r>
            <a:endParaRPr sz="12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6"/>
        <p:cNvGrpSpPr/>
        <p:nvPr/>
      </p:nvGrpSpPr>
      <p:grpSpPr>
        <a:xfrm>
          <a:off x="0" y="0"/>
          <a:ext cx="0" cy="0"/>
          <a:chOff x="0" y="0"/>
          <a:chExt cx="0" cy="0"/>
        </a:xfrm>
      </p:grpSpPr>
      <p:sp>
        <p:nvSpPr>
          <p:cNvPr id="237" name="Google Shape;237;p17"/>
          <p:cNvSpPr txBox="1">
            <a:spLocks noGrp="1"/>
          </p:cNvSpPr>
          <p:nvPr>
            <p:ph type="title"/>
          </p:nvPr>
        </p:nvSpPr>
        <p:spPr>
          <a:xfrm>
            <a:off x="452550" y="411475"/>
            <a:ext cx="8238900" cy="561600"/>
          </a:xfrm>
          <a:prstGeom prst="rect">
            <a:avLst/>
          </a:prstGeom>
          <a:noFill/>
          <a:ln>
            <a:noFill/>
          </a:ln>
        </p:spPr>
        <p:txBody>
          <a:bodyPr spcFirstLastPara="1" wrap="square" lIns="91450" tIns="91450" rIns="91450" bIns="91450"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200"/>
              <a:t>Antennani loyihalash tamoyillari</a:t>
            </a:r>
            <a:endParaRPr/>
          </a:p>
        </p:txBody>
      </p:sp>
      <p:sp>
        <p:nvSpPr>
          <p:cNvPr id="238" name="Google Shape;238;p17"/>
          <p:cNvSpPr txBox="1"/>
          <p:nvPr/>
        </p:nvSpPr>
        <p:spPr>
          <a:xfrm>
            <a:off x="3337072" y="3494839"/>
            <a:ext cx="2709170" cy="151783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Venus is the second planet from the Sun</a:t>
            </a:r>
            <a:endParaRPr sz="1200" b="0" i="0" u="none" strike="noStrike" cap="none">
              <a:solidFill>
                <a:schemeClr val="dk1"/>
              </a:solidFill>
              <a:latin typeface="Montserrat Medium"/>
              <a:ea typeface="Montserrat Medium"/>
              <a:cs typeface="Montserrat Medium"/>
              <a:sym typeface="Montserrat Medium"/>
            </a:endParaRPr>
          </a:p>
        </p:txBody>
      </p:sp>
      <p:sp>
        <p:nvSpPr>
          <p:cNvPr id="239" name="Google Shape;239;p17"/>
          <p:cNvSpPr txBox="1"/>
          <p:nvPr/>
        </p:nvSpPr>
        <p:spPr>
          <a:xfrm>
            <a:off x="160695" y="3483824"/>
            <a:ext cx="2751738" cy="151783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Mercury is the closest planet to the Sun</a:t>
            </a:r>
            <a:endParaRPr sz="1200" b="0" i="0" u="none" strike="noStrike" cap="none">
              <a:solidFill>
                <a:schemeClr val="dk1"/>
              </a:solidFill>
              <a:latin typeface="Montserrat Medium"/>
              <a:ea typeface="Montserrat Medium"/>
              <a:cs typeface="Montserrat Medium"/>
              <a:sym typeface="Montserrat Medium"/>
            </a:endParaRPr>
          </a:p>
        </p:txBody>
      </p:sp>
      <p:sp>
        <p:nvSpPr>
          <p:cNvPr id="240" name="Google Shape;240;p17"/>
          <p:cNvSpPr txBox="1"/>
          <p:nvPr/>
        </p:nvSpPr>
        <p:spPr>
          <a:xfrm>
            <a:off x="6353109" y="3483825"/>
            <a:ext cx="2630198" cy="151783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Jupiter is the biggest planet of them all</a:t>
            </a:r>
            <a:endParaRPr sz="1200" b="0" i="0" u="none" strike="noStrike" cap="none">
              <a:solidFill>
                <a:schemeClr val="dk1"/>
              </a:solidFill>
              <a:latin typeface="Montserrat Medium"/>
              <a:ea typeface="Montserrat Medium"/>
              <a:cs typeface="Montserrat Medium"/>
              <a:sym typeface="Montserrat Medium"/>
            </a:endParaRPr>
          </a:p>
        </p:txBody>
      </p:sp>
      <p:sp>
        <p:nvSpPr>
          <p:cNvPr id="241" name="Google Shape;241;p17"/>
          <p:cNvSpPr/>
          <p:nvPr/>
        </p:nvSpPr>
        <p:spPr>
          <a:xfrm>
            <a:off x="1050532" y="1616144"/>
            <a:ext cx="1061700" cy="10617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2" name="Google Shape;242;p17"/>
          <p:cNvSpPr/>
          <p:nvPr/>
        </p:nvSpPr>
        <p:spPr>
          <a:xfrm>
            <a:off x="688025" y="1253636"/>
            <a:ext cx="1786500" cy="1786500"/>
          </a:xfrm>
          <a:prstGeom prst="blockArc">
            <a:avLst>
              <a:gd name="adj1" fmla="val 16195936"/>
              <a:gd name="adj2" fmla="val 14328"/>
              <a:gd name="adj3" fmla="val 18304"/>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
        <p:nvSpPr>
          <p:cNvPr id="243" name="Google Shape;243;p17"/>
          <p:cNvSpPr txBox="1"/>
          <p:nvPr/>
        </p:nvSpPr>
        <p:spPr>
          <a:xfrm>
            <a:off x="1251375" y="1944113"/>
            <a:ext cx="660000" cy="40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chemeClr val="dk1"/>
                </a:solidFill>
                <a:latin typeface="Montserrat SemiBold"/>
                <a:ea typeface="Montserrat SemiBold"/>
                <a:cs typeface="Montserrat SemiBold"/>
                <a:sym typeface="Montserrat SemiBold"/>
              </a:rPr>
              <a:t>1</a:t>
            </a:r>
            <a:endParaRPr sz="1600" b="0" i="0" u="none" strike="noStrike" cap="none">
              <a:solidFill>
                <a:schemeClr val="dk1"/>
              </a:solidFill>
              <a:latin typeface="Montserrat SemiBold"/>
              <a:ea typeface="Montserrat SemiBold"/>
              <a:cs typeface="Montserrat SemiBold"/>
              <a:sym typeface="Montserrat SemiBold"/>
            </a:endParaRPr>
          </a:p>
        </p:txBody>
      </p:sp>
      <p:sp>
        <p:nvSpPr>
          <p:cNvPr id="244" name="Google Shape;244;p17"/>
          <p:cNvSpPr/>
          <p:nvPr/>
        </p:nvSpPr>
        <p:spPr>
          <a:xfrm>
            <a:off x="4168198" y="1576337"/>
            <a:ext cx="1061700" cy="1061700"/>
          </a:xfrm>
          <a:prstGeom prst="ellipse">
            <a:avLst/>
          </a:prstGeom>
          <a:solidFill>
            <a:schemeClr val="dk2"/>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0" i="0" u="none" strike="noStrike" cap="none">
                <a:solidFill>
                  <a:schemeClr val="dk1"/>
                </a:solidFill>
                <a:latin typeface="Montserrat SemiBold"/>
                <a:ea typeface="Montserrat SemiBold"/>
                <a:cs typeface="Montserrat SemiBold"/>
                <a:sym typeface="Montserrat SemiBold"/>
              </a:rPr>
              <a:t>2</a:t>
            </a:r>
            <a:endParaRPr sz="1400" b="0" i="0" u="none" strike="noStrike" cap="none">
              <a:solidFill>
                <a:schemeClr val="dk1"/>
              </a:solidFill>
              <a:latin typeface="Montserrat SemiBold"/>
              <a:ea typeface="Montserrat SemiBold"/>
              <a:cs typeface="Montserrat SemiBold"/>
              <a:sym typeface="Montserrat SemiBold"/>
            </a:endParaRPr>
          </a:p>
        </p:txBody>
      </p:sp>
      <p:sp>
        <p:nvSpPr>
          <p:cNvPr id="245" name="Google Shape;245;p17"/>
          <p:cNvSpPr/>
          <p:nvPr/>
        </p:nvSpPr>
        <p:spPr>
          <a:xfrm rot="5400000">
            <a:off x="3805798" y="1213937"/>
            <a:ext cx="1786500" cy="1786500"/>
          </a:xfrm>
          <a:prstGeom prst="blockArc">
            <a:avLst>
              <a:gd name="adj1" fmla="val 10754158"/>
              <a:gd name="adj2" fmla="val 14328"/>
              <a:gd name="adj3" fmla="val 18304"/>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
        <p:nvSpPr>
          <p:cNvPr id="246" name="Google Shape;246;p17"/>
          <p:cNvSpPr/>
          <p:nvPr/>
        </p:nvSpPr>
        <p:spPr>
          <a:xfrm>
            <a:off x="7037029" y="1616121"/>
            <a:ext cx="1061700" cy="1061700"/>
          </a:xfrm>
          <a:prstGeom prst="ellipse">
            <a:avLst/>
          </a:prstGeom>
          <a:solidFill>
            <a:schemeClr val="dk2"/>
          </a:solidFill>
          <a:ln w="190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7" name="Google Shape;247;p17"/>
          <p:cNvSpPr/>
          <p:nvPr/>
        </p:nvSpPr>
        <p:spPr>
          <a:xfrm rot="10800000">
            <a:off x="6674596" y="1253730"/>
            <a:ext cx="1786500" cy="1786500"/>
          </a:xfrm>
          <a:prstGeom prst="blockArc">
            <a:avLst>
              <a:gd name="adj1" fmla="val 5391911"/>
              <a:gd name="adj2" fmla="val 19424114"/>
              <a:gd name="adj3" fmla="val 18217"/>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
        <p:nvSpPr>
          <p:cNvPr id="248" name="Google Shape;248;p17"/>
          <p:cNvSpPr txBox="1"/>
          <p:nvPr/>
        </p:nvSpPr>
        <p:spPr>
          <a:xfrm>
            <a:off x="7290450" y="1944088"/>
            <a:ext cx="660000" cy="40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chemeClr val="dk1"/>
                </a:solidFill>
                <a:latin typeface="Montserrat SemiBold"/>
                <a:ea typeface="Montserrat SemiBold"/>
                <a:cs typeface="Montserrat SemiBold"/>
                <a:sym typeface="Montserrat SemiBold"/>
              </a:rPr>
              <a:t>3</a:t>
            </a:r>
            <a:endParaRPr sz="1600" b="0" i="0" u="none" strike="noStrike" cap="none">
              <a:solidFill>
                <a:schemeClr val="dk1"/>
              </a:solidFill>
              <a:latin typeface="Montserrat SemiBold"/>
              <a:ea typeface="Montserrat SemiBold"/>
              <a:cs typeface="Montserrat SemiBold"/>
              <a:sym typeface="Montserrat SemiBold"/>
            </a:endParaRPr>
          </a:p>
        </p:txBody>
      </p:sp>
      <p:cxnSp>
        <p:nvCxnSpPr>
          <p:cNvPr id="249" name="Google Shape;249;p17"/>
          <p:cNvCxnSpPr>
            <a:stCxn id="241" idx="4"/>
          </p:cNvCxnSpPr>
          <p:nvPr/>
        </p:nvCxnSpPr>
        <p:spPr>
          <a:xfrm>
            <a:off x="1581382" y="2677844"/>
            <a:ext cx="0" cy="806100"/>
          </a:xfrm>
          <a:prstGeom prst="straightConnector1">
            <a:avLst/>
          </a:prstGeom>
          <a:noFill/>
          <a:ln w="19050" cap="flat" cmpd="sng">
            <a:solidFill>
              <a:schemeClr val="accent1"/>
            </a:solidFill>
            <a:prstDash val="solid"/>
            <a:round/>
            <a:headEnd type="none" w="sm" len="sm"/>
            <a:tailEnd type="oval" w="med" len="med"/>
          </a:ln>
        </p:spPr>
      </p:cxnSp>
      <p:cxnSp>
        <p:nvCxnSpPr>
          <p:cNvPr id="250" name="Google Shape;250;p17"/>
          <p:cNvCxnSpPr/>
          <p:nvPr/>
        </p:nvCxnSpPr>
        <p:spPr>
          <a:xfrm>
            <a:off x="4691657" y="2688835"/>
            <a:ext cx="7391" cy="806004"/>
          </a:xfrm>
          <a:prstGeom prst="straightConnector1">
            <a:avLst/>
          </a:prstGeom>
          <a:noFill/>
          <a:ln w="19050" cap="flat" cmpd="sng">
            <a:solidFill>
              <a:schemeClr val="accent5"/>
            </a:solidFill>
            <a:prstDash val="solid"/>
            <a:round/>
            <a:headEnd type="none" w="sm" len="sm"/>
            <a:tailEnd type="oval" w="med" len="med"/>
          </a:ln>
        </p:spPr>
      </p:cxnSp>
      <p:cxnSp>
        <p:nvCxnSpPr>
          <p:cNvPr id="251" name="Google Shape;251;p17"/>
          <p:cNvCxnSpPr>
            <a:stCxn id="246" idx="4"/>
          </p:cNvCxnSpPr>
          <p:nvPr/>
        </p:nvCxnSpPr>
        <p:spPr>
          <a:xfrm>
            <a:off x="7567879" y="2677821"/>
            <a:ext cx="0" cy="806100"/>
          </a:xfrm>
          <a:prstGeom prst="straightConnector1">
            <a:avLst/>
          </a:prstGeom>
          <a:noFill/>
          <a:ln w="19050" cap="flat" cmpd="sng">
            <a:solidFill>
              <a:schemeClr val="accent4"/>
            </a:solidFill>
            <a:prstDash val="solid"/>
            <a:round/>
            <a:headEnd type="none" w="sm" len="sm"/>
            <a:tailEnd type="oval"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55"/>
        <p:cNvGrpSpPr/>
        <p:nvPr/>
      </p:nvGrpSpPr>
      <p:grpSpPr>
        <a:xfrm>
          <a:off x="0" y="0"/>
          <a:ext cx="0" cy="0"/>
          <a:chOff x="0" y="0"/>
          <a:chExt cx="0" cy="0"/>
        </a:xfrm>
      </p:grpSpPr>
      <p:sp>
        <p:nvSpPr>
          <p:cNvPr id="256" name="Google Shape;256;p18"/>
          <p:cNvSpPr txBox="1">
            <a:spLocks noGrp="1"/>
          </p:cNvSpPr>
          <p:nvPr>
            <p:ph type="title"/>
          </p:nvPr>
        </p:nvSpPr>
        <p:spPr>
          <a:xfrm>
            <a:off x="452550" y="411475"/>
            <a:ext cx="8238900" cy="561600"/>
          </a:xfrm>
          <a:prstGeom prst="rect">
            <a:avLst/>
          </a:prstGeom>
          <a:noFill/>
          <a:ln>
            <a:noFill/>
          </a:ln>
        </p:spPr>
        <p:txBody>
          <a:bodyPr spcFirstLastPara="1" wrap="square" lIns="91450" tIns="91450" rIns="91450" bIns="91450" anchor="t" anchorCtr="0">
            <a:noAutofit/>
          </a:bodyPr>
          <a:lstStyle/>
          <a:p>
            <a:pPr marL="0" lvl="0" indent="0" algn="ctr" rtl="0">
              <a:lnSpc>
                <a:spcPct val="100000"/>
              </a:lnSpc>
              <a:spcBef>
                <a:spcPts val="0"/>
              </a:spcBef>
              <a:spcAft>
                <a:spcPts val="0"/>
              </a:spcAft>
              <a:buSzPts val="2400"/>
              <a:buNone/>
            </a:pPr>
            <a:r>
              <a:rPr lang="en" sz="1200"/>
              <a:t>Elektr uzatish liniyalari va to'lqin o'tkazgichlari</a:t>
            </a:r>
            <a:endParaRPr/>
          </a:p>
        </p:txBody>
      </p:sp>
      <p:sp>
        <p:nvSpPr>
          <p:cNvPr id="257" name="Google Shape;257;p18"/>
          <p:cNvSpPr txBox="1"/>
          <p:nvPr/>
        </p:nvSpPr>
        <p:spPr>
          <a:xfrm>
            <a:off x="452550" y="1288973"/>
            <a:ext cx="3116419" cy="1509927"/>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Elektr uzatish liniyalari va to'lqin o'tkazgichlari radiotexnika va antennani loyihalash sohasidagi muhim komponentlardir. Ular elektromagnit energiyani bir nuqtadan ikkinchi nuqtaga o'tkazish uchun ishlatiladi.</a:t>
            </a:r>
            <a:endParaRPr sz="1200" b="0" i="0" u="none" strike="noStrike" cap="none">
              <a:solidFill>
                <a:schemeClr val="dk1"/>
              </a:solidFill>
              <a:latin typeface="Montserrat Medium"/>
              <a:ea typeface="Montserrat Medium"/>
              <a:cs typeface="Montserrat Medium"/>
              <a:sym typeface="Montserrat Medium"/>
            </a:endParaRPr>
          </a:p>
        </p:txBody>
      </p:sp>
      <p:sp>
        <p:nvSpPr>
          <p:cNvPr id="258" name="Google Shape;258;p18"/>
          <p:cNvSpPr txBox="1"/>
          <p:nvPr/>
        </p:nvSpPr>
        <p:spPr>
          <a:xfrm>
            <a:off x="434374" y="3416534"/>
            <a:ext cx="2915182" cy="1591616"/>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Elektr uzatish liniyalari odatda ko'plab elektron qurilmalarda radio chastotali signallarni tashish uchun ishlatiladi. Ular energiya oqimini boshqarishda va signalni samarali uzatish uchun impedans mosligini saqlashda yordam beradi.</a:t>
            </a:r>
            <a:endParaRPr sz="1200" b="0" i="0" u="none" strike="noStrike" cap="none">
              <a:solidFill>
                <a:schemeClr val="dk1"/>
              </a:solidFill>
              <a:latin typeface="Montserrat Medium"/>
              <a:ea typeface="Montserrat Medium"/>
              <a:cs typeface="Montserrat Medium"/>
              <a:sym typeface="Montserrat Medium"/>
            </a:endParaRPr>
          </a:p>
        </p:txBody>
      </p:sp>
      <p:grpSp>
        <p:nvGrpSpPr>
          <p:cNvPr id="259" name="Google Shape;259;p18"/>
          <p:cNvGrpSpPr/>
          <p:nvPr/>
        </p:nvGrpSpPr>
        <p:grpSpPr>
          <a:xfrm>
            <a:off x="5175144" y="1368352"/>
            <a:ext cx="1645519" cy="1645519"/>
            <a:chOff x="5068015" y="1489579"/>
            <a:chExt cx="1353000" cy="1353000"/>
          </a:xfrm>
        </p:grpSpPr>
        <p:sp>
          <p:nvSpPr>
            <p:cNvPr id="260" name="Google Shape;260;p18"/>
            <p:cNvSpPr/>
            <p:nvPr/>
          </p:nvSpPr>
          <p:spPr>
            <a:xfrm rot="10800000">
              <a:off x="5068015" y="1489579"/>
              <a:ext cx="1353000" cy="1353000"/>
            </a:xfrm>
            <a:prstGeom prst="blockArc">
              <a:avLst>
                <a:gd name="adj1" fmla="val 5369029"/>
                <a:gd name="adj2" fmla="val 2"/>
                <a:gd name="adj3" fmla="val 1311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8"/>
            <p:cNvSpPr/>
            <p:nvPr/>
          </p:nvSpPr>
          <p:spPr>
            <a:xfrm>
              <a:off x="5397115" y="1818679"/>
              <a:ext cx="694800" cy="6948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62" name="Google Shape;262;p18"/>
          <p:cNvGrpSpPr/>
          <p:nvPr/>
        </p:nvGrpSpPr>
        <p:grpSpPr>
          <a:xfrm>
            <a:off x="3745239" y="1369957"/>
            <a:ext cx="1645519" cy="1645519"/>
            <a:chOff x="3892300" y="1490898"/>
            <a:chExt cx="1353000" cy="1353000"/>
          </a:xfrm>
        </p:grpSpPr>
        <p:sp>
          <p:nvSpPr>
            <p:cNvPr id="263" name="Google Shape;263;p18"/>
            <p:cNvSpPr/>
            <p:nvPr/>
          </p:nvSpPr>
          <p:spPr>
            <a:xfrm>
              <a:off x="3892300" y="1490898"/>
              <a:ext cx="1353000" cy="1353000"/>
            </a:xfrm>
            <a:prstGeom prst="blockArc">
              <a:avLst>
                <a:gd name="adj1" fmla="val 5369029"/>
                <a:gd name="adj2" fmla="val 2"/>
                <a:gd name="adj3" fmla="val 13112"/>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8"/>
            <p:cNvSpPr/>
            <p:nvPr/>
          </p:nvSpPr>
          <p:spPr>
            <a:xfrm>
              <a:off x="4221400" y="1819998"/>
              <a:ext cx="694800" cy="694800"/>
            </a:xfrm>
            <a:prstGeom prst="ellipse">
              <a:avLst/>
            </a:prstGeom>
            <a:solidFill>
              <a:schemeClr val="dk2"/>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65" name="Google Shape;265;p18"/>
          <p:cNvGrpSpPr/>
          <p:nvPr/>
        </p:nvGrpSpPr>
        <p:grpSpPr>
          <a:xfrm>
            <a:off x="3749808" y="2798900"/>
            <a:ext cx="1645519" cy="1645519"/>
            <a:chOff x="3896056" y="2665823"/>
            <a:chExt cx="1353000" cy="1353000"/>
          </a:xfrm>
        </p:grpSpPr>
        <p:sp>
          <p:nvSpPr>
            <p:cNvPr id="266" name="Google Shape;266;p18"/>
            <p:cNvSpPr/>
            <p:nvPr/>
          </p:nvSpPr>
          <p:spPr>
            <a:xfrm rot="10800000">
              <a:off x="3896056" y="2665823"/>
              <a:ext cx="1353000" cy="1353000"/>
            </a:xfrm>
            <a:prstGeom prst="blockArc">
              <a:avLst>
                <a:gd name="adj1" fmla="val 5369029"/>
                <a:gd name="adj2" fmla="val 2"/>
                <a:gd name="adj3" fmla="val 13112"/>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8"/>
            <p:cNvSpPr/>
            <p:nvPr/>
          </p:nvSpPr>
          <p:spPr>
            <a:xfrm>
              <a:off x="4225156" y="2994923"/>
              <a:ext cx="694800" cy="694800"/>
            </a:xfrm>
            <a:prstGeom prst="ellipse">
              <a:avLst/>
            </a:prstGeom>
            <a:solidFill>
              <a:schemeClr val="dk2"/>
            </a:solidFill>
            <a:ln w="190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268" name="Google Shape;268;p18"/>
          <p:cNvSpPr txBox="1"/>
          <p:nvPr/>
        </p:nvSpPr>
        <p:spPr>
          <a:xfrm>
            <a:off x="5575996" y="3416534"/>
            <a:ext cx="3115454" cy="159161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To'lqin uzatgichlari esa elektromagnit to'lqinlarni minimal yo'qotish bilan boshqarish va yo'naltirish uchun ishlatiladigan ichi bo'sh metall quvurlardir. Ular yuqori chastotali ilovalar uchun juda muhim va radar va mikroto'lqinli tizimlarda keng qo'llaniladi.</a:t>
            </a:r>
            <a:endParaRPr sz="1200" b="0" i="0" u="none" strike="noStrike" cap="none">
              <a:solidFill>
                <a:schemeClr val="dk1"/>
              </a:solidFill>
              <a:latin typeface="Montserrat Medium"/>
              <a:ea typeface="Montserrat Medium"/>
              <a:cs typeface="Montserrat Medium"/>
              <a:sym typeface="Montserrat Medium"/>
            </a:endParaRPr>
          </a:p>
        </p:txBody>
      </p:sp>
      <p:grpSp>
        <p:nvGrpSpPr>
          <p:cNvPr id="269" name="Google Shape;269;p18"/>
          <p:cNvGrpSpPr/>
          <p:nvPr/>
        </p:nvGrpSpPr>
        <p:grpSpPr>
          <a:xfrm>
            <a:off x="5838019" y="2031126"/>
            <a:ext cx="320045" cy="320049"/>
            <a:chOff x="4713737" y="4014430"/>
            <a:chExt cx="432669" cy="432441"/>
          </a:xfrm>
        </p:grpSpPr>
        <p:sp>
          <p:nvSpPr>
            <p:cNvPr id="270" name="Google Shape;270;p18"/>
            <p:cNvSpPr/>
            <p:nvPr/>
          </p:nvSpPr>
          <p:spPr>
            <a:xfrm>
              <a:off x="4772275" y="4218115"/>
              <a:ext cx="165871" cy="25334"/>
            </a:xfrm>
            <a:custGeom>
              <a:avLst/>
              <a:gdLst/>
              <a:ahLst/>
              <a:cxnLst/>
              <a:rect l="l" t="t" r="r" b="b"/>
              <a:pathLst>
                <a:path w="268617" h="41026" extrusionOk="0">
                  <a:moveTo>
                    <a:pt x="255417" y="0"/>
                  </a:moveTo>
                  <a:lnTo>
                    <a:pt x="268618" y="21873"/>
                  </a:lnTo>
                  <a:lnTo>
                    <a:pt x="255417" y="41027"/>
                  </a:lnTo>
                  <a:lnTo>
                    <a:pt x="20513" y="41027"/>
                  </a:lnTo>
                  <a:cubicBezTo>
                    <a:pt x="9189" y="41027"/>
                    <a:pt x="0" y="31838"/>
                    <a:pt x="0" y="20513"/>
                  </a:cubicBezTo>
                  <a:cubicBezTo>
                    <a:pt x="0" y="9189"/>
                    <a:pt x="9189" y="0"/>
                    <a:pt x="20513" y="0"/>
                  </a:cubicBezTo>
                  <a:lnTo>
                    <a:pt x="25541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18"/>
            <p:cNvSpPr/>
            <p:nvPr/>
          </p:nvSpPr>
          <p:spPr>
            <a:xfrm>
              <a:off x="4930097" y="4218115"/>
              <a:ext cx="157719" cy="25334"/>
            </a:xfrm>
            <a:custGeom>
              <a:avLst/>
              <a:gdLst/>
              <a:ahLst/>
              <a:cxnLst/>
              <a:rect l="l" t="t" r="r" b="b"/>
              <a:pathLst>
                <a:path w="255416" h="41026" extrusionOk="0">
                  <a:moveTo>
                    <a:pt x="255417" y="20513"/>
                  </a:moveTo>
                  <a:cubicBezTo>
                    <a:pt x="255417" y="31838"/>
                    <a:pt x="246228" y="41027"/>
                    <a:pt x="234903" y="41027"/>
                  </a:cubicBezTo>
                  <a:lnTo>
                    <a:pt x="0" y="41027"/>
                  </a:lnTo>
                  <a:lnTo>
                    <a:pt x="0" y="0"/>
                  </a:lnTo>
                  <a:lnTo>
                    <a:pt x="234903" y="0"/>
                  </a:lnTo>
                  <a:cubicBezTo>
                    <a:pt x="246228" y="0"/>
                    <a:pt x="255417" y="9189"/>
                    <a:pt x="255417" y="20513"/>
                  </a:cubicBezTo>
                  <a:lnTo>
                    <a:pt x="255417" y="2051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18"/>
            <p:cNvSpPr/>
            <p:nvPr/>
          </p:nvSpPr>
          <p:spPr>
            <a:xfrm>
              <a:off x="4772275" y="4080765"/>
              <a:ext cx="164472" cy="25374"/>
            </a:xfrm>
            <a:custGeom>
              <a:avLst/>
              <a:gdLst/>
              <a:ahLst/>
              <a:cxnLst/>
              <a:rect l="l" t="t" r="r" b="b"/>
              <a:pathLst>
                <a:path w="266352" h="41092" extrusionOk="0">
                  <a:moveTo>
                    <a:pt x="255417" y="0"/>
                  </a:moveTo>
                  <a:lnTo>
                    <a:pt x="266353" y="21226"/>
                  </a:lnTo>
                  <a:lnTo>
                    <a:pt x="255417" y="41092"/>
                  </a:lnTo>
                  <a:lnTo>
                    <a:pt x="20513" y="41092"/>
                  </a:lnTo>
                  <a:cubicBezTo>
                    <a:pt x="9189" y="41092"/>
                    <a:pt x="0" y="31903"/>
                    <a:pt x="0" y="20578"/>
                  </a:cubicBezTo>
                  <a:cubicBezTo>
                    <a:pt x="0" y="9254"/>
                    <a:pt x="9189" y="65"/>
                    <a:pt x="20513" y="65"/>
                  </a:cubicBezTo>
                  <a:lnTo>
                    <a:pt x="255417" y="6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18"/>
            <p:cNvSpPr/>
            <p:nvPr/>
          </p:nvSpPr>
          <p:spPr>
            <a:xfrm>
              <a:off x="4930097" y="4080765"/>
              <a:ext cx="157719" cy="25334"/>
            </a:xfrm>
            <a:custGeom>
              <a:avLst/>
              <a:gdLst/>
              <a:ahLst/>
              <a:cxnLst/>
              <a:rect l="l" t="t" r="r" b="b"/>
              <a:pathLst>
                <a:path w="255416" h="41027" extrusionOk="0">
                  <a:moveTo>
                    <a:pt x="255417" y="20514"/>
                  </a:moveTo>
                  <a:cubicBezTo>
                    <a:pt x="255417" y="31838"/>
                    <a:pt x="246228" y="41027"/>
                    <a:pt x="234903" y="41027"/>
                  </a:cubicBezTo>
                  <a:lnTo>
                    <a:pt x="0" y="41027"/>
                  </a:lnTo>
                  <a:lnTo>
                    <a:pt x="0" y="0"/>
                  </a:lnTo>
                  <a:lnTo>
                    <a:pt x="234903" y="0"/>
                  </a:lnTo>
                  <a:cubicBezTo>
                    <a:pt x="246228" y="0"/>
                    <a:pt x="255417" y="9189"/>
                    <a:pt x="255417" y="20514"/>
                  </a:cubicBezTo>
                  <a:lnTo>
                    <a:pt x="255417" y="2051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18"/>
            <p:cNvSpPr/>
            <p:nvPr/>
          </p:nvSpPr>
          <p:spPr>
            <a:xfrm>
              <a:off x="4772275" y="4355465"/>
              <a:ext cx="162515" cy="25334"/>
            </a:xfrm>
            <a:custGeom>
              <a:avLst/>
              <a:gdLst/>
              <a:ahLst/>
              <a:cxnLst/>
              <a:rect l="l" t="t" r="r" b="b"/>
              <a:pathLst>
                <a:path w="263182" h="41027" extrusionOk="0">
                  <a:moveTo>
                    <a:pt x="255417" y="0"/>
                  </a:moveTo>
                  <a:lnTo>
                    <a:pt x="263182" y="18443"/>
                  </a:lnTo>
                  <a:lnTo>
                    <a:pt x="255417" y="41027"/>
                  </a:lnTo>
                  <a:lnTo>
                    <a:pt x="20513" y="41027"/>
                  </a:lnTo>
                  <a:cubicBezTo>
                    <a:pt x="9189" y="41027"/>
                    <a:pt x="0" y="31838"/>
                    <a:pt x="0" y="20513"/>
                  </a:cubicBezTo>
                  <a:cubicBezTo>
                    <a:pt x="0" y="9189"/>
                    <a:pt x="9189" y="0"/>
                    <a:pt x="20513" y="0"/>
                  </a:cubicBezTo>
                  <a:lnTo>
                    <a:pt x="25541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18"/>
            <p:cNvSpPr/>
            <p:nvPr/>
          </p:nvSpPr>
          <p:spPr>
            <a:xfrm>
              <a:off x="4930097" y="4355465"/>
              <a:ext cx="157719" cy="25334"/>
            </a:xfrm>
            <a:custGeom>
              <a:avLst/>
              <a:gdLst/>
              <a:ahLst/>
              <a:cxnLst/>
              <a:rect l="l" t="t" r="r" b="b"/>
              <a:pathLst>
                <a:path w="255416" h="41027" extrusionOk="0">
                  <a:moveTo>
                    <a:pt x="255417" y="20513"/>
                  </a:moveTo>
                  <a:cubicBezTo>
                    <a:pt x="255417" y="31838"/>
                    <a:pt x="246228" y="41027"/>
                    <a:pt x="234903" y="41027"/>
                  </a:cubicBezTo>
                  <a:lnTo>
                    <a:pt x="0" y="41027"/>
                  </a:lnTo>
                  <a:lnTo>
                    <a:pt x="0" y="0"/>
                  </a:lnTo>
                  <a:lnTo>
                    <a:pt x="234903" y="0"/>
                  </a:lnTo>
                  <a:cubicBezTo>
                    <a:pt x="246228" y="0"/>
                    <a:pt x="255417" y="9189"/>
                    <a:pt x="255417" y="20513"/>
                  </a:cubicBezTo>
                  <a:lnTo>
                    <a:pt x="255417" y="2051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18"/>
            <p:cNvSpPr/>
            <p:nvPr/>
          </p:nvSpPr>
          <p:spPr>
            <a:xfrm>
              <a:off x="4713737" y="4014430"/>
              <a:ext cx="79359" cy="432441"/>
            </a:xfrm>
            <a:custGeom>
              <a:avLst/>
              <a:gdLst/>
              <a:ahLst/>
              <a:cxnLst/>
              <a:rect l="l" t="t" r="r" b="b"/>
              <a:pathLst>
                <a:path w="128517" h="700309" extrusionOk="0">
                  <a:moveTo>
                    <a:pt x="94349" y="0"/>
                  </a:moveTo>
                  <a:lnTo>
                    <a:pt x="34168" y="0"/>
                  </a:lnTo>
                  <a:cubicBezTo>
                    <a:pt x="15337" y="0"/>
                    <a:pt x="0" y="15337"/>
                    <a:pt x="0" y="34168"/>
                  </a:cubicBezTo>
                  <a:lnTo>
                    <a:pt x="0" y="666142"/>
                  </a:lnTo>
                  <a:cubicBezTo>
                    <a:pt x="0" y="684973"/>
                    <a:pt x="15337" y="700309"/>
                    <a:pt x="34168" y="700309"/>
                  </a:cubicBezTo>
                  <a:lnTo>
                    <a:pt x="94349" y="700309"/>
                  </a:lnTo>
                  <a:cubicBezTo>
                    <a:pt x="113181" y="700309"/>
                    <a:pt x="128517" y="684973"/>
                    <a:pt x="128517" y="666142"/>
                  </a:cubicBezTo>
                  <a:lnTo>
                    <a:pt x="128517" y="34168"/>
                  </a:lnTo>
                  <a:cubicBezTo>
                    <a:pt x="128517" y="15337"/>
                    <a:pt x="113181" y="0"/>
                    <a:pt x="94349" y="0"/>
                  </a:cubicBezTo>
                  <a:lnTo>
                    <a:pt x="94349"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18"/>
            <p:cNvSpPr/>
            <p:nvPr/>
          </p:nvSpPr>
          <p:spPr>
            <a:xfrm>
              <a:off x="5067047" y="4014430"/>
              <a:ext cx="79359" cy="432441"/>
            </a:xfrm>
            <a:custGeom>
              <a:avLst/>
              <a:gdLst/>
              <a:ahLst/>
              <a:cxnLst/>
              <a:rect l="l" t="t" r="r" b="b"/>
              <a:pathLst>
                <a:path w="128517" h="700309" extrusionOk="0">
                  <a:moveTo>
                    <a:pt x="94350" y="0"/>
                  </a:moveTo>
                  <a:lnTo>
                    <a:pt x="34168" y="0"/>
                  </a:lnTo>
                  <a:cubicBezTo>
                    <a:pt x="15337" y="0"/>
                    <a:pt x="0" y="15337"/>
                    <a:pt x="0" y="34168"/>
                  </a:cubicBezTo>
                  <a:lnTo>
                    <a:pt x="0" y="666142"/>
                  </a:lnTo>
                  <a:cubicBezTo>
                    <a:pt x="0" y="684973"/>
                    <a:pt x="15337" y="700309"/>
                    <a:pt x="34168" y="700309"/>
                  </a:cubicBezTo>
                  <a:lnTo>
                    <a:pt x="94350" y="700309"/>
                  </a:lnTo>
                  <a:cubicBezTo>
                    <a:pt x="113181" y="700309"/>
                    <a:pt x="128517" y="684973"/>
                    <a:pt x="128517" y="666142"/>
                  </a:cubicBezTo>
                  <a:lnTo>
                    <a:pt x="128517" y="34168"/>
                  </a:lnTo>
                  <a:cubicBezTo>
                    <a:pt x="128517" y="15337"/>
                    <a:pt x="113181" y="0"/>
                    <a:pt x="94350" y="0"/>
                  </a:cubicBezTo>
                  <a:lnTo>
                    <a:pt x="9435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18"/>
            <p:cNvSpPr/>
            <p:nvPr/>
          </p:nvSpPr>
          <p:spPr>
            <a:xfrm>
              <a:off x="4819338" y="4177530"/>
              <a:ext cx="76043" cy="106451"/>
            </a:xfrm>
            <a:custGeom>
              <a:avLst/>
              <a:gdLst/>
              <a:ahLst/>
              <a:cxnLst/>
              <a:rect l="l" t="t" r="r" b="b"/>
              <a:pathLst>
                <a:path w="123146" h="172391" extrusionOk="0">
                  <a:moveTo>
                    <a:pt x="123146" y="41610"/>
                  </a:moveTo>
                  <a:cubicBezTo>
                    <a:pt x="123146" y="18637"/>
                    <a:pt x="104509" y="0"/>
                    <a:pt x="81537" y="0"/>
                  </a:cubicBezTo>
                  <a:lnTo>
                    <a:pt x="41610" y="0"/>
                  </a:lnTo>
                  <a:cubicBezTo>
                    <a:pt x="18637" y="0"/>
                    <a:pt x="0" y="18637"/>
                    <a:pt x="0" y="41610"/>
                  </a:cubicBezTo>
                  <a:lnTo>
                    <a:pt x="0" y="130782"/>
                  </a:lnTo>
                  <a:cubicBezTo>
                    <a:pt x="0" y="153755"/>
                    <a:pt x="18637" y="172392"/>
                    <a:pt x="41610" y="172392"/>
                  </a:cubicBezTo>
                  <a:lnTo>
                    <a:pt x="81537" y="172392"/>
                  </a:lnTo>
                  <a:cubicBezTo>
                    <a:pt x="104509" y="172392"/>
                    <a:pt x="123146" y="153755"/>
                    <a:pt x="123146" y="130782"/>
                  </a:cubicBezTo>
                  <a:lnTo>
                    <a:pt x="123146" y="4161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9" name="Google Shape;279;p18"/>
            <p:cNvSpPr/>
            <p:nvPr/>
          </p:nvSpPr>
          <p:spPr>
            <a:xfrm>
              <a:off x="4964724" y="4177530"/>
              <a:ext cx="76043" cy="106451"/>
            </a:xfrm>
            <a:custGeom>
              <a:avLst/>
              <a:gdLst/>
              <a:ahLst/>
              <a:cxnLst/>
              <a:rect l="l" t="t" r="r" b="b"/>
              <a:pathLst>
                <a:path w="123146" h="172391" extrusionOk="0">
                  <a:moveTo>
                    <a:pt x="81537" y="0"/>
                  </a:moveTo>
                  <a:lnTo>
                    <a:pt x="41610" y="0"/>
                  </a:lnTo>
                  <a:cubicBezTo>
                    <a:pt x="18637" y="0"/>
                    <a:pt x="0" y="18637"/>
                    <a:pt x="0" y="41610"/>
                  </a:cubicBezTo>
                  <a:lnTo>
                    <a:pt x="0" y="130782"/>
                  </a:lnTo>
                  <a:cubicBezTo>
                    <a:pt x="0" y="153755"/>
                    <a:pt x="18637" y="172392"/>
                    <a:pt x="41610" y="172392"/>
                  </a:cubicBezTo>
                  <a:lnTo>
                    <a:pt x="81537" y="172392"/>
                  </a:lnTo>
                  <a:cubicBezTo>
                    <a:pt x="104509" y="172392"/>
                    <a:pt x="123146" y="153755"/>
                    <a:pt x="123146" y="130782"/>
                  </a:cubicBezTo>
                  <a:lnTo>
                    <a:pt x="123146" y="41610"/>
                  </a:lnTo>
                  <a:cubicBezTo>
                    <a:pt x="123146" y="18637"/>
                    <a:pt x="104509" y="0"/>
                    <a:pt x="81537" y="0"/>
                  </a:cubicBezTo>
                  <a:lnTo>
                    <a:pt x="8153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18"/>
            <p:cNvSpPr/>
            <p:nvPr/>
          </p:nvSpPr>
          <p:spPr>
            <a:xfrm>
              <a:off x="4892071" y="4040181"/>
              <a:ext cx="49829" cy="106451"/>
            </a:xfrm>
            <a:custGeom>
              <a:avLst/>
              <a:gdLst/>
              <a:ahLst/>
              <a:cxnLst/>
              <a:rect l="l" t="t" r="r" b="b"/>
              <a:pathLst>
                <a:path w="80695" h="172391" extrusionOk="0">
                  <a:moveTo>
                    <a:pt x="61541" y="0"/>
                  </a:moveTo>
                  <a:lnTo>
                    <a:pt x="80696" y="80048"/>
                  </a:lnTo>
                  <a:lnTo>
                    <a:pt x="61541" y="172392"/>
                  </a:lnTo>
                  <a:lnTo>
                    <a:pt x="41610" y="172392"/>
                  </a:lnTo>
                  <a:cubicBezTo>
                    <a:pt x="18637" y="172392"/>
                    <a:pt x="0" y="153755"/>
                    <a:pt x="0" y="130782"/>
                  </a:cubicBezTo>
                  <a:lnTo>
                    <a:pt x="0" y="41674"/>
                  </a:lnTo>
                  <a:cubicBezTo>
                    <a:pt x="0" y="18701"/>
                    <a:pt x="18637" y="65"/>
                    <a:pt x="41610" y="65"/>
                  </a:cubicBezTo>
                  <a:lnTo>
                    <a:pt x="61541" y="6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1" name="Google Shape;281;p18"/>
            <p:cNvSpPr/>
            <p:nvPr/>
          </p:nvSpPr>
          <p:spPr>
            <a:xfrm>
              <a:off x="4930097" y="4040181"/>
              <a:ext cx="38001" cy="106412"/>
            </a:xfrm>
            <a:custGeom>
              <a:avLst/>
              <a:gdLst/>
              <a:ahLst/>
              <a:cxnLst/>
              <a:rect l="l" t="t" r="r" b="b"/>
              <a:pathLst>
                <a:path w="61540" h="172327" extrusionOk="0">
                  <a:moveTo>
                    <a:pt x="61541" y="41610"/>
                  </a:moveTo>
                  <a:lnTo>
                    <a:pt x="61541" y="130717"/>
                  </a:lnTo>
                  <a:cubicBezTo>
                    <a:pt x="61541" y="153690"/>
                    <a:pt x="42904" y="172327"/>
                    <a:pt x="19931" y="172327"/>
                  </a:cubicBezTo>
                  <a:lnTo>
                    <a:pt x="0" y="172327"/>
                  </a:lnTo>
                  <a:lnTo>
                    <a:pt x="0" y="0"/>
                  </a:lnTo>
                  <a:lnTo>
                    <a:pt x="19931" y="0"/>
                  </a:lnTo>
                  <a:cubicBezTo>
                    <a:pt x="42904" y="0"/>
                    <a:pt x="61541" y="18637"/>
                    <a:pt x="61541" y="41610"/>
                  </a:cubicBezTo>
                  <a:lnTo>
                    <a:pt x="61541" y="416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18"/>
            <p:cNvSpPr/>
            <p:nvPr/>
          </p:nvSpPr>
          <p:spPr>
            <a:xfrm>
              <a:off x="4892071" y="4314880"/>
              <a:ext cx="47591" cy="106451"/>
            </a:xfrm>
            <a:custGeom>
              <a:avLst/>
              <a:gdLst/>
              <a:ahLst/>
              <a:cxnLst/>
              <a:rect l="l" t="t" r="r" b="b"/>
              <a:pathLst>
                <a:path w="77071" h="172391" extrusionOk="0">
                  <a:moveTo>
                    <a:pt x="61541" y="0"/>
                  </a:moveTo>
                  <a:lnTo>
                    <a:pt x="77072" y="80954"/>
                  </a:lnTo>
                  <a:lnTo>
                    <a:pt x="61541" y="172392"/>
                  </a:lnTo>
                  <a:lnTo>
                    <a:pt x="41610" y="172392"/>
                  </a:lnTo>
                  <a:cubicBezTo>
                    <a:pt x="18637" y="172392"/>
                    <a:pt x="0" y="153755"/>
                    <a:pt x="0" y="130782"/>
                  </a:cubicBezTo>
                  <a:lnTo>
                    <a:pt x="0" y="41674"/>
                  </a:lnTo>
                  <a:cubicBezTo>
                    <a:pt x="0" y="18702"/>
                    <a:pt x="18637" y="65"/>
                    <a:pt x="41610" y="65"/>
                  </a:cubicBezTo>
                  <a:lnTo>
                    <a:pt x="61541" y="6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18"/>
            <p:cNvSpPr/>
            <p:nvPr/>
          </p:nvSpPr>
          <p:spPr>
            <a:xfrm>
              <a:off x="4930097" y="4314880"/>
              <a:ext cx="38001" cy="106412"/>
            </a:xfrm>
            <a:custGeom>
              <a:avLst/>
              <a:gdLst/>
              <a:ahLst/>
              <a:cxnLst/>
              <a:rect l="l" t="t" r="r" b="b"/>
              <a:pathLst>
                <a:path w="61540" h="172327" extrusionOk="0">
                  <a:moveTo>
                    <a:pt x="61541" y="41610"/>
                  </a:moveTo>
                  <a:lnTo>
                    <a:pt x="61541" y="130718"/>
                  </a:lnTo>
                  <a:cubicBezTo>
                    <a:pt x="61541" y="153690"/>
                    <a:pt x="42904" y="172327"/>
                    <a:pt x="19931" y="172327"/>
                  </a:cubicBezTo>
                  <a:lnTo>
                    <a:pt x="0" y="172327"/>
                  </a:lnTo>
                  <a:lnTo>
                    <a:pt x="0" y="0"/>
                  </a:lnTo>
                  <a:lnTo>
                    <a:pt x="19931" y="0"/>
                  </a:lnTo>
                  <a:cubicBezTo>
                    <a:pt x="42904" y="0"/>
                    <a:pt x="61541" y="18637"/>
                    <a:pt x="61541" y="41610"/>
                  </a:cubicBezTo>
                  <a:lnTo>
                    <a:pt x="61541" y="4161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84" name="Google Shape;284;p18"/>
          <p:cNvGrpSpPr/>
          <p:nvPr/>
        </p:nvGrpSpPr>
        <p:grpSpPr>
          <a:xfrm>
            <a:off x="4412638" y="3463569"/>
            <a:ext cx="320053" cy="320020"/>
            <a:chOff x="4001438" y="4014390"/>
            <a:chExt cx="432621" cy="432693"/>
          </a:xfrm>
        </p:grpSpPr>
        <p:sp>
          <p:nvSpPr>
            <p:cNvPr id="285" name="Google Shape;285;p18"/>
            <p:cNvSpPr/>
            <p:nvPr/>
          </p:nvSpPr>
          <p:spPr>
            <a:xfrm>
              <a:off x="4014664" y="4218849"/>
              <a:ext cx="154040" cy="228154"/>
            </a:xfrm>
            <a:custGeom>
              <a:avLst/>
              <a:gdLst/>
              <a:ahLst/>
              <a:cxnLst/>
              <a:rect l="l" t="t" r="r" b="b"/>
              <a:pathLst>
                <a:path w="249457" h="369480" extrusionOk="0">
                  <a:moveTo>
                    <a:pt x="236277" y="34339"/>
                  </a:moveTo>
                  <a:lnTo>
                    <a:pt x="149305" y="1336"/>
                  </a:lnTo>
                  <a:cubicBezTo>
                    <a:pt x="144192" y="-605"/>
                    <a:pt x="138562" y="-411"/>
                    <a:pt x="133580" y="1789"/>
                  </a:cubicBezTo>
                  <a:cubicBezTo>
                    <a:pt x="128597" y="3989"/>
                    <a:pt x="124714" y="8131"/>
                    <a:pt x="122837" y="13243"/>
                  </a:cubicBezTo>
                  <a:lnTo>
                    <a:pt x="1762" y="332401"/>
                  </a:lnTo>
                  <a:cubicBezTo>
                    <a:pt x="-1409" y="340813"/>
                    <a:pt x="-244" y="350261"/>
                    <a:pt x="4803" y="357638"/>
                  </a:cubicBezTo>
                  <a:cubicBezTo>
                    <a:pt x="9916" y="365015"/>
                    <a:pt x="18328" y="369481"/>
                    <a:pt x="27323" y="369481"/>
                  </a:cubicBezTo>
                  <a:lnTo>
                    <a:pt x="112160" y="369481"/>
                  </a:lnTo>
                  <a:cubicBezTo>
                    <a:pt x="123485" y="369481"/>
                    <a:pt x="133709" y="362362"/>
                    <a:pt x="137721" y="351814"/>
                  </a:cubicBezTo>
                  <a:lnTo>
                    <a:pt x="248119" y="60742"/>
                  </a:lnTo>
                  <a:cubicBezTo>
                    <a:pt x="252131" y="50129"/>
                    <a:pt x="246825" y="38286"/>
                    <a:pt x="236212" y="34274"/>
                  </a:cubicBezTo>
                  <a:lnTo>
                    <a:pt x="236212" y="3427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6" name="Google Shape;286;p18"/>
            <p:cNvSpPr/>
            <p:nvPr/>
          </p:nvSpPr>
          <p:spPr>
            <a:xfrm>
              <a:off x="4266793" y="4218875"/>
              <a:ext cx="154068" cy="228208"/>
            </a:xfrm>
            <a:custGeom>
              <a:avLst/>
              <a:gdLst/>
              <a:ahLst/>
              <a:cxnLst/>
              <a:rect l="l" t="t" r="r" b="b"/>
              <a:pathLst>
                <a:path w="249503" h="369567" extrusionOk="0">
                  <a:moveTo>
                    <a:pt x="247761" y="332423"/>
                  </a:moveTo>
                  <a:lnTo>
                    <a:pt x="126685" y="13265"/>
                  </a:lnTo>
                  <a:cubicBezTo>
                    <a:pt x="124744" y="8153"/>
                    <a:pt x="120861" y="4076"/>
                    <a:pt x="115943" y="1811"/>
                  </a:cubicBezTo>
                  <a:cubicBezTo>
                    <a:pt x="110960" y="-453"/>
                    <a:pt x="105330" y="-583"/>
                    <a:pt x="100218" y="1358"/>
                  </a:cubicBezTo>
                  <a:lnTo>
                    <a:pt x="13245" y="34361"/>
                  </a:lnTo>
                  <a:cubicBezTo>
                    <a:pt x="2633" y="38374"/>
                    <a:pt x="-2673" y="50216"/>
                    <a:pt x="1339" y="60828"/>
                  </a:cubicBezTo>
                  <a:lnTo>
                    <a:pt x="111737" y="351902"/>
                  </a:lnTo>
                  <a:cubicBezTo>
                    <a:pt x="115749" y="362449"/>
                    <a:pt x="126038" y="369568"/>
                    <a:pt x="137298" y="369568"/>
                  </a:cubicBezTo>
                  <a:lnTo>
                    <a:pt x="222135" y="369568"/>
                  </a:lnTo>
                  <a:cubicBezTo>
                    <a:pt x="231130" y="369568"/>
                    <a:pt x="239542" y="365167"/>
                    <a:pt x="244654" y="357725"/>
                  </a:cubicBezTo>
                  <a:cubicBezTo>
                    <a:pt x="249767" y="350348"/>
                    <a:pt x="250932" y="340901"/>
                    <a:pt x="247696" y="332488"/>
                  </a:cubicBezTo>
                  <a:lnTo>
                    <a:pt x="247696" y="33248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18"/>
            <p:cNvSpPr/>
            <p:nvPr/>
          </p:nvSpPr>
          <p:spPr>
            <a:xfrm>
              <a:off x="4023870" y="4014430"/>
              <a:ext cx="209027" cy="250585"/>
            </a:xfrm>
            <a:custGeom>
              <a:avLst/>
              <a:gdLst/>
              <a:ahLst/>
              <a:cxnLst/>
              <a:rect l="l" t="t" r="r" b="b"/>
              <a:pathLst>
                <a:path w="338506" h="405806" extrusionOk="0">
                  <a:moveTo>
                    <a:pt x="313916" y="0"/>
                  </a:moveTo>
                  <a:lnTo>
                    <a:pt x="338507" y="161391"/>
                  </a:lnTo>
                  <a:lnTo>
                    <a:pt x="313916" y="405806"/>
                  </a:lnTo>
                  <a:lnTo>
                    <a:pt x="20514" y="405806"/>
                  </a:lnTo>
                  <a:cubicBezTo>
                    <a:pt x="9189" y="405806"/>
                    <a:pt x="0" y="396618"/>
                    <a:pt x="0" y="385293"/>
                  </a:cubicBezTo>
                  <a:lnTo>
                    <a:pt x="0" y="27373"/>
                  </a:lnTo>
                  <a:cubicBezTo>
                    <a:pt x="0" y="12295"/>
                    <a:pt x="12295" y="0"/>
                    <a:pt x="27373" y="0"/>
                  </a:cubicBezTo>
                  <a:lnTo>
                    <a:pt x="31391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8" name="Google Shape;288;p18"/>
            <p:cNvSpPr/>
            <p:nvPr/>
          </p:nvSpPr>
          <p:spPr>
            <a:xfrm>
              <a:off x="4217838" y="4014390"/>
              <a:ext cx="193843" cy="250585"/>
            </a:xfrm>
            <a:custGeom>
              <a:avLst/>
              <a:gdLst/>
              <a:ahLst/>
              <a:cxnLst/>
              <a:rect l="l" t="t" r="r" b="b"/>
              <a:pathLst>
                <a:path w="313916" h="405806" extrusionOk="0">
                  <a:moveTo>
                    <a:pt x="313916" y="27373"/>
                  </a:moveTo>
                  <a:lnTo>
                    <a:pt x="313916" y="385293"/>
                  </a:lnTo>
                  <a:cubicBezTo>
                    <a:pt x="313916" y="396618"/>
                    <a:pt x="304727" y="405807"/>
                    <a:pt x="293403" y="405807"/>
                  </a:cubicBezTo>
                  <a:lnTo>
                    <a:pt x="0" y="405807"/>
                  </a:lnTo>
                  <a:lnTo>
                    <a:pt x="0" y="0"/>
                  </a:lnTo>
                  <a:lnTo>
                    <a:pt x="286543" y="0"/>
                  </a:lnTo>
                  <a:cubicBezTo>
                    <a:pt x="301621" y="0"/>
                    <a:pt x="313916" y="12295"/>
                    <a:pt x="313916" y="27373"/>
                  </a:cubicBezTo>
                  <a:lnTo>
                    <a:pt x="313916" y="273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9" name="Google Shape;289;p18"/>
            <p:cNvSpPr/>
            <p:nvPr/>
          </p:nvSpPr>
          <p:spPr>
            <a:xfrm>
              <a:off x="4217838" y="4176730"/>
              <a:ext cx="147810" cy="88390"/>
            </a:xfrm>
            <a:custGeom>
              <a:avLst/>
              <a:gdLst/>
              <a:ahLst/>
              <a:cxnLst/>
              <a:rect l="l" t="t" r="r" b="b"/>
              <a:pathLst>
                <a:path w="239368" h="143142" extrusionOk="0">
                  <a:moveTo>
                    <a:pt x="218855" y="143142"/>
                  </a:moveTo>
                  <a:lnTo>
                    <a:pt x="20513" y="143142"/>
                  </a:lnTo>
                  <a:cubicBezTo>
                    <a:pt x="9189" y="143142"/>
                    <a:pt x="0" y="133953"/>
                    <a:pt x="0" y="122629"/>
                  </a:cubicBezTo>
                  <a:lnTo>
                    <a:pt x="0" y="40121"/>
                  </a:lnTo>
                  <a:cubicBezTo>
                    <a:pt x="0" y="17990"/>
                    <a:pt x="17990" y="0"/>
                    <a:pt x="40121" y="0"/>
                  </a:cubicBezTo>
                  <a:lnTo>
                    <a:pt x="199247" y="0"/>
                  </a:lnTo>
                  <a:cubicBezTo>
                    <a:pt x="221379" y="0"/>
                    <a:pt x="239368" y="17990"/>
                    <a:pt x="239368" y="40121"/>
                  </a:cubicBezTo>
                  <a:lnTo>
                    <a:pt x="239368" y="122629"/>
                  </a:lnTo>
                  <a:cubicBezTo>
                    <a:pt x="239368" y="133953"/>
                    <a:pt x="230179" y="143142"/>
                    <a:pt x="218855" y="143142"/>
                  </a:cubicBezTo>
                  <a:lnTo>
                    <a:pt x="218855" y="14314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0" name="Google Shape;290;p18"/>
            <p:cNvSpPr/>
            <p:nvPr/>
          </p:nvSpPr>
          <p:spPr>
            <a:xfrm>
              <a:off x="4001438" y="4239787"/>
              <a:ext cx="232324" cy="85473"/>
            </a:xfrm>
            <a:custGeom>
              <a:avLst/>
              <a:gdLst/>
              <a:ahLst/>
              <a:cxnLst/>
              <a:rect l="l" t="t" r="r" b="b"/>
              <a:pathLst>
                <a:path w="376233" h="138418" extrusionOk="0">
                  <a:moveTo>
                    <a:pt x="350219" y="65"/>
                  </a:moveTo>
                  <a:lnTo>
                    <a:pt x="376234" y="79854"/>
                  </a:lnTo>
                  <a:lnTo>
                    <a:pt x="350219" y="138418"/>
                  </a:lnTo>
                  <a:lnTo>
                    <a:pt x="27373" y="138418"/>
                  </a:lnTo>
                  <a:cubicBezTo>
                    <a:pt x="12295" y="138418"/>
                    <a:pt x="0" y="126123"/>
                    <a:pt x="0" y="111045"/>
                  </a:cubicBezTo>
                  <a:lnTo>
                    <a:pt x="0" y="27373"/>
                  </a:lnTo>
                  <a:cubicBezTo>
                    <a:pt x="0" y="12295"/>
                    <a:pt x="12295" y="0"/>
                    <a:pt x="27373" y="0"/>
                  </a:cubicBezTo>
                  <a:lnTo>
                    <a:pt x="350219"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1" name="Google Shape;291;p18"/>
            <p:cNvSpPr/>
            <p:nvPr/>
          </p:nvSpPr>
          <p:spPr>
            <a:xfrm>
              <a:off x="4217799" y="4239827"/>
              <a:ext cx="216260" cy="85433"/>
            </a:xfrm>
            <a:custGeom>
              <a:avLst/>
              <a:gdLst/>
              <a:ahLst/>
              <a:cxnLst/>
              <a:rect l="l" t="t" r="r" b="b"/>
              <a:pathLst>
                <a:path w="350219" h="138353" extrusionOk="0">
                  <a:moveTo>
                    <a:pt x="350219" y="27308"/>
                  </a:moveTo>
                  <a:lnTo>
                    <a:pt x="350219" y="110980"/>
                  </a:lnTo>
                  <a:cubicBezTo>
                    <a:pt x="350219" y="126058"/>
                    <a:pt x="337924" y="138354"/>
                    <a:pt x="322846" y="138354"/>
                  </a:cubicBezTo>
                  <a:lnTo>
                    <a:pt x="0" y="138354"/>
                  </a:lnTo>
                  <a:lnTo>
                    <a:pt x="0" y="0"/>
                  </a:lnTo>
                  <a:lnTo>
                    <a:pt x="322846" y="0"/>
                  </a:lnTo>
                  <a:cubicBezTo>
                    <a:pt x="337924" y="0"/>
                    <a:pt x="350219" y="12295"/>
                    <a:pt x="350219" y="27373"/>
                  </a:cubicBezTo>
                  <a:lnTo>
                    <a:pt x="350219" y="273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92" name="Google Shape;292;p18"/>
          <p:cNvGrpSpPr/>
          <p:nvPr/>
        </p:nvGrpSpPr>
        <p:grpSpPr>
          <a:xfrm>
            <a:off x="4408094" y="2032755"/>
            <a:ext cx="320025" cy="320037"/>
            <a:chOff x="1864622" y="2574918"/>
            <a:chExt cx="432701" cy="432775"/>
          </a:xfrm>
        </p:grpSpPr>
        <p:sp>
          <p:nvSpPr>
            <p:cNvPr id="293" name="Google Shape;293;p18"/>
            <p:cNvSpPr/>
            <p:nvPr/>
          </p:nvSpPr>
          <p:spPr>
            <a:xfrm>
              <a:off x="1864622" y="2619182"/>
              <a:ext cx="216260" cy="344929"/>
            </a:xfrm>
            <a:custGeom>
              <a:avLst/>
              <a:gdLst/>
              <a:ahLst/>
              <a:cxnLst/>
              <a:rect l="l" t="t" r="r" b="b"/>
              <a:pathLst>
                <a:path w="350219" h="558590" extrusionOk="0">
                  <a:moveTo>
                    <a:pt x="350219" y="71830"/>
                  </a:moveTo>
                  <a:lnTo>
                    <a:pt x="350219" y="488055"/>
                  </a:lnTo>
                  <a:cubicBezTo>
                    <a:pt x="273083" y="488055"/>
                    <a:pt x="199635" y="513098"/>
                    <a:pt x="139389" y="558591"/>
                  </a:cubicBezTo>
                  <a:cubicBezTo>
                    <a:pt x="53516" y="493556"/>
                    <a:pt x="0" y="390340"/>
                    <a:pt x="0" y="278584"/>
                  </a:cubicBezTo>
                  <a:cubicBezTo>
                    <a:pt x="0" y="166827"/>
                    <a:pt x="53128" y="64776"/>
                    <a:pt x="137642" y="0"/>
                  </a:cubicBezTo>
                  <a:cubicBezTo>
                    <a:pt x="198212" y="46333"/>
                    <a:pt x="272307" y="71830"/>
                    <a:pt x="350155" y="71830"/>
                  </a:cubicBezTo>
                  <a:lnTo>
                    <a:pt x="350155" y="718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4" name="Google Shape;294;p18"/>
            <p:cNvSpPr/>
            <p:nvPr/>
          </p:nvSpPr>
          <p:spPr>
            <a:xfrm>
              <a:off x="2081063" y="2619302"/>
              <a:ext cx="216260" cy="344810"/>
            </a:xfrm>
            <a:custGeom>
              <a:avLst/>
              <a:gdLst/>
              <a:ahLst/>
              <a:cxnLst/>
              <a:rect l="l" t="t" r="r" b="b"/>
              <a:pathLst>
                <a:path w="350219" h="558396" extrusionOk="0">
                  <a:moveTo>
                    <a:pt x="350155" y="278389"/>
                  </a:moveTo>
                  <a:cubicBezTo>
                    <a:pt x="350155" y="391311"/>
                    <a:pt x="296120" y="493879"/>
                    <a:pt x="210766" y="558397"/>
                  </a:cubicBezTo>
                  <a:cubicBezTo>
                    <a:pt x="150519" y="512904"/>
                    <a:pt x="77072" y="487926"/>
                    <a:pt x="0" y="487926"/>
                  </a:cubicBezTo>
                  <a:lnTo>
                    <a:pt x="0" y="71700"/>
                  </a:lnTo>
                  <a:cubicBezTo>
                    <a:pt x="77848" y="71700"/>
                    <a:pt x="151878" y="46204"/>
                    <a:pt x="212384" y="0"/>
                  </a:cubicBezTo>
                  <a:cubicBezTo>
                    <a:pt x="295926" y="63741"/>
                    <a:pt x="350219" y="164303"/>
                    <a:pt x="350219" y="278454"/>
                  </a:cubicBezTo>
                  <a:lnTo>
                    <a:pt x="350219" y="27845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5" name="Google Shape;295;p18"/>
            <p:cNvSpPr/>
            <p:nvPr/>
          </p:nvSpPr>
          <p:spPr>
            <a:xfrm>
              <a:off x="1981820" y="2609386"/>
              <a:ext cx="99139" cy="363670"/>
            </a:xfrm>
            <a:custGeom>
              <a:avLst/>
              <a:gdLst/>
              <a:ahLst/>
              <a:cxnLst/>
              <a:rect l="l" t="t" r="r" b="b"/>
              <a:pathLst>
                <a:path w="160549" h="588940" extrusionOk="0">
                  <a:moveTo>
                    <a:pt x="160550" y="0"/>
                  </a:moveTo>
                  <a:lnTo>
                    <a:pt x="160550" y="588941"/>
                  </a:lnTo>
                  <a:cubicBezTo>
                    <a:pt x="63223" y="526106"/>
                    <a:pt x="0" y="417196"/>
                    <a:pt x="0" y="294503"/>
                  </a:cubicBezTo>
                  <a:cubicBezTo>
                    <a:pt x="0" y="171809"/>
                    <a:pt x="62576" y="63288"/>
                    <a:pt x="160550" y="65"/>
                  </a:cubicBezTo>
                  <a:lnTo>
                    <a:pt x="160550" y="65"/>
                  </a:lnTo>
                  <a:close/>
                </a:path>
              </a:pathLst>
            </a:custGeom>
            <a:solidFill>
              <a:srgbClr val="6DB1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6" name="Google Shape;296;p18"/>
            <p:cNvSpPr/>
            <p:nvPr/>
          </p:nvSpPr>
          <p:spPr>
            <a:xfrm>
              <a:off x="1981820" y="2609386"/>
              <a:ext cx="126152" cy="363670"/>
            </a:xfrm>
            <a:custGeom>
              <a:avLst/>
              <a:gdLst/>
              <a:ahLst/>
              <a:cxnLst/>
              <a:rect l="l" t="t" r="r" b="b"/>
              <a:pathLst>
                <a:path w="204294" h="588940" extrusionOk="0">
                  <a:moveTo>
                    <a:pt x="160550" y="0"/>
                  </a:moveTo>
                  <a:lnTo>
                    <a:pt x="204295" y="249334"/>
                  </a:lnTo>
                  <a:lnTo>
                    <a:pt x="160550" y="588941"/>
                  </a:lnTo>
                  <a:cubicBezTo>
                    <a:pt x="63223" y="526106"/>
                    <a:pt x="0" y="417196"/>
                    <a:pt x="0" y="294503"/>
                  </a:cubicBezTo>
                  <a:cubicBezTo>
                    <a:pt x="0" y="171809"/>
                    <a:pt x="62576" y="63288"/>
                    <a:pt x="160550" y="65"/>
                  </a:cubicBezTo>
                  <a:lnTo>
                    <a:pt x="160550" y="6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7" name="Google Shape;297;p18"/>
            <p:cNvSpPr/>
            <p:nvPr/>
          </p:nvSpPr>
          <p:spPr>
            <a:xfrm>
              <a:off x="2081023" y="2609345"/>
              <a:ext cx="99064" cy="363670"/>
            </a:xfrm>
            <a:custGeom>
              <a:avLst/>
              <a:gdLst/>
              <a:ahLst/>
              <a:cxnLst/>
              <a:rect l="l" t="t" r="r" b="b"/>
              <a:pathLst>
                <a:path w="160428" h="588940" extrusionOk="0">
                  <a:moveTo>
                    <a:pt x="0" y="588941"/>
                  </a:moveTo>
                  <a:lnTo>
                    <a:pt x="0" y="0"/>
                  </a:lnTo>
                  <a:cubicBezTo>
                    <a:pt x="213678" y="137965"/>
                    <a:pt x="214131" y="450717"/>
                    <a:pt x="0" y="588941"/>
                  </a:cubicBezTo>
                  <a:lnTo>
                    <a:pt x="0" y="5889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8" name="Google Shape;298;p18"/>
            <p:cNvSpPr/>
            <p:nvPr/>
          </p:nvSpPr>
          <p:spPr>
            <a:xfrm>
              <a:off x="1941394" y="2574958"/>
              <a:ext cx="157280" cy="102096"/>
            </a:xfrm>
            <a:custGeom>
              <a:avLst/>
              <a:gdLst/>
              <a:ahLst/>
              <a:cxnLst/>
              <a:rect l="l" t="t" r="r" b="b"/>
              <a:pathLst>
                <a:path w="254705" h="165338" extrusionOk="0">
                  <a:moveTo>
                    <a:pt x="225973" y="0"/>
                  </a:moveTo>
                  <a:lnTo>
                    <a:pt x="254705" y="84837"/>
                  </a:lnTo>
                  <a:lnTo>
                    <a:pt x="225973" y="165338"/>
                  </a:lnTo>
                  <a:cubicBezTo>
                    <a:pt x="142301" y="165338"/>
                    <a:pt x="62900" y="135830"/>
                    <a:pt x="0" y="82701"/>
                  </a:cubicBezTo>
                  <a:cubicBezTo>
                    <a:pt x="60247" y="31579"/>
                    <a:pt x="139583" y="65"/>
                    <a:pt x="225973" y="65"/>
                  </a:cubicBezTo>
                  <a:lnTo>
                    <a:pt x="225973" y="6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9" name="Google Shape;299;p18"/>
            <p:cNvSpPr/>
            <p:nvPr/>
          </p:nvSpPr>
          <p:spPr>
            <a:xfrm>
              <a:off x="2081023" y="2574918"/>
              <a:ext cx="139538" cy="102096"/>
            </a:xfrm>
            <a:custGeom>
              <a:avLst/>
              <a:gdLst/>
              <a:ahLst/>
              <a:cxnLst/>
              <a:rect l="l" t="t" r="r" b="b"/>
              <a:pathLst>
                <a:path w="225973" h="165338" extrusionOk="0">
                  <a:moveTo>
                    <a:pt x="225973" y="82701"/>
                  </a:moveTo>
                  <a:cubicBezTo>
                    <a:pt x="163138" y="135830"/>
                    <a:pt x="83802" y="165338"/>
                    <a:pt x="0" y="165338"/>
                  </a:cubicBezTo>
                  <a:lnTo>
                    <a:pt x="0" y="0"/>
                  </a:lnTo>
                  <a:cubicBezTo>
                    <a:pt x="83349" y="0"/>
                    <a:pt x="163073" y="29314"/>
                    <a:pt x="225973" y="82637"/>
                  </a:cubicBezTo>
                  <a:lnTo>
                    <a:pt x="225973" y="8263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0" name="Google Shape;300;p18"/>
            <p:cNvSpPr/>
            <p:nvPr/>
          </p:nvSpPr>
          <p:spPr>
            <a:xfrm>
              <a:off x="1941394" y="2905597"/>
              <a:ext cx="160636" cy="102096"/>
            </a:xfrm>
            <a:custGeom>
              <a:avLst/>
              <a:gdLst/>
              <a:ahLst/>
              <a:cxnLst/>
              <a:rect l="l" t="t" r="r" b="b"/>
              <a:pathLst>
                <a:path w="260140" h="165338" extrusionOk="0">
                  <a:moveTo>
                    <a:pt x="225973" y="165274"/>
                  </a:moveTo>
                  <a:cubicBezTo>
                    <a:pt x="138353" y="165274"/>
                    <a:pt x="59276" y="132853"/>
                    <a:pt x="0" y="82637"/>
                  </a:cubicBezTo>
                  <a:cubicBezTo>
                    <a:pt x="62835" y="29508"/>
                    <a:pt x="142171" y="0"/>
                    <a:pt x="225973" y="0"/>
                  </a:cubicBezTo>
                  <a:lnTo>
                    <a:pt x="260141" y="79142"/>
                  </a:lnTo>
                  <a:lnTo>
                    <a:pt x="225973" y="16533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1" name="Google Shape;301;p18"/>
            <p:cNvSpPr/>
            <p:nvPr/>
          </p:nvSpPr>
          <p:spPr>
            <a:xfrm>
              <a:off x="2081023" y="2905517"/>
              <a:ext cx="139538" cy="102096"/>
            </a:xfrm>
            <a:custGeom>
              <a:avLst/>
              <a:gdLst/>
              <a:ahLst/>
              <a:cxnLst/>
              <a:rect l="l" t="t" r="r" b="b"/>
              <a:pathLst>
                <a:path w="225973" h="165338" extrusionOk="0">
                  <a:moveTo>
                    <a:pt x="225973" y="82701"/>
                  </a:moveTo>
                  <a:cubicBezTo>
                    <a:pt x="164950" y="134471"/>
                    <a:pt x="85484" y="165338"/>
                    <a:pt x="0" y="165338"/>
                  </a:cubicBezTo>
                  <a:lnTo>
                    <a:pt x="0" y="0"/>
                  </a:lnTo>
                  <a:cubicBezTo>
                    <a:pt x="83737" y="0"/>
                    <a:pt x="163073" y="29508"/>
                    <a:pt x="225973" y="82637"/>
                  </a:cubicBezTo>
                  <a:lnTo>
                    <a:pt x="225973" y="8263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2" name="Google Shape;302;p18"/>
            <p:cNvSpPr/>
            <p:nvPr/>
          </p:nvSpPr>
          <p:spPr>
            <a:xfrm>
              <a:off x="2081073" y="2574956"/>
              <a:ext cx="139538" cy="102096"/>
            </a:xfrm>
            <a:custGeom>
              <a:avLst/>
              <a:gdLst/>
              <a:ahLst/>
              <a:cxnLst/>
              <a:rect l="l" t="t" r="r" b="b"/>
              <a:pathLst>
                <a:path w="225973" h="165338" extrusionOk="0">
                  <a:moveTo>
                    <a:pt x="225973" y="82701"/>
                  </a:moveTo>
                  <a:cubicBezTo>
                    <a:pt x="163138" y="135830"/>
                    <a:pt x="83802" y="165338"/>
                    <a:pt x="0" y="165338"/>
                  </a:cubicBezTo>
                  <a:lnTo>
                    <a:pt x="0" y="0"/>
                  </a:lnTo>
                  <a:cubicBezTo>
                    <a:pt x="83349" y="0"/>
                    <a:pt x="163073" y="29314"/>
                    <a:pt x="225973" y="82637"/>
                  </a:cubicBezTo>
                  <a:lnTo>
                    <a:pt x="225973" y="82637"/>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3" name="Google Shape;303;p18"/>
            <p:cNvSpPr/>
            <p:nvPr/>
          </p:nvSpPr>
          <p:spPr>
            <a:xfrm>
              <a:off x="2081073" y="2905554"/>
              <a:ext cx="139538" cy="102096"/>
            </a:xfrm>
            <a:custGeom>
              <a:avLst/>
              <a:gdLst/>
              <a:ahLst/>
              <a:cxnLst/>
              <a:rect l="l" t="t" r="r" b="b"/>
              <a:pathLst>
                <a:path w="225973" h="165338" extrusionOk="0">
                  <a:moveTo>
                    <a:pt x="225973" y="82701"/>
                  </a:moveTo>
                  <a:cubicBezTo>
                    <a:pt x="164950" y="134471"/>
                    <a:pt x="85484" y="165338"/>
                    <a:pt x="0" y="165338"/>
                  </a:cubicBezTo>
                  <a:lnTo>
                    <a:pt x="0" y="0"/>
                  </a:lnTo>
                  <a:cubicBezTo>
                    <a:pt x="83737" y="0"/>
                    <a:pt x="163073" y="29508"/>
                    <a:pt x="225973" y="82637"/>
                  </a:cubicBezTo>
                  <a:lnTo>
                    <a:pt x="225973" y="82637"/>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07"/>
        <p:cNvGrpSpPr/>
        <p:nvPr/>
      </p:nvGrpSpPr>
      <p:grpSpPr>
        <a:xfrm>
          <a:off x="0" y="0"/>
          <a:ext cx="0" cy="0"/>
          <a:chOff x="0" y="0"/>
          <a:chExt cx="0" cy="0"/>
        </a:xfrm>
      </p:grpSpPr>
      <p:sp>
        <p:nvSpPr>
          <p:cNvPr id="308" name="Google Shape;308;p19"/>
          <p:cNvSpPr txBox="1">
            <a:spLocks noGrp="1"/>
          </p:cNvSpPr>
          <p:nvPr>
            <p:ph type="title"/>
          </p:nvPr>
        </p:nvSpPr>
        <p:spPr>
          <a:xfrm>
            <a:off x="452550" y="411475"/>
            <a:ext cx="8238900" cy="561600"/>
          </a:xfrm>
          <a:prstGeom prst="rect">
            <a:avLst/>
          </a:prstGeom>
          <a:noFill/>
          <a:ln>
            <a:noFill/>
          </a:ln>
        </p:spPr>
        <p:txBody>
          <a:bodyPr spcFirstLastPara="1" wrap="square" lIns="91450" tIns="91450" rIns="91450" bIns="91450" anchor="t" anchorCtr="0">
            <a:noAutofit/>
          </a:bodyPr>
          <a:lstStyle/>
          <a:p>
            <a:pPr marL="0" lvl="0" indent="0" algn="ctr" rtl="0">
              <a:lnSpc>
                <a:spcPct val="100000"/>
              </a:lnSpc>
              <a:spcBef>
                <a:spcPts val="0"/>
              </a:spcBef>
              <a:spcAft>
                <a:spcPts val="0"/>
              </a:spcAft>
              <a:buSzPts val="2400"/>
              <a:buNone/>
            </a:pPr>
            <a:r>
              <a:rPr lang="en" sz="1200"/>
              <a:t>RF sxemalarini loyihalash asoslari</a:t>
            </a:r>
            <a:endParaRPr/>
          </a:p>
        </p:txBody>
      </p:sp>
      <p:sp>
        <p:nvSpPr>
          <p:cNvPr id="309" name="Google Shape;309;p19"/>
          <p:cNvSpPr/>
          <p:nvPr/>
        </p:nvSpPr>
        <p:spPr>
          <a:xfrm>
            <a:off x="608489" y="2504301"/>
            <a:ext cx="5395703" cy="901807"/>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Montserrat SemiBold"/>
                <a:ea typeface="Montserrat SemiBold"/>
                <a:cs typeface="Montserrat SemiBold"/>
                <a:sym typeface="Montserrat SemiBold"/>
              </a:rPr>
              <a:t>Radiotexnika va antennalar asoslari RF sxemalarini loyihalash asoslarini tushunish atrofida aylanadi. Bu radiochastotalarning asoslarini va antennani loyihalash tamoyillarini tushunishni o'z ichiga oladi.</a:t>
            </a:r>
            <a:endParaRPr sz="1200" b="0" i="0" u="none" strike="noStrike" cap="none">
              <a:solidFill>
                <a:srgbClr val="000000"/>
              </a:solidFill>
              <a:latin typeface="Montserrat SemiBold"/>
              <a:ea typeface="Montserrat SemiBold"/>
              <a:cs typeface="Montserrat SemiBold"/>
              <a:sym typeface="Montserrat SemiBold"/>
            </a:endParaRPr>
          </a:p>
        </p:txBody>
      </p:sp>
      <p:sp>
        <p:nvSpPr>
          <p:cNvPr id="310" name="Google Shape;310;p19"/>
          <p:cNvSpPr/>
          <p:nvPr/>
        </p:nvSpPr>
        <p:spPr>
          <a:xfrm>
            <a:off x="7173750" y="2619789"/>
            <a:ext cx="694800" cy="694800"/>
          </a:xfrm>
          <a:prstGeom prst="ellipse">
            <a:avLst/>
          </a:prstGeom>
          <a:solidFill>
            <a:schemeClr val="dk2"/>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
        <p:nvSpPr>
          <p:cNvPr id="311" name="Google Shape;311;p19"/>
          <p:cNvSpPr/>
          <p:nvPr/>
        </p:nvSpPr>
        <p:spPr>
          <a:xfrm>
            <a:off x="608490" y="1244438"/>
            <a:ext cx="5395702" cy="9018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Montserrat SemiBold"/>
                <a:ea typeface="Montserrat SemiBold"/>
                <a:cs typeface="Montserrat SemiBold"/>
                <a:sym typeface="Montserrat SemiBold"/>
              </a:rPr>
              <a:t>RF sxemalarini loyihalash asoslari impedans moslashuvi, uzatish liniyasi nazariyasi va RF kuchaytirgich dizayni kabi mavzularni o'z ichiga oladi. Bular radiotexnikada samarali signal uzatish va qabul qilishni ta'minlashda hal qiluvchi elementlardir.</a:t>
            </a:r>
            <a:endParaRPr sz="1200" b="0" i="0" u="none" strike="noStrike" cap="none">
              <a:solidFill>
                <a:srgbClr val="000000"/>
              </a:solidFill>
              <a:latin typeface="Montserrat SemiBold"/>
              <a:ea typeface="Montserrat SemiBold"/>
              <a:cs typeface="Montserrat SemiBold"/>
              <a:sym typeface="Montserrat SemiBold"/>
            </a:endParaRPr>
          </a:p>
        </p:txBody>
      </p:sp>
      <p:sp>
        <p:nvSpPr>
          <p:cNvPr id="312" name="Google Shape;312;p19"/>
          <p:cNvSpPr/>
          <p:nvPr/>
        </p:nvSpPr>
        <p:spPr>
          <a:xfrm>
            <a:off x="7146480" y="1347606"/>
            <a:ext cx="694800" cy="6948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cxnSp>
        <p:nvCxnSpPr>
          <p:cNvPr id="313" name="Google Shape;313;p19"/>
          <p:cNvCxnSpPr>
            <a:stCxn id="311" idx="3"/>
            <a:endCxn id="312" idx="2"/>
          </p:cNvCxnSpPr>
          <p:nvPr/>
        </p:nvCxnSpPr>
        <p:spPr>
          <a:xfrm rot="10800000" flipH="1">
            <a:off x="6004192" y="1695042"/>
            <a:ext cx="1142400" cy="300"/>
          </a:xfrm>
          <a:prstGeom prst="straightConnector1">
            <a:avLst/>
          </a:prstGeom>
          <a:noFill/>
          <a:ln w="19050" cap="flat" cmpd="sng">
            <a:solidFill>
              <a:schemeClr val="accent1"/>
            </a:solidFill>
            <a:prstDash val="solid"/>
            <a:round/>
            <a:headEnd type="none" w="sm" len="sm"/>
            <a:tailEnd type="none" w="sm" len="sm"/>
          </a:ln>
        </p:spPr>
      </p:cxnSp>
      <p:cxnSp>
        <p:nvCxnSpPr>
          <p:cNvPr id="314" name="Google Shape;314;p19"/>
          <p:cNvCxnSpPr>
            <a:stCxn id="309" idx="3"/>
            <a:endCxn id="310" idx="2"/>
          </p:cNvCxnSpPr>
          <p:nvPr/>
        </p:nvCxnSpPr>
        <p:spPr>
          <a:xfrm>
            <a:off x="6004192" y="2955205"/>
            <a:ext cx="1169700" cy="12000"/>
          </a:xfrm>
          <a:prstGeom prst="straightConnector1">
            <a:avLst/>
          </a:prstGeom>
          <a:noFill/>
          <a:ln w="19050" cap="flat" cmpd="sng">
            <a:solidFill>
              <a:schemeClr val="accent4"/>
            </a:solidFill>
            <a:prstDash val="solid"/>
            <a:round/>
            <a:headEnd type="none" w="sm" len="sm"/>
            <a:tailEnd type="none" w="sm" len="sm"/>
          </a:ln>
        </p:spPr>
      </p:cxnSp>
      <p:sp>
        <p:nvSpPr>
          <p:cNvPr id="315" name="Google Shape;315;p19"/>
          <p:cNvSpPr/>
          <p:nvPr/>
        </p:nvSpPr>
        <p:spPr>
          <a:xfrm>
            <a:off x="608490" y="3823338"/>
            <a:ext cx="5395702" cy="901807"/>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Montserrat SemiBold"/>
                <a:ea typeface="Montserrat SemiBold"/>
                <a:cs typeface="Montserrat SemiBold"/>
                <a:sym typeface="Montserrat SemiBold"/>
              </a:rPr>
              <a:t>Radiotexnika va antennalar asoslarini tushunish radiochastota signallarini samarali uzatuvchi va qabul qiluvchi tizimlarni loyihalash uchun zarurdir. Bu antenna nazariyasi va dizayn tamoyillarini o'z ichiga olgan RF sxemalarini loyihalash asoslarini tushunishni talab qiladi.</a:t>
            </a:r>
            <a:endParaRPr sz="1200" b="0" i="0" u="none" strike="noStrike" cap="none">
              <a:solidFill>
                <a:srgbClr val="000000"/>
              </a:solidFill>
              <a:latin typeface="Montserrat SemiBold"/>
              <a:ea typeface="Montserrat SemiBold"/>
              <a:cs typeface="Montserrat SemiBold"/>
              <a:sym typeface="Montserrat SemiBold"/>
            </a:endParaRPr>
          </a:p>
        </p:txBody>
      </p:sp>
      <p:sp>
        <p:nvSpPr>
          <p:cNvPr id="316" name="Google Shape;316;p19"/>
          <p:cNvSpPr/>
          <p:nvPr/>
        </p:nvSpPr>
        <p:spPr>
          <a:xfrm>
            <a:off x="7205596" y="3909863"/>
            <a:ext cx="694800" cy="694800"/>
          </a:xfrm>
          <a:prstGeom prst="ellipse">
            <a:avLst/>
          </a:prstGeom>
          <a:solidFill>
            <a:schemeClr val="dk2"/>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cxnSp>
        <p:nvCxnSpPr>
          <p:cNvPr id="317" name="Google Shape;317;p19"/>
          <p:cNvCxnSpPr>
            <a:stCxn id="315" idx="3"/>
            <a:endCxn id="316" idx="2"/>
          </p:cNvCxnSpPr>
          <p:nvPr/>
        </p:nvCxnSpPr>
        <p:spPr>
          <a:xfrm rot="10800000" flipH="1">
            <a:off x="6004192" y="4257142"/>
            <a:ext cx="1201500" cy="17100"/>
          </a:xfrm>
          <a:prstGeom prst="straightConnector1">
            <a:avLst/>
          </a:prstGeom>
          <a:noFill/>
          <a:ln w="19050" cap="flat" cmpd="sng">
            <a:solidFill>
              <a:schemeClr val="accent6"/>
            </a:solidFill>
            <a:prstDash val="solid"/>
            <a:round/>
            <a:headEnd type="none" w="sm" len="sm"/>
            <a:tailEnd type="none" w="sm" len="sm"/>
          </a:ln>
        </p:spPr>
      </p:cxnSp>
      <p:grpSp>
        <p:nvGrpSpPr>
          <p:cNvPr id="318" name="Google Shape;318;p19"/>
          <p:cNvGrpSpPr/>
          <p:nvPr/>
        </p:nvGrpSpPr>
        <p:grpSpPr>
          <a:xfrm>
            <a:off x="7411775" y="4097238"/>
            <a:ext cx="320041" cy="320049"/>
            <a:chOff x="6850953" y="4014470"/>
            <a:chExt cx="431787" cy="432441"/>
          </a:xfrm>
        </p:grpSpPr>
        <p:sp>
          <p:nvSpPr>
            <p:cNvPr id="319" name="Google Shape;319;p19"/>
            <p:cNvSpPr/>
            <p:nvPr/>
          </p:nvSpPr>
          <p:spPr>
            <a:xfrm>
              <a:off x="7229133" y="4074128"/>
              <a:ext cx="25334" cy="372781"/>
            </a:xfrm>
            <a:custGeom>
              <a:avLst/>
              <a:gdLst/>
              <a:ahLst/>
              <a:cxnLst/>
              <a:rect l="l" t="t" r="r" b="b"/>
              <a:pathLst>
                <a:path w="41027" h="603694" extrusionOk="0">
                  <a:moveTo>
                    <a:pt x="20514" y="0"/>
                  </a:moveTo>
                  <a:cubicBezTo>
                    <a:pt x="9189" y="0"/>
                    <a:pt x="0" y="9189"/>
                    <a:pt x="0" y="20513"/>
                  </a:cubicBezTo>
                  <a:lnTo>
                    <a:pt x="0" y="583181"/>
                  </a:lnTo>
                  <a:cubicBezTo>
                    <a:pt x="0" y="594506"/>
                    <a:pt x="9189" y="603695"/>
                    <a:pt x="20514" y="603695"/>
                  </a:cubicBezTo>
                  <a:cubicBezTo>
                    <a:pt x="31838" y="603695"/>
                    <a:pt x="41028" y="594506"/>
                    <a:pt x="41028" y="583181"/>
                  </a:cubicBezTo>
                  <a:lnTo>
                    <a:pt x="41028" y="20513"/>
                  </a:lnTo>
                  <a:cubicBezTo>
                    <a:pt x="41028" y="9189"/>
                    <a:pt x="31838" y="0"/>
                    <a:pt x="20514" y="0"/>
                  </a:cubicBezTo>
                  <a:lnTo>
                    <a:pt x="2051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0" name="Google Shape;320;p19"/>
            <p:cNvSpPr/>
            <p:nvPr/>
          </p:nvSpPr>
          <p:spPr>
            <a:xfrm>
              <a:off x="6931123" y="4014470"/>
              <a:ext cx="76562" cy="432441"/>
            </a:xfrm>
            <a:custGeom>
              <a:avLst/>
              <a:gdLst/>
              <a:ahLst/>
              <a:cxnLst/>
              <a:rect l="l" t="t" r="r" b="b"/>
              <a:pathLst>
                <a:path w="123987" h="700309" extrusionOk="0">
                  <a:moveTo>
                    <a:pt x="89820" y="700309"/>
                  </a:moveTo>
                  <a:lnTo>
                    <a:pt x="34168" y="700309"/>
                  </a:lnTo>
                  <a:cubicBezTo>
                    <a:pt x="15337" y="700309"/>
                    <a:pt x="0" y="684973"/>
                    <a:pt x="0" y="666142"/>
                  </a:cubicBezTo>
                  <a:lnTo>
                    <a:pt x="0" y="34168"/>
                  </a:lnTo>
                  <a:cubicBezTo>
                    <a:pt x="0" y="15337"/>
                    <a:pt x="15337" y="0"/>
                    <a:pt x="34168" y="0"/>
                  </a:cubicBezTo>
                  <a:lnTo>
                    <a:pt x="89820" y="0"/>
                  </a:lnTo>
                  <a:cubicBezTo>
                    <a:pt x="108651" y="0"/>
                    <a:pt x="123988" y="15337"/>
                    <a:pt x="123988" y="34168"/>
                  </a:cubicBezTo>
                  <a:lnTo>
                    <a:pt x="123988" y="666142"/>
                  </a:lnTo>
                  <a:cubicBezTo>
                    <a:pt x="123988" y="684973"/>
                    <a:pt x="108651" y="700309"/>
                    <a:pt x="89820" y="700309"/>
                  </a:cubicBezTo>
                  <a:lnTo>
                    <a:pt x="89820" y="7003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1" name="Google Shape;321;p19"/>
            <p:cNvSpPr/>
            <p:nvPr/>
          </p:nvSpPr>
          <p:spPr>
            <a:xfrm>
              <a:off x="7036764" y="4014470"/>
              <a:ext cx="76562" cy="432441"/>
            </a:xfrm>
            <a:custGeom>
              <a:avLst/>
              <a:gdLst/>
              <a:ahLst/>
              <a:cxnLst/>
              <a:rect l="l" t="t" r="r" b="b"/>
              <a:pathLst>
                <a:path w="123987" h="700309" extrusionOk="0">
                  <a:moveTo>
                    <a:pt x="89820" y="700309"/>
                  </a:moveTo>
                  <a:lnTo>
                    <a:pt x="34168" y="700309"/>
                  </a:lnTo>
                  <a:cubicBezTo>
                    <a:pt x="15337" y="700309"/>
                    <a:pt x="0" y="684973"/>
                    <a:pt x="0" y="666142"/>
                  </a:cubicBezTo>
                  <a:lnTo>
                    <a:pt x="0" y="34168"/>
                  </a:lnTo>
                  <a:cubicBezTo>
                    <a:pt x="0" y="15337"/>
                    <a:pt x="15337" y="0"/>
                    <a:pt x="34168" y="0"/>
                  </a:cubicBezTo>
                  <a:lnTo>
                    <a:pt x="89820" y="0"/>
                  </a:lnTo>
                  <a:cubicBezTo>
                    <a:pt x="108651" y="0"/>
                    <a:pt x="123988" y="15337"/>
                    <a:pt x="123988" y="34168"/>
                  </a:cubicBezTo>
                  <a:lnTo>
                    <a:pt x="123988" y="666142"/>
                  </a:lnTo>
                  <a:cubicBezTo>
                    <a:pt x="123988" y="684973"/>
                    <a:pt x="108651" y="700309"/>
                    <a:pt x="89820" y="700309"/>
                  </a:cubicBezTo>
                  <a:lnTo>
                    <a:pt x="89820" y="70030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19"/>
            <p:cNvSpPr/>
            <p:nvPr/>
          </p:nvSpPr>
          <p:spPr>
            <a:xfrm>
              <a:off x="6892656" y="4073568"/>
              <a:ext cx="138140" cy="86152"/>
            </a:xfrm>
            <a:custGeom>
              <a:avLst/>
              <a:gdLst/>
              <a:ahLst/>
              <a:cxnLst/>
              <a:rect l="l" t="t" r="r" b="b"/>
              <a:pathLst>
                <a:path w="223708" h="139518" extrusionOk="0">
                  <a:moveTo>
                    <a:pt x="209731" y="0"/>
                  </a:moveTo>
                  <a:lnTo>
                    <a:pt x="223709" y="73901"/>
                  </a:lnTo>
                  <a:lnTo>
                    <a:pt x="209731" y="139518"/>
                  </a:lnTo>
                  <a:lnTo>
                    <a:pt x="34168" y="139518"/>
                  </a:lnTo>
                  <a:cubicBezTo>
                    <a:pt x="15273" y="139518"/>
                    <a:pt x="0" y="124182"/>
                    <a:pt x="0" y="105351"/>
                  </a:cubicBezTo>
                  <a:lnTo>
                    <a:pt x="0" y="34232"/>
                  </a:lnTo>
                  <a:cubicBezTo>
                    <a:pt x="0" y="15337"/>
                    <a:pt x="15337" y="65"/>
                    <a:pt x="34168" y="65"/>
                  </a:cubicBezTo>
                  <a:lnTo>
                    <a:pt x="209731" y="6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19"/>
            <p:cNvSpPr/>
            <p:nvPr/>
          </p:nvSpPr>
          <p:spPr>
            <a:xfrm>
              <a:off x="7022249" y="4073528"/>
              <a:ext cx="129548" cy="86152"/>
            </a:xfrm>
            <a:custGeom>
              <a:avLst/>
              <a:gdLst/>
              <a:ahLst/>
              <a:cxnLst/>
              <a:rect l="l" t="t" r="r" b="b"/>
              <a:pathLst>
                <a:path w="209795" h="139518" extrusionOk="0">
                  <a:moveTo>
                    <a:pt x="209795" y="34233"/>
                  </a:moveTo>
                  <a:lnTo>
                    <a:pt x="209795" y="105351"/>
                  </a:lnTo>
                  <a:cubicBezTo>
                    <a:pt x="209795" y="124182"/>
                    <a:pt x="194459" y="139518"/>
                    <a:pt x="175627" y="139518"/>
                  </a:cubicBezTo>
                  <a:lnTo>
                    <a:pt x="0" y="139518"/>
                  </a:lnTo>
                  <a:lnTo>
                    <a:pt x="0" y="0"/>
                  </a:lnTo>
                  <a:lnTo>
                    <a:pt x="175627" y="0"/>
                  </a:lnTo>
                  <a:cubicBezTo>
                    <a:pt x="194459" y="0"/>
                    <a:pt x="209795" y="15337"/>
                    <a:pt x="209795" y="34168"/>
                  </a:cubicBezTo>
                  <a:lnTo>
                    <a:pt x="209795" y="341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19"/>
            <p:cNvSpPr/>
            <p:nvPr/>
          </p:nvSpPr>
          <p:spPr>
            <a:xfrm>
              <a:off x="6873944" y="4187686"/>
              <a:ext cx="159398" cy="86152"/>
            </a:xfrm>
            <a:custGeom>
              <a:avLst/>
              <a:gdLst/>
              <a:ahLst/>
              <a:cxnLst/>
              <a:rect l="l" t="t" r="r" b="b"/>
              <a:pathLst>
                <a:path w="258134" h="139518" extrusionOk="0">
                  <a:moveTo>
                    <a:pt x="240015" y="0"/>
                  </a:moveTo>
                  <a:lnTo>
                    <a:pt x="258135" y="65682"/>
                  </a:lnTo>
                  <a:lnTo>
                    <a:pt x="240015" y="139518"/>
                  </a:lnTo>
                  <a:lnTo>
                    <a:pt x="34168" y="139518"/>
                  </a:lnTo>
                  <a:cubicBezTo>
                    <a:pt x="15337" y="139518"/>
                    <a:pt x="0" y="124182"/>
                    <a:pt x="0" y="105351"/>
                  </a:cubicBezTo>
                  <a:lnTo>
                    <a:pt x="0" y="34233"/>
                  </a:lnTo>
                  <a:cubicBezTo>
                    <a:pt x="0" y="15337"/>
                    <a:pt x="15337" y="65"/>
                    <a:pt x="34168" y="65"/>
                  </a:cubicBezTo>
                  <a:lnTo>
                    <a:pt x="240015" y="6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19"/>
            <p:cNvSpPr/>
            <p:nvPr/>
          </p:nvSpPr>
          <p:spPr>
            <a:xfrm>
              <a:off x="7022289" y="4187646"/>
              <a:ext cx="148209" cy="86152"/>
            </a:xfrm>
            <a:custGeom>
              <a:avLst/>
              <a:gdLst/>
              <a:ahLst/>
              <a:cxnLst/>
              <a:rect l="l" t="t" r="r" b="b"/>
              <a:pathLst>
                <a:path w="240015" h="139518" extrusionOk="0">
                  <a:moveTo>
                    <a:pt x="240015" y="34232"/>
                  </a:moveTo>
                  <a:lnTo>
                    <a:pt x="240015" y="105350"/>
                  </a:lnTo>
                  <a:cubicBezTo>
                    <a:pt x="240015" y="124182"/>
                    <a:pt x="224679" y="139518"/>
                    <a:pt x="205848" y="139518"/>
                  </a:cubicBezTo>
                  <a:lnTo>
                    <a:pt x="0" y="139518"/>
                  </a:lnTo>
                  <a:lnTo>
                    <a:pt x="0" y="0"/>
                  </a:lnTo>
                  <a:lnTo>
                    <a:pt x="205848" y="0"/>
                  </a:lnTo>
                  <a:cubicBezTo>
                    <a:pt x="224743" y="0"/>
                    <a:pt x="240015" y="15337"/>
                    <a:pt x="240015" y="34168"/>
                  </a:cubicBezTo>
                  <a:lnTo>
                    <a:pt x="240015" y="3416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19"/>
            <p:cNvSpPr/>
            <p:nvPr/>
          </p:nvSpPr>
          <p:spPr>
            <a:xfrm>
              <a:off x="6850953" y="4301804"/>
              <a:ext cx="178978" cy="86193"/>
            </a:xfrm>
            <a:custGeom>
              <a:avLst/>
              <a:gdLst/>
              <a:ahLst/>
              <a:cxnLst/>
              <a:rect l="l" t="t" r="r" b="b"/>
              <a:pathLst>
                <a:path w="289843" h="139583" extrusionOk="0">
                  <a:moveTo>
                    <a:pt x="277224" y="0"/>
                  </a:moveTo>
                  <a:lnTo>
                    <a:pt x="289844" y="69759"/>
                  </a:lnTo>
                  <a:lnTo>
                    <a:pt x="277224" y="139583"/>
                  </a:lnTo>
                  <a:lnTo>
                    <a:pt x="34168" y="139583"/>
                  </a:lnTo>
                  <a:cubicBezTo>
                    <a:pt x="15337" y="139583"/>
                    <a:pt x="0" y="124246"/>
                    <a:pt x="0" y="105415"/>
                  </a:cubicBezTo>
                  <a:lnTo>
                    <a:pt x="0" y="34297"/>
                  </a:lnTo>
                  <a:cubicBezTo>
                    <a:pt x="0" y="15466"/>
                    <a:pt x="15337" y="129"/>
                    <a:pt x="34168" y="129"/>
                  </a:cubicBezTo>
                  <a:lnTo>
                    <a:pt x="277224" y="12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7" name="Google Shape;327;p19"/>
            <p:cNvSpPr/>
            <p:nvPr/>
          </p:nvSpPr>
          <p:spPr>
            <a:xfrm>
              <a:off x="7022289" y="4301804"/>
              <a:ext cx="171186" cy="86152"/>
            </a:xfrm>
            <a:custGeom>
              <a:avLst/>
              <a:gdLst/>
              <a:ahLst/>
              <a:cxnLst/>
              <a:rect l="l" t="t" r="r" b="b"/>
              <a:pathLst>
                <a:path w="277224" h="139518" extrusionOk="0">
                  <a:moveTo>
                    <a:pt x="277224" y="34232"/>
                  </a:moveTo>
                  <a:lnTo>
                    <a:pt x="277224" y="105350"/>
                  </a:lnTo>
                  <a:cubicBezTo>
                    <a:pt x="277224" y="124246"/>
                    <a:pt x="261888" y="139518"/>
                    <a:pt x="243057" y="139518"/>
                  </a:cubicBezTo>
                  <a:lnTo>
                    <a:pt x="0" y="139518"/>
                  </a:lnTo>
                  <a:lnTo>
                    <a:pt x="0" y="0"/>
                  </a:lnTo>
                  <a:lnTo>
                    <a:pt x="243057" y="0"/>
                  </a:lnTo>
                  <a:cubicBezTo>
                    <a:pt x="261888" y="0"/>
                    <a:pt x="277224" y="15337"/>
                    <a:pt x="277224" y="34168"/>
                  </a:cubicBezTo>
                  <a:lnTo>
                    <a:pt x="277224" y="341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19"/>
            <p:cNvSpPr/>
            <p:nvPr/>
          </p:nvSpPr>
          <p:spPr>
            <a:xfrm>
              <a:off x="7200824" y="4014470"/>
              <a:ext cx="81916" cy="81916"/>
            </a:xfrm>
            <a:custGeom>
              <a:avLst/>
              <a:gdLst/>
              <a:ahLst/>
              <a:cxnLst/>
              <a:rect l="l" t="t" r="r" b="b"/>
              <a:pathLst>
                <a:path w="132658" h="132658" extrusionOk="0">
                  <a:moveTo>
                    <a:pt x="132659" y="66329"/>
                  </a:moveTo>
                  <a:cubicBezTo>
                    <a:pt x="132659" y="102956"/>
                    <a:pt x="102956" y="132659"/>
                    <a:pt x="66329" y="132659"/>
                  </a:cubicBezTo>
                  <a:cubicBezTo>
                    <a:pt x="29702" y="132659"/>
                    <a:pt x="0" y="102956"/>
                    <a:pt x="0" y="66329"/>
                  </a:cubicBezTo>
                  <a:cubicBezTo>
                    <a:pt x="0" y="29702"/>
                    <a:pt x="29702" y="0"/>
                    <a:pt x="66329" y="0"/>
                  </a:cubicBezTo>
                  <a:cubicBezTo>
                    <a:pt x="102956" y="0"/>
                    <a:pt x="132659" y="29702"/>
                    <a:pt x="132659" y="66329"/>
                  </a:cubicBezTo>
                  <a:lnTo>
                    <a:pt x="132659" y="6632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19"/>
            <p:cNvSpPr/>
            <p:nvPr/>
          </p:nvSpPr>
          <p:spPr>
            <a:xfrm>
              <a:off x="7022339" y="4187709"/>
              <a:ext cx="148209" cy="86152"/>
            </a:xfrm>
            <a:custGeom>
              <a:avLst/>
              <a:gdLst/>
              <a:ahLst/>
              <a:cxnLst/>
              <a:rect l="l" t="t" r="r" b="b"/>
              <a:pathLst>
                <a:path w="240015" h="139518" extrusionOk="0">
                  <a:moveTo>
                    <a:pt x="240015" y="34232"/>
                  </a:moveTo>
                  <a:lnTo>
                    <a:pt x="240015" y="105350"/>
                  </a:lnTo>
                  <a:cubicBezTo>
                    <a:pt x="240015" y="124182"/>
                    <a:pt x="224679" y="139518"/>
                    <a:pt x="205848" y="139518"/>
                  </a:cubicBezTo>
                  <a:lnTo>
                    <a:pt x="0" y="139518"/>
                  </a:lnTo>
                  <a:lnTo>
                    <a:pt x="0" y="0"/>
                  </a:lnTo>
                  <a:lnTo>
                    <a:pt x="205848" y="0"/>
                  </a:lnTo>
                  <a:cubicBezTo>
                    <a:pt x="224743" y="0"/>
                    <a:pt x="240015" y="15337"/>
                    <a:pt x="240015" y="34168"/>
                  </a:cubicBezTo>
                  <a:lnTo>
                    <a:pt x="240015" y="34168"/>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30" name="Google Shape;330;p19"/>
          <p:cNvGrpSpPr/>
          <p:nvPr/>
        </p:nvGrpSpPr>
        <p:grpSpPr>
          <a:xfrm>
            <a:off x="7378719" y="2811176"/>
            <a:ext cx="320041" cy="288055"/>
            <a:chOff x="7562731" y="3330121"/>
            <a:chExt cx="432722" cy="380823"/>
          </a:xfrm>
        </p:grpSpPr>
        <p:sp>
          <p:nvSpPr>
            <p:cNvPr id="331" name="Google Shape;331;p19"/>
            <p:cNvSpPr/>
            <p:nvPr/>
          </p:nvSpPr>
          <p:spPr>
            <a:xfrm>
              <a:off x="7562731" y="3330121"/>
              <a:ext cx="141056" cy="336098"/>
            </a:xfrm>
            <a:custGeom>
              <a:avLst/>
              <a:gdLst/>
              <a:ahLst/>
              <a:cxnLst/>
              <a:rect l="l" t="t" r="r" b="b"/>
              <a:pathLst>
                <a:path w="228431" h="544289" extrusionOk="0">
                  <a:moveTo>
                    <a:pt x="190381" y="130"/>
                  </a:moveTo>
                  <a:lnTo>
                    <a:pt x="228432" y="233027"/>
                  </a:lnTo>
                  <a:lnTo>
                    <a:pt x="190381" y="544290"/>
                  </a:lnTo>
                  <a:cubicBezTo>
                    <a:pt x="150519" y="544290"/>
                    <a:pt x="117193" y="516205"/>
                    <a:pt x="109298" y="478801"/>
                  </a:cubicBezTo>
                  <a:cubicBezTo>
                    <a:pt x="107162" y="468836"/>
                    <a:pt x="98232" y="461717"/>
                    <a:pt x="88008" y="461717"/>
                  </a:cubicBezTo>
                  <a:lnTo>
                    <a:pt x="21808" y="461717"/>
                  </a:lnTo>
                  <a:cubicBezTo>
                    <a:pt x="9772" y="461717"/>
                    <a:pt x="0" y="451946"/>
                    <a:pt x="0" y="439910"/>
                  </a:cubicBezTo>
                  <a:lnTo>
                    <a:pt x="0" y="354620"/>
                  </a:lnTo>
                  <a:lnTo>
                    <a:pt x="0" y="354620"/>
                  </a:lnTo>
                  <a:cubicBezTo>
                    <a:pt x="45751" y="354620"/>
                    <a:pt x="82830" y="317670"/>
                    <a:pt x="82830" y="272112"/>
                  </a:cubicBezTo>
                  <a:cubicBezTo>
                    <a:pt x="82830" y="226556"/>
                    <a:pt x="45751" y="189605"/>
                    <a:pt x="0" y="189605"/>
                  </a:cubicBezTo>
                  <a:lnTo>
                    <a:pt x="0" y="189605"/>
                  </a:lnTo>
                  <a:lnTo>
                    <a:pt x="0" y="104315"/>
                  </a:lnTo>
                  <a:cubicBezTo>
                    <a:pt x="0" y="92279"/>
                    <a:pt x="9772" y="82507"/>
                    <a:pt x="21808" y="82507"/>
                  </a:cubicBezTo>
                  <a:lnTo>
                    <a:pt x="88008" y="82507"/>
                  </a:lnTo>
                  <a:cubicBezTo>
                    <a:pt x="98232" y="82507"/>
                    <a:pt x="107162" y="75454"/>
                    <a:pt x="109298" y="65423"/>
                  </a:cubicBezTo>
                  <a:cubicBezTo>
                    <a:pt x="117193" y="28020"/>
                    <a:pt x="150519" y="0"/>
                    <a:pt x="190381" y="0"/>
                  </a:cubicBezTo>
                  <a:lnTo>
                    <a:pt x="190381"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2" name="Google Shape;332;p19"/>
            <p:cNvSpPr/>
            <p:nvPr/>
          </p:nvSpPr>
          <p:spPr>
            <a:xfrm>
              <a:off x="7680368" y="3330281"/>
              <a:ext cx="117560" cy="336019"/>
            </a:xfrm>
            <a:custGeom>
              <a:avLst/>
              <a:gdLst/>
              <a:ahLst/>
              <a:cxnLst/>
              <a:rect l="l" t="t" r="r" b="b"/>
              <a:pathLst>
                <a:path w="190381" h="544160" extrusionOk="0">
                  <a:moveTo>
                    <a:pt x="190382" y="104186"/>
                  </a:moveTo>
                  <a:lnTo>
                    <a:pt x="190382" y="439780"/>
                  </a:lnTo>
                  <a:cubicBezTo>
                    <a:pt x="190382" y="451817"/>
                    <a:pt x="180610" y="461588"/>
                    <a:pt x="168574" y="461588"/>
                  </a:cubicBezTo>
                  <a:lnTo>
                    <a:pt x="102374" y="461588"/>
                  </a:lnTo>
                  <a:cubicBezTo>
                    <a:pt x="92150" y="461588"/>
                    <a:pt x="83220" y="468642"/>
                    <a:pt x="81084" y="478672"/>
                  </a:cubicBezTo>
                  <a:cubicBezTo>
                    <a:pt x="73189" y="516075"/>
                    <a:pt x="39863" y="544160"/>
                    <a:pt x="0" y="544160"/>
                  </a:cubicBezTo>
                  <a:lnTo>
                    <a:pt x="0" y="0"/>
                  </a:lnTo>
                  <a:cubicBezTo>
                    <a:pt x="39863" y="0"/>
                    <a:pt x="73189" y="28085"/>
                    <a:pt x="81084" y="65424"/>
                  </a:cubicBezTo>
                  <a:cubicBezTo>
                    <a:pt x="83220" y="75389"/>
                    <a:pt x="92150" y="82507"/>
                    <a:pt x="102374" y="82507"/>
                  </a:cubicBezTo>
                  <a:lnTo>
                    <a:pt x="168574" y="82507"/>
                  </a:lnTo>
                  <a:cubicBezTo>
                    <a:pt x="180610" y="82507"/>
                    <a:pt x="190382" y="92279"/>
                    <a:pt x="190382" y="104315"/>
                  </a:cubicBezTo>
                  <a:lnTo>
                    <a:pt x="190382" y="10431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3" name="Google Shape;333;p19"/>
            <p:cNvSpPr/>
            <p:nvPr/>
          </p:nvSpPr>
          <p:spPr>
            <a:xfrm>
              <a:off x="7709077" y="3476707"/>
              <a:ext cx="185731" cy="234162"/>
            </a:xfrm>
            <a:custGeom>
              <a:avLst/>
              <a:gdLst/>
              <a:ahLst/>
              <a:cxnLst/>
              <a:rect l="l" t="t" r="r" b="b"/>
              <a:pathLst>
                <a:path w="300779" h="379210" extrusionOk="0">
                  <a:moveTo>
                    <a:pt x="273212" y="82507"/>
                  </a:moveTo>
                  <a:lnTo>
                    <a:pt x="300780" y="179057"/>
                  </a:lnTo>
                  <a:lnTo>
                    <a:pt x="273212" y="296638"/>
                  </a:lnTo>
                  <a:cubicBezTo>
                    <a:pt x="233286" y="296638"/>
                    <a:pt x="200024" y="324723"/>
                    <a:pt x="192128" y="362127"/>
                  </a:cubicBezTo>
                  <a:cubicBezTo>
                    <a:pt x="189993" y="372092"/>
                    <a:pt x="181063" y="379210"/>
                    <a:pt x="170839" y="379210"/>
                  </a:cubicBezTo>
                  <a:lnTo>
                    <a:pt x="104639" y="379210"/>
                  </a:lnTo>
                  <a:cubicBezTo>
                    <a:pt x="92603" y="379210"/>
                    <a:pt x="82831" y="369439"/>
                    <a:pt x="82831" y="357403"/>
                  </a:cubicBezTo>
                  <a:lnTo>
                    <a:pt x="82831" y="291655"/>
                  </a:lnTo>
                  <a:cubicBezTo>
                    <a:pt x="82831" y="281431"/>
                    <a:pt x="75712" y="272501"/>
                    <a:pt x="65747" y="270365"/>
                  </a:cubicBezTo>
                  <a:cubicBezTo>
                    <a:pt x="28149" y="262535"/>
                    <a:pt x="0" y="229338"/>
                    <a:pt x="0" y="189605"/>
                  </a:cubicBezTo>
                  <a:cubicBezTo>
                    <a:pt x="0" y="149872"/>
                    <a:pt x="28214" y="116675"/>
                    <a:pt x="65747" y="108845"/>
                  </a:cubicBezTo>
                  <a:cubicBezTo>
                    <a:pt x="75777" y="106774"/>
                    <a:pt x="82831" y="97780"/>
                    <a:pt x="82831" y="87555"/>
                  </a:cubicBezTo>
                  <a:lnTo>
                    <a:pt x="82831" y="21808"/>
                  </a:lnTo>
                  <a:cubicBezTo>
                    <a:pt x="82831" y="9772"/>
                    <a:pt x="92603" y="0"/>
                    <a:pt x="104639" y="0"/>
                  </a:cubicBezTo>
                  <a:lnTo>
                    <a:pt x="190382" y="0"/>
                  </a:lnTo>
                  <a:cubicBezTo>
                    <a:pt x="190382" y="45622"/>
                    <a:pt x="227462" y="82572"/>
                    <a:pt x="273277" y="82572"/>
                  </a:cubicBezTo>
                  <a:lnTo>
                    <a:pt x="273277" y="8257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19"/>
            <p:cNvSpPr/>
            <p:nvPr/>
          </p:nvSpPr>
          <p:spPr>
            <a:xfrm>
              <a:off x="7877855" y="3476707"/>
              <a:ext cx="117560" cy="234162"/>
            </a:xfrm>
            <a:custGeom>
              <a:avLst/>
              <a:gdLst/>
              <a:ahLst/>
              <a:cxnLst/>
              <a:rect l="l" t="t" r="r" b="b"/>
              <a:pathLst>
                <a:path w="190381" h="379210" extrusionOk="0">
                  <a:moveTo>
                    <a:pt x="107551" y="189605"/>
                  </a:moveTo>
                  <a:cubicBezTo>
                    <a:pt x="107551" y="235162"/>
                    <a:pt x="144631" y="272113"/>
                    <a:pt x="190382" y="272113"/>
                  </a:cubicBezTo>
                  <a:lnTo>
                    <a:pt x="190382" y="272113"/>
                  </a:lnTo>
                  <a:lnTo>
                    <a:pt x="190382" y="357403"/>
                  </a:lnTo>
                  <a:cubicBezTo>
                    <a:pt x="190382" y="369439"/>
                    <a:pt x="180610" y="379210"/>
                    <a:pt x="168574" y="379210"/>
                  </a:cubicBezTo>
                  <a:lnTo>
                    <a:pt x="102374" y="379210"/>
                  </a:lnTo>
                  <a:cubicBezTo>
                    <a:pt x="92149" y="379210"/>
                    <a:pt x="83219" y="372157"/>
                    <a:pt x="81084" y="362127"/>
                  </a:cubicBezTo>
                  <a:cubicBezTo>
                    <a:pt x="73189" y="324723"/>
                    <a:pt x="39863" y="296638"/>
                    <a:pt x="0" y="296638"/>
                  </a:cubicBezTo>
                  <a:lnTo>
                    <a:pt x="0" y="82507"/>
                  </a:lnTo>
                  <a:cubicBezTo>
                    <a:pt x="45752" y="82507"/>
                    <a:pt x="82831" y="45557"/>
                    <a:pt x="82831" y="0"/>
                  </a:cubicBezTo>
                  <a:lnTo>
                    <a:pt x="82831" y="0"/>
                  </a:lnTo>
                  <a:cubicBezTo>
                    <a:pt x="82831" y="0"/>
                    <a:pt x="168574" y="0"/>
                    <a:pt x="168574" y="0"/>
                  </a:cubicBezTo>
                  <a:cubicBezTo>
                    <a:pt x="180610" y="0"/>
                    <a:pt x="190382" y="9772"/>
                    <a:pt x="190382" y="21808"/>
                  </a:cubicBezTo>
                  <a:lnTo>
                    <a:pt x="190382" y="107098"/>
                  </a:lnTo>
                  <a:lnTo>
                    <a:pt x="190382" y="107098"/>
                  </a:lnTo>
                  <a:cubicBezTo>
                    <a:pt x="144631" y="107098"/>
                    <a:pt x="107551" y="144048"/>
                    <a:pt x="107551" y="189605"/>
                  </a:cubicBezTo>
                  <a:lnTo>
                    <a:pt x="107551" y="18960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5" name="Google Shape;335;p19"/>
            <p:cNvSpPr/>
            <p:nvPr/>
          </p:nvSpPr>
          <p:spPr>
            <a:xfrm>
              <a:off x="7877893" y="3476782"/>
              <a:ext cx="117560" cy="234162"/>
            </a:xfrm>
            <a:custGeom>
              <a:avLst/>
              <a:gdLst/>
              <a:ahLst/>
              <a:cxnLst/>
              <a:rect l="l" t="t" r="r" b="b"/>
              <a:pathLst>
                <a:path w="190381" h="379210" extrusionOk="0">
                  <a:moveTo>
                    <a:pt x="107551" y="189605"/>
                  </a:moveTo>
                  <a:cubicBezTo>
                    <a:pt x="107551" y="235162"/>
                    <a:pt x="144631" y="272113"/>
                    <a:pt x="190382" y="272113"/>
                  </a:cubicBezTo>
                  <a:lnTo>
                    <a:pt x="190382" y="272113"/>
                  </a:lnTo>
                  <a:lnTo>
                    <a:pt x="190382" y="357403"/>
                  </a:lnTo>
                  <a:cubicBezTo>
                    <a:pt x="190382" y="369439"/>
                    <a:pt x="180610" y="379210"/>
                    <a:pt x="168574" y="379210"/>
                  </a:cubicBezTo>
                  <a:lnTo>
                    <a:pt x="102374" y="379210"/>
                  </a:lnTo>
                  <a:cubicBezTo>
                    <a:pt x="92149" y="379210"/>
                    <a:pt x="83219" y="372157"/>
                    <a:pt x="81084" y="362127"/>
                  </a:cubicBezTo>
                  <a:cubicBezTo>
                    <a:pt x="73189" y="324723"/>
                    <a:pt x="39863" y="296638"/>
                    <a:pt x="0" y="296638"/>
                  </a:cubicBezTo>
                  <a:lnTo>
                    <a:pt x="0" y="82507"/>
                  </a:lnTo>
                  <a:cubicBezTo>
                    <a:pt x="45752" y="82507"/>
                    <a:pt x="82831" y="45557"/>
                    <a:pt x="82831" y="0"/>
                  </a:cubicBezTo>
                  <a:lnTo>
                    <a:pt x="82831" y="0"/>
                  </a:lnTo>
                  <a:cubicBezTo>
                    <a:pt x="82831" y="0"/>
                    <a:pt x="168574" y="0"/>
                    <a:pt x="168574" y="0"/>
                  </a:cubicBezTo>
                  <a:cubicBezTo>
                    <a:pt x="180610" y="0"/>
                    <a:pt x="190382" y="9772"/>
                    <a:pt x="190382" y="21808"/>
                  </a:cubicBezTo>
                  <a:lnTo>
                    <a:pt x="190382" y="107098"/>
                  </a:lnTo>
                  <a:lnTo>
                    <a:pt x="190382" y="107098"/>
                  </a:lnTo>
                  <a:cubicBezTo>
                    <a:pt x="144631" y="107098"/>
                    <a:pt x="107551" y="144048"/>
                    <a:pt x="107551" y="189605"/>
                  </a:cubicBezTo>
                  <a:lnTo>
                    <a:pt x="107551" y="189605"/>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36" name="Google Shape;336;p19"/>
          <p:cNvGrpSpPr/>
          <p:nvPr/>
        </p:nvGrpSpPr>
        <p:grpSpPr>
          <a:xfrm>
            <a:off x="7326932" y="1517091"/>
            <a:ext cx="320048" cy="320047"/>
            <a:chOff x="5425955" y="1872736"/>
            <a:chExt cx="432731" cy="432613"/>
          </a:xfrm>
        </p:grpSpPr>
        <p:sp>
          <p:nvSpPr>
            <p:cNvPr id="337" name="Google Shape;337;p19"/>
            <p:cNvSpPr/>
            <p:nvPr/>
          </p:nvSpPr>
          <p:spPr>
            <a:xfrm>
              <a:off x="5621244" y="2076981"/>
              <a:ext cx="141896" cy="228368"/>
            </a:xfrm>
            <a:custGeom>
              <a:avLst/>
              <a:gdLst/>
              <a:ahLst/>
              <a:cxnLst/>
              <a:rect l="l" t="t" r="r" b="b"/>
              <a:pathLst>
                <a:path w="229791" h="369827" extrusionOk="0">
                  <a:moveTo>
                    <a:pt x="229791" y="196076"/>
                  </a:moveTo>
                  <a:lnTo>
                    <a:pt x="209277" y="369827"/>
                  </a:lnTo>
                  <a:lnTo>
                    <a:pt x="32033" y="369827"/>
                  </a:lnTo>
                  <a:lnTo>
                    <a:pt x="0" y="167797"/>
                  </a:lnTo>
                  <a:lnTo>
                    <a:pt x="34168" y="19608"/>
                  </a:lnTo>
                  <a:lnTo>
                    <a:pt x="209277" y="0"/>
                  </a:lnTo>
                  <a:lnTo>
                    <a:pt x="229791" y="19607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8" name="Google Shape;338;p19"/>
            <p:cNvSpPr/>
            <p:nvPr/>
          </p:nvSpPr>
          <p:spPr>
            <a:xfrm>
              <a:off x="5750516" y="2077021"/>
              <a:ext cx="108130" cy="228328"/>
            </a:xfrm>
            <a:custGeom>
              <a:avLst/>
              <a:gdLst/>
              <a:ahLst/>
              <a:cxnLst/>
              <a:rect l="l" t="t" r="r" b="b"/>
              <a:pathLst>
                <a:path w="175109" h="369762" extrusionOk="0">
                  <a:moveTo>
                    <a:pt x="175109" y="19608"/>
                  </a:moveTo>
                  <a:lnTo>
                    <a:pt x="175109" y="369762"/>
                  </a:lnTo>
                  <a:lnTo>
                    <a:pt x="0" y="369762"/>
                  </a:lnTo>
                  <a:lnTo>
                    <a:pt x="0" y="0"/>
                  </a:lnTo>
                  <a:lnTo>
                    <a:pt x="175109" y="1960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9" name="Google Shape;339;p19"/>
            <p:cNvSpPr/>
            <p:nvPr/>
          </p:nvSpPr>
          <p:spPr>
            <a:xfrm>
              <a:off x="5627401" y="1872736"/>
              <a:ext cx="136581" cy="216220"/>
            </a:xfrm>
            <a:custGeom>
              <a:avLst/>
              <a:gdLst/>
              <a:ahLst/>
              <a:cxnLst/>
              <a:rect l="l" t="t" r="r" b="b"/>
              <a:pathLst>
                <a:path w="221183" h="350154" extrusionOk="0">
                  <a:moveTo>
                    <a:pt x="221184" y="180545"/>
                  </a:moveTo>
                  <a:lnTo>
                    <a:pt x="199311" y="350155"/>
                  </a:lnTo>
                  <a:lnTo>
                    <a:pt x="24202" y="350155"/>
                  </a:lnTo>
                  <a:lnTo>
                    <a:pt x="0" y="158220"/>
                  </a:lnTo>
                  <a:lnTo>
                    <a:pt x="18896" y="0"/>
                  </a:lnTo>
                  <a:lnTo>
                    <a:pt x="199311" y="0"/>
                  </a:lnTo>
                  <a:lnTo>
                    <a:pt x="221184" y="18054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0" name="Google Shape;340;p19"/>
            <p:cNvSpPr/>
            <p:nvPr/>
          </p:nvSpPr>
          <p:spPr>
            <a:xfrm>
              <a:off x="5750556" y="1872736"/>
              <a:ext cx="108130" cy="216220"/>
            </a:xfrm>
            <a:custGeom>
              <a:avLst/>
              <a:gdLst/>
              <a:ahLst/>
              <a:cxnLst/>
              <a:rect l="l" t="t" r="r" b="b"/>
              <a:pathLst>
                <a:path w="175109" h="350154" extrusionOk="0">
                  <a:moveTo>
                    <a:pt x="0" y="0"/>
                  </a:moveTo>
                  <a:lnTo>
                    <a:pt x="175110" y="0"/>
                  </a:lnTo>
                  <a:lnTo>
                    <a:pt x="175110" y="350155"/>
                  </a:lnTo>
                  <a:lnTo>
                    <a:pt x="0" y="35015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1" name="Google Shape;341;p19"/>
            <p:cNvSpPr/>
            <p:nvPr/>
          </p:nvSpPr>
          <p:spPr>
            <a:xfrm>
              <a:off x="5425995" y="2069663"/>
              <a:ext cx="120757" cy="235681"/>
            </a:xfrm>
            <a:custGeom>
              <a:avLst/>
              <a:gdLst/>
              <a:ahLst/>
              <a:cxnLst/>
              <a:rect l="l" t="t" r="r" b="b"/>
              <a:pathLst>
                <a:path w="195558" h="381669" extrusionOk="0">
                  <a:moveTo>
                    <a:pt x="175045" y="0"/>
                  </a:moveTo>
                  <a:lnTo>
                    <a:pt x="195558" y="207918"/>
                  </a:lnTo>
                  <a:lnTo>
                    <a:pt x="175045" y="381669"/>
                  </a:lnTo>
                  <a:lnTo>
                    <a:pt x="14495" y="381669"/>
                  </a:lnTo>
                  <a:cubicBezTo>
                    <a:pt x="6471" y="381669"/>
                    <a:pt x="0" y="375133"/>
                    <a:pt x="0" y="367174"/>
                  </a:cubicBezTo>
                  <a:lnTo>
                    <a:pt x="0" y="31515"/>
                  </a:lnTo>
                  <a:lnTo>
                    <a:pt x="175109" y="6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2" name="Google Shape;342;p19"/>
            <p:cNvSpPr/>
            <p:nvPr/>
          </p:nvSpPr>
          <p:spPr>
            <a:xfrm>
              <a:off x="5534155" y="2069663"/>
              <a:ext cx="108130" cy="235681"/>
            </a:xfrm>
            <a:custGeom>
              <a:avLst/>
              <a:gdLst/>
              <a:ahLst/>
              <a:cxnLst/>
              <a:rect l="l" t="t" r="r" b="b"/>
              <a:pathLst>
                <a:path w="175110" h="381669" extrusionOk="0">
                  <a:moveTo>
                    <a:pt x="175110" y="31515"/>
                  </a:moveTo>
                  <a:lnTo>
                    <a:pt x="175110" y="381669"/>
                  </a:lnTo>
                  <a:lnTo>
                    <a:pt x="0" y="381669"/>
                  </a:lnTo>
                  <a:lnTo>
                    <a:pt x="0" y="0"/>
                  </a:lnTo>
                  <a:lnTo>
                    <a:pt x="175110" y="3145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3" name="Google Shape;343;p19"/>
            <p:cNvSpPr/>
            <p:nvPr/>
          </p:nvSpPr>
          <p:spPr>
            <a:xfrm>
              <a:off x="5425955" y="1872736"/>
              <a:ext cx="121636" cy="216220"/>
            </a:xfrm>
            <a:custGeom>
              <a:avLst/>
              <a:gdLst/>
              <a:ahLst/>
              <a:cxnLst/>
              <a:rect l="l" t="t" r="r" b="b"/>
              <a:pathLst>
                <a:path w="196981" h="350154" extrusionOk="0">
                  <a:moveTo>
                    <a:pt x="175109" y="0"/>
                  </a:moveTo>
                  <a:lnTo>
                    <a:pt x="196982" y="180545"/>
                  </a:lnTo>
                  <a:lnTo>
                    <a:pt x="175109" y="350155"/>
                  </a:lnTo>
                  <a:lnTo>
                    <a:pt x="0" y="350155"/>
                  </a:lnTo>
                  <a:lnTo>
                    <a:pt x="0" y="14495"/>
                  </a:lnTo>
                  <a:cubicBezTo>
                    <a:pt x="0" y="6471"/>
                    <a:pt x="6536" y="0"/>
                    <a:pt x="14495" y="0"/>
                  </a:cubicBezTo>
                  <a:lnTo>
                    <a:pt x="17504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4" name="Google Shape;344;p19"/>
            <p:cNvSpPr/>
            <p:nvPr/>
          </p:nvSpPr>
          <p:spPr>
            <a:xfrm>
              <a:off x="5534156" y="1872736"/>
              <a:ext cx="108130" cy="216220"/>
            </a:xfrm>
            <a:custGeom>
              <a:avLst/>
              <a:gdLst/>
              <a:ahLst/>
              <a:cxnLst/>
              <a:rect l="l" t="t" r="r" b="b"/>
              <a:pathLst>
                <a:path w="175109" h="350154" extrusionOk="0">
                  <a:moveTo>
                    <a:pt x="0" y="0"/>
                  </a:moveTo>
                  <a:lnTo>
                    <a:pt x="175110" y="0"/>
                  </a:lnTo>
                  <a:lnTo>
                    <a:pt x="175110" y="350155"/>
                  </a:lnTo>
                  <a:lnTo>
                    <a:pt x="0" y="350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5" name="Google Shape;345;p19"/>
            <p:cNvSpPr/>
            <p:nvPr/>
          </p:nvSpPr>
          <p:spPr>
            <a:xfrm>
              <a:off x="5483427" y="1926397"/>
              <a:ext cx="58009" cy="121623"/>
            </a:xfrm>
            <a:custGeom>
              <a:avLst/>
              <a:gdLst/>
              <a:ahLst/>
              <a:cxnLst/>
              <a:rect l="l" t="t" r="r" b="b"/>
              <a:pathLst>
                <a:path w="93941" h="196961" extrusionOk="0">
                  <a:moveTo>
                    <a:pt x="82099" y="0"/>
                  </a:moveTo>
                  <a:cubicBezTo>
                    <a:pt x="72392" y="129"/>
                    <a:pt x="63786" y="5953"/>
                    <a:pt x="60097" y="14948"/>
                  </a:cubicBezTo>
                  <a:cubicBezTo>
                    <a:pt x="60033" y="15078"/>
                    <a:pt x="59968" y="15272"/>
                    <a:pt x="59903" y="15401"/>
                  </a:cubicBezTo>
                  <a:lnTo>
                    <a:pt x="1339" y="169156"/>
                  </a:lnTo>
                  <a:cubicBezTo>
                    <a:pt x="-2673" y="179769"/>
                    <a:pt x="2633" y="191611"/>
                    <a:pt x="13246" y="195623"/>
                  </a:cubicBezTo>
                  <a:cubicBezTo>
                    <a:pt x="23858" y="199635"/>
                    <a:pt x="35701" y="194329"/>
                    <a:pt x="39713" y="183716"/>
                  </a:cubicBezTo>
                  <a:lnTo>
                    <a:pt x="49290" y="158673"/>
                  </a:lnTo>
                  <a:lnTo>
                    <a:pt x="82099" y="158673"/>
                  </a:lnTo>
                  <a:lnTo>
                    <a:pt x="93941" y="136089"/>
                  </a:lnTo>
                  <a:lnTo>
                    <a:pt x="82099" y="117646"/>
                  </a:lnTo>
                  <a:lnTo>
                    <a:pt x="64886" y="117646"/>
                  </a:lnTo>
                  <a:lnTo>
                    <a:pt x="82099" y="72477"/>
                  </a:lnTo>
                  <a:lnTo>
                    <a:pt x="92582" y="40833"/>
                  </a:lnTo>
                  <a:lnTo>
                    <a:pt x="82099"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6" name="Google Shape;346;p19"/>
            <p:cNvSpPr/>
            <p:nvPr/>
          </p:nvSpPr>
          <p:spPr>
            <a:xfrm>
              <a:off x="5534195" y="1926397"/>
              <a:ext cx="50696" cy="121618"/>
            </a:xfrm>
            <a:custGeom>
              <a:avLst/>
              <a:gdLst/>
              <a:ahLst/>
              <a:cxnLst/>
              <a:rect l="l" t="t" r="r" b="b"/>
              <a:pathLst>
                <a:path w="82099" h="196953" extrusionOk="0">
                  <a:moveTo>
                    <a:pt x="80696" y="169221"/>
                  </a:moveTo>
                  <a:lnTo>
                    <a:pt x="22714" y="15466"/>
                  </a:lnTo>
                  <a:cubicBezTo>
                    <a:pt x="22714" y="15466"/>
                    <a:pt x="22584" y="15078"/>
                    <a:pt x="22520" y="14884"/>
                  </a:cubicBezTo>
                  <a:cubicBezTo>
                    <a:pt x="18767" y="5824"/>
                    <a:pt x="10031" y="0"/>
                    <a:pt x="259" y="0"/>
                  </a:cubicBezTo>
                  <a:lnTo>
                    <a:pt x="0" y="0"/>
                  </a:lnTo>
                  <a:lnTo>
                    <a:pt x="0" y="72477"/>
                  </a:lnTo>
                  <a:lnTo>
                    <a:pt x="194" y="71959"/>
                  </a:lnTo>
                  <a:lnTo>
                    <a:pt x="17408" y="117646"/>
                  </a:lnTo>
                  <a:lnTo>
                    <a:pt x="0" y="117646"/>
                  </a:lnTo>
                  <a:lnTo>
                    <a:pt x="0" y="158673"/>
                  </a:lnTo>
                  <a:lnTo>
                    <a:pt x="32939" y="158673"/>
                  </a:lnTo>
                  <a:lnTo>
                    <a:pt x="42386" y="183652"/>
                  </a:lnTo>
                  <a:cubicBezTo>
                    <a:pt x="46399" y="194264"/>
                    <a:pt x="58240" y="199635"/>
                    <a:pt x="68853" y="195623"/>
                  </a:cubicBezTo>
                  <a:cubicBezTo>
                    <a:pt x="79466" y="191611"/>
                    <a:pt x="84773" y="179769"/>
                    <a:pt x="80761" y="169156"/>
                  </a:cubicBezTo>
                  <a:lnTo>
                    <a:pt x="80761" y="16915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7" name="Google Shape;347;p19"/>
            <p:cNvSpPr/>
            <p:nvPr/>
          </p:nvSpPr>
          <p:spPr>
            <a:xfrm>
              <a:off x="5705074" y="2131561"/>
              <a:ext cx="53845" cy="118799"/>
            </a:xfrm>
            <a:custGeom>
              <a:avLst/>
              <a:gdLst/>
              <a:ahLst/>
              <a:cxnLst/>
              <a:rect l="l" t="t" r="r" b="b"/>
              <a:pathLst>
                <a:path w="87198" h="192387" extrusionOk="0">
                  <a:moveTo>
                    <a:pt x="73608" y="42192"/>
                  </a:moveTo>
                  <a:lnTo>
                    <a:pt x="85256" y="24332"/>
                  </a:lnTo>
                  <a:lnTo>
                    <a:pt x="73608" y="582"/>
                  </a:lnTo>
                  <a:cubicBezTo>
                    <a:pt x="70308" y="194"/>
                    <a:pt x="66878" y="0"/>
                    <a:pt x="63384" y="0"/>
                  </a:cubicBezTo>
                  <a:lnTo>
                    <a:pt x="20545" y="0"/>
                  </a:lnTo>
                  <a:cubicBezTo>
                    <a:pt x="9479" y="0"/>
                    <a:pt x="31" y="8865"/>
                    <a:pt x="31" y="20708"/>
                  </a:cubicBezTo>
                  <a:cubicBezTo>
                    <a:pt x="31" y="181840"/>
                    <a:pt x="-163" y="170450"/>
                    <a:pt x="420" y="173298"/>
                  </a:cubicBezTo>
                  <a:cubicBezTo>
                    <a:pt x="1196" y="184105"/>
                    <a:pt x="10126" y="192388"/>
                    <a:pt x="20869" y="192388"/>
                  </a:cubicBezTo>
                  <a:lnTo>
                    <a:pt x="20869" y="192388"/>
                  </a:lnTo>
                  <a:cubicBezTo>
                    <a:pt x="22163" y="192388"/>
                    <a:pt x="52771" y="192258"/>
                    <a:pt x="64937" y="192064"/>
                  </a:cubicBezTo>
                  <a:cubicBezTo>
                    <a:pt x="67849" y="192064"/>
                    <a:pt x="70761" y="191805"/>
                    <a:pt x="73544" y="191417"/>
                  </a:cubicBezTo>
                  <a:lnTo>
                    <a:pt x="87198" y="170062"/>
                  </a:lnTo>
                  <a:lnTo>
                    <a:pt x="73544" y="149678"/>
                  </a:lnTo>
                  <a:cubicBezTo>
                    <a:pt x="70631" y="150455"/>
                    <a:pt x="67525" y="150908"/>
                    <a:pt x="64225" y="150972"/>
                  </a:cubicBezTo>
                  <a:cubicBezTo>
                    <a:pt x="58919" y="151102"/>
                    <a:pt x="49795" y="151166"/>
                    <a:pt x="41252" y="151166"/>
                  </a:cubicBezTo>
                  <a:cubicBezTo>
                    <a:pt x="41252" y="133371"/>
                    <a:pt x="41123" y="108521"/>
                    <a:pt x="41123" y="95967"/>
                  </a:cubicBezTo>
                  <a:cubicBezTo>
                    <a:pt x="41123" y="85419"/>
                    <a:pt x="41123" y="59535"/>
                    <a:pt x="41059" y="40962"/>
                  </a:cubicBezTo>
                  <a:lnTo>
                    <a:pt x="63384" y="40962"/>
                  </a:lnTo>
                  <a:cubicBezTo>
                    <a:pt x="67137" y="40962"/>
                    <a:pt x="70502" y="41351"/>
                    <a:pt x="73608" y="42127"/>
                  </a:cubicBezTo>
                  <a:lnTo>
                    <a:pt x="73608" y="4212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8" name="Google Shape;348;p19"/>
            <p:cNvSpPr/>
            <p:nvPr/>
          </p:nvSpPr>
          <p:spPr>
            <a:xfrm>
              <a:off x="5750556" y="2131921"/>
              <a:ext cx="44115" cy="117840"/>
            </a:xfrm>
            <a:custGeom>
              <a:avLst/>
              <a:gdLst/>
              <a:ahLst/>
              <a:cxnLst/>
              <a:rect l="l" t="t" r="r" b="b"/>
              <a:pathLst>
                <a:path w="71441" h="190834" extrusionOk="0">
                  <a:moveTo>
                    <a:pt x="0" y="0"/>
                  </a:moveTo>
                  <a:lnTo>
                    <a:pt x="0" y="41610"/>
                  </a:lnTo>
                  <a:cubicBezTo>
                    <a:pt x="28021" y="48534"/>
                    <a:pt x="30350" y="83931"/>
                    <a:pt x="30350" y="95579"/>
                  </a:cubicBezTo>
                  <a:cubicBezTo>
                    <a:pt x="30350" y="119264"/>
                    <a:pt x="20903" y="143272"/>
                    <a:pt x="0" y="149096"/>
                  </a:cubicBezTo>
                  <a:lnTo>
                    <a:pt x="0" y="190835"/>
                  </a:lnTo>
                  <a:cubicBezTo>
                    <a:pt x="41869" y="185528"/>
                    <a:pt x="71442" y="146896"/>
                    <a:pt x="71442" y="95644"/>
                  </a:cubicBezTo>
                  <a:cubicBezTo>
                    <a:pt x="71442" y="44392"/>
                    <a:pt x="43163" y="5112"/>
                    <a:pt x="0" y="65"/>
                  </a:cubicBezTo>
                  <a:lnTo>
                    <a:pt x="0" y="6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9" name="Google Shape;349;p19"/>
            <p:cNvSpPr/>
            <p:nvPr/>
          </p:nvSpPr>
          <p:spPr>
            <a:xfrm>
              <a:off x="5707772" y="1926476"/>
              <a:ext cx="52426" cy="121636"/>
            </a:xfrm>
            <a:custGeom>
              <a:avLst/>
              <a:gdLst/>
              <a:ahLst/>
              <a:cxnLst/>
              <a:rect l="l" t="t" r="r" b="b"/>
              <a:pathLst>
                <a:path w="84901" h="196982" extrusionOk="0">
                  <a:moveTo>
                    <a:pt x="65812" y="40962"/>
                  </a:moveTo>
                  <a:cubicBezTo>
                    <a:pt x="66976" y="40962"/>
                    <a:pt x="68077" y="41092"/>
                    <a:pt x="69177" y="41351"/>
                  </a:cubicBezTo>
                  <a:lnTo>
                    <a:pt x="84902" y="21161"/>
                  </a:lnTo>
                  <a:lnTo>
                    <a:pt x="69177" y="65"/>
                  </a:lnTo>
                  <a:cubicBezTo>
                    <a:pt x="68077" y="65"/>
                    <a:pt x="66912" y="0"/>
                    <a:pt x="65812" y="0"/>
                  </a:cubicBezTo>
                  <a:lnTo>
                    <a:pt x="20514" y="0"/>
                  </a:lnTo>
                  <a:cubicBezTo>
                    <a:pt x="9189" y="0"/>
                    <a:pt x="0" y="9189"/>
                    <a:pt x="0" y="20514"/>
                  </a:cubicBezTo>
                  <a:lnTo>
                    <a:pt x="0" y="176469"/>
                  </a:lnTo>
                  <a:cubicBezTo>
                    <a:pt x="0" y="181904"/>
                    <a:pt x="2200" y="187146"/>
                    <a:pt x="6019" y="191029"/>
                  </a:cubicBezTo>
                  <a:cubicBezTo>
                    <a:pt x="9836" y="194847"/>
                    <a:pt x="15078" y="196982"/>
                    <a:pt x="20514" y="196982"/>
                  </a:cubicBezTo>
                  <a:lnTo>
                    <a:pt x="20579" y="196982"/>
                  </a:lnTo>
                  <a:cubicBezTo>
                    <a:pt x="20967" y="196982"/>
                    <a:pt x="54034" y="196853"/>
                    <a:pt x="69177" y="196788"/>
                  </a:cubicBezTo>
                  <a:lnTo>
                    <a:pt x="84902" y="175304"/>
                  </a:lnTo>
                  <a:lnTo>
                    <a:pt x="69177" y="155761"/>
                  </a:lnTo>
                  <a:cubicBezTo>
                    <a:pt x="61993" y="155761"/>
                    <a:pt x="50863" y="155761"/>
                    <a:pt x="41027" y="155826"/>
                  </a:cubicBezTo>
                  <a:lnTo>
                    <a:pt x="41027" y="112857"/>
                  </a:lnTo>
                  <a:cubicBezTo>
                    <a:pt x="43810" y="112857"/>
                    <a:pt x="46592" y="112857"/>
                    <a:pt x="49375" y="112857"/>
                  </a:cubicBezTo>
                  <a:lnTo>
                    <a:pt x="69177" y="112857"/>
                  </a:lnTo>
                  <a:lnTo>
                    <a:pt x="84902" y="89626"/>
                  </a:lnTo>
                  <a:lnTo>
                    <a:pt x="69177" y="71377"/>
                  </a:lnTo>
                  <a:cubicBezTo>
                    <a:pt x="68077" y="71636"/>
                    <a:pt x="66976" y="71765"/>
                    <a:pt x="65812" y="71765"/>
                  </a:cubicBezTo>
                  <a:cubicBezTo>
                    <a:pt x="62447" y="71765"/>
                    <a:pt x="56170" y="71765"/>
                    <a:pt x="49310" y="71765"/>
                  </a:cubicBezTo>
                  <a:lnTo>
                    <a:pt x="41092" y="71765"/>
                  </a:lnTo>
                  <a:lnTo>
                    <a:pt x="41092" y="41027"/>
                  </a:lnTo>
                  <a:lnTo>
                    <a:pt x="65877" y="4102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0" name="Google Shape;350;p19"/>
            <p:cNvSpPr/>
            <p:nvPr/>
          </p:nvSpPr>
          <p:spPr>
            <a:xfrm>
              <a:off x="5750556" y="1926476"/>
              <a:ext cx="41398" cy="121476"/>
            </a:xfrm>
            <a:custGeom>
              <a:avLst/>
              <a:gdLst/>
              <a:ahLst/>
              <a:cxnLst/>
              <a:rect l="l" t="t" r="r" b="b"/>
              <a:pathLst>
                <a:path w="67041" h="196723" extrusionOk="0">
                  <a:moveTo>
                    <a:pt x="44393" y="86131"/>
                  </a:moveTo>
                  <a:cubicBezTo>
                    <a:pt x="49828" y="77460"/>
                    <a:pt x="52999" y="67235"/>
                    <a:pt x="52999" y="56299"/>
                  </a:cubicBezTo>
                  <a:cubicBezTo>
                    <a:pt x="52999" y="26338"/>
                    <a:pt x="29509" y="1747"/>
                    <a:pt x="0" y="0"/>
                  </a:cubicBezTo>
                  <a:lnTo>
                    <a:pt x="0" y="41351"/>
                  </a:lnTo>
                  <a:cubicBezTo>
                    <a:pt x="6860" y="42904"/>
                    <a:pt x="11972" y="49051"/>
                    <a:pt x="11972" y="56299"/>
                  </a:cubicBezTo>
                  <a:cubicBezTo>
                    <a:pt x="11972" y="63547"/>
                    <a:pt x="6860" y="69759"/>
                    <a:pt x="0" y="71312"/>
                  </a:cubicBezTo>
                  <a:lnTo>
                    <a:pt x="0" y="112792"/>
                  </a:lnTo>
                  <a:lnTo>
                    <a:pt x="4530" y="112792"/>
                  </a:lnTo>
                  <a:cubicBezTo>
                    <a:pt x="16372" y="112792"/>
                    <a:pt x="25949" y="122435"/>
                    <a:pt x="25949" y="134277"/>
                  </a:cubicBezTo>
                  <a:cubicBezTo>
                    <a:pt x="25949" y="146119"/>
                    <a:pt x="16307" y="155696"/>
                    <a:pt x="4530" y="155696"/>
                  </a:cubicBezTo>
                  <a:cubicBezTo>
                    <a:pt x="3300" y="155696"/>
                    <a:pt x="1812" y="155696"/>
                    <a:pt x="0" y="155696"/>
                  </a:cubicBezTo>
                  <a:lnTo>
                    <a:pt x="0" y="196723"/>
                  </a:lnTo>
                  <a:cubicBezTo>
                    <a:pt x="1812" y="196723"/>
                    <a:pt x="3300" y="196723"/>
                    <a:pt x="4530" y="196723"/>
                  </a:cubicBezTo>
                  <a:cubicBezTo>
                    <a:pt x="38957" y="196723"/>
                    <a:pt x="67042" y="168703"/>
                    <a:pt x="67042" y="134212"/>
                  </a:cubicBezTo>
                  <a:cubicBezTo>
                    <a:pt x="67042" y="114928"/>
                    <a:pt x="58240" y="97650"/>
                    <a:pt x="44458" y="86131"/>
                  </a:cubicBezTo>
                  <a:lnTo>
                    <a:pt x="44458" y="8613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1" name="Google Shape;351;p19"/>
            <p:cNvSpPr/>
            <p:nvPr/>
          </p:nvSpPr>
          <p:spPr>
            <a:xfrm>
              <a:off x="5482214" y="2130761"/>
              <a:ext cx="60059" cy="120358"/>
            </a:xfrm>
            <a:custGeom>
              <a:avLst/>
              <a:gdLst/>
              <a:ahLst/>
              <a:cxnLst/>
              <a:rect l="l" t="t" r="r" b="b"/>
              <a:pathLst>
                <a:path w="97261" h="194911" extrusionOk="0">
                  <a:moveTo>
                    <a:pt x="41028" y="97456"/>
                  </a:moveTo>
                  <a:cubicBezTo>
                    <a:pt x="41028" y="124182"/>
                    <a:pt x="59341" y="146637"/>
                    <a:pt x="84060" y="153108"/>
                  </a:cubicBezTo>
                  <a:lnTo>
                    <a:pt x="95450" y="173880"/>
                  </a:lnTo>
                  <a:lnTo>
                    <a:pt x="84060" y="194911"/>
                  </a:lnTo>
                  <a:cubicBezTo>
                    <a:pt x="36562" y="187923"/>
                    <a:pt x="0" y="146895"/>
                    <a:pt x="0" y="97456"/>
                  </a:cubicBezTo>
                  <a:cubicBezTo>
                    <a:pt x="0" y="48016"/>
                    <a:pt x="36562" y="7054"/>
                    <a:pt x="84060" y="0"/>
                  </a:cubicBezTo>
                  <a:lnTo>
                    <a:pt x="97262" y="21484"/>
                  </a:lnTo>
                  <a:lnTo>
                    <a:pt x="84060" y="41804"/>
                  </a:lnTo>
                  <a:cubicBezTo>
                    <a:pt x="59341" y="48210"/>
                    <a:pt x="41028" y="70730"/>
                    <a:pt x="41028" y="97456"/>
                  </a:cubicBezTo>
                  <a:lnTo>
                    <a:pt x="41028" y="9745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p19"/>
            <p:cNvSpPr/>
            <p:nvPr/>
          </p:nvSpPr>
          <p:spPr>
            <a:xfrm>
              <a:off x="5534155" y="2130121"/>
              <a:ext cx="48487" cy="33559"/>
            </a:xfrm>
            <a:custGeom>
              <a:avLst/>
              <a:gdLst/>
              <a:ahLst/>
              <a:cxnLst/>
              <a:rect l="l" t="t" r="r" b="b"/>
              <a:pathLst>
                <a:path w="78521" h="54347" extrusionOk="0">
                  <a:moveTo>
                    <a:pt x="14431" y="41027"/>
                  </a:moveTo>
                  <a:cubicBezTo>
                    <a:pt x="9448" y="41027"/>
                    <a:pt x="4595" y="41674"/>
                    <a:pt x="0" y="42839"/>
                  </a:cubicBezTo>
                  <a:lnTo>
                    <a:pt x="0" y="1035"/>
                  </a:lnTo>
                  <a:cubicBezTo>
                    <a:pt x="4725" y="324"/>
                    <a:pt x="9513" y="0"/>
                    <a:pt x="14431" y="0"/>
                  </a:cubicBezTo>
                  <a:cubicBezTo>
                    <a:pt x="34168" y="0"/>
                    <a:pt x="53194" y="5824"/>
                    <a:pt x="69501" y="16825"/>
                  </a:cubicBezTo>
                  <a:cubicBezTo>
                    <a:pt x="78884" y="23167"/>
                    <a:pt x="81343" y="35915"/>
                    <a:pt x="75001" y="45298"/>
                  </a:cubicBezTo>
                  <a:cubicBezTo>
                    <a:pt x="68660" y="54681"/>
                    <a:pt x="55911" y="57205"/>
                    <a:pt x="46528" y="50799"/>
                  </a:cubicBezTo>
                  <a:cubicBezTo>
                    <a:pt x="37016" y="44392"/>
                    <a:pt x="25949" y="40962"/>
                    <a:pt x="14431" y="40962"/>
                  </a:cubicBezTo>
                  <a:lnTo>
                    <a:pt x="14431" y="4096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3" name="Google Shape;353;p19"/>
            <p:cNvSpPr/>
            <p:nvPr/>
          </p:nvSpPr>
          <p:spPr>
            <a:xfrm>
              <a:off x="5534155" y="2212877"/>
              <a:ext cx="51921" cy="38935"/>
            </a:xfrm>
            <a:custGeom>
              <a:avLst/>
              <a:gdLst/>
              <a:ahLst/>
              <a:cxnLst/>
              <a:rect l="l" t="t" r="r" b="b"/>
              <a:pathLst>
                <a:path w="84083" h="63052" extrusionOk="0">
                  <a:moveTo>
                    <a:pt x="79272" y="33673"/>
                  </a:moveTo>
                  <a:cubicBezTo>
                    <a:pt x="76684" y="36779"/>
                    <a:pt x="73836" y="39691"/>
                    <a:pt x="70860" y="42344"/>
                  </a:cubicBezTo>
                  <a:cubicBezTo>
                    <a:pt x="55653" y="55869"/>
                    <a:pt x="36174" y="63052"/>
                    <a:pt x="14431" y="63052"/>
                  </a:cubicBezTo>
                  <a:cubicBezTo>
                    <a:pt x="9513" y="63052"/>
                    <a:pt x="4725" y="62729"/>
                    <a:pt x="0" y="62017"/>
                  </a:cubicBezTo>
                  <a:lnTo>
                    <a:pt x="0" y="20213"/>
                  </a:lnTo>
                  <a:cubicBezTo>
                    <a:pt x="4595" y="21378"/>
                    <a:pt x="9448" y="22025"/>
                    <a:pt x="14431" y="22025"/>
                  </a:cubicBezTo>
                  <a:cubicBezTo>
                    <a:pt x="26079" y="22025"/>
                    <a:pt x="35915" y="18595"/>
                    <a:pt x="43552" y="11736"/>
                  </a:cubicBezTo>
                  <a:cubicBezTo>
                    <a:pt x="45040" y="10442"/>
                    <a:pt x="46463" y="8953"/>
                    <a:pt x="47822" y="7335"/>
                  </a:cubicBezTo>
                  <a:cubicBezTo>
                    <a:pt x="55134" y="-1336"/>
                    <a:pt x="68012" y="-2501"/>
                    <a:pt x="76749" y="4812"/>
                  </a:cubicBezTo>
                  <a:cubicBezTo>
                    <a:pt x="85420" y="12124"/>
                    <a:pt x="86584" y="25066"/>
                    <a:pt x="79272" y="33738"/>
                  </a:cubicBezTo>
                  <a:lnTo>
                    <a:pt x="79272" y="3373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4" name="Google Shape;354;p19"/>
            <p:cNvSpPr/>
            <p:nvPr/>
          </p:nvSpPr>
          <p:spPr>
            <a:xfrm>
              <a:off x="5534195" y="1926397"/>
              <a:ext cx="50696" cy="121618"/>
            </a:xfrm>
            <a:custGeom>
              <a:avLst/>
              <a:gdLst/>
              <a:ahLst/>
              <a:cxnLst/>
              <a:rect l="l" t="t" r="r" b="b"/>
              <a:pathLst>
                <a:path w="82099" h="196953" extrusionOk="0">
                  <a:moveTo>
                    <a:pt x="80696" y="169221"/>
                  </a:moveTo>
                  <a:lnTo>
                    <a:pt x="22714" y="15466"/>
                  </a:lnTo>
                  <a:cubicBezTo>
                    <a:pt x="22714" y="15466"/>
                    <a:pt x="22584" y="15078"/>
                    <a:pt x="22520" y="14884"/>
                  </a:cubicBezTo>
                  <a:cubicBezTo>
                    <a:pt x="18767" y="5824"/>
                    <a:pt x="10031" y="0"/>
                    <a:pt x="259" y="0"/>
                  </a:cubicBezTo>
                  <a:lnTo>
                    <a:pt x="0" y="0"/>
                  </a:lnTo>
                  <a:lnTo>
                    <a:pt x="0" y="72477"/>
                  </a:lnTo>
                  <a:lnTo>
                    <a:pt x="194" y="71959"/>
                  </a:lnTo>
                  <a:lnTo>
                    <a:pt x="17408" y="117646"/>
                  </a:lnTo>
                  <a:lnTo>
                    <a:pt x="0" y="117646"/>
                  </a:lnTo>
                  <a:lnTo>
                    <a:pt x="0" y="158673"/>
                  </a:lnTo>
                  <a:lnTo>
                    <a:pt x="32939" y="158673"/>
                  </a:lnTo>
                  <a:lnTo>
                    <a:pt x="42386" y="183652"/>
                  </a:lnTo>
                  <a:cubicBezTo>
                    <a:pt x="46399" y="194264"/>
                    <a:pt x="58240" y="199635"/>
                    <a:pt x="68853" y="195623"/>
                  </a:cubicBezTo>
                  <a:cubicBezTo>
                    <a:pt x="79466" y="191611"/>
                    <a:pt x="84773" y="179769"/>
                    <a:pt x="80761" y="169156"/>
                  </a:cubicBezTo>
                  <a:lnTo>
                    <a:pt x="80761" y="169156"/>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5" name="Google Shape;355;p19"/>
            <p:cNvSpPr/>
            <p:nvPr/>
          </p:nvSpPr>
          <p:spPr>
            <a:xfrm>
              <a:off x="5750556" y="2131921"/>
              <a:ext cx="44115" cy="117840"/>
            </a:xfrm>
            <a:custGeom>
              <a:avLst/>
              <a:gdLst/>
              <a:ahLst/>
              <a:cxnLst/>
              <a:rect l="l" t="t" r="r" b="b"/>
              <a:pathLst>
                <a:path w="71441" h="190834" extrusionOk="0">
                  <a:moveTo>
                    <a:pt x="0" y="0"/>
                  </a:moveTo>
                  <a:lnTo>
                    <a:pt x="0" y="41610"/>
                  </a:lnTo>
                  <a:cubicBezTo>
                    <a:pt x="28021" y="48534"/>
                    <a:pt x="30350" y="83931"/>
                    <a:pt x="30350" y="95579"/>
                  </a:cubicBezTo>
                  <a:cubicBezTo>
                    <a:pt x="30350" y="119264"/>
                    <a:pt x="20903" y="143272"/>
                    <a:pt x="0" y="149096"/>
                  </a:cubicBezTo>
                  <a:lnTo>
                    <a:pt x="0" y="190835"/>
                  </a:lnTo>
                  <a:cubicBezTo>
                    <a:pt x="41869" y="185528"/>
                    <a:pt x="71442" y="146896"/>
                    <a:pt x="71442" y="95644"/>
                  </a:cubicBezTo>
                  <a:cubicBezTo>
                    <a:pt x="71442" y="44392"/>
                    <a:pt x="43163" y="5112"/>
                    <a:pt x="0" y="65"/>
                  </a:cubicBezTo>
                  <a:lnTo>
                    <a:pt x="0" y="65"/>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6" name="Google Shape;356;p19"/>
            <p:cNvSpPr/>
            <p:nvPr/>
          </p:nvSpPr>
          <p:spPr>
            <a:xfrm>
              <a:off x="5750556" y="1926476"/>
              <a:ext cx="41398" cy="121476"/>
            </a:xfrm>
            <a:custGeom>
              <a:avLst/>
              <a:gdLst/>
              <a:ahLst/>
              <a:cxnLst/>
              <a:rect l="l" t="t" r="r" b="b"/>
              <a:pathLst>
                <a:path w="67041" h="196723" extrusionOk="0">
                  <a:moveTo>
                    <a:pt x="44393" y="86131"/>
                  </a:moveTo>
                  <a:cubicBezTo>
                    <a:pt x="49828" y="77460"/>
                    <a:pt x="52999" y="67235"/>
                    <a:pt x="52999" y="56299"/>
                  </a:cubicBezTo>
                  <a:cubicBezTo>
                    <a:pt x="52999" y="26338"/>
                    <a:pt x="29509" y="1747"/>
                    <a:pt x="0" y="0"/>
                  </a:cubicBezTo>
                  <a:lnTo>
                    <a:pt x="0" y="41351"/>
                  </a:lnTo>
                  <a:cubicBezTo>
                    <a:pt x="6860" y="42904"/>
                    <a:pt x="11972" y="49051"/>
                    <a:pt x="11972" y="56299"/>
                  </a:cubicBezTo>
                  <a:cubicBezTo>
                    <a:pt x="11972" y="63547"/>
                    <a:pt x="6860" y="69759"/>
                    <a:pt x="0" y="71312"/>
                  </a:cubicBezTo>
                  <a:lnTo>
                    <a:pt x="0" y="112792"/>
                  </a:lnTo>
                  <a:lnTo>
                    <a:pt x="4530" y="112792"/>
                  </a:lnTo>
                  <a:cubicBezTo>
                    <a:pt x="16372" y="112792"/>
                    <a:pt x="25949" y="122435"/>
                    <a:pt x="25949" y="134277"/>
                  </a:cubicBezTo>
                  <a:cubicBezTo>
                    <a:pt x="25949" y="146119"/>
                    <a:pt x="16307" y="155696"/>
                    <a:pt x="4530" y="155696"/>
                  </a:cubicBezTo>
                  <a:cubicBezTo>
                    <a:pt x="3300" y="155696"/>
                    <a:pt x="1812" y="155696"/>
                    <a:pt x="0" y="155696"/>
                  </a:cubicBezTo>
                  <a:lnTo>
                    <a:pt x="0" y="196723"/>
                  </a:lnTo>
                  <a:cubicBezTo>
                    <a:pt x="1812" y="196723"/>
                    <a:pt x="3300" y="196723"/>
                    <a:pt x="4530" y="196723"/>
                  </a:cubicBezTo>
                  <a:cubicBezTo>
                    <a:pt x="38957" y="196723"/>
                    <a:pt x="67042" y="168703"/>
                    <a:pt x="67042" y="134212"/>
                  </a:cubicBezTo>
                  <a:cubicBezTo>
                    <a:pt x="67042" y="114928"/>
                    <a:pt x="58240" y="97650"/>
                    <a:pt x="44458" y="86131"/>
                  </a:cubicBezTo>
                  <a:lnTo>
                    <a:pt x="44458" y="86131"/>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7" name="Google Shape;357;p19"/>
            <p:cNvSpPr/>
            <p:nvPr/>
          </p:nvSpPr>
          <p:spPr>
            <a:xfrm>
              <a:off x="5534155" y="2130121"/>
              <a:ext cx="48487" cy="33559"/>
            </a:xfrm>
            <a:custGeom>
              <a:avLst/>
              <a:gdLst/>
              <a:ahLst/>
              <a:cxnLst/>
              <a:rect l="l" t="t" r="r" b="b"/>
              <a:pathLst>
                <a:path w="78521" h="54347" extrusionOk="0">
                  <a:moveTo>
                    <a:pt x="14431" y="41027"/>
                  </a:moveTo>
                  <a:cubicBezTo>
                    <a:pt x="9448" y="41027"/>
                    <a:pt x="4595" y="41674"/>
                    <a:pt x="0" y="42839"/>
                  </a:cubicBezTo>
                  <a:lnTo>
                    <a:pt x="0" y="1035"/>
                  </a:lnTo>
                  <a:cubicBezTo>
                    <a:pt x="4725" y="324"/>
                    <a:pt x="9513" y="0"/>
                    <a:pt x="14431" y="0"/>
                  </a:cubicBezTo>
                  <a:cubicBezTo>
                    <a:pt x="34168" y="0"/>
                    <a:pt x="53194" y="5824"/>
                    <a:pt x="69501" y="16825"/>
                  </a:cubicBezTo>
                  <a:cubicBezTo>
                    <a:pt x="78884" y="23167"/>
                    <a:pt x="81343" y="35915"/>
                    <a:pt x="75001" y="45298"/>
                  </a:cubicBezTo>
                  <a:cubicBezTo>
                    <a:pt x="68660" y="54681"/>
                    <a:pt x="55911" y="57205"/>
                    <a:pt x="46528" y="50799"/>
                  </a:cubicBezTo>
                  <a:cubicBezTo>
                    <a:pt x="37016" y="44392"/>
                    <a:pt x="25949" y="40962"/>
                    <a:pt x="14431" y="40962"/>
                  </a:cubicBezTo>
                  <a:lnTo>
                    <a:pt x="14431" y="40962"/>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8" name="Google Shape;358;p19"/>
            <p:cNvSpPr/>
            <p:nvPr/>
          </p:nvSpPr>
          <p:spPr>
            <a:xfrm>
              <a:off x="5534155" y="2212877"/>
              <a:ext cx="51921" cy="38935"/>
            </a:xfrm>
            <a:custGeom>
              <a:avLst/>
              <a:gdLst/>
              <a:ahLst/>
              <a:cxnLst/>
              <a:rect l="l" t="t" r="r" b="b"/>
              <a:pathLst>
                <a:path w="84083" h="63052" extrusionOk="0">
                  <a:moveTo>
                    <a:pt x="79272" y="33673"/>
                  </a:moveTo>
                  <a:cubicBezTo>
                    <a:pt x="76684" y="36779"/>
                    <a:pt x="73836" y="39691"/>
                    <a:pt x="70860" y="42344"/>
                  </a:cubicBezTo>
                  <a:cubicBezTo>
                    <a:pt x="55653" y="55869"/>
                    <a:pt x="36174" y="63052"/>
                    <a:pt x="14431" y="63052"/>
                  </a:cubicBezTo>
                  <a:cubicBezTo>
                    <a:pt x="9513" y="63052"/>
                    <a:pt x="4725" y="62729"/>
                    <a:pt x="0" y="62017"/>
                  </a:cubicBezTo>
                  <a:lnTo>
                    <a:pt x="0" y="20213"/>
                  </a:lnTo>
                  <a:cubicBezTo>
                    <a:pt x="4595" y="21378"/>
                    <a:pt x="9448" y="22025"/>
                    <a:pt x="14431" y="22025"/>
                  </a:cubicBezTo>
                  <a:cubicBezTo>
                    <a:pt x="26079" y="22025"/>
                    <a:pt x="35915" y="18595"/>
                    <a:pt x="43552" y="11736"/>
                  </a:cubicBezTo>
                  <a:cubicBezTo>
                    <a:pt x="45040" y="10442"/>
                    <a:pt x="46463" y="8953"/>
                    <a:pt x="47822" y="7335"/>
                  </a:cubicBezTo>
                  <a:cubicBezTo>
                    <a:pt x="55134" y="-1336"/>
                    <a:pt x="68012" y="-2501"/>
                    <a:pt x="76749" y="4812"/>
                  </a:cubicBezTo>
                  <a:cubicBezTo>
                    <a:pt x="85420" y="12124"/>
                    <a:pt x="86584" y="25066"/>
                    <a:pt x="79272" y="33738"/>
                  </a:cubicBezTo>
                  <a:lnTo>
                    <a:pt x="79272" y="33738"/>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a:off x="446918" y="278275"/>
            <a:ext cx="8238900" cy="561600"/>
          </a:xfrm>
          <a:prstGeom prst="rect">
            <a:avLst/>
          </a:prstGeom>
          <a:noFill/>
          <a:ln>
            <a:noFill/>
          </a:ln>
        </p:spPr>
        <p:txBody>
          <a:bodyPr spcFirstLastPara="1" wrap="square" lIns="91450" tIns="91450" rIns="91450" bIns="91450" anchor="t" anchorCtr="0">
            <a:noAutofit/>
          </a:bodyPr>
          <a:lstStyle/>
          <a:p>
            <a:pPr marL="0" lvl="0" indent="0" algn="ctr" rtl="0">
              <a:lnSpc>
                <a:spcPct val="100000"/>
              </a:lnSpc>
              <a:spcBef>
                <a:spcPts val="0"/>
              </a:spcBef>
              <a:spcAft>
                <a:spcPts val="0"/>
              </a:spcAft>
              <a:buSzPts val="2400"/>
              <a:buNone/>
            </a:pPr>
            <a:r>
              <a:rPr lang="en" sz="1200"/>
              <a:t>Antennani o'lchash texnikasi</a:t>
            </a:r>
            <a:endParaRPr/>
          </a:p>
        </p:txBody>
      </p:sp>
      <p:sp>
        <p:nvSpPr>
          <p:cNvPr id="364" name="Google Shape;364;p20"/>
          <p:cNvSpPr/>
          <p:nvPr/>
        </p:nvSpPr>
        <p:spPr>
          <a:xfrm>
            <a:off x="688026" y="2327875"/>
            <a:ext cx="2573996" cy="43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rgbClr val="000000"/>
                </a:solidFill>
                <a:latin typeface="Montserrat SemiBold"/>
                <a:ea typeface="Montserrat SemiBold"/>
                <a:cs typeface="Montserrat SemiBold"/>
                <a:sym typeface="Montserrat SemiBold"/>
              </a:rPr>
              <a:t>1</a:t>
            </a:r>
            <a:endParaRPr sz="1600" b="0" i="0" u="none" strike="noStrike" cap="none">
              <a:solidFill>
                <a:srgbClr val="000000"/>
              </a:solidFill>
              <a:latin typeface="Montserrat SemiBold"/>
              <a:ea typeface="Montserrat SemiBold"/>
              <a:cs typeface="Montserrat SemiBold"/>
              <a:sym typeface="Montserrat SemiBold"/>
            </a:endParaRPr>
          </a:p>
        </p:txBody>
      </p:sp>
      <p:sp>
        <p:nvSpPr>
          <p:cNvPr id="365" name="Google Shape;365;p20"/>
          <p:cNvSpPr/>
          <p:nvPr/>
        </p:nvSpPr>
        <p:spPr>
          <a:xfrm>
            <a:off x="3262021" y="2767004"/>
            <a:ext cx="2642413" cy="43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rgbClr val="000000"/>
                </a:solidFill>
                <a:latin typeface="Montserrat SemiBold"/>
                <a:ea typeface="Montserrat SemiBold"/>
                <a:cs typeface="Montserrat SemiBold"/>
                <a:sym typeface="Montserrat SemiBold"/>
              </a:rPr>
              <a:t>2</a:t>
            </a:r>
            <a:endParaRPr sz="1600" b="0" i="0" u="none" strike="noStrike" cap="none">
              <a:solidFill>
                <a:srgbClr val="000000"/>
              </a:solidFill>
              <a:latin typeface="Montserrat SemiBold"/>
              <a:ea typeface="Montserrat SemiBold"/>
              <a:cs typeface="Montserrat SemiBold"/>
              <a:sym typeface="Montserrat SemiBold"/>
            </a:endParaRPr>
          </a:p>
        </p:txBody>
      </p:sp>
      <p:sp>
        <p:nvSpPr>
          <p:cNvPr id="366" name="Google Shape;366;p20"/>
          <p:cNvSpPr/>
          <p:nvPr/>
        </p:nvSpPr>
        <p:spPr>
          <a:xfrm>
            <a:off x="5904434" y="2352000"/>
            <a:ext cx="2551543" cy="43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200" b="0" i="0" u="none" strike="noStrike" cap="none">
                <a:solidFill>
                  <a:srgbClr val="000000"/>
                </a:solidFill>
                <a:latin typeface="Montserrat SemiBold"/>
                <a:ea typeface="Montserrat SemiBold"/>
                <a:cs typeface="Montserrat SemiBold"/>
                <a:sym typeface="Montserrat SemiBold"/>
              </a:rPr>
              <a:t>3</a:t>
            </a:r>
            <a:endParaRPr sz="1600" b="0" i="0" u="none" strike="noStrike" cap="none">
              <a:solidFill>
                <a:srgbClr val="000000"/>
              </a:solidFill>
              <a:latin typeface="Montserrat SemiBold"/>
              <a:ea typeface="Montserrat SemiBold"/>
              <a:cs typeface="Montserrat SemiBold"/>
              <a:sym typeface="Montserrat SemiBold"/>
            </a:endParaRPr>
          </a:p>
        </p:txBody>
      </p:sp>
      <p:sp>
        <p:nvSpPr>
          <p:cNvPr id="367" name="Google Shape;367;p20"/>
          <p:cNvSpPr/>
          <p:nvPr/>
        </p:nvSpPr>
        <p:spPr>
          <a:xfrm>
            <a:off x="1631381" y="1250715"/>
            <a:ext cx="694800" cy="694800"/>
          </a:xfrm>
          <a:prstGeom prst="ellipse">
            <a:avLst/>
          </a:prstGeom>
          <a:solidFill>
            <a:schemeClr val="dk2"/>
          </a:solidFill>
          <a:ln w="190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8" name="Google Shape;368;p20"/>
          <p:cNvSpPr/>
          <p:nvPr/>
        </p:nvSpPr>
        <p:spPr>
          <a:xfrm>
            <a:off x="4218968" y="3775108"/>
            <a:ext cx="694800" cy="6948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9" name="Google Shape;369;p20"/>
          <p:cNvSpPr/>
          <p:nvPr/>
        </p:nvSpPr>
        <p:spPr>
          <a:xfrm>
            <a:off x="6837579" y="1250715"/>
            <a:ext cx="694800" cy="694800"/>
          </a:xfrm>
          <a:prstGeom prst="ellipse">
            <a:avLst/>
          </a:prstGeom>
          <a:solidFill>
            <a:schemeClr val="dk2"/>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370" name="Google Shape;370;p20"/>
          <p:cNvGrpSpPr/>
          <p:nvPr/>
        </p:nvGrpSpPr>
        <p:grpSpPr>
          <a:xfrm>
            <a:off x="7068188" y="1399843"/>
            <a:ext cx="224033" cy="320027"/>
            <a:chOff x="6205469" y="3304210"/>
            <a:chExt cx="298234" cy="432644"/>
          </a:xfrm>
        </p:grpSpPr>
        <p:sp>
          <p:nvSpPr>
            <p:cNvPr id="371" name="Google Shape;371;p20"/>
            <p:cNvSpPr/>
            <p:nvPr/>
          </p:nvSpPr>
          <p:spPr>
            <a:xfrm>
              <a:off x="6243895" y="3304210"/>
              <a:ext cx="146611" cy="213703"/>
            </a:xfrm>
            <a:custGeom>
              <a:avLst/>
              <a:gdLst/>
              <a:ahLst/>
              <a:cxnLst/>
              <a:rect l="l" t="t" r="r" b="b"/>
              <a:pathLst>
                <a:path w="237427" h="346077" extrusionOk="0">
                  <a:moveTo>
                    <a:pt x="179187" y="0"/>
                  </a:moveTo>
                  <a:lnTo>
                    <a:pt x="237427" y="173880"/>
                  </a:lnTo>
                  <a:lnTo>
                    <a:pt x="179187" y="346078"/>
                  </a:lnTo>
                  <a:lnTo>
                    <a:pt x="20514" y="346078"/>
                  </a:lnTo>
                  <a:cubicBezTo>
                    <a:pt x="9189" y="346078"/>
                    <a:pt x="0" y="336889"/>
                    <a:pt x="0" y="325564"/>
                  </a:cubicBezTo>
                  <a:lnTo>
                    <a:pt x="0" y="68400"/>
                  </a:lnTo>
                  <a:cubicBezTo>
                    <a:pt x="0" y="30673"/>
                    <a:pt x="30674" y="0"/>
                    <a:pt x="68401" y="0"/>
                  </a:cubicBezTo>
                  <a:lnTo>
                    <a:pt x="179187"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2" name="Google Shape;372;p20"/>
            <p:cNvSpPr/>
            <p:nvPr/>
          </p:nvSpPr>
          <p:spPr>
            <a:xfrm>
              <a:off x="6354614" y="3304210"/>
              <a:ext cx="110647" cy="213703"/>
            </a:xfrm>
            <a:custGeom>
              <a:avLst/>
              <a:gdLst/>
              <a:ahLst/>
              <a:cxnLst/>
              <a:rect l="l" t="t" r="r" b="b"/>
              <a:pathLst>
                <a:path w="179186" h="346077" extrusionOk="0">
                  <a:moveTo>
                    <a:pt x="179186" y="68400"/>
                  </a:moveTo>
                  <a:lnTo>
                    <a:pt x="179186" y="325564"/>
                  </a:lnTo>
                  <a:cubicBezTo>
                    <a:pt x="179186" y="336889"/>
                    <a:pt x="169998" y="346078"/>
                    <a:pt x="158673" y="346078"/>
                  </a:cubicBezTo>
                  <a:lnTo>
                    <a:pt x="0" y="346078"/>
                  </a:lnTo>
                  <a:lnTo>
                    <a:pt x="0" y="0"/>
                  </a:lnTo>
                  <a:lnTo>
                    <a:pt x="110786" y="0"/>
                  </a:lnTo>
                  <a:cubicBezTo>
                    <a:pt x="148513" y="0"/>
                    <a:pt x="179186" y="30673"/>
                    <a:pt x="179186" y="68400"/>
                  </a:cubicBezTo>
                  <a:lnTo>
                    <a:pt x="179186" y="6840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p20"/>
            <p:cNvSpPr/>
            <p:nvPr/>
          </p:nvSpPr>
          <p:spPr>
            <a:xfrm>
              <a:off x="6354652" y="3304273"/>
              <a:ext cx="110647" cy="213703"/>
            </a:xfrm>
            <a:custGeom>
              <a:avLst/>
              <a:gdLst/>
              <a:ahLst/>
              <a:cxnLst/>
              <a:rect l="l" t="t" r="r" b="b"/>
              <a:pathLst>
                <a:path w="179186" h="346077" extrusionOk="0">
                  <a:moveTo>
                    <a:pt x="179186" y="68400"/>
                  </a:moveTo>
                  <a:lnTo>
                    <a:pt x="179186" y="325564"/>
                  </a:lnTo>
                  <a:cubicBezTo>
                    <a:pt x="179186" y="336889"/>
                    <a:pt x="169998" y="346078"/>
                    <a:pt x="158673" y="346078"/>
                  </a:cubicBezTo>
                  <a:lnTo>
                    <a:pt x="0" y="346078"/>
                  </a:lnTo>
                  <a:lnTo>
                    <a:pt x="0" y="0"/>
                  </a:lnTo>
                  <a:lnTo>
                    <a:pt x="110786" y="0"/>
                  </a:lnTo>
                  <a:cubicBezTo>
                    <a:pt x="148513" y="0"/>
                    <a:pt x="179186" y="30673"/>
                    <a:pt x="179186" y="68400"/>
                  </a:cubicBezTo>
                  <a:lnTo>
                    <a:pt x="179186" y="68400"/>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4" name="Google Shape;374;p20"/>
            <p:cNvSpPr/>
            <p:nvPr/>
          </p:nvSpPr>
          <p:spPr>
            <a:xfrm>
              <a:off x="6289958" y="3636408"/>
              <a:ext cx="74764" cy="25334"/>
            </a:xfrm>
            <a:custGeom>
              <a:avLst/>
              <a:gdLst/>
              <a:ahLst/>
              <a:cxnLst/>
              <a:rect l="l" t="t" r="r" b="b"/>
              <a:pathLst>
                <a:path w="121076" h="41027" extrusionOk="0">
                  <a:moveTo>
                    <a:pt x="104639" y="0"/>
                  </a:moveTo>
                  <a:lnTo>
                    <a:pt x="121076" y="19155"/>
                  </a:lnTo>
                  <a:lnTo>
                    <a:pt x="104639" y="41027"/>
                  </a:lnTo>
                  <a:lnTo>
                    <a:pt x="20514" y="41027"/>
                  </a:lnTo>
                  <a:cubicBezTo>
                    <a:pt x="9189" y="41027"/>
                    <a:pt x="0" y="31838"/>
                    <a:pt x="0" y="20514"/>
                  </a:cubicBezTo>
                  <a:cubicBezTo>
                    <a:pt x="0" y="9189"/>
                    <a:pt x="9189" y="0"/>
                    <a:pt x="20514" y="0"/>
                  </a:cubicBezTo>
                  <a:lnTo>
                    <a:pt x="104639"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5" name="Google Shape;375;p20"/>
            <p:cNvSpPr/>
            <p:nvPr/>
          </p:nvSpPr>
          <p:spPr>
            <a:xfrm>
              <a:off x="6354614" y="3636408"/>
              <a:ext cx="64615" cy="25334"/>
            </a:xfrm>
            <a:custGeom>
              <a:avLst/>
              <a:gdLst/>
              <a:ahLst/>
              <a:cxnLst/>
              <a:rect l="l" t="t" r="r" b="b"/>
              <a:pathLst>
                <a:path w="104639" h="41027" extrusionOk="0">
                  <a:moveTo>
                    <a:pt x="104639" y="20514"/>
                  </a:moveTo>
                  <a:cubicBezTo>
                    <a:pt x="104639" y="31838"/>
                    <a:pt x="95450" y="41027"/>
                    <a:pt x="84125" y="41027"/>
                  </a:cubicBezTo>
                  <a:lnTo>
                    <a:pt x="0" y="41027"/>
                  </a:lnTo>
                  <a:lnTo>
                    <a:pt x="0" y="0"/>
                  </a:lnTo>
                  <a:lnTo>
                    <a:pt x="84125" y="0"/>
                  </a:lnTo>
                  <a:cubicBezTo>
                    <a:pt x="95450" y="0"/>
                    <a:pt x="104639" y="9189"/>
                    <a:pt x="104639" y="20514"/>
                  </a:cubicBezTo>
                  <a:lnTo>
                    <a:pt x="104639" y="2051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6" name="Google Shape;376;p20"/>
            <p:cNvSpPr/>
            <p:nvPr/>
          </p:nvSpPr>
          <p:spPr>
            <a:xfrm>
              <a:off x="6236858" y="3556957"/>
              <a:ext cx="76002" cy="179897"/>
            </a:xfrm>
            <a:custGeom>
              <a:avLst/>
              <a:gdLst/>
              <a:ahLst/>
              <a:cxnLst/>
              <a:rect l="l" t="t" r="r" b="b"/>
              <a:pathLst>
                <a:path w="123080" h="291331" extrusionOk="0">
                  <a:moveTo>
                    <a:pt x="102568" y="0"/>
                  </a:moveTo>
                  <a:lnTo>
                    <a:pt x="20513" y="0"/>
                  </a:lnTo>
                  <a:cubicBezTo>
                    <a:pt x="9189" y="0"/>
                    <a:pt x="0" y="9189"/>
                    <a:pt x="0" y="20514"/>
                  </a:cubicBezTo>
                  <a:lnTo>
                    <a:pt x="0" y="257164"/>
                  </a:lnTo>
                  <a:cubicBezTo>
                    <a:pt x="0" y="275995"/>
                    <a:pt x="15337" y="291332"/>
                    <a:pt x="34167" y="291332"/>
                  </a:cubicBezTo>
                  <a:lnTo>
                    <a:pt x="88914" y="291332"/>
                  </a:lnTo>
                  <a:cubicBezTo>
                    <a:pt x="107744" y="291332"/>
                    <a:pt x="123081" y="275995"/>
                    <a:pt x="123081" y="257164"/>
                  </a:cubicBezTo>
                  <a:lnTo>
                    <a:pt x="123081" y="20514"/>
                  </a:lnTo>
                  <a:cubicBezTo>
                    <a:pt x="123081" y="9189"/>
                    <a:pt x="113892" y="0"/>
                    <a:pt x="102568" y="0"/>
                  </a:cubicBezTo>
                  <a:lnTo>
                    <a:pt x="10256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7" name="Google Shape;377;p20"/>
            <p:cNvSpPr/>
            <p:nvPr/>
          </p:nvSpPr>
          <p:spPr>
            <a:xfrm>
              <a:off x="6396319" y="3556957"/>
              <a:ext cx="76003" cy="179897"/>
            </a:xfrm>
            <a:custGeom>
              <a:avLst/>
              <a:gdLst/>
              <a:ahLst/>
              <a:cxnLst/>
              <a:rect l="l" t="t" r="r" b="b"/>
              <a:pathLst>
                <a:path w="123081" h="291331" extrusionOk="0">
                  <a:moveTo>
                    <a:pt x="102569" y="0"/>
                  </a:moveTo>
                  <a:lnTo>
                    <a:pt x="20514" y="0"/>
                  </a:lnTo>
                  <a:cubicBezTo>
                    <a:pt x="9189" y="0"/>
                    <a:pt x="0" y="9189"/>
                    <a:pt x="0" y="20514"/>
                  </a:cubicBezTo>
                  <a:lnTo>
                    <a:pt x="0" y="257164"/>
                  </a:lnTo>
                  <a:cubicBezTo>
                    <a:pt x="0" y="275995"/>
                    <a:pt x="15337" y="291332"/>
                    <a:pt x="34168" y="291332"/>
                  </a:cubicBezTo>
                  <a:lnTo>
                    <a:pt x="88915" y="291332"/>
                  </a:lnTo>
                  <a:cubicBezTo>
                    <a:pt x="107745" y="291332"/>
                    <a:pt x="123082" y="275995"/>
                    <a:pt x="123082" y="257164"/>
                  </a:cubicBezTo>
                  <a:lnTo>
                    <a:pt x="123082" y="20514"/>
                  </a:lnTo>
                  <a:cubicBezTo>
                    <a:pt x="123082" y="9189"/>
                    <a:pt x="113893" y="0"/>
                    <a:pt x="102569" y="0"/>
                  </a:cubicBezTo>
                  <a:lnTo>
                    <a:pt x="102569"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8" name="Google Shape;378;p20"/>
            <p:cNvSpPr/>
            <p:nvPr/>
          </p:nvSpPr>
          <p:spPr>
            <a:xfrm>
              <a:off x="6205469" y="3492701"/>
              <a:ext cx="166790" cy="89549"/>
            </a:xfrm>
            <a:custGeom>
              <a:avLst/>
              <a:gdLst/>
              <a:ahLst/>
              <a:cxnLst/>
              <a:rect l="l" t="t" r="r" b="b"/>
              <a:pathLst>
                <a:path w="270106" h="145019" extrusionOk="0">
                  <a:moveTo>
                    <a:pt x="241375" y="0"/>
                  </a:moveTo>
                  <a:lnTo>
                    <a:pt x="270106" y="76619"/>
                  </a:lnTo>
                  <a:lnTo>
                    <a:pt x="241375" y="145019"/>
                  </a:lnTo>
                  <a:lnTo>
                    <a:pt x="34168" y="145019"/>
                  </a:lnTo>
                  <a:cubicBezTo>
                    <a:pt x="15272" y="145019"/>
                    <a:pt x="0" y="129682"/>
                    <a:pt x="0" y="110851"/>
                  </a:cubicBezTo>
                  <a:lnTo>
                    <a:pt x="0" y="34233"/>
                  </a:lnTo>
                  <a:cubicBezTo>
                    <a:pt x="0" y="15337"/>
                    <a:pt x="15337" y="65"/>
                    <a:pt x="34168" y="65"/>
                  </a:cubicBezTo>
                  <a:lnTo>
                    <a:pt x="241375" y="6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9" name="Google Shape;379;p20"/>
            <p:cNvSpPr/>
            <p:nvPr/>
          </p:nvSpPr>
          <p:spPr>
            <a:xfrm>
              <a:off x="6354655" y="3492661"/>
              <a:ext cx="149048" cy="89549"/>
            </a:xfrm>
            <a:custGeom>
              <a:avLst/>
              <a:gdLst/>
              <a:ahLst/>
              <a:cxnLst/>
              <a:rect l="l" t="t" r="r" b="b"/>
              <a:pathLst>
                <a:path w="241373" h="145018" extrusionOk="0">
                  <a:moveTo>
                    <a:pt x="241374" y="34232"/>
                  </a:moveTo>
                  <a:lnTo>
                    <a:pt x="241374" y="110851"/>
                  </a:lnTo>
                  <a:cubicBezTo>
                    <a:pt x="241374" y="129747"/>
                    <a:pt x="226037" y="145019"/>
                    <a:pt x="207207" y="145019"/>
                  </a:cubicBezTo>
                  <a:lnTo>
                    <a:pt x="0" y="145019"/>
                  </a:lnTo>
                  <a:lnTo>
                    <a:pt x="0" y="0"/>
                  </a:lnTo>
                  <a:lnTo>
                    <a:pt x="207207" y="0"/>
                  </a:lnTo>
                  <a:cubicBezTo>
                    <a:pt x="226102" y="0"/>
                    <a:pt x="241374" y="15337"/>
                    <a:pt x="241374" y="34168"/>
                  </a:cubicBezTo>
                  <a:lnTo>
                    <a:pt x="241374" y="341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80" name="Google Shape;380;p20"/>
          <p:cNvGrpSpPr/>
          <p:nvPr/>
        </p:nvGrpSpPr>
        <p:grpSpPr>
          <a:xfrm>
            <a:off x="4406356" y="4011922"/>
            <a:ext cx="320024" cy="202686"/>
            <a:chOff x="5425995" y="3382582"/>
            <a:chExt cx="432581" cy="275914"/>
          </a:xfrm>
        </p:grpSpPr>
        <p:sp>
          <p:nvSpPr>
            <p:cNvPr id="381" name="Google Shape;381;p20"/>
            <p:cNvSpPr/>
            <p:nvPr/>
          </p:nvSpPr>
          <p:spPr>
            <a:xfrm>
              <a:off x="5425995" y="3382622"/>
              <a:ext cx="233123" cy="275800"/>
            </a:xfrm>
            <a:custGeom>
              <a:avLst/>
              <a:gdLst/>
              <a:ahLst/>
              <a:cxnLst/>
              <a:rect l="l" t="t" r="r" b="b"/>
              <a:pathLst>
                <a:path w="377527" h="446639" extrusionOk="0">
                  <a:moveTo>
                    <a:pt x="350155" y="0"/>
                  </a:moveTo>
                  <a:lnTo>
                    <a:pt x="377528" y="116740"/>
                  </a:lnTo>
                  <a:lnTo>
                    <a:pt x="350155" y="374357"/>
                  </a:lnTo>
                  <a:lnTo>
                    <a:pt x="103474" y="446640"/>
                  </a:lnTo>
                  <a:lnTo>
                    <a:pt x="61541" y="446640"/>
                  </a:lnTo>
                  <a:cubicBezTo>
                    <a:pt x="27632" y="446640"/>
                    <a:pt x="0" y="419008"/>
                    <a:pt x="0" y="385099"/>
                  </a:cubicBezTo>
                  <a:lnTo>
                    <a:pt x="0" y="61606"/>
                  </a:lnTo>
                  <a:cubicBezTo>
                    <a:pt x="0" y="27696"/>
                    <a:pt x="27632" y="65"/>
                    <a:pt x="61541" y="65"/>
                  </a:cubicBezTo>
                  <a:lnTo>
                    <a:pt x="350155" y="6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2" name="Google Shape;382;p20"/>
            <p:cNvSpPr/>
            <p:nvPr/>
          </p:nvSpPr>
          <p:spPr>
            <a:xfrm>
              <a:off x="5642356" y="3382582"/>
              <a:ext cx="216220" cy="275800"/>
            </a:xfrm>
            <a:custGeom>
              <a:avLst/>
              <a:gdLst/>
              <a:ahLst/>
              <a:cxnLst/>
              <a:rect l="l" t="t" r="r" b="b"/>
              <a:pathLst>
                <a:path w="350154" h="446639" extrusionOk="0">
                  <a:moveTo>
                    <a:pt x="350155" y="61606"/>
                  </a:moveTo>
                  <a:lnTo>
                    <a:pt x="350155" y="385099"/>
                  </a:lnTo>
                  <a:cubicBezTo>
                    <a:pt x="350155" y="419073"/>
                    <a:pt x="322523" y="446640"/>
                    <a:pt x="288614" y="446640"/>
                  </a:cubicBezTo>
                  <a:lnTo>
                    <a:pt x="247587" y="446640"/>
                  </a:lnTo>
                  <a:lnTo>
                    <a:pt x="0" y="374357"/>
                  </a:lnTo>
                  <a:lnTo>
                    <a:pt x="0" y="0"/>
                  </a:lnTo>
                  <a:lnTo>
                    <a:pt x="288614" y="0"/>
                  </a:lnTo>
                  <a:cubicBezTo>
                    <a:pt x="322523" y="0"/>
                    <a:pt x="350155" y="27632"/>
                    <a:pt x="350155" y="61541"/>
                  </a:cubicBezTo>
                  <a:lnTo>
                    <a:pt x="350155" y="615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3" name="Google Shape;383;p20"/>
            <p:cNvSpPr/>
            <p:nvPr/>
          </p:nvSpPr>
          <p:spPr>
            <a:xfrm>
              <a:off x="5490411" y="3434043"/>
              <a:ext cx="25334" cy="25334"/>
            </a:xfrm>
            <a:custGeom>
              <a:avLst/>
              <a:gdLst/>
              <a:ahLst/>
              <a:cxnLst/>
              <a:rect l="l" t="t" r="r" b="b"/>
              <a:pathLst>
                <a:path w="41026" h="41027" extrusionOk="0">
                  <a:moveTo>
                    <a:pt x="41027" y="20513"/>
                  </a:moveTo>
                  <a:cubicBezTo>
                    <a:pt x="41027" y="31838"/>
                    <a:pt x="31838" y="41027"/>
                    <a:pt x="20514" y="41027"/>
                  </a:cubicBezTo>
                  <a:cubicBezTo>
                    <a:pt x="9189" y="41027"/>
                    <a:pt x="0" y="31838"/>
                    <a:pt x="0" y="20513"/>
                  </a:cubicBezTo>
                  <a:cubicBezTo>
                    <a:pt x="0" y="9189"/>
                    <a:pt x="9189" y="0"/>
                    <a:pt x="20514" y="0"/>
                  </a:cubicBezTo>
                  <a:cubicBezTo>
                    <a:pt x="31838" y="0"/>
                    <a:pt x="41027" y="9189"/>
                    <a:pt x="41027" y="20513"/>
                  </a:cubicBezTo>
                  <a:lnTo>
                    <a:pt x="41027" y="2051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4" name="Google Shape;384;p20"/>
            <p:cNvSpPr/>
            <p:nvPr/>
          </p:nvSpPr>
          <p:spPr>
            <a:xfrm>
              <a:off x="5551269" y="3434043"/>
              <a:ext cx="25334" cy="25334"/>
            </a:xfrm>
            <a:custGeom>
              <a:avLst/>
              <a:gdLst/>
              <a:ahLst/>
              <a:cxnLst/>
              <a:rect l="l" t="t" r="r" b="b"/>
              <a:pathLst>
                <a:path w="41026" h="41027" extrusionOk="0">
                  <a:moveTo>
                    <a:pt x="41027" y="20513"/>
                  </a:moveTo>
                  <a:cubicBezTo>
                    <a:pt x="41027" y="31838"/>
                    <a:pt x="31838" y="41027"/>
                    <a:pt x="20514" y="41027"/>
                  </a:cubicBezTo>
                  <a:cubicBezTo>
                    <a:pt x="9189" y="41027"/>
                    <a:pt x="0" y="31838"/>
                    <a:pt x="0" y="20513"/>
                  </a:cubicBezTo>
                  <a:cubicBezTo>
                    <a:pt x="0" y="9189"/>
                    <a:pt x="9189" y="0"/>
                    <a:pt x="20514" y="0"/>
                  </a:cubicBezTo>
                  <a:cubicBezTo>
                    <a:pt x="31838" y="0"/>
                    <a:pt x="41027" y="9189"/>
                    <a:pt x="41027" y="20513"/>
                  </a:cubicBezTo>
                  <a:lnTo>
                    <a:pt x="41027" y="2051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5" name="Google Shape;385;p20"/>
            <p:cNvSpPr/>
            <p:nvPr/>
          </p:nvSpPr>
          <p:spPr>
            <a:xfrm>
              <a:off x="5670906" y="3433683"/>
              <a:ext cx="135982" cy="25334"/>
            </a:xfrm>
            <a:custGeom>
              <a:avLst/>
              <a:gdLst/>
              <a:ahLst/>
              <a:cxnLst/>
              <a:rect l="l" t="t" r="r" b="b"/>
              <a:pathLst>
                <a:path w="220213" h="41026" extrusionOk="0">
                  <a:moveTo>
                    <a:pt x="199700" y="0"/>
                  </a:moveTo>
                  <a:lnTo>
                    <a:pt x="20513" y="0"/>
                  </a:lnTo>
                  <a:cubicBezTo>
                    <a:pt x="9189" y="0"/>
                    <a:pt x="0" y="9189"/>
                    <a:pt x="0" y="20513"/>
                  </a:cubicBezTo>
                  <a:cubicBezTo>
                    <a:pt x="0" y="31838"/>
                    <a:pt x="9189" y="41027"/>
                    <a:pt x="20513" y="41027"/>
                  </a:cubicBezTo>
                  <a:lnTo>
                    <a:pt x="199700" y="41027"/>
                  </a:lnTo>
                  <a:cubicBezTo>
                    <a:pt x="211025" y="41027"/>
                    <a:pt x="220214" y="31838"/>
                    <a:pt x="220214" y="20513"/>
                  </a:cubicBezTo>
                  <a:cubicBezTo>
                    <a:pt x="220214" y="9189"/>
                    <a:pt x="211025" y="0"/>
                    <a:pt x="199700" y="0"/>
                  </a:cubicBezTo>
                  <a:lnTo>
                    <a:pt x="19970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6" name="Google Shape;386;p20"/>
            <p:cNvSpPr/>
            <p:nvPr/>
          </p:nvSpPr>
          <p:spPr>
            <a:xfrm>
              <a:off x="5551909" y="3497420"/>
              <a:ext cx="107571" cy="161036"/>
            </a:xfrm>
            <a:custGeom>
              <a:avLst/>
              <a:gdLst/>
              <a:ahLst/>
              <a:cxnLst/>
              <a:rect l="l" t="t" r="r" b="b"/>
              <a:pathLst>
                <a:path w="174204" h="260787" extrusionOk="0">
                  <a:moveTo>
                    <a:pt x="146378" y="0"/>
                  </a:moveTo>
                  <a:lnTo>
                    <a:pt x="174204" y="134729"/>
                  </a:lnTo>
                  <a:lnTo>
                    <a:pt x="146378" y="260788"/>
                  </a:lnTo>
                  <a:lnTo>
                    <a:pt x="21937" y="260788"/>
                  </a:lnTo>
                  <a:lnTo>
                    <a:pt x="0" y="137706"/>
                  </a:lnTo>
                  <a:lnTo>
                    <a:pt x="21743" y="19413"/>
                  </a:lnTo>
                  <a:lnTo>
                    <a:pt x="63159" y="0"/>
                  </a:lnTo>
                  <a:lnTo>
                    <a:pt x="146378"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7" name="Google Shape;387;p20"/>
            <p:cNvSpPr/>
            <p:nvPr/>
          </p:nvSpPr>
          <p:spPr>
            <a:xfrm>
              <a:off x="5705732" y="3497459"/>
              <a:ext cx="89709" cy="161037"/>
            </a:xfrm>
            <a:custGeom>
              <a:avLst/>
              <a:gdLst/>
              <a:ahLst/>
              <a:cxnLst/>
              <a:rect l="l" t="t" r="r" b="b"/>
              <a:pathLst>
                <a:path w="145278" h="260788" extrusionOk="0">
                  <a:moveTo>
                    <a:pt x="145213" y="27309"/>
                  </a:moveTo>
                  <a:lnTo>
                    <a:pt x="145213" y="260788"/>
                  </a:lnTo>
                  <a:lnTo>
                    <a:pt x="22002" y="260788"/>
                  </a:lnTo>
                  <a:lnTo>
                    <a:pt x="0" y="137707"/>
                  </a:lnTo>
                  <a:lnTo>
                    <a:pt x="21808" y="22585"/>
                  </a:lnTo>
                  <a:lnTo>
                    <a:pt x="63870" y="0"/>
                  </a:lnTo>
                  <a:lnTo>
                    <a:pt x="118164" y="0"/>
                  </a:lnTo>
                  <a:cubicBezTo>
                    <a:pt x="133112" y="0"/>
                    <a:pt x="145278" y="12231"/>
                    <a:pt x="145278" y="27373"/>
                  </a:cubicBezTo>
                  <a:lnTo>
                    <a:pt x="145278" y="273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8" name="Google Shape;388;p20"/>
            <p:cNvSpPr/>
            <p:nvPr/>
          </p:nvSpPr>
          <p:spPr>
            <a:xfrm>
              <a:off x="5489212" y="3497379"/>
              <a:ext cx="76243" cy="161076"/>
            </a:xfrm>
            <a:custGeom>
              <a:avLst/>
              <a:gdLst/>
              <a:ahLst/>
              <a:cxnLst/>
              <a:rect l="l" t="t" r="r" b="b"/>
              <a:pathLst>
                <a:path w="123470" h="260852" extrusionOk="0">
                  <a:moveTo>
                    <a:pt x="123406" y="260853"/>
                  </a:moveTo>
                  <a:lnTo>
                    <a:pt x="0" y="260853"/>
                  </a:lnTo>
                  <a:lnTo>
                    <a:pt x="0" y="27373"/>
                  </a:lnTo>
                  <a:cubicBezTo>
                    <a:pt x="0" y="12230"/>
                    <a:pt x="12231" y="0"/>
                    <a:pt x="27374" y="0"/>
                  </a:cubicBezTo>
                  <a:lnTo>
                    <a:pt x="81601" y="0"/>
                  </a:lnTo>
                  <a:lnTo>
                    <a:pt x="123211" y="22261"/>
                  </a:lnTo>
                  <a:lnTo>
                    <a:pt x="123341" y="137706"/>
                  </a:lnTo>
                  <a:lnTo>
                    <a:pt x="123470" y="26078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9" name="Google Shape;389;p20"/>
            <p:cNvSpPr/>
            <p:nvPr/>
          </p:nvSpPr>
          <p:spPr>
            <a:xfrm>
              <a:off x="5642356" y="3497379"/>
              <a:ext cx="76921" cy="161076"/>
            </a:xfrm>
            <a:custGeom>
              <a:avLst/>
              <a:gdLst/>
              <a:ahLst/>
              <a:cxnLst/>
              <a:rect l="l" t="t" r="r" b="b"/>
              <a:pathLst>
                <a:path w="124569" h="260852" extrusionOk="0">
                  <a:moveTo>
                    <a:pt x="124570" y="260853"/>
                  </a:moveTo>
                  <a:lnTo>
                    <a:pt x="0" y="260853"/>
                  </a:lnTo>
                  <a:lnTo>
                    <a:pt x="0" y="0"/>
                  </a:lnTo>
                  <a:lnTo>
                    <a:pt x="82960" y="0"/>
                  </a:lnTo>
                  <a:lnTo>
                    <a:pt x="124376" y="18054"/>
                  </a:lnTo>
                  <a:lnTo>
                    <a:pt x="124505" y="137771"/>
                  </a:lnTo>
                  <a:lnTo>
                    <a:pt x="124505" y="26085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0" name="Google Shape;390;p20"/>
            <p:cNvSpPr/>
            <p:nvPr/>
          </p:nvSpPr>
          <p:spPr>
            <a:xfrm>
              <a:off x="5539474" y="3497379"/>
              <a:ext cx="51907" cy="85034"/>
            </a:xfrm>
            <a:custGeom>
              <a:avLst/>
              <a:gdLst/>
              <a:ahLst/>
              <a:cxnLst/>
              <a:rect l="l" t="t" r="r" b="b"/>
              <a:pathLst>
                <a:path w="84060" h="137707" extrusionOk="0">
                  <a:moveTo>
                    <a:pt x="77524" y="137706"/>
                  </a:moveTo>
                  <a:lnTo>
                    <a:pt x="6665" y="137706"/>
                  </a:lnTo>
                  <a:cubicBezTo>
                    <a:pt x="3041" y="137771"/>
                    <a:pt x="130" y="134859"/>
                    <a:pt x="130" y="131235"/>
                  </a:cubicBezTo>
                  <a:lnTo>
                    <a:pt x="0" y="0"/>
                  </a:lnTo>
                  <a:lnTo>
                    <a:pt x="83931" y="0"/>
                  </a:lnTo>
                  <a:lnTo>
                    <a:pt x="84060" y="131106"/>
                  </a:lnTo>
                  <a:cubicBezTo>
                    <a:pt x="84060" y="134730"/>
                    <a:pt x="81148" y="137641"/>
                    <a:pt x="77524" y="137641"/>
                  </a:cubicBezTo>
                  <a:lnTo>
                    <a:pt x="77524" y="1376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1" name="Google Shape;391;p20"/>
            <p:cNvSpPr/>
            <p:nvPr/>
          </p:nvSpPr>
          <p:spPr>
            <a:xfrm>
              <a:off x="5693337" y="3497379"/>
              <a:ext cx="51907" cy="85034"/>
            </a:xfrm>
            <a:custGeom>
              <a:avLst/>
              <a:gdLst/>
              <a:ahLst/>
              <a:cxnLst/>
              <a:rect l="l" t="t" r="r" b="b"/>
              <a:pathLst>
                <a:path w="84060" h="137707" extrusionOk="0">
                  <a:moveTo>
                    <a:pt x="77524" y="137706"/>
                  </a:moveTo>
                  <a:lnTo>
                    <a:pt x="6665" y="137706"/>
                  </a:lnTo>
                  <a:cubicBezTo>
                    <a:pt x="3041" y="137771"/>
                    <a:pt x="130" y="134859"/>
                    <a:pt x="130" y="131235"/>
                  </a:cubicBezTo>
                  <a:lnTo>
                    <a:pt x="0" y="0"/>
                  </a:lnTo>
                  <a:lnTo>
                    <a:pt x="83931" y="0"/>
                  </a:lnTo>
                  <a:lnTo>
                    <a:pt x="84060" y="131106"/>
                  </a:lnTo>
                  <a:cubicBezTo>
                    <a:pt x="84060" y="134730"/>
                    <a:pt x="81149" y="137641"/>
                    <a:pt x="77524" y="137641"/>
                  </a:cubicBezTo>
                  <a:lnTo>
                    <a:pt x="77524" y="1376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92" name="Google Shape;392;p20"/>
          <p:cNvGrpSpPr/>
          <p:nvPr/>
        </p:nvGrpSpPr>
        <p:grpSpPr>
          <a:xfrm>
            <a:off x="1776788" y="1430163"/>
            <a:ext cx="320048" cy="309366"/>
            <a:chOff x="4713697" y="3314767"/>
            <a:chExt cx="432848" cy="411610"/>
          </a:xfrm>
        </p:grpSpPr>
        <p:sp>
          <p:nvSpPr>
            <p:cNvPr id="393" name="Google Shape;393;p20"/>
            <p:cNvSpPr/>
            <p:nvPr/>
          </p:nvSpPr>
          <p:spPr>
            <a:xfrm>
              <a:off x="4746205" y="3432164"/>
              <a:ext cx="75044" cy="77441"/>
            </a:xfrm>
            <a:custGeom>
              <a:avLst/>
              <a:gdLst/>
              <a:ahLst/>
              <a:cxnLst/>
              <a:rect l="l" t="t" r="r" b="b"/>
              <a:pathLst>
                <a:path w="121528" h="125411" extrusionOk="0">
                  <a:moveTo>
                    <a:pt x="121528" y="125411"/>
                  </a:moveTo>
                  <a:lnTo>
                    <a:pt x="0" y="125411"/>
                  </a:lnTo>
                  <a:lnTo>
                    <a:pt x="0" y="14819"/>
                  </a:lnTo>
                  <a:cubicBezTo>
                    <a:pt x="0" y="6665"/>
                    <a:pt x="6665" y="0"/>
                    <a:pt x="14819" y="0"/>
                  </a:cubicBezTo>
                  <a:lnTo>
                    <a:pt x="106709" y="0"/>
                  </a:lnTo>
                  <a:cubicBezTo>
                    <a:pt x="114863" y="0"/>
                    <a:pt x="121528" y="6665"/>
                    <a:pt x="121528" y="14819"/>
                  </a:cubicBezTo>
                  <a:lnTo>
                    <a:pt x="121528" y="12541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4" name="Google Shape;394;p20"/>
            <p:cNvSpPr/>
            <p:nvPr/>
          </p:nvSpPr>
          <p:spPr>
            <a:xfrm>
              <a:off x="5038897" y="3549520"/>
              <a:ext cx="75044" cy="79679"/>
            </a:xfrm>
            <a:custGeom>
              <a:avLst/>
              <a:gdLst/>
              <a:ahLst/>
              <a:cxnLst/>
              <a:rect l="l" t="t" r="r" b="b"/>
              <a:pathLst>
                <a:path w="121528" h="129035" extrusionOk="0">
                  <a:moveTo>
                    <a:pt x="121528" y="129035"/>
                  </a:moveTo>
                  <a:lnTo>
                    <a:pt x="0" y="129035"/>
                  </a:lnTo>
                  <a:lnTo>
                    <a:pt x="0" y="14819"/>
                  </a:lnTo>
                  <a:cubicBezTo>
                    <a:pt x="0" y="6665"/>
                    <a:pt x="6665" y="0"/>
                    <a:pt x="14819" y="0"/>
                  </a:cubicBezTo>
                  <a:lnTo>
                    <a:pt x="106709" y="0"/>
                  </a:lnTo>
                  <a:cubicBezTo>
                    <a:pt x="114863" y="0"/>
                    <a:pt x="121528" y="6665"/>
                    <a:pt x="121528" y="14819"/>
                  </a:cubicBezTo>
                  <a:lnTo>
                    <a:pt x="121528" y="1290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5" name="Google Shape;395;p20"/>
            <p:cNvSpPr/>
            <p:nvPr/>
          </p:nvSpPr>
          <p:spPr>
            <a:xfrm>
              <a:off x="4908785" y="3314767"/>
              <a:ext cx="75044" cy="77441"/>
            </a:xfrm>
            <a:custGeom>
              <a:avLst/>
              <a:gdLst/>
              <a:ahLst/>
              <a:cxnLst/>
              <a:rect l="l" t="t" r="r" b="b"/>
              <a:pathLst>
                <a:path w="121528" h="125411" extrusionOk="0">
                  <a:moveTo>
                    <a:pt x="121529" y="125411"/>
                  </a:moveTo>
                  <a:lnTo>
                    <a:pt x="0" y="125411"/>
                  </a:lnTo>
                  <a:lnTo>
                    <a:pt x="0" y="14819"/>
                  </a:lnTo>
                  <a:cubicBezTo>
                    <a:pt x="0" y="6665"/>
                    <a:pt x="6665" y="0"/>
                    <a:pt x="14819" y="0"/>
                  </a:cubicBezTo>
                  <a:lnTo>
                    <a:pt x="106709" y="0"/>
                  </a:lnTo>
                  <a:cubicBezTo>
                    <a:pt x="114863" y="0"/>
                    <a:pt x="121529" y="6665"/>
                    <a:pt x="121529" y="14819"/>
                  </a:cubicBezTo>
                  <a:lnTo>
                    <a:pt x="121529" y="12541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6" name="Google Shape;396;p20"/>
            <p:cNvSpPr/>
            <p:nvPr/>
          </p:nvSpPr>
          <p:spPr>
            <a:xfrm>
              <a:off x="5038897" y="3314767"/>
              <a:ext cx="75044" cy="77441"/>
            </a:xfrm>
            <a:custGeom>
              <a:avLst/>
              <a:gdLst/>
              <a:ahLst/>
              <a:cxnLst/>
              <a:rect l="l" t="t" r="r" b="b"/>
              <a:pathLst>
                <a:path w="121528" h="125411" extrusionOk="0">
                  <a:moveTo>
                    <a:pt x="121528" y="125411"/>
                  </a:moveTo>
                  <a:lnTo>
                    <a:pt x="0" y="125411"/>
                  </a:lnTo>
                  <a:lnTo>
                    <a:pt x="0" y="14819"/>
                  </a:lnTo>
                  <a:cubicBezTo>
                    <a:pt x="0" y="6665"/>
                    <a:pt x="6665" y="0"/>
                    <a:pt x="14819" y="0"/>
                  </a:cubicBezTo>
                  <a:lnTo>
                    <a:pt x="106709" y="0"/>
                  </a:lnTo>
                  <a:cubicBezTo>
                    <a:pt x="114863" y="0"/>
                    <a:pt x="121528" y="6665"/>
                    <a:pt x="121528" y="14819"/>
                  </a:cubicBezTo>
                  <a:lnTo>
                    <a:pt x="121528" y="12541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7" name="Google Shape;397;p20"/>
            <p:cNvSpPr/>
            <p:nvPr/>
          </p:nvSpPr>
          <p:spPr>
            <a:xfrm>
              <a:off x="4713697" y="3491662"/>
              <a:ext cx="149847" cy="117281"/>
            </a:xfrm>
            <a:custGeom>
              <a:avLst/>
              <a:gdLst/>
              <a:ahLst/>
              <a:cxnLst/>
              <a:rect l="l" t="t" r="r" b="b"/>
              <a:pathLst>
                <a:path w="242668" h="189928" extrusionOk="0">
                  <a:moveTo>
                    <a:pt x="218661" y="0"/>
                  </a:moveTo>
                  <a:lnTo>
                    <a:pt x="242669" y="91826"/>
                  </a:lnTo>
                  <a:lnTo>
                    <a:pt x="218661" y="189929"/>
                  </a:lnTo>
                  <a:lnTo>
                    <a:pt x="14819" y="189929"/>
                  </a:lnTo>
                  <a:cubicBezTo>
                    <a:pt x="6665" y="189929"/>
                    <a:pt x="0" y="183328"/>
                    <a:pt x="0" y="175110"/>
                  </a:cubicBezTo>
                  <a:lnTo>
                    <a:pt x="0" y="14819"/>
                  </a:lnTo>
                  <a:cubicBezTo>
                    <a:pt x="0" y="6600"/>
                    <a:pt x="6665" y="0"/>
                    <a:pt x="14819" y="0"/>
                  </a:cubicBezTo>
                  <a:lnTo>
                    <a:pt x="218661"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8" name="Google Shape;398;p20"/>
            <p:cNvSpPr/>
            <p:nvPr/>
          </p:nvSpPr>
          <p:spPr>
            <a:xfrm>
              <a:off x="4876317" y="3609059"/>
              <a:ext cx="147210" cy="117281"/>
            </a:xfrm>
            <a:custGeom>
              <a:avLst/>
              <a:gdLst/>
              <a:ahLst/>
              <a:cxnLst/>
              <a:rect l="l" t="t" r="r" b="b"/>
              <a:pathLst>
                <a:path w="238397" h="189928" extrusionOk="0">
                  <a:moveTo>
                    <a:pt x="218596" y="0"/>
                  </a:moveTo>
                  <a:lnTo>
                    <a:pt x="238398" y="86584"/>
                  </a:lnTo>
                  <a:lnTo>
                    <a:pt x="218596" y="189929"/>
                  </a:lnTo>
                  <a:lnTo>
                    <a:pt x="14819" y="189929"/>
                  </a:lnTo>
                  <a:cubicBezTo>
                    <a:pt x="6665" y="189929"/>
                    <a:pt x="0" y="183263"/>
                    <a:pt x="0" y="175110"/>
                  </a:cubicBezTo>
                  <a:lnTo>
                    <a:pt x="0" y="14819"/>
                  </a:lnTo>
                  <a:cubicBezTo>
                    <a:pt x="0" y="6600"/>
                    <a:pt x="6665" y="0"/>
                    <a:pt x="14819" y="0"/>
                  </a:cubicBezTo>
                  <a:lnTo>
                    <a:pt x="218596"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9" name="Google Shape;399;p20"/>
            <p:cNvSpPr/>
            <p:nvPr/>
          </p:nvSpPr>
          <p:spPr>
            <a:xfrm>
              <a:off x="5011347" y="3609059"/>
              <a:ext cx="135023" cy="117281"/>
            </a:xfrm>
            <a:custGeom>
              <a:avLst/>
              <a:gdLst/>
              <a:ahLst/>
              <a:cxnLst/>
              <a:rect l="l" t="t" r="r" b="b"/>
              <a:pathLst>
                <a:path w="218660" h="189928" extrusionOk="0">
                  <a:moveTo>
                    <a:pt x="218661" y="14819"/>
                  </a:moveTo>
                  <a:lnTo>
                    <a:pt x="218661" y="175110"/>
                  </a:lnTo>
                  <a:cubicBezTo>
                    <a:pt x="218661" y="183328"/>
                    <a:pt x="211995" y="189929"/>
                    <a:pt x="203842" y="189929"/>
                  </a:cubicBezTo>
                  <a:lnTo>
                    <a:pt x="0" y="189929"/>
                  </a:lnTo>
                  <a:lnTo>
                    <a:pt x="0" y="0"/>
                  </a:lnTo>
                  <a:lnTo>
                    <a:pt x="203842" y="0"/>
                  </a:lnTo>
                  <a:cubicBezTo>
                    <a:pt x="211995" y="0"/>
                    <a:pt x="218661" y="6665"/>
                    <a:pt x="218661" y="14819"/>
                  </a:cubicBezTo>
                  <a:lnTo>
                    <a:pt x="218661" y="1481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0" name="Google Shape;400;p20"/>
            <p:cNvSpPr/>
            <p:nvPr/>
          </p:nvSpPr>
          <p:spPr>
            <a:xfrm>
              <a:off x="4876317" y="3374305"/>
              <a:ext cx="148529" cy="117281"/>
            </a:xfrm>
            <a:custGeom>
              <a:avLst/>
              <a:gdLst/>
              <a:ahLst/>
              <a:cxnLst/>
              <a:rect l="l" t="t" r="r" b="b"/>
              <a:pathLst>
                <a:path w="240533" h="189928" extrusionOk="0">
                  <a:moveTo>
                    <a:pt x="218596" y="0"/>
                  </a:moveTo>
                  <a:lnTo>
                    <a:pt x="240533" y="95967"/>
                  </a:lnTo>
                  <a:lnTo>
                    <a:pt x="218596" y="189929"/>
                  </a:lnTo>
                  <a:lnTo>
                    <a:pt x="14819" y="189929"/>
                  </a:lnTo>
                  <a:cubicBezTo>
                    <a:pt x="6665" y="189929"/>
                    <a:pt x="0" y="183263"/>
                    <a:pt x="0" y="175110"/>
                  </a:cubicBezTo>
                  <a:lnTo>
                    <a:pt x="0" y="14819"/>
                  </a:lnTo>
                  <a:cubicBezTo>
                    <a:pt x="0" y="6665"/>
                    <a:pt x="6665" y="0"/>
                    <a:pt x="14819" y="0"/>
                  </a:cubicBezTo>
                  <a:lnTo>
                    <a:pt x="21859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1" name="Google Shape;401;p20"/>
            <p:cNvSpPr/>
            <p:nvPr/>
          </p:nvSpPr>
          <p:spPr>
            <a:xfrm>
              <a:off x="5011347" y="3374305"/>
              <a:ext cx="135023" cy="117281"/>
            </a:xfrm>
            <a:custGeom>
              <a:avLst/>
              <a:gdLst/>
              <a:ahLst/>
              <a:cxnLst/>
              <a:rect l="l" t="t" r="r" b="b"/>
              <a:pathLst>
                <a:path w="218660" h="189928" extrusionOk="0">
                  <a:moveTo>
                    <a:pt x="218661" y="14819"/>
                  </a:moveTo>
                  <a:lnTo>
                    <a:pt x="218661" y="175110"/>
                  </a:lnTo>
                  <a:cubicBezTo>
                    <a:pt x="218661" y="183263"/>
                    <a:pt x="211995" y="189929"/>
                    <a:pt x="203842" y="189929"/>
                  </a:cubicBezTo>
                  <a:lnTo>
                    <a:pt x="0" y="189929"/>
                  </a:lnTo>
                  <a:lnTo>
                    <a:pt x="0" y="0"/>
                  </a:lnTo>
                  <a:lnTo>
                    <a:pt x="203842" y="0"/>
                  </a:lnTo>
                  <a:cubicBezTo>
                    <a:pt x="211995" y="0"/>
                    <a:pt x="218661" y="6665"/>
                    <a:pt x="218661" y="14819"/>
                  </a:cubicBezTo>
                  <a:lnTo>
                    <a:pt x="218661" y="1481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2" name="Google Shape;402;p20"/>
            <p:cNvSpPr/>
            <p:nvPr/>
          </p:nvSpPr>
          <p:spPr>
            <a:xfrm>
              <a:off x="4848807" y="3491702"/>
              <a:ext cx="134983" cy="117281"/>
            </a:xfrm>
            <a:custGeom>
              <a:avLst/>
              <a:gdLst/>
              <a:ahLst/>
              <a:cxnLst/>
              <a:rect l="l" t="t" r="r" b="b"/>
              <a:pathLst>
                <a:path w="218596" h="189928" extrusionOk="0">
                  <a:moveTo>
                    <a:pt x="218596" y="14819"/>
                  </a:moveTo>
                  <a:lnTo>
                    <a:pt x="218596" y="175110"/>
                  </a:lnTo>
                  <a:cubicBezTo>
                    <a:pt x="218596" y="183328"/>
                    <a:pt x="211931" y="189929"/>
                    <a:pt x="203777" y="189929"/>
                  </a:cubicBezTo>
                  <a:lnTo>
                    <a:pt x="0" y="189929"/>
                  </a:lnTo>
                  <a:lnTo>
                    <a:pt x="0" y="0"/>
                  </a:lnTo>
                  <a:lnTo>
                    <a:pt x="203777" y="0"/>
                  </a:lnTo>
                  <a:cubicBezTo>
                    <a:pt x="211931" y="0"/>
                    <a:pt x="218596" y="6665"/>
                    <a:pt x="218596" y="14819"/>
                  </a:cubicBezTo>
                  <a:lnTo>
                    <a:pt x="218596" y="1481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3" name="Google Shape;403;p20"/>
            <p:cNvSpPr/>
            <p:nvPr/>
          </p:nvSpPr>
          <p:spPr>
            <a:xfrm>
              <a:off x="5011522" y="3609096"/>
              <a:ext cx="135023" cy="117281"/>
            </a:xfrm>
            <a:custGeom>
              <a:avLst/>
              <a:gdLst/>
              <a:ahLst/>
              <a:cxnLst/>
              <a:rect l="l" t="t" r="r" b="b"/>
              <a:pathLst>
                <a:path w="218660" h="189928" extrusionOk="0">
                  <a:moveTo>
                    <a:pt x="218661" y="14819"/>
                  </a:moveTo>
                  <a:lnTo>
                    <a:pt x="218661" y="175110"/>
                  </a:lnTo>
                  <a:cubicBezTo>
                    <a:pt x="218661" y="183328"/>
                    <a:pt x="211995" y="189929"/>
                    <a:pt x="203842" y="189929"/>
                  </a:cubicBezTo>
                  <a:lnTo>
                    <a:pt x="0" y="189929"/>
                  </a:lnTo>
                  <a:lnTo>
                    <a:pt x="0" y="0"/>
                  </a:lnTo>
                  <a:lnTo>
                    <a:pt x="203842" y="0"/>
                  </a:lnTo>
                  <a:cubicBezTo>
                    <a:pt x="211995" y="0"/>
                    <a:pt x="218661" y="6665"/>
                    <a:pt x="218661" y="14819"/>
                  </a:cubicBezTo>
                  <a:lnTo>
                    <a:pt x="218661" y="14819"/>
                  </a:lnTo>
                  <a:close/>
                </a:path>
              </a:pathLst>
            </a:custGeom>
            <a:solidFill>
              <a:srgbClr val="000000">
                <a:alpha val="627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cxnSp>
        <p:nvCxnSpPr>
          <p:cNvPr id="404" name="Google Shape;404;p20"/>
          <p:cNvCxnSpPr>
            <a:stCxn id="367" idx="4"/>
            <a:endCxn id="364" idx="0"/>
          </p:cNvCxnSpPr>
          <p:nvPr/>
        </p:nvCxnSpPr>
        <p:spPr>
          <a:xfrm flipH="1">
            <a:off x="1974881" y="1945515"/>
            <a:ext cx="3900" cy="382500"/>
          </a:xfrm>
          <a:prstGeom prst="straightConnector1">
            <a:avLst/>
          </a:prstGeom>
          <a:noFill/>
          <a:ln w="19050" cap="flat" cmpd="sng">
            <a:solidFill>
              <a:schemeClr val="accent4"/>
            </a:solidFill>
            <a:prstDash val="solid"/>
            <a:round/>
            <a:headEnd type="none" w="sm" len="sm"/>
            <a:tailEnd type="none" w="sm" len="sm"/>
          </a:ln>
        </p:spPr>
      </p:cxnSp>
      <p:cxnSp>
        <p:nvCxnSpPr>
          <p:cNvPr id="405" name="Google Shape;405;p20"/>
          <p:cNvCxnSpPr>
            <a:stCxn id="365" idx="2"/>
            <a:endCxn id="368" idx="0"/>
          </p:cNvCxnSpPr>
          <p:nvPr/>
        </p:nvCxnSpPr>
        <p:spPr>
          <a:xfrm flipH="1">
            <a:off x="4566428" y="3206504"/>
            <a:ext cx="16800" cy="568500"/>
          </a:xfrm>
          <a:prstGeom prst="straightConnector1">
            <a:avLst/>
          </a:prstGeom>
          <a:noFill/>
          <a:ln w="19050" cap="flat" cmpd="sng">
            <a:solidFill>
              <a:schemeClr val="accent1"/>
            </a:solidFill>
            <a:prstDash val="solid"/>
            <a:round/>
            <a:headEnd type="none" w="sm" len="sm"/>
            <a:tailEnd type="none" w="sm" len="sm"/>
          </a:ln>
        </p:spPr>
      </p:cxnSp>
      <p:cxnSp>
        <p:nvCxnSpPr>
          <p:cNvPr id="406" name="Google Shape;406;p20"/>
          <p:cNvCxnSpPr>
            <a:stCxn id="366" idx="0"/>
            <a:endCxn id="369" idx="4"/>
          </p:cNvCxnSpPr>
          <p:nvPr/>
        </p:nvCxnSpPr>
        <p:spPr>
          <a:xfrm rot="10800000" flipH="1">
            <a:off x="7180205" y="1945500"/>
            <a:ext cx="4800" cy="406500"/>
          </a:xfrm>
          <a:prstGeom prst="straightConnector1">
            <a:avLst/>
          </a:prstGeom>
          <a:noFill/>
          <a:ln w="19050" cap="flat" cmpd="sng">
            <a:solidFill>
              <a:schemeClr val="accent5"/>
            </a:solidFill>
            <a:prstDash val="solid"/>
            <a:round/>
            <a:headEnd type="none" w="sm" len="sm"/>
            <a:tailEnd type="none" w="sm" len="sm"/>
          </a:ln>
        </p:spPr>
      </p:cxnSp>
      <p:sp>
        <p:nvSpPr>
          <p:cNvPr id="407" name="Google Shape;407;p20"/>
          <p:cNvSpPr txBox="1"/>
          <p:nvPr/>
        </p:nvSpPr>
        <p:spPr>
          <a:xfrm>
            <a:off x="3059187" y="962645"/>
            <a:ext cx="3335021" cy="136111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Radiotexnika va antennalar asoslari antennani loyihalash, tarqatish va o'lchash texnikasining asosiy tamoyillarini qamrab oladi. Ushbu tushunchalarni tushunish telekommunikatsiya sohasi bilan shug'ullanadigan har bir kishi uchun juda muhimdir.</a:t>
            </a:r>
            <a:endParaRPr sz="1200" b="0" i="0" u="none" strike="noStrike" cap="none">
              <a:solidFill>
                <a:schemeClr val="dk1"/>
              </a:solidFill>
              <a:latin typeface="Montserrat Medium"/>
              <a:ea typeface="Montserrat Medium"/>
              <a:cs typeface="Montserrat Medium"/>
              <a:sym typeface="Montserrat Medium"/>
            </a:endParaRPr>
          </a:p>
        </p:txBody>
      </p:sp>
      <p:sp>
        <p:nvSpPr>
          <p:cNvPr id="408" name="Google Shape;408;p20"/>
          <p:cNvSpPr txBox="1"/>
          <p:nvPr/>
        </p:nvSpPr>
        <p:spPr>
          <a:xfrm>
            <a:off x="222649" y="3329275"/>
            <a:ext cx="3039372" cy="155355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Antennani o'lchash texnikasi belgilangan mezonlarga javob berishini ta'minlash uchun antennalarning ishlashini sinab ko'rish va baholashni o'z ichiga oladi. Ushbu jarayon radiatsiya naqshlari, daromad, empedans va antennaning samaradorligini belgilaydigan boshqa asosiy parametrlarni o'lchashni o'z ichiga oladi.</a:t>
            </a:r>
            <a:endParaRPr sz="1200" b="0" i="0" u="none" strike="noStrike" cap="none">
              <a:solidFill>
                <a:schemeClr val="dk1"/>
              </a:solidFill>
              <a:latin typeface="Montserrat Medium"/>
              <a:ea typeface="Montserrat Medium"/>
              <a:cs typeface="Montserrat Medium"/>
              <a:sym typeface="Montserrat Medium"/>
            </a:endParaRPr>
          </a:p>
        </p:txBody>
      </p:sp>
      <p:sp>
        <p:nvSpPr>
          <p:cNvPr id="409" name="Google Shape;409;p20"/>
          <p:cNvSpPr txBox="1"/>
          <p:nvPr/>
        </p:nvSpPr>
        <p:spPr>
          <a:xfrm>
            <a:off x="5955071" y="3272683"/>
            <a:ext cx="2966280" cy="155355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Montserrat Medium"/>
                <a:ea typeface="Montserrat Medium"/>
                <a:cs typeface="Montserrat Medium"/>
                <a:sym typeface="Montserrat Medium"/>
              </a:rPr>
              <a:t>Ushbu usullarni o'zlashtirish antenna ishlashini optimallashtirish va ishonchli simsiz aloqa tizimlarini ta'minlash uchun juda muhimdir. Muhandislar va texnik xodimlar samarali va samarali simsiz tarmoqlarni loyihalash va joylashtirish uchun antennani o'lchash usullarini to'liq tushunishlari kerak.</a:t>
            </a:r>
            <a:endParaRPr sz="12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name="Early Childhood Education by Slidesgo">
  <a:themeElements>
    <a:clrScheme name="Simple Light">
      <a:dk1>
        <a:srgbClr val="000000"/>
      </a:dk1>
      <a:lt1>
        <a:srgbClr val="1D2F33"/>
      </a:lt1>
      <a:dk2>
        <a:srgbClr val="FFFFFF"/>
      </a:dk2>
      <a:lt2>
        <a:srgbClr val="F3F3F3"/>
      </a:lt2>
      <a:accent1>
        <a:srgbClr val="F0BABB"/>
      </a:accent1>
      <a:accent2>
        <a:srgbClr val="F07174"/>
      </a:accent2>
      <a:accent3>
        <a:srgbClr val="6DB1BF"/>
      </a:accent3>
      <a:accent4>
        <a:srgbClr val="D1E7EB"/>
      </a:accent4>
      <a:accent5>
        <a:srgbClr val="F0CA60"/>
      </a:accent5>
      <a:accent6>
        <a:srgbClr val="CFD99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702</Words>
  <Application>Microsoft Office PowerPoint</Application>
  <PresentationFormat>Экран (16:9)</PresentationFormat>
  <Paragraphs>54</Paragraphs>
  <Slides>11</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Montserrat</vt:lpstr>
      <vt:lpstr>Montserrat Medium</vt:lpstr>
      <vt:lpstr>Arial</vt:lpstr>
      <vt:lpstr>Montserrat SemiBold</vt:lpstr>
      <vt:lpstr>Fira Sans Extra Condensed</vt:lpstr>
      <vt:lpstr>Calibri</vt:lpstr>
      <vt:lpstr>Early Childhood Education by Slidesgo</vt:lpstr>
      <vt:lpstr>Rаdiоtехnikа аsоslаri vа аntеnnаlаr</vt:lpstr>
      <vt:lpstr>REJA:</vt:lpstr>
      <vt:lpstr>Radiotexnikaga kirish</vt:lpstr>
      <vt:lpstr>Antennalar asoslari</vt:lpstr>
      <vt:lpstr>Radio to'lqinlarining tarqalishi</vt:lpstr>
      <vt:lpstr>Antennani loyihalash tamoyillari</vt:lpstr>
      <vt:lpstr>Elektr uzatish liniyalari va to'lqin o'tkazgichlari</vt:lpstr>
      <vt:lpstr>RF sxemalarini loyihalash asoslari</vt:lpstr>
      <vt:lpstr>Antennani o'lchash texnikasi</vt:lpstr>
      <vt:lpstr>Radiochastota spektrini boshqarish</vt:lpstr>
      <vt:lpstr>E'tiboringiz uchun rahmat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Rаdiоtехnikа аsоslаri vа аntеnnаlаr</dc:title>
  <cp:lastModifiedBy>Nig'monxo'ja Najimov</cp:lastModifiedBy>
  <cp:revision>2</cp:revision>
  <dcterms:modified xsi:type="dcterms:W3CDTF">2024-07-12T16:08:46Z</dcterms:modified>
</cp:coreProperties>
</file>