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62" r:id="rId5"/>
    <p:sldId id="260" r:id="rId6"/>
    <p:sldId id="263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7F908-C4E1-4AB4-9043-699E889E882E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7A12F4-B3E1-4385-AC58-C7A98446BE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088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56D86D-8D72-439D-B358-03801060E6C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22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917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31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034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 noGrp="1"/>
          </p:cNvSpPr>
          <p:nvPr>
            <p:ph idx="1"/>
          </p:nvPr>
        </p:nvSpPr>
        <p:spPr>
          <a:xfrm>
            <a:off x="1219200" y="612775"/>
            <a:ext cx="6705600" cy="254635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lvl="0" indent="0">
              <a:buNone/>
            </a:pPr>
            <a:r>
              <a:rPr sz="3200"/>
              <a:t>Вставка рисунка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2"/>
          </p:nvPr>
        </p:nvSpPr>
        <p:spPr>
          <a:xfrm>
            <a:off x="2743200" y="3451225"/>
            <a:ext cx="5029200" cy="720725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marL="0" lvl="0" indent="0">
              <a:buNone/>
            </a:pPr>
            <a:r>
              <a:rPr sz="1600"/>
              <a:t>Образец текста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5225" y="3330575"/>
            <a:ext cx="457200" cy="92075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lvl="0" indent="0" algn="l"/>
            <a:r>
              <a:rPr sz="6000">
                <a:solidFill>
                  <a:srgbClr val="FFFFFF"/>
                </a:solidFill>
              </a:rPr>
              <a:t>{</a:t>
            </a:r>
          </a:p>
        </p:txBody>
      </p:sp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774700" y="4876800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wrap="square" anchor="b"/>
          <a:lstStyle/>
          <a:p>
            <a:pPr lvl="0"/>
            <a:r>
              <a:rPr/>
              <a:t>Образец заголовка</a:t>
            </a:r>
          </a:p>
        </p:txBody>
      </p:sp>
      <p:sp>
        <p:nvSpPr>
          <p:cNvPr id="6" name="Дата 5"/>
          <p:cNvSpPr txBox="1">
            <a:spLocks noGrp="1"/>
          </p:cNvSpPr>
          <p:nvPr>
            <p:ph type="dt" idx="10"/>
          </p:nvPr>
        </p:nvSpPr>
        <p:spPr>
          <a:xfrm>
            <a:off x="6172200" y="61531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>
            <a:lvl1pPr lvl="0" algn="r">
              <a:defRPr/>
            </a:lvl1pPr>
          </a:lstStyle>
          <a:p>
            <a:endParaRPr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idx="11"/>
          </p:nvPr>
        </p:nvSpPr>
        <p:spPr>
          <a:xfrm>
            <a:off x="822325" y="5842000"/>
            <a:ext cx="2133600" cy="304800"/>
          </a:xfrm>
          <a:prstGeom prst="rect">
            <a:avLst/>
          </a:prstGeom>
          <a:noFill/>
          <a:ln>
            <a:noFill/>
          </a:ln>
        </p:spPr>
        <p:txBody>
          <a:bodyPr wrap="square" anchor="b"/>
          <a:lstStyle>
            <a:lvl1pPr lvl="0" algn="l">
              <a:defRPr/>
            </a:lvl1pPr>
          </a:lstStyle>
          <a:p>
            <a:fld id="{8B38DBA3-52F9-4AF4-A6A4-FA4D7DB2F99C}" type="slidenum">
              <a:t>‹#›</a:t>
            </a:fld>
            <a:endParaRPr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idx="12"/>
          </p:nvPr>
        </p:nvSpPr>
        <p:spPr>
          <a:xfrm>
            <a:off x="822325" y="6153150"/>
            <a:ext cx="4572000" cy="365125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>
            <a:lvl1pPr lvl="0"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9283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9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634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22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57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56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67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63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59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883DF-7346-4469-AB42-F62B387C3EF0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4920E-031E-404C-8F2C-209F8A238A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354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mputer_data_storage" TargetMode="External"/><Relationship Id="rId3" Type="http://schemas.openxmlformats.org/officeDocument/2006/relationships/image" Target="../media/image4.jpeg"/><Relationship Id="rId7" Type="http://schemas.openxmlformats.org/officeDocument/2006/relationships/hyperlink" Target="https://en.wikipedia.org/wiki/Computer_keyboard" TargetMode="External"/><Relationship Id="rId12" Type="http://schemas.openxmlformats.org/officeDocument/2006/relationships/hyperlink" Target="https://en.wikipedia.org/wiki/Motherboar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Computer_monitor" TargetMode="External"/><Relationship Id="rId11" Type="http://schemas.openxmlformats.org/officeDocument/2006/relationships/hyperlink" Target="https://en.wikipedia.org/wiki/Speakers" TargetMode="External"/><Relationship Id="rId5" Type="http://schemas.openxmlformats.org/officeDocument/2006/relationships/hyperlink" Target="https://en.wikipedia.org/wiki/Central_processing_unit" TargetMode="External"/><Relationship Id="rId10" Type="http://schemas.openxmlformats.org/officeDocument/2006/relationships/hyperlink" Target="https://en.wikipedia.org/wiki/Sound_card" TargetMode="External"/><Relationship Id="rId4" Type="http://schemas.openxmlformats.org/officeDocument/2006/relationships/hyperlink" Target="https://en.wikipedia.org/wiki/Computer" TargetMode="External"/><Relationship Id="rId9" Type="http://schemas.openxmlformats.org/officeDocument/2006/relationships/hyperlink" Target="https://en.wikipedia.org/wiki/Graphic_car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</a:t>
            </a:r>
            <a:r>
              <a:rPr lang="ru-RU" dirty="0" smtClean="0"/>
              <a:t>  </a:t>
            </a:r>
            <a:r>
              <a:rPr lang="uz-Latn-UZ" dirty="0"/>
              <a:t> </a:t>
            </a:r>
            <a:r>
              <a:rPr lang="uz-Latn-UZ" dirty="0" smtClean="0"/>
              <a:t>Role of IT in education</a:t>
            </a:r>
            <a:endParaRPr lang="en-US" dirty="0" smtClean="0"/>
          </a:p>
          <a:p>
            <a:pPr marL="0" indent="0">
              <a:buNone/>
            </a:pPr>
            <a:endParaRPr lang="uz-Latn-UZ" dirty="0"/>
          </a:p>
          <a:p>
            <a:pPr marL="0" indent="0">
              <a:buNone/>
            </a:pPr>
            <a:r>
              <a:rPr lang="uz-Latn-UZ" dirty="0" smtClean="0"/>
              <a:t>     </a:t>
            </a:r>
            <a:r>
              <a:rPr lang="en-US" dirty="0" smtClean="0"/>
              <a:t>University: TUIT named after Muhammad</a:t>
            </a:r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</a:t>
            </a:r>
            <a:r>
              <a:rPr lang="en-US" dirty="0" smtClean="0"/>
              <a:t>al-</a:t>
            </a:r>
            <a:r>
              <a:rPr lang="uz-Latn-UZ" dirty="0" smtClean="0"/>
              <a:t>Kharazmiy </a:t>
            </a:r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Group: </a:t>
            </a:r>
            <a:r>
              <a:rPr lang="en-US" dirty="0" smtClean="0"/>
              <a:t>_________</a:t>
            </a:r>
            <a:endParaRPr lang="uz-Latn-UZ" dirty="0" smtClean="0"/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Surname: </a:t>
            </a:r>
            <a:r>
              <a:rPr lang="en-US" dirty="0" smtClean="0"/>
              <a:t>______________</a:t>
            </a:r>
          </a:p>
          <a:p>
            <a:pPr marL="0" indent="361950">
              <a:buNone/>
            </a:pPr>
            <a:r>
              <a:rPr lang="en-US" dirty="0"/>
              <a:t> </a:t>
            </a:r>
            <a:r>
              <a:rPr lang="uz-Latn-UZ" dirty="0" smtClean="0"/>
              <a:t>Name</a:t>
            </a:r>
            <a:r>
              <a:rPr lang="uz-Latn-UZ" dirty="0" smtClean="0"/>
              <a:t>: </a:t>
            </a:r>
            <a:r>
              <a:rPr lang="en-US" dirty="0" smtClean="0"/>
              <a:t> _________________</a:t>
            </a:r>
            <a:endParaRPr lang="uz-Latn-UZ" dirty="0" smtClean="0"/>
          </a:p>
          <a:p>
            <a:pPr marL="0" indent="0">
              <a:buNone/>
            </a:pPr>
            <a:r>
              <a:rPr lang="uz-Latn-UZ" dirty="0"/>
              <a:t> </a:t>
            </a:r>
            <a:r>
              <a:rPr lang="uz-Latn-UZ" dirty="0" smtClean="0"/>
              <a:t>    Sabject: English</a:t>
            </a:r>
          </a:p>
          <a:p>
            <a:pPr marL="0" indent="0">
              <a:buNone/>
            </a:pPr>
            <a:r>
              <a:rPr lang="uz-Latn-UZ" dirty="0" smtClean="0"/>
              <a:t>     Teacher: </a:t>
            </a:r>
            <a:r>
              <a:rPr lang="en-US" dirty="0" smtClean="0"/>
              <a:t> ________________</a:t>
            </a: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397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uz-Latn-UZ" dirty="0" smtClean="0"/>
              <a:t>  The topic of the presentation is the importance of IT in education.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2776"/>
            <a:ext cx="7992888" cy="506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08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157192"/>
            <a:ext cx="8052048" cy="134421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600" dirty="0" smtClean="0"/>
              <a:t>One should not spend a lot of time in front of monitor</a:t>
            </a:r>
            <a:endParaRPr lang="ru-RU" sz="3600" dirty="0"/>
          </a:p>
        </p:txBody>
      </p:sp>
      <p:pic>
        <p:nvPicPr>
          <p:cNvPr id="8194" name="Picture 2" descr="C:\Users\Reader\Pictures\com\different-health-issues-related-to-computer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7848872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03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Reader\Pictures\com\slide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44" y="332656"/>
            <a:ext cx="7923981" cy="6119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81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ader\Pictures\com\computer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76872"/>
            <a:ext cx="774151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7679850" cy="1512168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sz="2400" b="1" dirty="0">
                <a:solidFill>
                  <a:schemeClr val="accent6">
                    <a:lumMod val="50000"/>
                  </a:schemeClr>
                </a:solidFill>
              </a:rPr>
              <a:t>Computer hardware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 includes the physical, tangible parts or components of a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4" tooltip="Computer"/>
              </a:rPr>
              <a:t>computer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 such as the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5" tooltip="Central processing unit"/>
              </a:rPr>
              <a:t>central processing unit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6" tooltip="Computer monitor"/>
              </a:rPr>
              <a:t>monitor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7" tooltip="Computer keyboard"/>
              </a:rPr>
              <a:t>keyboard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8" tooltip="Computer data storage"/>
              </a:rPr>
              <a:t>computer data storage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9" tooltip="Graphic card"/>
              </a:rPr>
              <a:t>graphic card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10" tooltip="Sound card"/>
              </a:rPr>
              <a:t>sound card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,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11" tooltip="Speakers"/>
              </a:rPr>
              <a:t>speakers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</a:rPr>
              <a:t> and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hlinkClick r:id="rId12" tooltip="Motherboard"/>
              </a:rPr>
              <a:t>motherboard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Reader\Pictures\com\Computer-Software-Types-of-Softwa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3" y="188640"/>
            <a:ext cx="82809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39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 txBox="1">
            <a:spLocks noGrp="1"/>
          </p:cNvSpPr>
          <p:nvPr>
            <p:ph type="body" idx="2"/>
          </p:nvPr>
        </p:nvSpPr>
        <p:spPr>
          <a:xfrm>
            <a:off x="2195736" y="2924944"/>
            <a:ext cx="5029200" cy="720725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normAutofit lnSpcReduction="10000"/>
          </a:bodyPr>
          <a:lstStyle/>
          <a:p>
            <a:pPr marL="0" lvl="0" indent="0">
              <a:buNone/>
            </a:pPr>
            <a:r>
              <a:rPr sz="4400" b="1" i="1" u="none" strike="noStrike" dirty="0">
                <a:latin typeface="Blackadder ITC"/>
              </a:rPr>
              <a:t>        THE END</a:t>
            </a: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774700" y="4876800"/>
            <a:ext cx="7543800" cy="914400"/>
          </a:xfrm>
          <a:prstGeom prst="rect">
            <a:avLst/>
          </a:prstGeom>
          <a:noFill/>
          <a:ln>
            <a:noFill/>
          </a:ln>
        </p:spPr>
        <p:txBody>
          <a:bodyPr wrap="square" anchor="b">
            <a:normAutofit fontScale="90000"/>
          </a:bodyPr>
          <a:lstStyle/>
          <a:p>
            <a:pPr lvl="0"/>
            <a:r>
              <a:rPr b="0" i="0" u="none" strike="noStrike" dirty="0">
                <a:latin typeface="Times New Roman"/>
              </a:rPr>
              <a:t>   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744131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74</Words>
  <Application>Microsoft Office PowerPoint</Application>
  <PresentationFormat>Экран (4:3)</PresentationFormat>
  <Paragraphs>15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Blackadder ITC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Computer hardware includes the physical, tangible parts or components of a computer, such as the central processing unit, monitor, keyboard, computer data storage, graphic card, sound card, speakers and motherboard</vt:lpstr>
      <vt:lpstr>Презентация PowerPoint</vt:lpstr>
      <vt:lpstr>   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Otamurod Temirov</cp:lastModifiedBy>
  <cp:revision>6</cp:revision>
  <dcterms:created xsi:type="dcterms:W3CDTF">2019-05-09T16:16:55Z</dcterms:created>
  <dcterms:modified xsi:type="dcterms:W3CDTF">2024-11-06T16:36:43Z</dcterms:modified>
</cp:coreProperties>
</file>