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type="screen16x9" cy="6858000" cx="12192000"/>
  <p:notesSz cx="6858000" cy="9144000"/>
  <p:defaultTextStyle>
    <a:defPPr>
      <a:defRPr lang="en-US"/>
    </a:defPPr>
    <a:lvl1pPr algn="l" defTabSz="4572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ThumbnailView">
  <p:normalViewPr horzBarState="maximized">
    <p:restoredLeft sz="17426" autoAdjust="0"/>
    <p:restoredTop sz="94660"/>
  </p:normalViewPr>
  <p:slideViewPr>
    <p:cSldViewPr snapToGrid="0">
      <p:cViewPr>
        <p:scale>
          <a:sx n="75" d="100"/>
          <a:sy n="75" d="100"/>
        </p:scale>
        <p:origin x="438" y="6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tableStyles" Target="tableStyles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5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06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07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08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09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Заметки 1048713"/>
          <p:cNvSpPr>
            <a:spLocks noGrp="1"/>
          </p:cNvSpPr>
          <p:nvPr>
            <p:ph type="body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Master" Target="../slideMasters/slideMaster1.xml"/></Relationships>
</file>

<file path=ppt/slideLayouts/_rels/slideLayout12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Master" Target="../slideMasters/slideMaster1.xml"/></Relationships>
</file>

<file path=ppt/slideLayouts/_rels/slideLayout13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Master" Target="../slideMasters/slideMaster1.xml"/></Relationships>
</file>

<file path=ppt/slideLayouts/_rels/slideLayout14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Master" Target="../slideMasters/slideMaster1.xml"/></Relationships>
</file>

<file path=ppt/slideLayouts/_rels/slideLayout15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Master" Target="../slideMasters/slideMaster1.xml"/></Relationships>
</file>

<file path=ppt/slideLayouts/_rels/slideLayout16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Master" Target="../slideMasters/slideMaster1.xml"/></Relationships>
</file>

<file path=ppt/slideLayouts/_rels/slideLayout17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Титульный слайд"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Picture 6" descr="Droplets-HD-Title-R1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/>
        </p:spPr>
      </p:pic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algn="ctr" indent="0" marL="0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dirty="0" lang="en-US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8A87A34-81AB-432B-8DAE-1953F412C126}" type="datetimeFigureOut">
              <a:rPr dirty="0" lang="en-US"/>
              <a:t>12/19/2022</a:t>
            </a:fld>
            <a:endParaRPr dirty="0" 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5" name="Picture 9" descr="Droplets-HD-Content-R1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/>
        </p:spPr>
      </p:pic>
      <p:sp>
        <p:nvSpPr>
          <p:cNvPr id="104867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73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dir="t" rig="threeP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algn="ctr"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dirty="0" lang="ru-RU" smtClean="0"/>
              <a:t>Вставка рисунка</a:t>
            </a:r>
            <a:endParaRPr dirty="0" lang="en-US"/>
          </a:p>
        </p:txBody>
      </p:sp>
      <p:sp>
        <p:nvSpPr>
          <p:cNvPr id="104867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algn="ctr"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7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8A87A34-81AB-432B-8DAE-1953F412C126}" type="datetimeFigureOut">
              <a:rPr dirty="0" lang="en-US"/>
              <a:t>12/19/2022</a:t>
            </a:fld>
            <a:endParaRPr dirty="0" lang="en-US"/>
          </a:p>
        </p:txBody>
      </p:sp>
      <p:sp>
        <p:nvSpPr>
          <p:cNvPr id="104867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7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7" name="Picture 7" descr="Droplets-HD-Content-R1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/>
        </p:spPr>
      </p:pic>
      <p:sp>
        <p:nvSpPr>
          <p:cNvPr id="1048619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20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algn="ctr"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2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8A87A34-81AB-432B-8DAE-1953F412C126}" type="datetimeFigureOut">
              <a:rPr dirty="0" lang="en-US"/>
              <a:t>12/19/2022</a:t>
            </a:fld>
            <a:endParaRPr dirty="0" lang="en-US"/>
          </a:p>
        </p:txBody>
      </p:sp>
      <p:sp>
        <p:nvSpPr>
          <p:cNvPr id="104862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2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4" name="Picture 10" descr="Droplets-HD-Content-R1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/>
        </p:spPr>
      </p:pic>
      <p:sp>
        <p:nvSpPr>
          <p:cNvPr id="1048664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65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indent="0" marL="0">
              <a:buNone/>
              <a:defRPr sz="14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66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algn="ctr"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6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8A87A34-81AB-432B-8DAE-1953F412C126}" type="datetimeFigureOut">
              <a:rPr dirty="0" lang="en-US"/>
              <a:t>12/19/2022</a:t>
            </a:fld>
            <a:endParaRPr dirty="0" lang="en-US"/>
          </a:p>
        </p:txBody>
      </p:sp>
      <p:sp>
        <p:nvSpPr>
          <p:cNvPr id="104866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6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  <p:sp>
        <p:nvSpPr>
          <p:cNvPr id="1048670" name="TextBox 12"/>
          <p:cNvSpPr txBox="1"/>
          <p:nvPr/>
        </p:nvSpPr>
        <p:spPr>
          <a:xfrm>
            <a:off x="1001488" y="754166"/>
            <a:ext cx="609600" cy="584776"/>
          </a:xfrm>
          <a:prstGeom prst="rect"/>
        </p:spPr>
        <p:txBody>
          <a:bodyPr anchor="ctr" bIns="45720" lIns="91440" rIns="91440" rtlCol="0" tIns="45720" vert="horz">
            <a:noAutofit/>
          </a:bodyPr>
          <a:lstStyle>
            <a:lvl1pPr>
              <a:spcBef>
                <a:spcPct val="0"/>
              </a:spcBef>
              <a:buNone/>
              <a:defRPr b="0" cap="all" sz="3200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algn="tl" blurRad="28575" dir="14040000" dist="38100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dirty="0" sz="8000" lang="en-US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48671" name="TextBox 13"/>
          <p:cNvSpPr txBox="1"/>
          <p:nvPr/>
        </p:nvSpPr>
        <p:spPr>
          <a:xfrm>
            <a:off x="10557558" y="2993578"/>
            <a:ext cx="609600" cy="584776"/>
          </a:xfrm>
          <a:prstGeom prst="rect"/>
        </p:spPr>
        <p:txBody>
          <a:bodyPr anchor="ctr" bIns="45720" lIns="91440" rIns="91440" rtlCol="0" tIns="45720" vert="horz">
            <a:noAutofit/>
          </a:bodyPr>
          <a:lstStyle>
            <a:lvl1pPr>
              <a:spcBef>
                <a:spcPct val="0"/>
              </a:spcBef>
              <a:buNone/>
              <a:defRPr b="0" cap="all" sz="3200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algn="tl" blurRad="28575" dir="14040000" dist="38100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lvl="0"/>
            <a:r>
              <a:rPr dirty="0" sz="8000" lang="en-US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6" name="Picture 7" descr="Droplets-HD-Content-R1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/>
        </p:spPr>
      </p:pic>
      <p:sp>
        <p:nvSpPr>
          <p:cNvPr id="1048614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15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algn="ctr"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1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8A87A34-81AB-432B-8DAE-1953F412C126}" type="datetimeFigureOut">
              <a:rPr dirty="0" lang="en-US"/>
              <a:t>12/19/2022</a:t>
            </a:fld>
            <a:endParaRPr dirty="0" lang="en-US"/>
          </a:p>
        </p:txBody>
      </p:sp>
      <p:sp>
        <p:nvSpPr>
          <p:cNvPr id="104861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1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7" name="Picture 12" descr="Droplets-HD-Content-R1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/>
        </p:spPr>
      </p:pic>
      <p:sp>
        <p:nvSpPr>
          <p:cNvPr id="1048684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85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algn="ctr" indent="0" marL="0">
              <a:lnSpc>
                <a:spcPct val="85000"/>
              </a:lnSpc>
              <a:buNone/>
              <a:defRPr b="0" sz="2400">
                <a:solidFill>
                  <a:schemeClr val="tx1"/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86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algn="ctr"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87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algn="ctr" indent="0" marL="0">
              <a:lnSpc>
                <a:spcPct val="85000"/>
              </a:lnSpc>
              <a:buNone/>
              <a:defRPr b="0" sz="2400">
                <a:solidFill>
                  <a:schemeClr val="tx1"/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88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algn="ctr"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89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algn="ctr" indent="0" marL="0">
              <a:lnSpc>
                <a:spcPct val="85000"/>
              </a:lnSpc>
              <a:buNone/>
              <a:defRPr b="0" sz="2400">
                <a:solidFill>
                  <a:schemeClr val="tx1"/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9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algn="ctr"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91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8A87A34-81AB-432B-8DAE-1953F412C126}" type="datetimeFigureOut">
              <a:rPr dirty="0" lang="en-US"/>
              <a:t>12/19/2022</a:t>
            </a:fld>
            <a:endParaRPr dirty="0" lang="en-US"/>
          </a:p>
        </p:txBody>
      </p:sp>
      <p:sp>
        <p:nvSpPr>
          <p:cNvPr id="1048692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9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9" name="Picture 15" descr="Droplets-HD-Content-R1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/>
        </p:spPr>
      </p:pic>
      <p:sp>
        <p:nvSpPr>
          <p:cNvPr id="10486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31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algn="ctr" indent="0" marL="0">
              <a:lnSpc>
                <a:spcPct val="85000"/>
              </a:lnSpc>
              <a:buNone/>
              <a:defRPr b="0" sz="2200">
                <a:solidFill>
                  <a:schemeClr val="tx1"/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32" name="Picture Placeholder 2"/>
          <p:cNvSpPr>
            <a:spLocks noChangeAspect="1" noGrp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dir="t" rig="threeP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algn="ctr" indent="0" marL="0">
              <a:buNone/>
              <a:defRPr sz="1600"/>
            </a:lvl1pPr>
            <a:lvl2pPr indent="0" marL="457200">
              <a:buNone/>
              <a:defRPr sz="1600"/>
            </a:lvl2pPr>
            <a:lvl3pPr indent="0" marL="914400">
              <a:buNone/>
              <a:defRPr sz="1600"/>
            </a:lvl3pPr>
            <a:lvl4pPr indent="0" marL="1371600">
              <a:buNone/>
              <a:defRPr sz="1600"/>
            </a:lvl4pPr>
            <a:lvl5pPr indent="0" marL="1828800">
              <a:buNone/>
              <a:defRPr sz="1600"/>
            </a:lvl5pPr>
            <a:lvl6pPr indent="0" marL="2286000">
              <a:buNone/>
              <a:defRPr sz="1600"/>
            </a:lvl6pPr>
            <a:lvl7pPr indent="0" marL="2743200">
              <a:buNone/>
              <a:defRPr sz="1600"/>
            </a:lvl7pPr>
            <a:lvl8pPr indent="0" marL="3200400">
              <a:buNone/>
              <a:defRPr sz="1600"/>
            </a:lvl8pPr>
            <a:lvl9pPr indent="0" marL="3657600">
              <a:buNone/>
              <a:defRPr sz="1600"/>
            </a:lvl9pPr>
          </a:lstStyle>
          <a:p>
            <a:r>
              <a:rPr dirty="0" lang="ru-RU" smtClean="0"/>
              <a:t>Вставка рисунка</a:t>
            </a:r>
            <a:endParaRPr dirty="0" lang="en-US"/>
          </a:p>
        </p:txBody>
      </p:sp>
      <p:sp>
        <p:nvSpPr>
          <p:cNvPr id="1048633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algn="ctr"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34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algn="ctr" indent="0" marL="0">
              <a:lnSpc>
                <a:spcPct val="85000"/>
              </a:lnSpc>
              <a:buNone/>
              <a:defRPr b="0" sz="2200">
                <a:solidFill>
                  <a:schemeClr val="tx1"/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35" name="Picture Placeholder 2"/>
          <p:cNvSpPr>
            <a:spLocks noChangeAspect="1" noGrp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dir="t" rig="threeP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algn="ctr" indent="0" marL="0">
              <a:buNone/>
              <a:defRPr sz="1600"/>
            </a:lvl1pPr>
            <a:lvl2pPr indent="0" marL="457200">
              <a:buNone/>
              <a:defRPr sz="1600"/>
            </a:lvl2pPr>
            <a:lvl3pPr indent="0" marL="914400">
              <a:buNone/>
              <a:defRPr sz="1600"/>
            </a:lvl3pPr>
            <a:lvl4pPr indent="0" marL="1371600">
              <a:buNone/>
              <a:defRPr sz="1600"/>
            </a:lvl4pPr>
            <a:lvl5pPr indent="0" marL="1828800">
              <a:buNone/>
              <a:defRPr sz="1600"/>
            </a:lvl5pPr>
            <a:lvl6pPr indent="0" marL="2286000">
              <a:buNone/>
              <a:defRPr sz="1600"/>
            </a:lvl6pPr>
            <a:lvl7pPr indent="0" marL="2743200">
              <a:buNone/>
              <a:defRPr sz="1600"/>
            </a:lvl7pPr>
            <a:lvl8pPr indent="0" marL="3200400">
              <a:buNone/>
              <a:defRPr sz="1600"/>
            </a:lvl8pPr>
            <a:lvl9pPr indent="0" marL="3657600">
              <a:buNone/>
              <a:defRPr sz="1600"/>
            </a:lvl9pPr>
          </a:lstStyle>
          <a:p>
            <a:r>
              <a:rPr dirty="0" lang="ru-RU" smtClean="0"/>
              <a:t>Вставка рисунка</a:t>
            </a:r>
            <a:endParaRPr dirty="0" lang="en-US"/>
          </a:p>
        </p:txBody>
      </p:sp>
      <p:sp>
        <p:nvSpPr>
          <p:cNvPr id="1048636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algn="ctr"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37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algn="ctr" indent="0" marL="0">
              <a:lnSpc>
                <a:spcPct val="85000"/>
              </a:lnSpc>
              <a:buNone/>
              <a:defRPr b="0" sz="2200">
                <a:solidFill>
                  <a:schemeClr val="tx1"/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38" name="Picture Placeholder 2"/>
          <p:cNvSpPr>
            <a:spLocks noChangeAspect="1" noGrp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dir="t" rig="threeP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algn="ctr" indent="0" marL="0">
              <a:buNone/>
              <a:defRPr sz="1600"/>
            </a:lvl1pPr>
            <a:lvl2pPr indent="0" marL="457200">
              <a:buNone/>
              <a:defRPr sz="1600"/>
            </a:lvl2pPr>
            <a:lvl3pPr indent="0" marL="914400">
              <a:buNone/>
              <a:defRPr sz="1600"/>
            </a:lvl3pPr>
            <a:lvl4pPr indent="0" marL="1371600">
              <a:buNone/>
              <a:defRPr sz="1600"/>
            </a:lvl4pPr>
            <a:lvl5pPr indent="0" marL="1828800">
              <a:buNone/>
              <a:defRPr sz="1600"/>
            </a:lvl5pPr>
            <a:lvl6pPr indent="0" marL="2286000">
              <a:buNone/>
              <a:defRPr sz="1600"/>
            </a:lvl6pPr>
            <a:lvl7pPr indent="0" marL="2743200">
              <a:buNone/>
              <a:defRPr sz="1600"/>
            </a:lvl7pPr>
            <a:lvl8pPr indent="0" marL="3200400">
              <a:buNone/>
              <a:defRPr sz="1600"/>
            </a:lvl8pPr>
            <a:lvl9pPr indent="0" marL="3657600">
              <a:buNone/>
              <a:defRPr sz="1600"/>
            </a:lvl9pPr>
          </a:lstStyle>
          <a:p>
            <a:r>
              <a:rPr dirty="0" lang="ru-RU" smtClean="0"/>
              <a:t>Вставка рисунка</a:t>
            </a:r>
            <a:endParaRPr dirty="0" lang="en-US"/>
          </a:p>
        </p:txBody>
      </p:sp>
      <p:sp>
        <p:nvSpPr>
          <p:cNvPr id="1048639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algn="ctr"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40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8A87A34-81AB-432B-8DAE-1953F412C126}" type="datetimeFigureOut">
              <a:rPr dirty="0" lang="en-US"/>
              <a:t>12/19/2022</a:t>
            </a:fld>
            <a:endParaRPr dirty="0" lang="en-US"/>
          </a:p>
        </p:txBody>
      </p:sp>
      <p:sp>
        <p:nvSpPr>
          <p:cNvPr id="1048641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42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Заголовок и вертикальный текст">
    <p:spTree>
      <p:nvGrpSpPr>
        <p:cNvPr id="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9" name="Picture 7" descr="Droplets-HD-Content-R1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/>
        </p:spPr>
      </p:pic>
      <p:sp>
        <p:nvSpPr>
          <p:cNvPr id="104870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70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70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8A87A34-81AB-432B-8DAE-1953F412C126}" type="datetimeFigureOut">
              <a:rPr dirty="0" lang="en-US"/>
              <a:t>12/19/2022</a:t>
            </a:fld>
            <a:endParaRPr dirty="0" lang="en-US"/>
          </a:p>
        </p:txBody>
      </p:sp>
      <p:sp>
        <p:nvSpPr>
          <p:cNvPr id="104870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0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Вертикальный заголовок и текст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3" name="Picture 8" descr="Droplets-HD-Content-R1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/>
        </p:spPr>
      </p:pic>
      <p:sp>
        <p:nvSpPr>
          <p:cNvPr id="1048659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/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60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66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8A87A34-81AB-432B-8DAE-1953F412C126}" type="datetimeFigureOut">
              <a:rPr dirty="0" lang="en-US"/>
              <a:t>12/19/2022</a:t>
            </a:fld>
            <a:endParaRPr dirty="0" lang="en-US"/>
          </a:p>
        </p:txBody>
      </p:sp>
      <p:sp>
        <p:nvSpPr>
          <p:cNvPr id="104866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6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Заголовок и объект"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Picture 2" descr="Droplets-HD-Content-R1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/>
        </p:spPr>
      </p:pic>
      <p:sp>
        <p:nvSpPr>
          <p:cNvPr id="104858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589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59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8A87A34-81AB-432B-8DAE-1953F412C126}" type="datetimeFigureOut">
              <a:rPr dirty="0" lang="en-US"/>
              <a:t>12/19/2022</a:t>
            </a:fld>
            <a:endParaRPr dirty="0" lang="en-US"/>
          </a:p>
        </p:txBody>
      </p:sp>
      <p:sp>
        <p:nvSpPr>
          <p:cNvPr id="104859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59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Заголовок раздела"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0" name="Picture 8" descr="Droplets-HD-Content-R1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/>
        </p:spPr>
      </p:pic>
      <p:sp>
        <p:nvSpPr>
          <p:cNvPr id="1048643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44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algn="ctr" indent="0" marL="0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4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8A87A34-81AB-432B-8DAE-1953F412C126}" type="datetimeFigureOut">
              <a:rPr dirty="0" lang="en-US"/>
              <a:t>12/19/2022</a:t>
            </a:fld>
            <a:endParaRPr dirty="0" lang="en-US"/>
          </a:p>
        </p:txBody>
      </p:sp>
      <p:sp>
        <p:nvSpPr>
          <p:cNvPr id="104864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4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Два объекта"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6" name="Picture 9" descr="Droplets-HD-Content-R1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/>
        </p:spPr>
      </p:pic>
      <p:sp>
        <p:nvSpPr>
          <p:cNvPr id="1048678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79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680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68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8A87A34-81AB-432B-8DAE-1953F412C126}" type="datetimeFigureOut">
              <a:rPr dirty="0" lang="en-US"/>
              <a:t>12/19/2022</a:t>
            </a:fld>
            <a:endParaRPr dirty="0" lang="en-US"/>
          </a:p>
        </p:txBody>
      </p:sp>
      <p:sp>
        <p:nvSpPr>
          <p:cNvPr id="104868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8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Сравнение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1" name="Picture 14" descr="Droplets-HD-Content-R1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/>
        </p:spPr>
      </p:pic>
      <p:sp>
        <p:nvSpPr>
          <p:cNvPr id="1048648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49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indent="0" marL="0">
              <a:lnSpc>
                <a:spcPct val="85000"/>
              </a:lnSpc>
              <a:buNone/>
              <a:defRPr b="0" sz="2600">
                <a:solidFill>
                  <a:schemeClr val="tx1"/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50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65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indent="0" marL="0">
              <a:lnSpc>
                <a:spcPct val="85000"/>
              </a:lnSpc>
              <a:buNone/>
              <a:defRPr b="0" sz="2600">
                <a:solidFill>
                  <a:schemeClr val="tx1"/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52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653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8A87A34-81AB-432B-8DAE-1953F412C126}" type="datetimeFigureOut">
              <a:rPr dirty="0" lang="en-US"/>
              <a:t>12/19/2022</a:t>
            </a:fld>
            <a:endParaRPr dirty="0" lang="en-US"/>
          </a:p>
        </p:txBody>
      </p:sp>
      <p:sp>
        <p:nvSpPr>
          <p:cNvPr id="1048654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55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Только заголовок"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5" name="Picture 7" descr="Droplets-HD-Content-R1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/>
        </p:spPr>
      </p:pic>
      <p:sp>
        <p:nvSpPr>
          <p:cNvPr id="104861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11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8A87A34-81AB-432B-8DAE-1953F412C126}" type="datetimeFigureOut">
              <a:rPr dirty="0" lang="en-US"/>
              <a:t>12/19/2022</a:t>
            </a:fld>
            <a:endParaRPr dirty="0" lang="en-US"/>
          </a:p>
        </p:txBody>
      </p:sp>
      <p:sp>
        <p:nvSpPr>
          <p:cNvPr id="1048612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1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Пустой слайд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2" name="Picture 6" descr="Droplets-HD-Content-R1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/>
        </p:spPr>
      </p:pic>
      <p:sp>
        <p:nvSpPr>
          <p:cNvPr id="1048656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8A87A34-81AB-432B-8DAE-1953F412C126}" type="datetimeFigureOut">
              <a:rPr dirty="0" lang="en-US"/>
              <a:t>12/19/2022</a:t>
            </a:fld>
            <a:endParaRPr dirty="0" lang="en-US"/>
          </a:p>
        </p:txBody>
      </p:sp>
      <p:sp>
        <p:nvSpPr>
          <p:cNvPr id="104865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5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Объект с подписью"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8" name="Picture 10" descr="Droplets-HD-Content-R1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/>
        </p:spPr>
      </p:pic>
      <p:sp>
        <p:nvSpPr>
          <p:cNvPr id="1048694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95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696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algn="ctr"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9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8A87A34-81AB-432B-8DAE-1953F412C126}" type="datetimeFigureOut">
              <a:rPr dirty="0" lang="en-US"/>
              <a:t>12/19/2022</a:t>
            </a:fld>
            <a:endParaRPr dirty="0" lang="en-US"/>
          </a:p>
        </p:txBody>
      </p:sp>
      <p:sp>
        <p:nvSpPr>
          <p:cNvPr id="104869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9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Рисунок с подписью"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8" name="Picture 9" descr="Droplets-HD-Content-R1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/>
        </p:spPr>
      </p:pic>
      <p:sp>
        <p:nvSpPr>
          <p:cNvPr id="1048624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25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dir="t" rig="threeP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dirty="0" lang="ru-RU" smtClean="0"/>
              <a:t>Вставка рисунка</a:t>
            </a:r>
            <a:endParaRPr dirty="0" lang="en-US"/>
          </a:p>
        </p:txBody>
      </p:sp>
      <p:sp>
        <p:nvSpPr>
          <p:cNvPr id="1048626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algn="ctr"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2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8A87A34-81AB-432B-8DAE-1953F412C126}" type="datetimeFigureOut">
              <a:rPr dirty="0" lang="en-US"/>
              <a:t>12/19/2022</a:t>
            </a:fld>
            <a:endParaRPr dirty="0" lang="en-US"/>
          </a:p>
        </p:txBody>
      </p:sp>
      <p:sp>
        <p:nvSpPr>
          <p:cNvPr id="104862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2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image" Target="../media/image3.png"/><Relationship Id="rId1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8">
            <a:alphaModFix/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/>
          <a:noFill/>
        </p:spPr>
      </p:pic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dirty="0" lang="en-US"/>
              <a:t>12/19/2022</a:t>
            </a:fld>
            <a:endParaRPr dirty="0"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dirty="0" lang="en-US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914400" eaLnBrk="1" hangingPunct="1" latinLnBrk="0" rtl="0">
        <a:lnSpc>
          <a:spcPct val="90000"/>
        </a:lnSpc>
        <a:spcBef>
          <a:spcPct val="0"/>
        </a:spcBef>
        <a:buNone/>
        <a:defRPr baseline="0" cap="all" sz="3600" kern="120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baseline="0" cap="all"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baseline="0" cap="all"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baseline="0" cap="all"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baseline="0" cap="all"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baseline="0" cap="all" sz="14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baseline="0" cap="all" sz="14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baseline="0" cap="all" sz="14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baseline="0" cap="all" sz="14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baseline="0" cap="all" sz="14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2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Заголовок 1"/>
          <p:cNvSpPr>
            <a:spLocks noGrp="1"/>
          </p:cNvSpPr>
          <p:nvPr>
            <p:ph type="ctrTitle"/>
          </p:nvPr>
        </p:nvSpPr>
        <p:spPr>
          <a:xfrm>
            <a:off x="1751012" y="2429410"/>
            <a:ext cx="8689976" cy="2509213"/>
          </a:xfrm>
        </p:spPr>
        <p:txBody>
          <a:bodyPr>
            <a:normAutofit fontScale="90000"/>
          </a:bodyPr>
          <a:p>
            <a:r>
              <a:rPr dirty="0" lang="en-US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Sog’liqni</a:t>
            </a:r>
            <a:r>
              <a:rPr dirty="0" lang="en-US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dirty="0" lang="en-US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saqlash</a:t>
            </a:r>
            <a:r>
              <a:rPr dirty="0" lang="en-US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dirty="0" lang="en-US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vazirligi</a:t>
            </a:r>
            <a:r>
              <a:rPr dirty="0" lang="en-US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Toshkent </a:t>
            </a:r>
            <a:r>
              <a:rPr dirty="0" lang="en-US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farmatsevtika</a:t>
            </a:r>
            <a:r>
              <a:rPr dirty="0" lang="en-US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dirty="0" lang="en-US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instituti</a:t>
            </a:r>
            <a:r>
              <a:rPr dirty="0" lang="en-US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dirty="0" lang="en-US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farmakognoziya</a:t>
            </a:r>
            <a:r>
              <a:rPr dirty="0" lang="en-US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dirty="0" lang="en-US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kafedrasi</a:t>
            </a:r>
            <a:r>
              <a:rPr dirty="0" lang="en-US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dirty="0" lang="en-US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farmatsevtik</a:t>
            </a:r>
            <a:r>
              <a:rPr dirty="0" lang="en-US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dirty="0" lang="en-US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botanika</a:t>
            </a:r>
            <a:r>
              <a:rPr dirty="0" lang="en-US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dirty="0" lang="en-US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fanidan</a:t>
            </a:r>
            <a:r>
              <a:rPr dirty="0" lang="en-US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dirty="0" lang="en-US" smtClean="0"/>
              <a:t/>
            </a:r>
            <a:br>
              <a:rPr dirty="0" lang="en-US" smtClean="0"/>
            </a:br>
            <a:r>
              <a:rPr dirty="0" lang="en-US"/>
              <a:t/>
            </a:r>
            <a:br>
              <a:rPr dirty="0" lang="en-US"/>
            </a:br>
            <a:r>
              <a:rPr b="1" dirty="0" lang="en-US" err="1" smtClean="0">
                <a:solidFill>
                  <a:srgbClr val="C00000"/>
                </a:solidFill>
              </a:rPr>
              <a:t>mustaqil</a:t>
            </a:r>
            <a:r>
              <a:rPr b="1" dirty="0" lang="en-US" smtClean="0">
                <a:solidFill>
                  <a:srgbClr val="C00000"/>
                </a:solidFill>
              </a:rPr>
              <a:t> </a:t>
            </a:r>
            <a:r>
              <a:rPr b="1" dirty="0" lang="en-US" err="1" smtClean="0">
                <a:solidFill>
                  <a:srgbClr val="C00000"/>
                </a:solidFill>
              </a:rPr>
              <a:t>ish</a:t>
            </a:r>
            <a:r>
              <a:rPr b="1" dirty="0" lang="en-US" smtClean="0">
                <a:solidFill>
                  <a:srgbClr val="C00000"/>
                </a:solidFill>
              </a:rPr>
              <a:t/>
            </a:r>
            <a:br>
              <a:rPr b="1" dirty="0" lang="en-US" smtClean="0">
                <a:solidFill>
                  <a:srgbClr val="C00000"/>
                </a:solidFill>
              </a:rPr>
            </a:br>
            <a:r>
              <a:rPr b="1" dirty="0" lang="en-US" smtClean="0">
                <a:solidFill>
                  <a:srgbClr val="C00000"/>
                </a:solidFill>
              </a:rPr>
              <a:t>  </a:t>
            </a:r>
            <a:endParaRPr b="1" dirty="0" lang="ru-RU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Прямоугольник 4"/>
          <p:cNvSpPr/>
          <p:nvPr/>
        </p:nvSpPr>
        <p:spPr>
          <a:xfrm>
            <a:off x="279400" y="769541"/>
            <a:ext cx="11684000" cy="3825240"/>
          </a:xfrm>
          <a:prstGeom prst="rect"/>
        </p:spPr>
        <p:txBody>
          <a:bodyPr wrap="square">
            <a:spAutoFit/>
          </a:bodyPr>
          <a:p>
            <a:r>
              <a:rPr dirty="0" lang="en-US" err="1"/>
              <a:t>O‘simliklarning</a:t>
            </a:r>
            <a:r>
              <a:rPr dirty="0" lang="en-US"/>
              <a:t> </a:t>
            </a:r>
            <a:r>
              <a:rPr dirty="0" lang="en-US" err="1"/>
              <a:t>barglari</a:t>
            </a:r>
            <a:r>
              <a:rPr dirty="0" lang="en-US"/>
              <a:t> </a:t>
            </a:r>
            <a:r>
              <a:rPr dirty="0" lang="en-US" err="1"/>
              <a:t>shakli</a:t>
            </a:r>
            <a:r>
              <a:rPr dirty="0" lang="en-US"/>
              <a:t> </a:t>
            </a:r>
            <a:r>
              <a:rPr dirty="0" lang="en-US" err="1"/>
              <a:t>jihatidan</a:t>
            </a:r>
            <a:r>
              <a:rPr dirty="0" lang="en-US"/>
              <a:t> </a:t>
            </a:r>
            <a:r>
              <a:rPr dirty="0" lang="en-US" err="1"/>
              <a:t>juda</a:t>
            </a:r>
            <a:r>
              <a:rPr dirty="0" lang="en-US"/>
              <a:t> </a:t>
            </a:r>
            <a:r>
              <a:rPr dirty="0" lang="en-US" err="1"/>
              <a:t>xilma</a:t>
            </a:r>
            <a:r>
              <a:rPr dirty="0" lang="en-US"/>
              <a:t> </a:t>
            </a:r>
            <a:r>
              <a:rPr dirty="0" lang="en-US" err="1"/>
              <a:t>xil</a:t>
            </a:r>
            <a:r>
              <a:rPr dirty="0" lang="en-US"/>
              <a:t> </a:t>
            </a:r>
            <a:r>
              <a:rPr dirty="0" lang="en-US" err="1"/>
              <a:t>bo‘lishiga</a:t>
            </a:r>
            <a:r>
              <a:rPr dirty="0" lang="en-US"/>
              <a:t> </a:t>
            </a:r>
            <a:r>
              <a:rPr dirty="0" lang="en-US" err="1"/>
              <a:t>qaramay</a:t>
            </a:r>
            <a:r>
              <a:rPr dirty="0" lang="en-US"/>
              <a:t>, </a:t>
            </a:r>
            <a:r>
              <a:rPr dirty="0" lang="en-US" err="1"/>
              <a:t>ular</a:t>
            </a:r>
            <a:r>
              <a:rPr dirty="0" lang="en-US"/>
              <a:t> </a:t>
            </a:r>
            <a:r>
              <a:rPr dirty="0" lang="en-US" err="1"/>
              <a:t>ikki</a:t>
            </a:r>
            <a:r>
              <a:rPr dirty="0" lang="en-US"/>
              <a:t> </a:t>
            </a:r>
            <a:r>
              <a:rPr dirty="0" lang="en-US" err="1"/>
              <a:t>guruhga</a:t>
            </a:r>
            <a:r>
              <a:rPr dirty="0" lang="en-US"/>
              <a:t>, </a:t>
            </a:r>
            <a:r>
              <a:rPr dirty="0" lang="en-US" err="1"/>
              <a:t>oddiy</a:t>
            </a:r>
            <a:r>
              <a:rPr dirty="0" lang="en-US"/>
              <a:t> </a:t>
            </a:r>
            <a:r>
              <a:rPr dirty="0" lang="en-US" err="1"/>
              <a:t>hamda</a:t>
            </a:r>
            <a:r>
              <a:rPr dirty="0" lang="en-US"/>
              <a:t> </a:t>
            </a:r>
            <a:r>
              <a:rPr dirty="0" lang="en-US" err="1"/>
              <a:t>murakkab</a:t>
            </a:r>
            <a:r>
              <a:rPr dirty="0" lang="en-US"/>
              <a:t> </a:t>
            </a:r>
            <a:r>
              <a:rPr dirty="0" lang="en-US" err="1"/>
              <a:t>barglarga</a:t>
            </a:r>
            <a:r>
              <a:rPr dirty="0" lang="en-US"/>
              <a:t> </a:t>
            </a:r>
            <a:r>
              <a:rPr dirty="0" lang="en-US" err="1"/>
              <a:t>bo‘lib</a:t>
            </a:r>
            <a:r>
              <a:rPr dirty="0" lang="en-US"/>
              <a:t> </a:t>
            </a:r>
            <a:r>
              <a:rPr dirty="0" lang="en-US" err="1"/>
              <a:t>o‘rganiladi</a:t>
            </a:r>
            <a:r>
              <a:rPr dirty="0" lang="en-US"/>
              <a:t>. </a:t>
            </a:r>
            <a:r>
              <a:rPr dirty="0" lang="en-US" err="1"/>
              <a:t>Barg</a:t>
            </a:r>
            <a:r>
              <a:rPr dirty="0" lang="en-US"/>
              <a:t> </a:t>
            </a:r>
            <a:r>
              <a:rPr dirty="0" lang="en-US" err="1"/>
              <a:t>bandiga</a:t>
            </a:r>
            <a:r>
              <a:rPr dirty="0" lang="en-US"/>
              <a:t> </a:t>
            </a:r>
            <a:r>
              <a:rPr dirty="0" lang="en-US" err="1"/>
              <a:t>bitta</a:t>
            </a:r>
            <a:r>
              <a:rPr dirty="0" lang="en-US"/>
              <a:t> </a:t>
            </a:r>
            <a:r>
              <a:rPr dirty="0" lang="en-US" err="1"/>
              <a:t>barg</a:t>
            </a:r>
            <a:r>
              <a:rPr dirty="0" lang="en-US"/>
              <a:t> </a:t>
            </a:r>
            <a:r>
              <a:rPr dirty="0" lang="en-US" err="1"/>
              <a:t>plastinkasi</a:t>
            </a:r>
            <a:r>
              <a:rPr dirty="0" lang="en-US"/>
              <a:t> </a:t>
            </a:r>
            <a:r>
              <a:rPr dirty="0" lang="en-US" err="1"/>
              <a:t>o‘rnashgan</a:t>
            </a:r>
            <a:r>
              <a:rPr dirty="0" lang="en-US"/>
              <a:t> </a:t>
            </a:r>
            <a:r>
              <a:rPr dirty="0" lang="en-US" err="1"/>
              <a:t>bo‘lsa</a:t>
            </a:r>
            <a:r>
              <a:rPr dirty="0" lang="en-US"/>
              <a:t>, </a:t>
            </a:r>
            <a:r>
              <a:rPr dirty="0" lang="en-US" err="1"/>
              <a:t>oddiy</a:t>
            </a:r>
            <a:r>
              <a:rPr dirty="0" lang="en-US"/>
              <a:t> </a:t>
            </a:r>
            <a:r>
              <a:rPr dirty="0" lang="en-US" err="1"/>
              <a:t>barglar</a:t>
            </a:r>
            <a:r>
              <a:rPr dirty="0" lang="en-US"/>
              <a:t> deb </a:t>
            </a:r>
            <a:r>
              <a:rPr dirty="0" lang="en-US" err="1"/>
              <a:t>ataladi</a:t>
            </a:r>
            <a:r>
              <a:rPr dirty="0" lang="en-US"/>
              <a:t> (38-rasm). </a:t>
            </a:r>
            <a:r>
              <a:rPr dirty="0" lang="en-US" err="1"/>
              <a:t>Oddiy</a:t>
            </a:r>
            <a:r>
              <a:rPr dirty="0" lang="en-US"/>
              <a:t> </a:t>
            </a:r>
            <a:r>
              <a:rPr dirty="0" lang="en-US" err="1"/>
              <a:t>barglar</a:t>
            </a:r>
            <a:r>
              <a:rPr dirty="0" lang="en-US"/>
              <a:t> </a:t>
            </a:r>
            <a:r>
              <a:rPr dirty="0" lang="en-US" err="1"/>
              <a:t>kuzda</a:t>
            </a:r>
            <a:r>
              <a:rPr dirty="0" lang="en-US"/>
              <a:t> </a:t>
            </a:r>
            <a:r>
              <a:rPr dirty="0" lang="en-US" err="1"/>
              <a:t>o‘z</a:t>
            </a:r>
            <a:r>
              <a:rPr dirty="0" lang="en-US"/>
              <a:t> </a:t>
            </a:r>
            <a:r>
              <a:rPr dirty="0" lang="en-US" err="1"/>
              <a:t>bandi</a:t>
            </a:r>
            <a:r>
              <a:rPr dirty="0" lang="en-US"/>
              <a:t> </a:t>
            </a:r>
            <a:r>
              <a:rPr dirty="0" lang="en-US" err="1"/>
              <a:t>bilan</a:t>
            </a:r>
            <a:r>
              <a:rPr dirty="0" lang="en-US"/>
              <a:t> </a:t>
            </a:r>
            <a:r>
              <a:rPr dirty="0" lang="en-US" err="1"/>
              <a:t>birga</a:t>
            </a:r>
            <a:r>
              <a:rPr dirty="0" lang="en-US"/>
              <a:t> </a:t>
            </a:r>
            <a:r>
              <a:rPr dirty="0" lang="en-US" err="1"/>
              <a:t>to‘kiladi</a:t>
            </a:r>
            <a:r>
              <a:rPr dirty="0" lang="en-US"/>
              <a:t>. </a:t>
            </a:r>
            <a:r>
              <a:rPr dirty="0" lang="en-US" err="1"/>
              <a:t>Buni</a:t>
            </a:r>
            <a:r>
              <a:rPr dirty="0" lang="en-US"/>
              <a:t> </a:t>
            </a:r>
            <a:r>
              <a:rPr dirty="0" lang="en-US" err="1"/>
              <a:t>g‘o‘za</a:t>
            </a:r>
            <a:r>
              <a:rPr dirty="0" lang="en-US"/>
              <a:t>, </a:t>
            </a:r>
            <a:r>
              <a:rPr dirty="0" lang="en-US" err="1"/>
              <a:t>olma</a:t>
            </a:r>
            <a:r>
              <a:rPr dirty="0" lang="en-US"/>
              <a:t>, </a:t>
            </a:r>
            <a:r>
              <a:rPr dirty="0" lang="en-US" err="1"/>
              <a:t>shaftoli</a:t>
            </a:r>
            <a:r>
              <a:rPr dirty="0" lang="en-US"/>
              <a:t>, </a:t>
            </a:r>
            <a:r>
              <a:rPr dirty="0" lang="en-US" err="1"/>
              <a:t>terak</a:t>
            </a:r>
            <a:r>
              <a:rPr dirty="0" lang="en-US"/>
              <a:t> </a:t>
            </a:r>
            <a:r>
              <a:rPr dirty="0" lang="en-US" err="1"/>
              <a:t>barglarida</a:t>
            </a:r>
            <a:r>
              <a:rPr dirty="0" lang="en-US"/>
              <a:t> </a:t>
            </a:r>
            <a:r>
              <a:rPr dirty="0" lang="en-US" err="1"/>
              <a:t>kuzatish</a:t>
            </a:r>
            <a:r>
              <a:rPr dirty="0" lang="en-US"/>
              <a:t> </a:t>
            </a:r>
            <a:r>
              <a:rPr dirty="0" lang="en-US" err="1"/>
              <a:t>mumkin</a:t>
            </a:r>
            <a:r>
              <a:rPr dirty="0" lang="en-US"/>
              <a:t>. Agar </a:t>
            </a:r>
            <a:r>
              <a:rPr dirty="0" lang="en-US" err="1"/>
              <a:t>barg</a:t>
            </a:r>
            <a:r>
              <a:rPr dirty="0" lang="en-US"/>
              <a:t> </a:t>
            </a:r>
            <a:r>
              <a:rPr dirty="0" lang="en-US" err="1"/>
              <a:t>bandiga</a:t>
            </a:r>
            <a:r>
              <a:rPr dirty="0" lang="en-US"/>
              <a:t> </a:t>
            </a:r>
            <a:r>
              <a:rPr dirty="0" lang="en-US" err="1"/>
              <a:t>bir</a:t>
            </a:r>
            <a:r>
              <a:rPr dirty="0" lang="en-US"/>
              <a:t> </a:t>
            </a:r>
            <a:r>
              <a:rPr dirty="0" lang="en-US" err="1"/>
              <a:t>nechta</a:t>
            </a:r>
            <a:r>
              <a:rPr dirty="0" lang="en-US"/>
              <a:t> </a:t>
            </a:r>
            <a:r>
              <a:rPr dirty="0" lang="en-US" err="1"/>
              <a:t>barg</a:t>
            </a:r>
            <a:r>
              <a:rPr dirty="0" lang="en-US"/>
              <a:t> </a:t>
            </a:r>
            <a:r>
              <a:rPr dirty="0" lang="en-US" err="1"/>
              <a:t>plastinkachalari</a:t>
            </a:r>
            <a:r>
              <a:rPr dirty="0" lang="en-US"/>
              <a:t> </a:t>
            </a:r>
            <a:r>
              <a:rPr dirty="0" lang="en-US" err="1"/>
              <a:t>o‘rnashgan</a:t>
            </a:r>
            <a:r>
              <a:rPr dirty="0" lang="en-US"/>
              <a:t> </a:t>
            </a:r>
            <a:r>
              <a:rPr dirty="0" lang="en-US" err="1"/>
              <a:t>bo‘lib</a:t>
            </a:r>
            <a:r>
              <a:rPr dirty="0" lang="en-US"/>
              <a:t>, </a:t>
            </a:r>
            <a:r>
              <a:rPr dirty="0" lang="en-US" err="1"/>
              <a:t>kuzda</a:t>
            </a:r>
            <a:r>
              <a:rPr dirty="0" lang="en-US"/>
              <a:t> </a:t>
            </a:r>
            <a:r>
              <a:rPr dirty="0" lang="en-US" err="1"/>
              <a:t>oldin</a:t>
            </a:r>
            <a:r>
              <a:rPr dirty="0" lang="en-US"/>
              <a:t> </a:t>
            </a:r>
            <a:r>
              <a:rPr dirty="0" lang="en-US" err="1"/>
              <a:t>barg</a:t>
            </a:r>
            <a:r>
              <a:rPr dirty="0" lang="en-US"/>
              <a:t> </a:t>
            </a:r>
            <a:r>
              <a:rPr dirty="0" lang="en-US" err="1"/>
              <a:t>plastikachalari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asosiy</a:t>
            </a:r>
            <a:r>
              <a:rPr dirty="0" lang="en-US"/>
              <a:t> </a:t>
            </a:r>
            <a:r>
              <a:rPr dirty="0" lang="en-US" err="1"/>
              <a:t>barg</a:t>
            </a:r>
            <a:r>
              <a:rPr dirty="0" lang="en-US"/>
              <a:t> </a:t>
            </a:r>
            <a:r>
              <a:rPr dirty="0" lang="en-US" err="1"/>
              <a:t>bandi</a:t>
            </a:r>
            <a:r>
              <a:rPr dirty="0" lang="en-US"/>
              <a:t> </a:t>
            </a:r>
            <a:r>
              <a:rPr dirty="0" lang="en-US" err="1"/>
              <a:t>alohida-alohida</a:t>
            </a:r>
            <a:r>
              <a:rPr dirty="0" lang="en-US"/>
              <a:t> </a:t>
            </a:r>
            <a:r>
              <a:rPr dirty="0" lang="en-US" err="1"/>
              <a:t>to‘kilsa</a:t>
            </a:r>
            <a:r>
              <a:rPr dirty="0" lang="en-US"/>
              <a:t> </a:t>
            </a:r>
            <a:r>
              <a:rPr dirty="0" lang="en-US" err="1"/>
              <a:t>murakkab</a:t>
            </a:r>
            <a:r>
              <a:rPr dirty="0" lang="en-US"/>
              <a:t> </a:t>
            </a:r>
            <a:r>
              <a:rPr dirty="0" lang="en-US" err="1"/>
              <a:t>barg</a:t>
            </a:r>
            <a:r>
              <a:rPr dirty="0" lang="en-US"/>
              <a:t> deb </a:t>
            </a:r>
            <a:r>
              <a:rPr dirty="0" lang="en-US" err="1"/>
              <a:t>ataladi</a:t>
            </a:r>
            <a:r>
              <a:rPr dirty="0" lang="en-US"/>
              <a:t>. </a:t>
            </a:r>
            <a:r>
              <a:rPr dirty="0" lang="en-US" err="1"/>
              <a:t>Oddiy</a:t>
            </a:r>
            <a:r>
              <a:rPr dirty="0" lang="en-US"/>
              <a:t> </a:t>
            </a:r>
            <a:r>
              <a:rPr dirty="0" lang="en-US" err="1"/>
              <a:t>barglar</a:t>
            </a:r>
            <a:r>
              <a:rPr dirty="0" lang="en-US"/>
              <a:t> </a:t>
            </a:r>
            <a:r>
              <a:rPr dirty="0" lang="en-US" err="1"/>
              <a:t>plastinkasi</a:t>
            </a:r>
            <a:r>
              <a:rPr dirty="0" lang="en-US"/>
              <a:t> </a:t>
            </a:r>
            <a:r>
              <a:rPr dirty="0" lang="en-US" err="1"/>
              <a:t>ignasimon</a:t>
            </a:r>
            <a:r>
              <a:rPr dirty="0" lang="en-US"/>
              <a:t> (</a:t>
            </a:r>
            <a:r>
              <a:rPr dirty="0" lang="en-US" err="1"/>
              <a:t>qarag‘ayda</a:t>
            </a:r>
            <a:r>
              <a:rPr dirty="0" lang="en-US"/>
              <a:t>), </a:t>
            </a:r>
            <a:r>
              <a:rPr dirty="0" lang="en-US" err="1"/>
              <a:t>chiziqsimon</a:t>
            </a:r>
            <a:r>
              <a:rPr dirty="0" lang="en-US"/>
              <a:t> (</a:t>
            </a:r>
            <a:r>
              <a:rPr dirty="0" lang="en-US" err="1"/>
              <a:t>g‘alladoshlarda</a:t>
            </a:r>
            <a:r>
              <a:rPr dirty="0" lang="en-US"/>
              <a:t>), </a:t>
            </a:r>
            <a:r>
              <a:rPr dirty="0" lang="en-US" err="1"/>
              <a:t>yuraksimon</a:t>
            </a:r>
            <a:r>
              <a:rPr dirty="0" lang="en-US"/>
              <a:t> (</a:t>
            </a:r>
            <a:r>
              <a:rPr dirty="0" lang="en-US" err="1"/>
              <a:t>o‘rikda</a:t>
            </a:r>
            <a:r>
              <a:rPr dirty="0" lang="en-US"/>
              <a:t>), </a:t>
            </a:r>
            <a:r>
              <a:rPr dirty="0" lang="en-US" err="1"/>
              <a:t>buyraksimon</a:t>
            </a:r>
            <a:r>
              <a:rPr dirty="0" lang="en-US"/>
              <a:t> (</a:t>
            </a:r>
            <a:r>
              <a:rPr dirty="0" lang="en-US" err="1"/>
              <a:t>tugmachagulda</a:t>
            </a:r>
            <a:r>
              <a:rPr dirty="0" lang="en-US"/>
              <a:t>), </a:t>
            </a:r>
            <a:r>
              <a:rPr dirty="0" lang="en-US" err="1"/>
              <a:t>strelkasimon</a:t>
            </a:r>
            <a:r>
              <a:rPr dirty="0" lang="en-US"/>
              <a:t> (</a:t>
            </a:r>
            <a:r>
              <a:rPr dirty="0" lang="en-US" err="1"/>
              <a:t>pechakgulda</a:t>
            </a:r>
            <a:r>
              <a:rPr dirty="0" lang="en-US"/>
              <a:t>), </a:t>
            </a:r>
            <a:r>
              <a:rPr dirty="0" lang="en-US" err="1"/>
              <a:t>tuxumsimon</a:t>
            </a:r>
            <a:r>
              <a:rPr dirty="0" lang="en-US"/>
              <a:t> (</a:t>
            </a:r>
            <a:r>
              <a:rPr dirty="0" lang="en-US" err="1"/>
              <a:t>qora</a:t>
            </a:r>
            <a:r>
              <a:rPr dirty="0" lang="en-US"/>
              <a:t> </a:t>
            </a:r>
            <a:r>
              <a:rPr dirty="0" lang="en-US" err="1"/>
              <a:t>ituzumda</a:t>
            </a:r>
            <a:r>
              <a:rPr dirty="0" lang="en-US"/>
              <a:t>), </a:t>
            </a:r>
            <a:r>
              <a:rPr dirty="0" lang="en-US" err="1"/>
              <a:t>ellipsimon</a:t>
            </a:r>
            <a:r>
              <a:rPr dirty="0" lang="en-US"/>
              <a:t> (</a:t>
            </a:r>
            <a:r>
              <a:rPr dirty="0" lang="en-US" err="1"/>
              <a:t>qayrag‘ochda</a:t>
            </a:r>
            <a:r>
              <a:rPr dirty="0" lang="en-US"/>
              <a:t>)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boshqa</a:t>
            </a:r>
            <a:r>
              <a:rPr dirty="0" lang="en-US"/>
              <a:t> </a:t>
            </a:r>
            <a:r>
              <a:rPr dirty="0" lang="en-US" err="1"/>
              <a:t>ko‘rinishga</a:t>
            </a:r>
            <a:r>
              <a:rPr dirty="0" lang="en-US"/>
              <a:t> </a:t>
            </a:r>
            <a:r>
              <a:rPr dirty="0" lang="en-US" err="1"/>
              <a:t>ega</a:t>
            </a:r>
            <a:r>
              <a:rPr dirty="0" lang="en-US" smtClean="0"/>
              <a:t>.</a:t>
            </a:r>
          </a:p>
          <a:p>
            <a:r>
              <a:rPr dirty="0" lang="en-US"/>
              <a:t> </a:t>
            </a:r>
            <a:r>
              <a:rPr dirty="0" lang="en-US" err="1"/>
              <a:t>Murakkab</a:t>
            </a:r>
            <a:r>
              <a:rPr dirty="0" lang="en-US"/>
              <a:t> </a:t>
            </a:r>
            <a:r>
              <a:rPr dirty="0" lang="en-US" err="1"/>
              <a:t>barglarda</a:t>
            </a:r>
            <a:r>
              <a:rPr dirty="0" lang="en-US"/>
              <a:t> </a:t>
            </a:r>
            <a:r>
              <a:rPr dirty="0" lang="en-US" err="1"/>
              <a:t>asosiy</a:t>
            </a:r>
            <a:r>
              <a:rPr dirty="0" lang="en-US"/>
              <a:t> </a:t>
            </a:r>
            <a:r>
              <a:rPr dirty="0" lang="en-US" err="1"/>
              <a:t>bandining</a:t>
            </a:r>
            <a:r>
              <a:rPr dirty="0" lang="en-US"/>
              <a:t> </a:t>
            </a:r>
            <a:r>
              <a:rPr dirty="0" lang="en-US" err="1"/>
              <a:t>bir</a:t>
            </a:r>
            <a:r>
              <a:rPr dirty="0" lang="en-US"/>
              <a:t> </a:t>
            </a:r>
            <a:r>
              <a:rPr dirty="0" lang="en-US" err="1"/>
              <a:t>bo‘lagi</a:t>
            </a:r>
            <a:r>
              <a:rPr dirty="0" lang="en-US"/>
              <a:t> </a:t>
            </a:r>
            <a:r>
              <a:rPr dirty="0" lang="en-US" err="1"/>
              <a:t>raxis</a:t>
            </a:r>
            <a:r>
              <a:rPr dirty="0" lang="en-US"/>
              <a:t> deb </a:t>
            </a:r>
            <a:r>
              <a:rPr dirty="0" lang="en-US" err="1"/>
              <a:t>ataladi</a:t>
            </a:r>
            <a:r>
              <a:rPr dirty="0" lang="en-US"/>
              <a:t>. “</a:t>
            </a:r>
            <a:r>
              <a:rPr dirty="0" lang="en-US" err="1"/>
              <a:t>Raxis</a:t>
            </a:r>
            <a:r>
              <a:rPr dirty="0" lang="en-US"/>
              <a:t>” </a:t>
            </a:r>
            <a:r>
              <a:rPr dirty="0" lang="en-US" err="1"/>
              <a:t>so‘zi</a:t>
            </a:r>
            <a:r>
              <a:rPr dirty="0" lang="en-US"/>
              <a:t> </a:t>
            </a:r>
            <a:r>
              <a:rPr dirty="0" lang="en-US" err="1"/>
              <a:t>grekchadan</a:t>
            </a:r>
            <a:r>
              <a:rPr dirty="0" lang="en-US"/>
              <a:t> </a:t>
            </a:r>
            <a:r>
              <a:rPr dirty="0" lang="en-US" err="1"/>
              <a:t>olingan</a:t>
            </a:r>
            <a:r>
              <a:rPr dirty="0" lang="en-US"/>
              <a:t> </a:t>
            </a:r>
            <a:r>
              <a:rPr dirty="0" lang="en-US" err="1"/>
              <a:t>bo‘lib</a:t>
            </a:r>
            <a:r>
              <a:rPr dirty="0" lang="en-US"/>
              <a:t>, </a:t>
            </a:r>
            <a:r>
              <a:rPr dirty="0" lang="en-US" err="1"/>
              <a:t>umurtqa</a:t>
            </a:r>
            <a:r>
              <a:rPr dirty="0" lang="en-US"/>
              <a:t> </a:t>
            </a:r>
            <a:r>
              <a:rPr dirty="0" lang="en-US" err="1"/>
              <a:t>degan</a:t>
            </a:r>
            <a:r>
              <a:rPr dirty="0" lang="en-US"/>
              <a:t> </a:t>
            </a:r>
            <a:r>
              <a:rPr dirty="0" lang="en-US" err="1"/>
              <a:t>ma’noni</a:t>
            </a:r>
            <a:r>
              <a:rPr dirty="0" lang="en-US"/>
              <a:t> </a:t>
            </a:r>
            <a:r>
              <a:rPr dirty="0" lang="en-US" err="1"/>
              <a:t>bildiradi</a:t>
            </a:r>
            <a:r>
              <a:rPr dirty="0" lang="en-US"/>
              <a:t>. </a:t>
            </a:r>
            <a:r>
              <a:rPr dirty="0" lang="en-US" err="1"/>
              <a:t>Murakkab</a:t>
            </a:r>
            <a:r>
              <a:rPr dirty="0" lang="en-US"/>
              <a:t> </a:t>
            </a:r>
            <a:r>
              <a:rPr dirty="0" lang="en-US" err="1"/>
              <a:t>barglarning</a:t>
            </a:r>
            <a:r>
              <a:rPr dirty="0" lang="en-US"/>
              <a:t> </a:t>
            </a:r>
            <a:r>
              <a:rPr dirty="0" lang="en-US" err="1"/>
              <a:t>raxisi</a:t>
            </a:r>
            <a:r>
              <a:rPr dirty="0" lang="en-US"/>
              <a:t> </a:t>
            </a:r>
            <a:r>
              <a:rPr dirty="0" lang="en-US" err="1"/>
              <a:t>turli</a:t>
            </a:r>
            <a:r>
              <a:rPr dirty="0" lang="en-US"/>
              <a:t> </a:t>
            </a:r>
            <a:r>
              <a:rPr dirty="0" lang="en-US" err="1"/>
              <a:t>o‘simliklarda</a:t>
            </a:r>
            <a:r>
              <a:rPr dirty="0" lang="en-US"/>
              <a:t> </a:t>
            </a:r>
            <a:r>
              <a:rPr dirty="0" lang="en-US" err="1"/>
              <a:t>turlicha</a:t>
            </a:r>
            <a:r>
              <a:rPr dirty="0" lang="en-US"/>
              <a:t> </a:t>
            </a:r>
            <a:r>
              <a:rPr dirty="0" lang="en-US" err="1"/>
              <a:t>uzunlikda</a:t>
            </a:r>
            <a:r>
              <a:rPr dirty="0" lang="en-US"/>
              <a:t> </a:t>
            </a:r>
            <a:r>
              <a:rPr dirty="0" lang="en-US" err="1"/>
              <a:t>bo‘ladi</a:t>
            </a:r>
            <a:r>
              <a:rPr dirty="0" lang="en-US"/>
              <a:t>. </a:t>
            </a:r>
            <a:r>
              <a:rPr dirty="0" lang="en-US" err="1"/>
              <a:t>Raxisda</a:t>
            </a:r>
            <a:r>
              <a:rPr dirty="0" lang="en-US"/>
              <a:t> </a:t>
            </a:r>
            <a:r>
              <a:rPr dirty="0" lang="en-US" err="1"/>
              <a:t>barg</a:t>
            </a:r>
            <a:r>
              <a:rPr dirty="0" lang="en-US"/>
              <a:t> </a:t>
            </a:r>
            <a:r>
              <a:rPr dirty="0" lang="en-US" err="1"/>
              <a:t>plastinkasining</a:t>
            </a:r>
            <a:r>
              <a:rPr dirty="0" lang="en-US"/>
              <a:t> </a:t>
            </a:r>
            <a:r>
              <a:rPr dirty="0" lang="en-US" err="1"/>
              <a:t>joylashishi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soniga</a:t>
            </a:r>
            <a:r>
              <a:rPr dirty="0" lang="en-US"/>
              <a:t> </a:t>
            </a:r>
            <a:r>
              <a:rPr dirty="0" lang="en-US" err="1"/>
              <a:t>murakkab</a:t>
            </a:r>
            <a:r>
              <a:rPr dirty="0" lang="en-US"/>
              <a:t> </a:t>
            </a:r>
            <a:r>
              <a:rPr dirty="0" lang="en-US" err="1"/>
              <a:t>barglar</a:t>
            </a:r>
            <a:r>
              <a:rPr dirty="0" lang="en-US"/>
              <a:t> </a:t>
            </a:r>
            <a:r>
              <a:rPr dirty="0" lang="en-US" err="1"/>
              <a:t>bir</a:t>
            </a:r>
            <a:r>
              <a:rPr dirty="0" lang="en-US"/>
              <a:t> </a:t>
            </a:r>
            <a:r>
              <a:rPr dirty="0" lang="en-US" err="1"/>
              <a:t>necha</a:t>
            </a:r>
            <a:r>
              <a:rPr dirty="0" lang="en-US"/>
              <a:t> </a:t>
            </a:r>
            <a:r>
              <a:rPr dirty="0" lang="en-US" err="1"/>
              <a:t>xilga</a:t>
            </a:r>
            <a:r>
              <a:rPr dirty="0" lang="en-US"/>
              <a:t> </a:t>
            </a:r>
            <a:r>
              <a:rPr dirty="0" lang="en-US" err="1"/>
              <a:t>ajraladi</a:t>
            </a:r>
            <a:r>
              <a:rPr dirty="0" lang="en-US"/>
              <a:t>. </a:t>
            </a:r>
            <a:r>
              <a:rPr dirty="0" lang="en-US" err="1"/>
              <a:t>Raxis</a:t>
            </a:r>
            <a:r>
              <a:rPr dirty="0" lang="en-US"/>
              <a:t> </a:t>
            </a:r>
            <a:r>
              <a:rPr dirty="0" lang="en-US" err="1"/>
              <a:t>qisqa</a:t>
            </a:r>
            <a:r>
              <a:rPr dirty="0" lang="en-US"/>
              <a:t> </a:t>
            </a:r>
            <a:r>
              <a:rPr dirty="0" lang="en-US" err="1"/>
              <a:t>bo‘lib</a:t>
            </a:r>
            <a:r>
              <a:rPr dirty="0" lang="en-US"/>
              <a:t>, </a:t>
            </a:r>
            <a:r>
              <a:rPr dirty="0" lang="en-US" err="1"/>
              <a:t>unda</a:t>
            </a:r>
            <a:r>
              <a:rPr dirty="0" lang="en-US"/>
              <a:t> 3 ta </a:t>
            </a:r>
            <a:r>
              <a:rPr dirty="0" lang="en-US" err="1"/>
              <a:t>barg</a:t>
            </a:r>
            <a:r>
              <a:rPr dirty="0" lang="en-US"/>
              <a:t> </a:t>
            </a:r>
            <a:r>
              <a:rPr dirty="0" lang="en-US" err="1"/>
              <a:t>plastinkasi</a:t>
            </a:r>
            <a:r>
              <a:rPr dirty="0" lang="en-US"/>
              <a:t> </a:t>
            </a:r>
            <a:r>
              <a:rPr dirty="0" lang="en-US" err="1"/>
              <a:t>o‘z</a:t>
            </a:r>
            <a:r>
              <a:rPr dirty="0" lang="en-US"/>
              <a:t> </a:t>
            </a:r>
            <a:r>
              <a:rPr dirty="0" lang="en-US" err="1"/>
              <a:t>bandchasi</a:t>
            </a:r>
            <a:r>
              <a:rPr dirty="0" lang="en-US"/>
              <a:t> </a:t>
            </a:r>
            <a:r>
              <a:rPr dirty="0" lang="en-US" err="1"/>
              <a:t>bilan</a:t>
            </a:r>
            <a:r>
              <a:rPr dirty="0" lang="en-US"/>
              <a:t> </a:t>
            </a:r>
            <a:r>
              <a:rPr dirty="0" lang="en-US" err="1"/>
              <a:t>o‘rnashsa</a:t>
            </a:r>
            <a:r>
              <a:rPr dirty="0" lang="en-US"/>
              <a:t> </a:t>
            </a:r>
            <a:r>
              <a:rPr dirty="0" lang="en-US" err="1"/>
              <a:t>uch</a:t>
            </a:r>
            <a:r>
              <a:rPr dirty="0" lang="en-US"/>
              <a:t> </a:t>
            </a:r>
            <a:r>
              <a:rPr dirty="0" lang="en-US" err="1"/>
              <a:t>bargli</a:t>
            </a:r>
            <a:r>
              <a:rPr dirty="0" lang="en-US"/>
              <a:t> </a:t>
            </a:r>
            <a:r>
              <a:rPr dirty="0" lang="en-US" err="1"/>
              <a:t>murakkab</a:t>
            </a:r>
            <a:r>
              <a:rPr dirty="0" lang="en-US"/>
              <a:t> </a:t>
            </a:r>
            <a:r>
              <a:rPr dirty="0" lang="en-US" err="1"/>
              <a:t>barg</a:t>
            </a:r>
            <a:r>
              <a:rPr dirty="0" lang="en-US"/>
              <a:t> deb </a:t>
            </a:r>
            <a:r>
              <a:rPr dirty="0" lang="en-US" err="1"/>
              <a:t>ataladi</a:t>
            </a:r>
            <a:r>
              <a:rPr dirty="0" lang="en-US"/>
              <a:t>. </a:t>
            </a:r>
            <a:r>
              <a:rPr dirty="0" lang="en-US" err="1"/>
              <a:t>Bularga</a:t>
            </a:r>
            <a:r>
              <a:rPr dirty="0" lang="en-US"/>
              <a:t> </a:t>
            </a:r>
            <a:r>
              <a:rPr dirty="0" lang="en-US" err="1"/>
              <a:t>beda</a:t>
            </a:r>
            <a:r>
              <a:rPr dirty="0" lang="en-US"/>
              <a:t>, </a:t>
            </a:r>
            <a:r>
              <a:rPr dirty="0" lang="en-US" err="1"/>
              <a:t>qulupnay</a:t>
            </a:r>
            <a:r>
              <a:rPr dirty="0" lang="en-US"/>
              <a:t>, </a:t>
            </a:r>
            <a:r>
              <a:rPr dirty="0" lang="en-US" err="1"/>
              <a:t>malina</a:t>
            </a:r>
            <a:r>
              <a:rPr dirty="0" lang="en-US"/>
              <a:t> </a:t>
            </a:r>
            <a:r>
              <a:rPr dirty="0" lang="en-US" err="1"/>
              <a:t>misol</a:t>
            </a:r>
            <a:r>
              <a:rPr dirty="0" lang="en-US"/>
              <a:t> </a:t>
            </a:r>
            <a:r>
              <a:rPr dirty="0" lang="en-US" err="1"/>
              <a:t>bo‘ladi</a:t>
            </a:r>
            <a:r>
              <a:rPr dirty="0" lang="en-US"/>
              <a:t>. </a:t>
            </a:r>
            <a:r>
              <a:rPr dirty="0" lang="en-US" err="1"/>
              <a:t>Raxisi</a:t>
            </a:r>
            <a:r>
              <a:rPr dirty="0" lang="en-US"/>
              <a:t> </a:t>
            </a:r>
            <a:r>
              <a:rPr dirty="0" lang="en-US" err="1"/>
              <a:t>qisqa</a:t>
            </a:r>
            <a:r>
              <a:rPr dirty="0" lang="en-US"/>
              <a:t> </a:t>
            </a:r>
            <a:r>
              <a:rPr dirty="0" lang="en-US" err="1"/>
              <a:t>bo‘lib</a:t>
            </a:r>
            <a:r>
              <a:rPr dirty="0" lang="en-US"/>
              <a:t>, </a:t>
            </a:r>
            <a:r>
              <a:rPr dirty="0" lang="en-US" err="1"/>
              <a:t>barg</a:t>
            </a:r>
            <a:r>
              <a:rPr dirty="0" lang="en-US"/>
              <a:t> </a:t>
            </a:r>
            <a:r>
              <a:rPr dirty="0" lang="en-US" err="1"/>
              <a:t>plastinkasi</a:t>
            </a:r>
            <a:r>
              <a:rPr dirty="0" lang="en-US"/>
              <a:t> 3 </a:t>
            </a:r>
            <a:r>
              <a:rPr dirty="0" lang="en-US" err="1"/>
              <a:t>tadan</a:t>
            </a:r>
            <a:r>
              <a:rPr dirty="0" lang="en-US"/>
              <a:t> </a:t>
            </a:r>
            <a:r>
              <a:rPr dirty="0" lang="en-US" err="1"/>
              <a:t>ortiq</a:t>
            </a:r>
            <a:r>
              <a:rPr dirty="0" lang="en-US"/>
              <a:t> </a:t>
            </a:r>
            <a:r>
              <a:rPr dirty="0" lang="en-US" err="1"/>
              <a:t>bo‘lsa</a:t>
            </a:r>
            <a:r>
              <a:rPr dirty="0" lang="en-US"/>
              <a:t>, </a:t>
            </a:r>
            <a:r>
              <a:rPr dirty="0" lang="en-US" err="1"/>
              <a:t>panjasimon</a:t>
            </a:r>
            <a:r>
              <a:rPr dirty="0" lang="en-US"/>
              <a:t> </a:t>
            </a:r>
            <a:r>
              <a:rPr dirty="0" lang="en-US" err="1"/>
              <a:t>murakkab</a:t>
            </a:r>
            <a:r>
              <a:rPr dirty="0" lang="en-US"/>
              <a:t> </a:t>
            </a:r>
            <a:r>
              <a:rPr dirty="0" lang="en-US" err="1"/>
              <a:t>barg</a:t>
            </a:r>
            <a:r>
              <a:rPr dirty="0" lang="en-US"/>
              <a:t> deb </a:t>
            </a:r>
            <a:r>
              <a:rPr dirty="0" lang="en-US" err="1"/>
              <a:t>ataladi</a:t>
            </a:r>
            <a:r>
              <a:rPr dirty="0" lang="en-US"/>
              <a:t>. </a:t>
            </a:r>
            <a:r>
              <a:rPr dirty="0" lang="en-US" err="1"/>
              <a:t>Ularga</a:t>
            </a:r>
            <a:r>
              <a:rPr dirty="0" lang="en-US"/>
              <a:t> </a:t>
            </a:r>
            <a:r>
              <a:rPr dirty="0" lang="en-US" err="1"/>
              <a:t>nasha</a:t>
            </a:r>
            <a:r>
              <a:rPr dirty="0" lang="en-US"/>
              <a:t>, </a:t>
            </a:r>
            <a:r>
              <a:rPr dirty="0" lang="en-US" err="1"/>
              <a:t>kashtan</a:t>
            </a:r>
            <a:r>
              <a:rPr dirty="0" lang="en-US"/>
              <a:t> </a:t>
            </a:r>
            <a:r>
              <a:rPr dirty="0" lang="en-US" err="1"/>
              <a:t>o‘simligi</a:t>
            </a:r>
            <a:r>
              <a:rPr dirty="0" lang="en-US"/>
              <a:t> </a:t>
            </a:r>
            <a:r>
              <a:rPr dirty="0" lang="en-US" err="1"/>
              <a:t>misol</a:t>
            </a:r>
            <a:r>
              <a:rPr dirty="0" lang="en-US"/>
              <a:t> </a:t>
            </a:r>
            <a:r>
              <a:rPr dirty="0" lang="en-US" err="1"/>
              <a:t>bo‘ladi</a:t>
            </a:r>
            <a:r>
              <a:rPr dirty="0" lang="en-US"/>
              <a:t>. </a:t>
            </a:r>
            <a:r>
              <a:rPr dirty="0" lang="en-US" err="1"/>
              <a:t>Panjasimon</a:t>
            </a:r>
            <a:r>
              <a:rPr dirty="0" lang="en-US"/>
              <a:t> </a:t>
            </a:r>
            <a:r>
              <a:rPr dirty="0" lang="en-US" err="1"/>
              <a:t>murakkab</a:t>
            </a:r>
            <a:r>
              <a:rPr dirty="0" lang="en-US"/>
              <a:t> </a:t>
            </a:r>
            <a:r>
              <a:rPr dirty="0" lang="en-US" err="1"/>
              <a:t>bargning</a:t>
            </a:r>
            <a:r>
              <a:rPr dirty="0" lang="en-US"/>
              <a:t> </a:t>
            </a:r>
            <a:r>
              <a:rPr dirty="0" lang="en-US" err="1"/>
              <a:t>bandi</a:t>
            </a:r>
            <a:r>
              <a:rPr dirty="0" lang="en-US"/>
              <a:t> </a:t>
            </a:r>
            <a:r>
              <a:rPr dirty="0" lang="en-US" err="1"/>
              <a:t>uzun</a:t>
            </a:r>
            <a:r>
              <a:rPr dirty="0" lang="en-US"/>
              <a:t> </a:t>
            </a:r>
            <a:r>
              <a:rPr dirty="0" lang="en-US" err="1"/>
              <a:t>bo‘lib</a:t>
            </a:r>
            <a:r>
              <a:rPr dirty="0" lang="en-US"/>
              <a:t>, </a:t>
            </a:r>
            <a:r>
              <a:rPr dirty="0" lang="en-US" err="1"/>
              <a:t>bargchalar</a:t>
            </a:r>
            <a:r>
              <a:rPr dirty="0" lang="en-US"/>
              <a:t> </a:t>
            </a:r>
            <a:r>
              <a:rPr dirty="0" lang="en-US" err="1"/>
              <a:t>bandda</a:t>
            </a:r>
            <a:r>
              <a:rPr dirty="0" lang="en-US"/>
              <a:t> </a:t>
            </a:r>
            <a:r>
              <a:rPr dirty="0" lang="en-US" err="1"/>
              <a:t>juft-juft</a:t>
            </a:r>
            <a:r>
              <a:rPr dirty="0" lang="en-US"/>
              <a:t> </a:t>
            </a:r>
            <a:r>
              <a:rPr dirty="0" lang="en-US" err="1"/>
              <a:t>bo‘lib</a:t>
            </a:r>
            <a:r>
              <a:rPr dirty="0" lang="en-US"/>
              <a:t>, </a:t>
            </a:r>
            <a:r>
              <a:rPr dirty="0" lang="en-US" err="1"/>
              <a:t>qarama-qarshi</a:t>
            </a:r>
            <a:r>
              <a:rPr dirty="0" lang="en-US"/>
              <a:t> </a:t>
            </a:r>
            <a:r>
              <a:rPr dirty="0" lang="en-US" err="1"/>
              <a:t>joylashsa</a:t>
            </a:r>
            <a:r>
              <a:rPr dirty="0" lang="en-US"/>
              <a:t> </a:t>
            </a:r>
            <a:r>
              <a:rPr dirty="0" lang="en-US" err="1"/>
              <a:t>juft</a:t>
            </a:r>
            <a:r>
              <a:rPr dirty="0" lang="en-US"/>
              <a:t> </a:t>
            </a:r>
            <a:r>
              <a:rPr dirty="0" lang="en-US" err="1"/>
              <a:t>patsimon</a:t>
            </a:r>
            <a:r>
              <a:rPr dirty="0" lang="en-US"/>
              <a:t> </a:t>
            </a:r>
            <a:r>
              <a:rPr dirty="0" lang="en-US" err="1"/>
              <a:t>murakkab</a:t>
            </a:r>
            <a:r>
              <a:rPr dirty="0" lang="en-US"/>
              <a:t> </a:t>
            </a:r>
            <a:r>
              <a:rPr dirty="0" lang="en-US" err="1"/>
              <a:t>barg</a:t>
            </a:r>
            <a:r>
              <a:rPr dirty="0" lang="en-US"/>
              <a:t> </a:t>
            </a:r>
            <a:r>
              <a:rPr dirty="0" lang="en-US" err="1"/>
              <a:t>deyilib</a:t>
            </a:r>
            <a:r>
              <a:rPr dirty="0" lang="en-US"/>
              <a:t>, </a:t>
            </a:r>
            <a:r>
              <a:rPr dirty="0" lang="en-US" err="1"/>
              <a:t>ularga</a:t>
            </a:r>
            <a:r>
              <a:rPr dirty="0" lang="en-US"/>
              <a:t> </a:t>
            </a:r>
            <a:r>
              <a:rPr dirty="0" lang="en-US" err="1"/>
              <a:t>eryong‘oq</a:t>
            </a:r>
            <a:r>
              <a:rPr dirty="0" lang="en-US"/>
              <a:t> </a:t>
            </a:r>
            <a:r>
              <a:rPr dirty="0" lang="en-US" err="1"/>
              <a:t>bargi</a:t>
            </a:r>
            <a:r>
              <a:rPr dirty="0" lang="en-US"/>
              <a:t> </a:t>
            </a:r>
            <a:r>
              <a:rPr dirty="0" lang="en-US" err="1"/>
              <a:t>misol</a:t>
            </a:r>
            <a:r>
              <a:rPr dirty="0" lang="en-US"/>
              <a:t> </a:t>
            </a:r>
            <a:r>
              <a:rPr dirty="0" lang="en-US" err="1"/>
              <a:t>bo‘ladi</a:t>
            </a:r>
            <a:r>
              <a:rPr dirty="0" lang="en-US"/>
              <a:t> </a:t>
            </a:r>
            <a:endParaRPr dirty="0" lang="ru-RU"/>
          </a:p>
        </p:txBody>
      </p:sp>
      <p:pic>
        <p:nvPicPr>
          <p:cNvPr id="2097163" name="Рисунок 5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7340600" y="4619625"/>
            <a:ext cx="4419600" cy="1885950"/>
          </a:xfrm>
          <a:prstGeom prst="rect"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Прямоугольник 3"/>
          <p:cNvSpPr/>
          <p:nvPr/>
        </p:nvSpPr>
        <p:spPr>
          <a:xfrm>
            <a:off x="685800" y="625545"/>
            <a:ext cx="11163300" cy="3558540"/>
          </a:xfrm>
          <a:prstGeom prst="rect"/>
        </p:spPr>
        <p:txBody>
          <a:bodyPr wrap="square">
            <a:spAutoFit/>
          </a:bodyPr>
          <a:p>
            <a:r>
              <a:rPr b="1" dirty="0" lang="en-US" err="1"/>
              <a:t>Barglarning</a:t>
            </a:r>
            <a:r>
              <a:rPr b="1" dirty="0" lang="en-US"/>
              <a:t> </a:t>
            </a:r>
            <a:r>
              <a:rPr b="1" dirty="0" lang="en-US" err="1"/>
              <a:t>novdalarda</a:t>
            </a:r>
            <a:r>
              <a:rPr b="1" dirty="0" lang="en-US"/>
              <a:t> </a:t>
            </a:r>
            <a:r>
              <a:rPr b="1" dirty="0" lang="en-US" err="1" smtClean="0"/>
              <a:t>joylanishi</a:t>
            </a:r>
            <a:endParaRPr b="1" dirty="0" lang="en-US" smtClean="0"/>
          </a:p>
          <a:p>
            <a:r>
              <a:rPr b="1" dirty="0" lang="en-US" smtClean="0"/>
              <a:t> </a:t>
            </a:r>
            <a:r>
              <a:rPr dirty="0" lang="en-US" err="1"/>
              <a:t>O‘simliklarning</a:t>
            </a:r>
            <a:r>
              <a:rPr dirty="0" lang="en-US"/>
              <a:t> </a:t>
            </a:r>
            <a:r>
              <a:rPr dirty="0" lang="en-US" err="1"/>
              <a:t>barglari</a:t>
            </a:r>
            <a:r>
              <a:rPr dirty="0" lang="en-US"/>
              <a:t> </a:t>
            </a:r>
            <a:r>
              <a:rPr dirty="0" lang="en-US" err="1"/>
              <a:t>ma’lum</a:t>
            </a:r>
            <a:r>
              <a:rPr dirty="0" lang="en-US"/>
              <a:t> </a:t>
            </a:r>
            <a:r>
              <a:rPr dirty="0" lang="en-US" err="1"/>
              <a:t>bir</a:t>
            </a:r>
            <a:r>
              <a:rPr dirty="0" lang="en-US"/>
              <a:t> </a:t>
            </a:r>
            <a:r>
              <a:rPr dirty="0" lang="en-US" err="1"/>
              <a:t>tartibda</a:t>
            </a:r>
            <a:r>
              <a:rPr dirty="0" lang="en-US"/>
              <a:t>, </a:t>
            </a:r>
            <a:r>
              <a:rPr dirty="0" lang="en-US" err="1"/>
              <a:t>tabiat</a:t>
            </a:r>
            <a:r>
              <a:rPr dirty="0" lang="en-US"/>
              <a:t> </a:t>
            </a:r>
            <a:r>
              <a:rPr dirty="0" lang="en-US" err="1"/>
              <a:t>qonuniyatlari</a:t>
            </a:r>
            <a:r>
              <a:rPr dirty="0" lang="en-US"/>
              <a:t> </a:t>
            </a:r>
            <a:r>
              <a:rPr dirty="0" lang="en-US" err="1"/>
              <a:t>asosida</a:t>
            </a:r>
            <a:r>
              <a:rPr dirty="0" lang="en-US"/>
              <a:t> – </a:t>
            </a:r>
            <a:r>
              <a:rPr dirty="0" lang="en-US" err="1"/>
              <a:t>har</a:t>
            </a:r>
            <a:r>
              <a:rPr dirty="0" lang="en-US"/>
              <a:t> </a:t>
            </a:r>
            <a:r>
              <a:rPr dirty="0" lang="en-US" err="1"/>
              <a:t>doim</a:t>
            </a:r>
            <a:r>
              <a:rPr dirty="0" lang="en-US"/>
              <a:t> </a:t>
            </a:r>
            <a:r>
              <a:rPr dirty="0" lang="en-US" err="1"/>
              <a:t>bir-biriga</a:t>
            </a:r>
            <a:r>
              <a:rPr dirty="0" lang="en-US"/>
              <a:t> soya </a:t>
            </a:r>
            <a:r>
              <a:rPr dirty="0" lang="en-US" err="1"/>
              <a:t>qilmaydigan</a:t>
            </a:r>
            <a:r>
              <a:rPr dirty="0" lang="en-US"/>
              <a:t> </a:t>
            </a:r>
            <a:r>
              <a:rPr dirty="0" lang="en-US" err="1"/>
              <a:t>holda</a:t>
            </a:r>
            <a:r>
              <a:rPr dirty="0" lang="en-US"/>
              <a:t> </a:t>
            </a:r>
            <a:r>
              <a:rPr dirty="0" lang="en-US" err="1"/>
              <a:t>joylashadi</a:t>
            </a:r>
            <a:r>
              <a:rPr dirty="0" lang="en-US"/>
              <a:t>. </a:t>
            </a:r>
            <a:r>
              <a:rPr dirty="0" lang="en-US" err="1"/>
              <a:t>Ketma-ket</a:t>
            </a:r>
            <a:r>
              <a:rPr dirty="0" lang="en-US"/>
              <a:t> </a:t>
            </a:r>
            <a:r>
              <a:rPr dirty="0" lang="en-US" err="1"/>
              <a:t>yoki</a:t>
            </a:r>
            <a:r>
              <a:rPr dirty="0" lang="en-US"/>
              <a:t> spiral </a:t>
            </a:r>
            <a:r>
              <a:rPr dirty="0" lang="en-US" err="1"/>
              <a:t>holda</a:t>
            </a:r>
            <a:r>
              <a:rPr dirty="0" lang="en-US"/>
              <a:t> </a:t>
            </a:r>
            <a:r>
              <a:rPr dirty="0" lang="en-US" err="1"/>
              <a:t>joylashish</a:t>
            </a:r>
            <a:r>
              <a:rPr dirty="0" lang="en-US"/>
              <a:t> - </a:t>
            </a:r>
            <a:r>
              <a:rPr dirty="0" lang="en-US" err="1"/>
              <a:t>bunda</a:t>
            </a:r>
            <a:r>
              <a:rPr dirty="0" lang="en-US"/>
              <a:t> </a:t>
            </a:r>
            <a:r>
              <a:rPr dirty="0" lang="en-US" err="1"/>
              <a:t>har</a:t>
            </a:r>
            <a:r>
              <a:rPr dirty="0" lang="en-US"/>
              <a:t> </a:t>
            </a:r>
            <a:r>
              <a:rPr dirty="0" lang="en-US" err="1"/>
              <a:t>bir</a:t>
            </a:r>
            <a:r>
              <a:rPr dirty="0" lang="en-US"/>
              <a:t> </a:t>
            </a:r>
            <a:r>
              <a:rPr dirty="0" lang="en-US" err="1"/>
              <a:t>bo‘g‘imda</a:t>
            </a:r>
            <a:r>
              <a:rPr dirty="0" lang="en-US"/>
              <a:t> </a:t>
            </a:r>
            <a:r>
              <a:rPr dirty="0" lang="en-US" err="1"/>
              <a:t>bittadan</a:t>
            </a:r>
            <a:r>
              <a:rPr dirty="0" lang="en-US"/>
              <a:t> </a:t>
            </a:r>
            <a:r>
              <a:rPr dirty="0" lang="en-US" err="1"/>
              <a:t>barg</a:t>
            </a:r>
            <a:r>
              <a:rPr dirty="0" lang="en-US"/>
              <a:t> </a:t>
            </a:r>
            <a:r>
              <a:rPr dirty="0" lang="en-US" err="1"/>
              <a:t>navbati</a:t>
            </a:r>
            <a:r>
              <a:rPr dirty="0" lang="en-US"/>
              <a:t> </a:t>
            </a:r>
            <a:r>
              <a:rPr dirty="0" lang="en-US" err="1"/>
              <a:t>bilan</a:t>
            </a:r>
            <a:r>
              <a:rPr dirty="0" lang="en-US"/>
              <a:t> </a:t>
            </a:r>
            <a:r>
              <a:rPr dirty="0" lang="en-US" err="1"/>
              <a:t>poyaning</a:t>
            </a:r>
            <a:r>
              <a:rPr dirty="0" lang="en-US"/>
              <a:t> </a:t>
            </a:r>
            <a:r>
              <a:rPr dirty="0" lang="en-US" err="1"/>
              <a:t>har</a:t>
            </a:r>
            <a:r>
              <a:rPr dirty="0" lang="en-US"/>
              <a:t> </a:t>
            </a:r>
            <a:r>
              <a:rPr dirty="0" lang="en-US" err="1"/>
              <a:t>tomonidan</a:t>
            </a:r>
            <a:r>
              <a:rPr dirty="0" lang="en-US"/>
              <a:t> spiral </a:t>
            </a:r>
            <a:r>
              <a:rPr dirty="0" lang="en-US" err="1"/>
              <a:t>bo‘ylab</a:t>
            </a:r>
            <a:r>
              <a:rPr dirty="0" lang="en-US"/>
              <a:t> </a:t>
            </a:r>
            <a:r>
              <a:rPr dirty="0" lang="en-US" err="1"/>
              <a:t>joylashadi</a:t>
            </a:r>
            <a:r>
              <a:rPr dirty="0" lang="en-US"/>
              <a:t>. </a:t>
            </a:r>
            <a:r>
              <a:rPr dirty="0" lang="en-US" err="1"/>
              <a:t>Misol</a:t>
            </a:r>
            <a:r>
              <a:rPr dirty="0" lang="en-US"/>
              <a:t> </a:t>
            </a:r>
            <a:r>
              <a:rPr dirty="0" lang="en-US" err="1"/>
              <a:t>tariqasida</a:t>
            </a:r>
            <a:r>
              <a:rPr dirty="0" lang="en-US"/>
              <a:t> </a:t>
            </a:r>
            <a:r>
              <a:rPr dirty="0" lang="en-US" err="1"/>
              <a:t>behi</a:t>
            </a:r>
            <a:r>
              <a:rPr dirty="0" lang="en-US"/>
              <a:t>, </a:t>
            </a:r>
            <a:r>
              <a:rPr dirty="0" lang="en-US" err="1"/>
              <a:t>olma</a:t>
            </a:r>
            <a:r>
              <a:rPr dirty="0" lang="en-US"/>
              <a:t>, </a:t>
            </a:r>
            <a:r>
              <a:rPr dirty="0" lang="en-US" err="1"/>
              <a:t>gilos</a:t>
            </a:r>
            <a:r>
              <a:rPr dirty="0" lang="en-US"/>
              <a:t>, </a:t>
            </a:r>
            <a:r>
              <a:rPr dirty="0" lang="en-US" err="1"/>
              <a:t>olcha</a:t>
            </a:r>
            <a:r>
              <a:rPr dirty="0" lang="en-US"/>
              <a:t>, </a:t>
            </a:r>
            <a:r>
              <a:rPr dirty="0" lang="en-US" err="1"/>
              <a:t>shaftoli</a:t>
            </a:r>
            <a:r>
              <a:rPr dirty="0" lang="en-US"/>
              <a:t> </a:t>
            </a:r>
            <a:r>
              <a:rPr dirty="0" lang="en-US" err="1"/>
              <a:t>kabi</a:t>
            </a:r>
            <a:r>
              <a:rPr dirty="0" lang="en-US"/>
              <a:t> </a:t>
            </a:r>
            <a:r>
              <a:rPr dirty="0" lang="en-US" err="1"/>
              <a:t>o‘simliklar</a:t>
            </a:r>
            <a:r>
              <a:rPr dirty="0" lang="en-US"/>
              <a:t> </a:t>
            </a:r>
            <a:r>
              <a:rPr dirty="0" lang="en-US" err="1"/>
              <a:t>bargini</a:t>
            </a:r>
            <a:r>
              <a:rPr dirty="0" lang="en-US"/>
              <a:t> </a:t>
            </a:r>
            <a:r>
              <a:rPr dirty="0" lang="en-US" err="1"/>
              <a:t>olish</a:t>
            </a:r>
            <a:r>
              <a:rPr dirty="0" lang="en-US"/>
              <a:t> </a:t>
            </a:r>
            <a:r>
              <a:rPr dirty="0" lang="en-US" err="1"/>
              <a:t>mumkin</a:t>
            </a:r>
            <a:r>
              <a:rPr dirty="0" lang="en-US"/>
              <a:t>. </a:t>
            </a:r>
            <a:r>
              <a:rPr dirty="0" lang="en-US" err="1"/>
              <a:t>Qarama-qarshi</a:t>
            </a:r>
            <a:r>
              <a:rPr dirty="0" lang="en-US"/>
              <a:t> </a:t>
            </a:r>
            <a:r>
              <a:rPr dirty="0" lang="en-US" err="1"/>
              <a:t>joylashishda</a:t>
            </a:r>
            <a:r>
              <a:rPr dirty="0" lang="en-US"/>
              <a:t> - </a:t>
            </a:r>
            <a:r>
              <a:rPr dirty="0" lang="en-US" err="1"/>
              <a:t>novdaning</a:t>
            </a:r>
            <a:r>
              <a:rPr dirty="0" lang="en-US"/>
              <a:t> </a:t>
            </a:r>
            <a:r>
              <a:rPr dirty="0" lang="en-US" err="1"/>
              <a:t>har</a:t>
            </a:r>
            <a:r>
              <a:rPr dirty="0" lang="en-US"/>
              <a:t> </a:t>
            </a:r>
            <a:r>
              <a:rPr dirty="0" lang="en-US" err="1"/>
              <a:t>bir</a:t>
            </a:r>
            <a:r>
              <a:rPr dirty="0" lang="en-US"/>
              <a:t> </a:t>
            </a:r>
            <a:r>
              <a:rPr dirty="0" lang="en-US" err="1"/>
              <a:t>bo‘g‘imida</a:t>
            </a:r>
            <a:r>
              <a:rPr dirty="0" lang="en-US"/>
              <a:t> </a:t>
            </a:r>
            <a:r>
              <a:rPr dirty="0" lang="en-US" err="1"/>
              <a:t>ikkita</a:t>
            </a:r>
            <a:r>
              <a:rPr dirty="0" lang="en-US"/>
              <a:t> </a:t>
            </a:r>
            <a:r>
              <a:rPr dirty="0" lang="en-US" err="1"/>
              <a:t>bargbir-biriga</a:t>
            </a:r>
            <a:r>
              <a:rPr dirty="0" lang="en-US"/>
              <a:t> </a:t>
            </a:r>
            <a:r>
              <a:rPr dirty="0" lang="en-US" err="1"/>
              <a:t>nisbatan</a:t>
            </a:r>
            <a:r>
              <a:rPr dirty="0" lang="en-US"/>
              <a:t> </a:t>
            </a:r>
            <a:r>
              <a:rPr dirty="0" lang="en-US" err="1"/>
              <a:t>qarama-qarshi</a:t>
            </a:r>
            <a:r>
              <a:rPr dirty="0" lang="en-US"/>
              <a:t> </a:t>
            </a:r>
            <a:r>
              <a:rPr dirty="0" lang="en-US" err="1"/>
              <a:t>joylashadi</a:t>
            </a:r>
            <a:r>
              <a:rPr dirty="0" lang="en-US"/>
              <a:t>. </a:t>
            </a:r>
            <a:r>
              <a:rPr dirty="0" lang="en-US" err="1"/>
              <a:t>Bularga</a:t>
            </a:r>
            <a:r>
              <a:rPr dirty="0" lang="en-US"/>
              <a:t> </a:t>
            </a:r>
            <a:r>
              <a:rPr dirty="0" lang="en-US" err="1"/>
              <a:t>labguldoshlar</a:t>
            </a:r>
            <a:r>
              <a:rPr dirty="0" lang="en-US"/>
              <a:t> </a:t>
            </a:r>
            <a:r>
              <a:rPr dirty="0" lang="en-US" err="1"/>
              <a:t>oilasiga</a:t>
            </a:r>
            <a:r>
              <a:rPr dirty="0" lang="en-US"/>
              <a:t> </a:t>
            </a:r>
            <a:r>
              <a:rPr dirty="0" lang="en-US" err="1"/>
              <a:t>mansub</a:t>
            </a:r>
            <a:r>
              <a:rPr dirty="0" lang="en-US"/>
              <a:t> </a:t>
            </a:r>
            <a:r>
              <a:rPr dirty="0" lang="en-US" err="1"/>
              <a:t>o‘simliklardan</a:t>
            </a:r>
            <a:r>
              <a:rPr dirty="0" lang="en-US"/>
              <a:t> </a:t>
            </a:r>
            <a:r>
              <a:rPr dirty="0" lang="en-US" err="1"/>
              <a:t>rayhon</a:t>
            </a:r>
            <a:r>
              <a:rPr dirty="0" lang="en-US"/>
              <a:t>, </a:t>
            </a:r>
            <a:r>
              <a:rPr dirty="0" lang="en-US" err="1"/>
              <a:t>kiyiko‘t</a:t>
            </a:r>
            <a:r>
              <a:rPr dirty="0" lang="en-US"/>
              <a:t>, </a:t>
            </a:r>
            <a:r>
              <a:rPr dirty="0" lang="en-US" err="1"/>
              <a:t>yalpiz</a:t>
            </a:r>
            <a:r>
              <a:rPr dirty="0" lang="en-US"/>
              <a:t> </a:t>
            </a:r>
            <a:r>
              <a:rPr dirty="0" lang="en-US" err="1"/>
              <a:t>kabi</a:t>
            </a:r>
            <a:r>
              <a:rPr dirty="0" lang="en-US"/>
              <a:t> </a:t>
            </a:r>
            <a:r>
              <a:rPr dirty="0" lang="en-US" err="1"/>
              <a:t>o‘simliklar</a:t>
            </a:r>
            <a:r>
              <a:rPr dirty="0" lang="en-US"/>
              <a:t> </a:t>
            </a:r>
            <a:r>
              <a:rPr dirty="0" lang="en-US" err="1"/>
              <a:t>misol</a:t>
            </a:r>
            <a:r>
              <a:rPr dirty="0" lang="en-US"/>
              <a:t> </a:t>
            </a:r>
            <a:r>
              <a:rPr dirty="0" lang="en-US" err="1"/>
              <a:t>bo‘ladi</a:t>
            </a:r>
            <a:r>
              <a:rPr dirty="0" lang="en-US"/>
              <a:t>. </a:t>
            </a:r>
            <a:r>
              <a:rPr dirty="0" lang="en-US" err="1"/>
              <a:t>Xalqasimon</a:t>
            </a:r>
            <a:r>
              <a:rPr dirty="0" lang="en-US"/>
              <a:t> </a:t>
            </a:r>
            <a:r>
              <a:rPr dirty="0" lang="en-US" err="1"/>
              <a:t>yoki</a:t>
            </a:r>
            <a:r>
              <a:rPr dirty="0" lang="en-US"/>
              <a:t> </a:t>
            </a:r>
            <a:r>
              <a:rPr dirty="0" lang="en-US" err="1"/>
              <a:t>doiraviy</a:t>
            </a:r>
            <a:r>
              <a:rPr dirty="0" lang="en-US"/>
              <a:t> </a:t>
            </a:r>
            <a:r>
              <a:rPr dirty="0" lang="en-US" err="1"/>
              <a:t>joylashish</a:t>
            </a:r>
            <a:r>
              <a:rPr dirty="0" lang="en-US"/>
              <a:t> - </a:t>
            </a:r>
            <a:r>
              <a:rPr dirty="0" lang="en-US" err="1"/>
              <a:t>novdaning</a:t>
            </a:r>
            <a:r>
              <a:rPr dirty="0" lang="en-US"/>
              <a:t> </a:t>
            </a:r>
            <a:r>
              <a:rPr dirty="0" lang="en-US" err="1"/>
              <a:t>har</a:t>
            </a:r>
            <a:r>
              <a:rPr dirty="0" lang="en-US"/>
              <a:t> </a:t>
            </a:r>
            <a:r>
              <a:rPr dirty="0" lang="en-US" err="1"/>
              <a:t>bitta</a:t>
            </a:r>
            <a:r>
              <a:rPr dirty="0" lang="en-US"/>
              <a:t> </a:t>
            </a:r>
            <a:r>
              <a:rPr dirty="0" lang="en-US" err="1"/>
              <a:t>bo‘g‘imida</a:t>
            </a:r>
            <a:r>
              <a:rPr dirty="0" lang="en-US"/>
              <a:t> </a:t>
            </a:r>
            <a:r>
              <a:rPr dirty="0" lang="en-US" err="1"/>
              <a:t>uch-to‘rtta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undan</a:t>
            </a:r>
            <a:r>
              <a:rPr dirty="0" lang="en-US"/>
              <a:t> </a:t>
            </a:r>
            <a:r>
              <a:rPr dirty="0" lang="en-US" err="1"/>
              <a:t>ortiq</a:t>
            </a:r>
            <a:r>
              <a:rPr dirty="0" lang="en-US"/>
              <a:t> </a:t>
            </a:r>
            <a:r>
              <a:rPr dirty="0" lang="en-US" err="1"/>
              <a:t>barg</a:t>
            </a:r>
            <a:r>
              <a:rPr dirty="0" lang="en-US"/>
              <a:t> </a:t>
            </a:r>
            <a:r>
              <a:rPr dirty="0" lang="en-US" err="1"/>
              <a:t>chiqib</a:t>
            </a:r>
            <a:r>
              <a:rPr dirty="0" lang="en-US"/>
              <a:t>, </a:t>
            </a:r>
            <a:r>
              <a:rPr dirty="0" lang="en-US" err="1"/>
              <a:t>poya</a:t>
            </a:r>
            <a:r>
              <a:rPr dirty="0" lang="en-US"/>
              <a:t> </a:t>
            </a:r>
            <a:r>
              <a:rPr dirty="0" lang="en-US" err="1"/>
              <a:t>atrofida</a:t>
            </a:r>
            <a:r>
              <a:rPr dirty="0" lang="en-US"/>
              <a:t> </a:t>
            </a:r>
            <a:r>
              <a:rPr dirty="0" lang="en-US" err="1"/>
              <a:t>xalqasimon</a:t>
            </a:r>
            <a:r>
              <a:rPr dirty="0" lang="en-US"/>
              <a:t> </a:t>
            </a:r>
            <a:r>
              <a:rPr dirty="0" lang="en-US" err="1"/>
              <a:t>joylashadi</a:t>
            </a:r>
            <a:r>
              <a:rPr dirty="0" lang="en-US"/>
              <a:t>. </a:t>
            </a:r>
            <a:r>
              <a:rPr dirty="0" lang="en-US" err="1"/>
              <a:t>Bunga</a:t>
            </a:r>
            <a:r>
              <a:rPr dirty="0" lang="en-US"/>
              <a:t> </a:t>
            </a:r>
            <a:r>
              <a:rPr dirty="0" lang="en-US" err="1"/>
              <a:t>barglarning</a:t>
            </a:r>
            <a:r>
              <a:rPr dirty="0" lang="en-US"/>
              <a:t> </a:t>
            </a:r>
            <a:r>
              <a:rPr dirty="0" lang="en-US" err="1"/>
              <a:t>xalqasimon</a:t>
            </a:r>
            <a:r>
              <a:rPr dirty="0" lang="en-US"/>
              <a:t> </a:t>
            </a:r>
            <a:r>
              <a:rPr dirty="0" lang="en-US" err="1"/>
              <a:t>joylashuvi</a:t>
            </a:r>
            <a:r>
              <a:rPr dirty="0" lang="en-US"/>
              <a:t> deb </a:t>
            </a:r>
            <a:r>
              <a:rPr dirty="0" lang="en-US" err="1"/>
              <a:t>ataladi</a:t>
            </a:r>
            <a:r>
              <a:rPr dirty="0" lang="en-US"/>
              <a:t>. </a:t>
            </a:r>
            <a:r>
              <a:rPr dirty="0" lang="en-US" err="1"/>
              <a:t>Xalqasimon</a:t>
            </a:r>
            <a:r>
              <a:rPr dirty="0" lang="en-US"/>
              <a:t> </a:t>
            </a:r>
            <a:r>
              <a:rPr dirty="0" lang="en-US" err="1"/>
              <a:t>joylashishga</a:t>
            </a:r>
            <a:r>
              <a:rPr dirty="0" lang="en-US"/>
              <a:t> </a:t>
            </a:r>
            <a:r>
              <a:rPr dirty="0" lang="en-US" err="1"/>
              <a:t>sambit</a:t>
            </a:r>
            <a:r>
              <a:rPr dirty="0" lang="en-US"/>
              <a:t> </a:t>
            </a:r>
            <a:r>
              <a:rPr dirty="0" lang="en-US" err="1"/>
              <a:t>gul</a:t>
            </a:r>
            <a:r>
              <a:rPr dirty="0" lang="en-US"/>
              <a:t>, </a:t>
            </a:r>
            <a:r>
              <a:rPr dirty="0" lang="en-US" err="1"/>
              <a:t>qirqbo‘g‘im</a:t>
            </a:r>
            <a:r>
              <a:rPr dirty="0" lang="en-US"/>
              <a:t>, </a:t>
            </a:r>
            <a:r>
              <a:rPr dirty="0" lang="en-US" err="1"/>
              <a:t>elodiya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shu</a:t>
            </a:r>
            <a:r>
              <a:rPr dirty="0" lang="en-US"/>
              <a:t> </a:t>
            </a:r>
            <a:r>
              <a:rPr dirty="0" lang="en-US" err="1"/>
              <a:t>kabilar</a:t>
            </a:r>
            <a:r>
              <a:rPr dirty="0" lang="en-US"/>
              <a:t> </a:t>
            </a:r>
            <a:r>
              <a:rPr dirty="0" lang="en-US" err="1"/>
              <a:t>misol</a:t>
            </a:r>
            <a:r>
              <a:rPr dirty="0" lang="en-US"/>
              <a:t> </a:t>
            </a:r>
            <a:r>
              <a:rPr dirty="0" lang="en-US" err="1"/>
              <a:t>bo‘ladi.Agar</a:t>
            </a:r>
            <a:r>
              <a:rPr dirty="0" lang="en-US"/>
              <a:t> </a:t>
            </a:r>
            <a:r>
              <a:rPr dirty="0" lang="en-US" err="1"/>
              <a:t>o‘simliklarning</a:t>
            </a:r>
            <a:r>
              <a:rPr dirty="0" lang="en-US"/>
              <a:t> </a:t>
            </a:r>
            <a:r>
              <a:rPr dirty="0" lang="en-US" err="1"/>
              <a:t>yoki</a:t>
            </a:r>
            <a:r>
              <a:rPr dirty="0" lang="en-US"/>
              <a:t> </a:t>
            </a:r>
            <a:r>
              <a:rPr dirty="0" lang="en-US" err="1"/>
              <a:t>bir</a:t>
            </a:r>
            <a:r>
              <a:rPr dirty="0" lang="en-US"/>
              <a:t> </a:t>
            </a:r>
            <a:r>
              <a:rPr dirty="0" lang="en-US" err="1"/>
              <a:t>novdaning</a:t>
            </a:r>
            <a:r>
              <a:rPr dirty="0" lang="en-US"/>
              <a:t> </a:t>
            </a:r>
            <a:r>
              <a:rPr dirty="0" lang="en-US" err="1"/>
              <a:t>barglariga</a:t>
            </a:r>
            <a:r>
              <a:rPr dirty="0" lang="en-US"/>
              <a:t> </a:t>
            </a:r>
            <a:r>
              <a:rPr dirty="0" lang="en-US" err="1"/>
              <a:t>quyosh</a:t>
            </a:r>
            <a:r>
              <a:rPr dirty="0" lang="en-US"/>
              <a:t> </a:t>
            </a:r>
            <a:r>
              <a:rPr dirty="0" lang="en-US" err="1"/>
              <a:t>tushadigan</a:t>
            </a:r>
            <a:r>
              <a:rPr dirty="0" lang="en-US"/>
              <a:t> </a:t>
            </a:r>
            <a:r>
              <a:rPr dirty="0" lang="en-US" err="1"/>
              <a:t>tomonidan</a:t>
            </a:r>
            <a:r>
              <a:rPr dirty="0" lang="en-US"/>
              <a:t> </a:t>
            </a:r>
            <a:r>
              <a:rPr dirty="0" lang="en-US" err="1"/>
              <a:t>qaralsa</a:t>
            </a:r>
            <a:r>
              <a:rPr dirty="0" lang="en-US"/>
              <a:t>, </a:t>
            </a:r>
            <a:r>
              <a:rPr dirty="0" lang="en-US" err="1"/>
              <a:t>ularning</a:t>
            </a:r>
            <a:r>
              <a:rPr dirty="0" lang="en-US"/>
              <a:t> </a:t>
            </a:r>
            <a:r>
              <a:rPr dirty="0" lang="en-US" err="1"/>
              <a:t>hammasini</a:t>
            </a:r>
            <a:r>
              <a:rPr dirty="0" lang="en-US"/>
              <a:t> </a:t>
            </a:r>
            <a:r>
              <a:rPr dirty="0" lang="en-US" err="1"/>
              <a:t>ko‘rish</a:t>
            </a:r>
            <a:r>
              <a:rPr dirty="0" lang="en-US"/>
              <a:t> </a:t>
            </a:r>
            <a:r>
              <a:rPr dirty="0" lang="en-US" err="1"/>
              <a:t>mumkin</a:t>
            </a:r>
            <a:r>
              <a:rPr dirty="0" lang="en-US"/>
              <a:t>. </a:t>
            </a:r>
            <a:r>
              <a:rPr dirty="0" lang="en-US" err="1"/>
              <a:t>Hattoki</a:t>
            </a:r>
            <a:r>
              <a:rPr dirty="0" lang="en-US"/>
              <a:t> </a:t>
            </a:r>
            <a:r>
              <a:rPr dirty="0" lang="en-US" err="1"/>
              <a:t>ostki</a:t>
            </a:r>
            <a:r>
              <a:rPr dirty="0" lang="en-US"/>
              <a:t> </a:t>
            </a:r>
            <a:r>
              <a:rPr dirty="0" lang="en-US" err="1"/>
              <a:t>barglar</a:t>
            </a:r>
            <a:r>
              <a:rPr dirty="0" lang="en-US"/>
              <a:t> </a:t>
            </a:r>
            <a:r>
              <a:rPr dirty="0" lang="en-US" err="1"/>
              <a:t>ustki</a:t>
            </a:r>
            <a:r>
              <a:rPr dirty="0" lang="en-US"/>
              <a:t> </a:t>
            </a:r>
            <a:r>
              <a:rPr dirty="0" lang="en-US" err="1"/>
              <a:t>barglarga</a:t>
            </a:r>
            <a:r>
              <a:rPr dirty="0" lang="en-US"/>
              <a:t> </a:t>
            </a:r>
            <a:r>
              <a:rPr dirty="0" lang="en-US" err="1"/>
              <a:t>nisbatan</a:t>
            </a:r>
            <a:r>
              <a:rPr dirty="0" lang="en-US"/>
              <a:t> </a:t>
            </a:r>
            <a:r>
              <a:rPr dirty="0" lang="en-US" err="1"/>
              <a:t>birmuncha</a:t>
            </a:r>
            <a:r>
              <a:rPr dirty="0" lang="en-US"/>
              <a:t> </a:t>
            </a:r>
            <a:r>
              <a:rPr dirty="0" lang="en-US" err="1"/>
              <a:t>uzun</a:t>
            </a:r>
            <a:r>
              <a:rPr dirty="0" lang="en-US"/>
              <a:t> </a:t>
            </a:r>
            <a:r>
              <a:rPr dirty="0" lang="en-US" err="1"/>
              <a:t>bo‘lib</a:t>
            </a:r>
            <a:r>
              <a:rPr dirty="0" lang="en-US"/>
              <a:t>, </a:t>
            </a:r>
            <a:r>
              <a:rPr dirty="0" lang="en-US" err="1"/>
              <a:t>quyosh</a:t>
            </a:r>
            <a:r>
              <a:rPr dirty="0" lang="en-US"/>
              <a:t> </a:t>
            </a:r>
            <a:r>
              <a:rPr dirty="0" lang="en-US" err="1"/>
              <a:t>yorug‘ligiga</a:t>
            </a:r>
            <a:r>
              <a:rPr dirty="0" lang="en-US"/>
              <a:t> </a:t>
            </a:r>
            <a:r>
              <a:rPr dirty="0" lang="en-US" err="1"/>
              <a:t>talpinib</a:t>
            </a:r>
            <a:r>
              <a:rPr dirty="0" lang="en-US"/>
              <a:t> </a:t>
            </a:r>
            <a:r>
              <a:rPr dirty="0" lang="en-US" err="1"/>
              <a:t>turadi</a:t>
            </a:r>
            <a:r>
              <a:rPr dirty="0" lang="en-US"/>
              <a:t>. </a:t>
            </a:r>
            <a:r>
              <a:rPr dirty="0" lang="en-US" err="1"/>
              <a:t>Barglarning</a:t>
            </a:r>
            <a:r>
              <a:rPr dirty="0" lang="en-US"/>
              <a:t> </a:t>
            </a:r>
            <a:r>
              <a:rPr dirty="0" lang="en-US" err="1"/>
              <a:t>bunday</a:t>
            </a:r>
            <a:r>
              <a:rPr dirty="0" lang="en-US"/>
              <a:t> </a:t>
            </a:r>
            <a:r>
              <a:rPr dirty="0" lang="en-US" err="1"/>
              <a:t>joylashishiga</a:t>
            </a:r>
            <a:r>
              <a:rPr dirty="0" lang="en-US"/>
              <a:t> </a:t>
            </a:r>
            <a:r>
              <a:rPr dirty="0" lang="en-US" err="1"/>
              <a:t>barg</a:t>
            </a:r>
            <a:r>
              <a:rPr dirty="0" lang="en-US"/>
              <a:t> </a:t>
            </a:r>
            <a:r>
              <a:rPr dirty="0" lang="en-US" err="1"/>
              <a:t>mozaikasi</a:t>
            </a:r>
            <a:r>
              <a:rPr dirty="0" lang="en-US"/>
              <a:t> </a:t>
            </a:r>
            <a:r>
              <a:rPr dirty="0" lang="en-US" err="1"/>
              <a:t>yoki</a:t>
            </a:r>
            <a:r>
              <a:rPr dirty="0" lang="en-US"/>
              <a:t> </a:t>
            </a:r>
            <a:r>
              <a:rPr dirty="0" lang="en-US" err="1"/>
              <a:t>naqshlari</a:t>
            </a:r>
            <a:r>
              <a:rPr dirty="0" lang="en-US"/>
              <a:t> deb </a:t>
            </a:r>
            <a:r>
              <a:rPr dirty="0" lang="en-US" err="1"/>
              <a:t>yuritiladi</a:t>
            </a:r>
            <a:r>
              <a:rPr dirty="0" lang="en-US"/>
              <a:t>. </a:t>
            </a:r>
            <a:endParaRPr dirty="0" lang="ru-RU"/>
          </a:p>
        </p:txBody>
      </p:sp>
      <p:pic>
        <p:nvPicPr>
          <p:cNvPr id="2097164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3435350" y="4041865"/>
            <a:ext cx="6381750" cy="2370047"/>
          </a:xfrm>
          <a:prstGeom prst="rect"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Заголовок 1"/>
          <p:cNvSpPr>
            <a:spLocks noGrp="1"/>
          </p:cNvSpPr>
          <p:nvPr>
            <p:ph type="title"/>
          </p:nvPr>
        </p:nvSpPr>
        <p:spPr>
          <a:xfrm>
            <a:off x="757020" y="1859489"/>
            <a:ext cx="10364451" cy="1596177"/>
          </a:xfrm>
        </p:spPr>
        <p:txBody>
          <a:bodyPr/>
          <a:p>
            <a:r>
              <a:rPr dirty="0" lang="en-US" err="1" smtClean="0"/>
              <a:t>e’tiboringiz</a:t>
            </a:r>
            <a:r>
              <a:rPr dirty="0" lang="en-US" smtClean="0"/>
              <a:t> </a:t>
            </a:r>
            <a:r>
              <a:rPr dirty="0" lang="en-US" err="1" smtClean="0"/>
              <a:t>uchun</a:t>
            </a:r>
            <a:r>
              <a:rPr dirty="0" lang="en-US" smtClean="0"/>
              <a:t> </a:t>
            </a:r>
            <a:r>
              <a:rPr dirty="0" lang="en-US" err="1" smtClean="0"/>
              <a:t>raxmat</a:t>
            </a:r>
            <a:r>
              <a:rPr dirty="0" lang="en-US" smtClean="0"/>
              <a:t>!</a:t>
            </a:r>
            <a:endParaRPr dirty="0"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Заголовок 1"/>
          <p:cNvSpPr>
            <a:spLocks noGrp="1"/>
          </p:cNvSpPr>
          <p:nvPr>
            <p:ph type="title"/>
          </p:nvPr>
        </p:nvSpPr>
        <p:spPr>
          <a:xfrm>
            <a:off x="756422" y="422571"/>
            <a:ext cx="10364451" cy="1596177"/>
          </a:xfrm>
        </p:spPr>
        <p:txBody>
          <a:bodyPr>
            <a:normAutofit/>
          </a:bodyPr>
          <a:p>
            <a:r>
              <a:rPr b="1" dirty="0" lang="en-US" err="1" smtClean="0">
                <a:solidFill>
                  <a:srgbClr val="C00000"/>
                </a:solidFill>
              </a:rPr>
              <a:t>Mavzu</a:t>
            </a:r>
            <a:r>
              <a:rPr b="1" dirty="0" lang="en-US" smtClean="0"/>
              <a:t>:</a:t>
            </a:r>
            <a:r>
              <a:rPr dirty="0" lang="en-US" smtClean="0"/>
              <a:t>  </a:t>
            </a:r>
            <a:r>
              <a:rPr dirty="0" lang="en-US" err="1" smtClean="0"/>
              <a:t>qutblanish</a:t>
            </a:r>
            <a:r>
              <a:rPr dirty="0" lang="en-US" smtClean="0"/>
              <a:t>, </a:t>
            </a:r>
            <a:r>
              <a:rPr dirty="0" lang="en-US" err="1" smtClean="0"/>
              <a:t>yuksak</a:t>
            </a:r>
            <a:r>
              <a:rPr dirty="0" lang="en-US" smtClean="0"/>
              <a:t> </a:t>
            </a:r>
            <a:r>
              <a:rPr dirty="0" lang="en-US" err="1" smtClean="0"/>
              <a:t>o’simliklARNI</a:t>
            </a:r>
            <a:r>
              <a:rPr dirty="0" lang="en-US" smtClean="0"/>
              <a:t> VEGETATIV ORGANLARI: ILDIZ, POYA , BARG</a:t>
            </a:r>
            <a:endParaRPr dirty="0" lang="ru-RU"/>
          </a:p>
        </p:txBody>
      </p:sp>
      <p:sp>
        <p:nvSpPr>
          <p:cNvPr id="1048594" name="Объект 2"/>
          <p:cNvSpPr>
            <a:spLocks noGrp="1"/>
          </p:cNvSpPr>
          <p:nvPr>
            <p:ph sz="quarter" idx="13"/>
          </p:nvPr>
        </p:nvSpPr>
        <p:spPr>
          <a:xfrm>
            <a:off x="209297" y="2116720"/>
            <a:ext cx="10363826" cy="3424107"/>
          </a:xfrm>
        </p:spPr>
        <p:txBody>
          <a:bodyPr>
            <a:normAutofit/>
          </a:bodyPr>
          <a:p>
            <a:r>
              <a:rPr b="1" dirty="0" lang="en-US" err="1" smtClean="0">
                <a:solidFill>
                  <a:srgbClr val="C00000"/>
                </a:solidFill>
              </a:rPr>
              <a:t>Reja</a:t>
            </a:r>
            <a:r>
              <a:rPr b="1" dirty="0" lang="en-US" smtClean="0">
                <a:solidFill>
                  <a:srgbClr val="C00000"/>
                </a:solidFill>
              </a:rPr>
              <a:t>:</a:t>
            </a:r>
          </a:p>
          <a:p>
            <a:r>
              <a:rPr b="1" dirty="0" lang="en-US" err="1" smtClean="0"/>
              <a:t>O’simliklarda</a:t>
            </a:r>
            <a:r>
              <a:rPr b="1" dirty="0" lang="en-US" smtClean="0"/>
              <a:t> </a:t>
            </a:r>
            <a:r>
              <a:rPr b="1" dirty="0" lang="en-US" err="1" smtClean="0"/>
              <a:t>qutblanish</a:t>
            </a:r>
            <a:r>
              <a:rPr b="1" dirty="0" lang="en-US" smtClean="0"/>
              <a:t> </a:t>
            </a:r>
            <a:r>
              <a:rPr b="1" dirty="0" lang="en-US" err="1" smtClean="0"/>
              <a:t>qonuniyati</a:t>
            </a:r>
            <a:endParaRPr b="1" dirty="0" lang="en-US" smtClean="0"/>
          </a:p>
          <a:p>
            <a:r>
              <a:rPr b="1" dirty="0" lang="en-US" err="1" smtClean="0"/>
              <a:t>Vegetativ</a:t>
            </a:r>
            <a:r>
              <a:rPr b="1" dirty="0" lang="en-US" smtClean="0"/>
              <a:t> </a:t>
            </a:r>
            <a:r>
              <a:rPr b="1" dirty="0" lang="en-US" err="1" smtClean="0"/>
              <a:t>organlar</a:t>
            </a:r>
            <a:r>
              <a:rPr b="1" dirty="0" lang="en-US" smtClean="0"/>
              <a:t>: </a:t>
            </a:r>
            <a:r>
              <a:rPr b="1" dirty="0" lang="en-US" smtClean="0"/>
              <a:t>ILDIZ, </a:t>
            </a:r>
            <a:r>
              <a:rPr b="1" dirty="0" lang="en-US" err="1" smtClean="0"/>
              <a:t>poya</a:t>
            </a:r>
            <a:r>
              <a:rPr b="1" dirty="0" lang="en-US" smtClean="0"/>
              <a:t> </a:t>
            </a:r>
            <a:r>
              <a:rPr b="1" dirty="0" lang="en-US" err="1" smtClean="0"/>
              <a:t>va</a:t>
            </a:r>
            <a:r>
              <a:rPr b="1" dirty="0" lang="en-US" smtClean="0"/>
              <a:t> </a:t>
            </a:r>
            <a:r>
              <a:rPr b="1" dirty="0" lang="en-US" err="1" smtClean="0"/>
              <a:t>barg</a:t>
            </a:r>
            <a:r>
              <a:rPr b="1" dirty="0" lang="en-US" smtClean="0"/>
              <a:t> </a:t>
            </a:r>
          </a:p>
          <a:p>
            <a:pPr indent="0" marL="0">
              <a:buNone/>
            </a:pPr>
            <a:r>
              <a:rPr b="1" dirty="0" lang="en-US"/>
              <a:t> </a:t>
            </a:r>
            <a:r>
              <a:rPr b="1" dirty="0" lang="en-US" smtClean="0"/>
              <a:t>    </a:t>
            </a:r>
            <a:r>
              <a:rPr b="1" dirty="0" lang="en-US" err="1" smtClean="0"/>
              <a:t>haqida</a:t>
            </a:r>
            <a:r>
              <a:rPr b="1" dirty="0" lang="en-US" smtClean="0"/>
              <a:t> </a:t>
            </a:r>
            <a:r>
              <a:rPr b="1" dirty="0" lang="en-US" err="1" smtClean="0"/>
              <a:t>umumiy</a:t>
            </a:r>
            <a:r>
              <a:rPr b="1" dirty="0" lang="en-US" smtClean="0"/>
              <a:t> </a:t>
            </a:r>
            <a:r>
              <a:rPr b="1" dirty="0" lang="en-US" err="1" smtClean="0"/>
              <a:t>ma’lumot</a:t>
            </a:r>
            <a:endParaRPr b="1" dirty="0" lang="en-US" smtClean="0"/>
          </a:p>
        </p:txBody>
      </p:sp>
      <p:pic>
        <p:nvPicPr>
          <p:cNvPr id="2097155" name="Рисунок 5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821082" y="2116720"/>
            <a:ext cx="6021977" cy="3924849"/>
          </a:xfrm>
          <a:prstGeom prst="rect"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b="1" dirty="0" lang="en-US" smtClean="0">
                <a:solidFill>
                  <a:srgbClr val="C00000"/>
                </a:solidFill>
              </a:rPr>
              <a:t>QUTBLANISH </a:t>
            </a:r>
            <a:r>
              <a:rPr b="1" dirty="0" lang="en-US" err="1" smtClean="0">
                <a:solidFill>
                  <a:srgbClr val="C00000"/>
                </a:solidFill>
              </a:rPr>
              <a:t>qonuniyati</a:t>
            </a:r>
            <a:endParaRPr b="1" dirty="0" lang="ru-RU">
              <a:solidFill>
                <a:srgbClr val="C00000"/>
              </a:solidFill>
            </a:endParaRPr>
          </a:p>
        </p:txBody>
      </p:sp>
      <p:sp>
        <p:nvSpPr>
          <p:cNvPr id="1048597" name="Объект 2"/>
          <p:cNvSpPr>
            <a:spLocks noGrp="1"/>
          </p:cNvSpPr>
          <p:nvPr>
            <p:ph sz="quarter" idx="13"/>
          </p:nvPr>
        </p:nvSpPr>
        <p:spPr>
          <a:xfrm>
            <a:off x="776377" y="2024912"/>
            <a:ext cx="10363826" cy="4168853"/>
          </a:xfrm>
        </p:spPr>
        <p:txBody>
          <a:bodyPr>
            <a:normAutofit fontScale="95000"/>
          </a:bodyPr>
          <a:p>
            <a:r>
              <a:rPr dirty="0" sz="2200" lang="en-US" err="1"/>
              <a:t>Qutblanish</a:t>
            </a:r>
            <a:r>
              <a:rPr dirty="0" sz="2200" lang="en-US"/>
              <a:t>. </a:t>
            </a:r>
            <a:r>
              <a:rPr dirty="0" sz="2200" lang="en-US" err="1"/>
              <a:t>Qutblilik</a:t>
            </a:r>
            <a:r>
              <a:rPr dirty="0" sz="2200" lang="en-US"/>
              <a:t> </a:t>
            </a:r>
            <a:r>
              <a:rPr dirty="0" sz="2200" lang="en-US" err="1"/>
              <a:t>vegetativ</a:t>
            </a:r>
            <a:r>
              <a:rPr dirty="0" sz="2200" lang="en-US"/>
              <a:t> </a:t>
            </a:r>
            <a:r>
              <a:rPr dirty="0" sz="2200" lang="en-US" err="1"/>
              <a:t>organlar</a:t>
            </a:r>
            <a:r>
              <a:rPr dirty="0" sz="2200" lang="en-US"/>
              <a:t> </a:t>
            </a:r>
            <a:r>
              <a:rPr dirty="0" sz="2200" lang="en-US" err="1"/>
              <a:t>tuzilishining</a:t>
            </a:r>
            <a:r>
              <a:rPr dirty="0" sz="2200" lang="en-US"/>
              <a:t> </a:t>
            </a:r>
            <a:r>
              <a:rPr dirty="0" sz="2200" lang="en-US" err="1"/>
              <a:t>asosiy</a:t>
            </a:r>
            <a:r>
              <a:rPr dirty="0" sz="2200" lang="en-US"/>
              <a:t> </a:t>
            </a:r>
            <a:r>
              <a:rPr dirty="0" sz="2200" lang="en-US" err="1"/>
              <a:t>qonuniyatlaridan</a:t>
            </a:r>
            <a:r>
              <a:rPr dirty="0" sz="2200" lang="en-US"/>
              <a:t> </a:t>
            </a:r>
            <a:r>
              <a:rPr dirty="0" sz="2200" lang="en-US" err="1"/>
              <a:t>biri</a:t>
            </a:r>
            <a:r>
              <a:rPr dirty="0" sz="2200" lang="en-US"/>
              <a:t>. </a:t>
            </a:r>
            <a:r>
              <a:rPr dirty="0" sz="2200" lang="en-US" err="1"/>
              <a:t>Qutblilikning</a:t>
            </a:r>
            <a:r>
              <a:rPr dirty="0" sz="2200" lang="en-US"/>
              <a:t> </a:t>
            </a:r>
            <a:r>
              <a:rPr dirty="0" sz="2200" lang="en-US" err="1"/>
              <a:t>mohiyati</a:t>
            </a:r>
            <a:r>
              <a:rPr dirty="0" sz="2200" lang="en-US"/>
              <a:t> </a:t>
            </a:r>
            <a:r>
              <a:rPr dirty="0" sz="2200" lang="en-US" err="1"/>
              <a:t>shundaki</a:t>
            </a:r>
            <a:r>
              <a:rPr dirty="0" sz="2200" lang="en-US"/>
              <a:t>, </a:t>
            </a:r>
            <a:r>
              <a:rPr dirty="0" sz="2200" lang="en-US" err="1"/>
              <a:t>o‘simlik</a:t>
            </a:r>
            <a:r>
              <a:rPr dirty="0" sz="2200" lang="en-US"/>
              <a:t> </a:t>
            </a:r>
            <a:r>
              <a:rPr dirty="0" sz="2200" lang="en-US" err="1"/>
              <a:t>novdasining</a:t>
            </a:r>
            <a:r>
              <a:rPr dirty="0" sz="2200" lang="en-US"/>
              <a:t> </a:t>
            </a:r>
            <a:r>
              <a:rPr dirty="0" sz="2200" lang="en-US" err="1"/>
              <a:t>yuqori</a:t>
            </a:r>
            <a:r>
              <a:rPr dirty="0" sz="2200" lang="en-US"/>
              <a:t> </a:t>
            </a:r>
            <a:r>
              <a:rPr dirty="0" sz="2200" lang="en-US" err="1"/>
              <a:t>hamda</a:t>
            </a:r>
            <a:r>
              <a:rPr dirty="0" sz="2200" lang="en-US"/>
              <a:t> </a:t>
            </a:r>
            <a:r>
              <a:rPr dirty="0" sz="2200" lang="en-US" err="1"/>
              <a:t>pastki</a:t>
            </a:r>
            <a:r>
              <a:rPr dirty="0" sz="2200" lang="en-US"/>
              <a:t> </a:t>
            </a:r>
            <a:r>
              <a:rPr dirty="0" sz="2200" lang="en-US" err="1"/>
              <a:t>uchlarining</a:t>
            </a:r>
            <a:r>
              <a:rPr dirty="0" sz="2200" lang="en-US"/>
              <a:t> </a:t>
            </a:r>
            <a:r>
              <a:rPr dirty="0" sz="2200" lang="en-US" err="1"/>
              <a:t>fiziologik</a:t>
            </a:r>
            <a:r>
              <a:rPr dirty="0" sz="2200" lang="en-US"/>
              <a:t> </a:t>
            </a:r>
            <a:r>
              <a:rPr dirty="0" sz="2200" lang="en-US" err="1"/>
              <a:t>va</a:t>
            </a:r>
            <a:r>
              <a:rPr dirty="0" sz="2200" lang="en-US"/>
              <a:t> </a:t>
            </a:r>
            <a:r>
              <a:rPr dirty="0" sz="2200" lang="en-US" err="1"/>
              <a:t>morfologik</a:t>
            </a:r>
            <a:r>
              <a:rPr dirty="0" sz="2200" lang="en-US"/>
              <a:t> </a:t>
            </a:r>
            <a:r>
              <a:rPr dirty="0" sz="2200" lang="en-US" err="1"/>
              <a:t>jihatdan</a:t>
            </a:r>
            <a:r>
              <a:rPr dirty="0" sz="2200" lang="en-US"/>
              <a:t> </a:t>
            </a:r>
            <a:r>
              <a:rPr dirty="0" sz="2200" lang="en-US" err="1"/>
              <a:t>farq</a:t>
            </a:r>
            <a:r>
              <a:rPr dirty="0" sz="2200" lang="en-US"/>
              <a:t> </a:t>
            </a:r>
            <a:r>
              <a:rPr dirty="0" sz="2200" lang="en-US" err="1"/>
              <a:t>qilishidir</a:t>
            </a:r>
            <a:r>
              <a:rPr dirty="0" sz="2200" lang="en-US"/>
              <a:t>. </a:t>
            </a:r>
            <a:r>
              <a:rPr dirty="0" sz="2200" lang="en-US" err="1"/>
              <a:t>Qutblilik</a:t>
            </a:r>
            <a:r>
              <a:rPr dirty="0" sz="2200" lang="en-US"/>
              <a:t> </a:t>
            </a:r>
            <a:r>
              <a:rPr dirty="0" sz="2200" lang="en-US" err="1"/>
              <a:t>xususiyatini</a:t>
            </a:r>
            <a:r>
              <a:rPr dirty="0" sz="2200" lang="en-US"/>
              <a:t> </a:t>
            </a:r>
            <a:r>
              <a:rPr dirty="0" sz="2200" lang="en-US" err="1"/>
              <a:t>bog‘dorchilik</a:t>
            </a:r>
            <a:r>
              <a:rPr dirty="0" sz="2200" lang="en-US"/>
              <a:t> </a:t>
            </a:r>
            <a:r>
              <a:rPr dirty="0" sz="2200" lang="en-US" err="1"/>
              <a:t>va</a:t>
            </a:r>
            <a:r>
              <a:rPr dirty="0" sz="2200" lang="en-US"/>
              <a:t> </a:t>
            </a:r>
            <a:r>
              <a:rPr dirty="0" sz="2200" lang="en-US" err="1"/>
              <a:t>o‘rmonchilik</a:t>
            </a:r>
            <a:r>
              <a:rPr dirty="0" sz="2200" lang="en-US"/>
              <a:t> </a:t>
            </a:r>
            <a:r>
              <a:rPr dirty="0" sz="2200" lang="en-US" err="1"/>
              <a:t>ishida</a:t>
            </a:r>
            <a:r>
              <a:rPr dirty="0" sz="2200" lang="en-US"/>
              <a:t> </a:t>
            </a:r>
            <a:r>
              <a:rPr dirty="0" sz="2200" lang="en-US" err="1"/>
              <a:t>ko‘p</a:t>
            </a:r>
            <a:r>
              <a:rPr dirty="0" sz="2200" lang="en-US"/>
              <a:t> </a:t>
            </a:r>
            <a:r>
              <a:rPr dirty="0" sz="2200" lang="en-US" err="1"/>
              <a:t>uchratish</a:t>
            </a:r>
            <a:r>
              <a:rPr dirty="0" sz="2200" lang="en-US"/>
              <a:t> </a:t>
            </a:r>
            <a:r>
              <a:rPr dirty="0" sz="2200" lang="en-US" err="1"/>
              <a:t>mumkin</a:t>
            </a:r>
            <a:r>
              <a:rPr dirty="0" sz="2200" lang="en-US"/>
              <a:t>. </a:t>
            </a:r>
            <a:r>
              <a:rPr dirty="0" sz="2200" lang="en-US" err="1"/>
              <a:t>Masalan</a:t>
            </a:r>
            <a:r>
              <a:rPr dirty="0" sz="2200" lang="en-US"/>
              <a:t>, </a:t>
            </a:r>
            <a:r>
              <a:rPr dirty="0" sz="2200" lang="en-US" err="1"/>
              <a:t>o‘simlik</a:t>
            </a:r>
            <a:r>
              <a:rPr dirty="0" sz="2200" lang="en-US"/>
              <a:t> </a:t>
            </a:r>
            <a:r>
              <a:rPr dirty="0" sz="2200" lang="en-US" err="1"/>
              <a:t>qalamchalari</a:t>
            </a:r>
            <a:r>
              <a:rPr dirty="0" sz="2200" lang="en-US"/>
              <a:t> </a:t>
            </a:r>
            <a:r>
              <a:rPr dirty="0" sz="2200" lang="en-US" err="1"/>
              <a:t>erga</a:t>
            </a:r>
            <a:r>
              <a:rPr dirty="0" sz="2200" lang="en-US"/>
              <a:t> </a:t>
            </a:r>
            <a:r>
              <a:rPr dirty="0" sz="2200" lang="en-US" err="1"/>
              <a:t>ekilayotganda</a:t>
            </a:r>
            <a:r>
              <a:rPr dirty="0" sz="2200" lang="en-US"/>
              <a:t> </a:t>
            </a:r>
            <a:r>
              <a:rPr dirty="0" sz="2200" lang="en-US" err="1"/>
              <a:t>qalamcha</a:t>
            </a:r>
            <a:r>
              <a:rPr dirty="0" sz="2200" lang="en-US"/>
              <a:t> </a:t>
            </a:r>
            <a:r>
              <a:rPr dirty="0" sz="2200" lang="en-US" err="1"/>
              <a:t>yuqorigi</a:t>
            </a:r>
            <a:r>
              <a:rPr dirty="0" sz="2200" lang="en-US"/>
              <a:t> </a:t>
            </a:r>
            <a:r>
              <a:rPr dirty="0" sz="2200" lang="en-US" err="1"/>
              <a:t>uchi</a:t>
            </a:r>
            <a:r>
              <a:rPr dirty="0" sz="2200" lang="en-US"/>
              <a:t> </a:t>
            </a:r>
            <a:r>
              <a:rPr dirty="0" sz="2200" lang="en-US" err="1"/>
              <a:t>bilan</a:t>
            </a:r>
            <a:r>
              <a:rPr dirty="0" sz="2200" lang="en-US"/>
              <a:t> </a:t>
            </a:r>
            <a:r>
              <a:rPr dirty="0" sz="2200" lang="en-US" err="1"/>
              <a:t>emas</a:t>
            </a:r>
            <a:r>
              <a:rPr dirty="0" sz="2200" lang="en-US"/>
              <a:t>, </a:t>
            </a:r>
            <a:r>
              <a:rPr dirty="0" sz="2200" lang="en-US" err="1"/>
              <a:t>balki</a:t>
            </a:r>
            <a:r>
              <a:rPr dirty="0" sz="2200" lang="en-US"/>
              <a:t> </a:t>
            </a:r>
            <a:r>
              <a:rPr dirty="0" sz="2200" lang="en-US" err="1"/>
              <a:t>pastki</a:t>
            </a:r>
            <a:r>
              <a:rPr dirty="0" sz="2200" lang="en-US"/>
              <a:t> </a:t>
            </a:r>
            <a:r>
              <a:rPr dirty="0" sz="2200" lang="en-US" err="1"/>
              <a:t>uchi</a:t>
            </a:r>
            <a:r>
              <a:rPr dirty="0" sz="2200" lang="en-US"/>
              <a:t> </a:t>
            </a:r>
            <a:r>
              <a:rPr dirty="0" sz="2200" lang="en-US" err="1"/>
              <a:t>bilan</a:t>
            </a:r>
            <a:r>
              <a:rPr dirty="0" sz="2200" lang="en-US"/>
              <a:t> </a:t>
            </a:r>
            <a:r>
              <a:rPr dirty="0" sz="2200" lang="en-US" err="1"/>
              <a:t>o‘tkaziladi</a:t>
            </a:r>
            <a:r>
              <a:rPr dirty="0" sz="2200" lang="en-US"/>
              <a:t>. 96 </a:t>
            </a:r>
            <a:r>
              <a:rPr dirty="0" sz="2200" lang="en-US" err="1"/>
              <a:t>O‘simliklarning</a:t>
            </a:r>
            <a:r>
              <a:rPr dirty="0" sz="2200" lang="en-US"/>
              <a:t> </a:t>
            </a:r>
            <a:r>
              <a:rPr dirty="0" sz="2200" lang="en-US" err="1"/>
              <a:t>yuqorigi</a:t>
            </a:r>
            <a:r>
              <a:rPr dirty="0" sz="2200" lang="en-US"/>
              <a:t> </a:t>
            </a:r>
            <a:r>
              <a:rPr dirty="0" sz="2200" lang="en-US" err="1"/>
              <a:t>uchi</a:t>
            </a:r>
            <a:r>
              <a:rPr dirty="0" sz="2200" lang="en-US"/>
              <a:t> </a:t>
            </a:r>
            <a:r>
              <a:rPr dirty="0" sz="2200" lang="en-US" err="1"/>
              <a:t>bilan</a:t>
            </a:r>
            <a:r>
              <a:rPr dirty="0" sz="2200" lang="en-US"/>
              <a:t> </a:t>
            </a:r>
            <a:r>
              <a:rPr dirty="0" sz="2200" lang="en-US" err="1"/>
              <a:t>pastki</a:t>
            </a:r>
            <a:r>
              <a:rPr dirty="0" sz="2200" lang="en-US"/>
              <a:t> </a:t>
            </a:r>
            <a:r>
              <a:rPr dirty="0" sz="2200" lang="en-US" err="1"/>
              <a:t>uchi</a:t>
            </a:r>
            <a:r>
              <a:rPr dirty="0" sz="2200" lang="en-US"/>
              <a:t> </a:t>
            </a:r>
            <a:r>
              <a:rPr dirty="0" sz="2200" lang="en-US" err="1"/>
              <a:t>o‘rtasidagi</a:t>
            </a:r>
            <a:r>
              <a:rPr dirty="0" sz="2200" lang="en-US"/>
              <a:t> </a:t>
            </a:r>
            <a:r>
              <a:rPr dirty="0" sz="2200" lang="en-US" err="1"/>
              <a:t>morfologik</a:t>
            </a:r>
            <a:r>
              <a:rPr dirty="0" sz="2200" lang="en-US"/>
              <a:t>, </a:t>
            </a:r>
            <a:r>
              <a:rPr dirty="0" sz="2200" lang="en-US" err="1"/>
              <a:t>anatomik</a:t>
            </a:r>
            <a:r>
              <a:rPr dirty="0" sz="2200" lang="en-US"/>
              <a:t>, </a:t>
            </a:r>
            <a:r>
              <a:rPr dirty="0" sz="2200" lang="en-US" err="1"/>
              <a:t>fiziologik</a:t>
            </a:r>
            <a:r>
              <a:rPr dirty="0" sz="2200" lang="en-US"/>
              <a:t> </a:t>
            </a:r>
            <a:r>
              <a:rPr dirty="0" sz="2200" lang="en-US" err="1"/>
              <a:t>farqi</a:t>
            </a:r>
            <a:r>
              <a:rPr dirty="0" sz="2200" lang="en-US"/>
              <a:t> </a:t>
            </a:r>
            <a:r>
              <a:rPr dirty="0" sz="2200" lang="en-US" err="1"/>
              <a:t>qutblanish</a:t>
            </a:r>
            <a:r>
              <a:rPr dirty="0" sz="2200" lang="en-US"/>
              <a:t> deb </a:t>
            </a:r>
            <a:r>
              <a:rPr dirty="0" sz="2200" lang="en-US" err="1"/>
              <a:t>ataladi</a:t>
            </a:r>
            <a:r>
              <a:rPr dirty="0" sz="2200" lang="en-US"/>
              <a:t>. Bu </a:t>
            </a:r>
            <a:r>
              <a:rPr dirty="0" sz="2200" lang="en-US" err="1"/>
              <a:t>qutblilik</a:t>
            </a:r>
            <a:r>
              <a:rPr dirty="0" sz="2200" lang="en-US"/>
              <a:t> </a:t>
            </a:r>
            <a:r>
              <a:rPr dirty="0" sz="2200" lang="en-US" err="1"/>
              <a:t>bog‘dorchilik</a:t>
            </a:r>
            <a:r>
              <a:rPr dirty="0" sz="2200" lang="en-US"/>
              <a:t>, </a:t>
            </a:r>
            <a:r>
              <a:rPr dirty="0" sz="2200" lang="en-US" err="1"/>
              <a:t>o‘rmonchilikda</a:t>
            </a:r>
            <a:r>
              <a:rPr dirty="0" sz="2200" lang="en-US"/>
              <a:t> </a:t>
            </a:r>
            <a:r>
              <a:rPr dirty="0" sz="2200" lang="en-US" err="1"/>
              <a:t>zarurligini</a:t>
            </a:r>
            <a:r>
              <a:rPr dirty="0" sz="2200" lang="en-US"/>
              <a:t> </a:t>
            </a:r>
            <a:r>
              <a:rPr dirty="0" sz="2200" lang="en-US" err="1"/>
              <a:t>hisobga</a:t>
            </a:r>
            <a:r>
              <a:rPr dirty="0" sz="2200" lang="en-US"/>
              <a:t> </a:t>
            </a:r>
            <a:r>
              <a:rPr dirty="0" sz="2200" lang="en-US" err="1"/>
              <a:t>olib</a:t>
            </a:r>
            <a:r>
              <a:rPr dirty="0" sz="2200" lang="en-US"/>
              <a:t> </a:t>
            </a:r>
            <a:r>
              <a:rPr dirty="0" sz="2200" lang="en-US" err="1"/>
              <a:t>yerga</a:t>
            </a:r>
            <a:r>
              <a:rPr dirty="0" sz="2200" lang="en-US"/>
              <a:t> </a:t>
            </a:r>
            <a:r>
              <a:rPr dirty="0" sz="2200" lang="en-US" err="1"/>
              <a:t>ekilayotgan</a:t>
            </a:r>
            <a:r>
              <a:rPr dirty="0" sz="2200" lang="en-US"/>
              <a:t> </a:t>
            </a:r>
            <a:r>
              <a:rPr dirty="0" sz="2200" lang="en-US" err="1"/>
              <a:t>qalamcha</a:t>
            </a:r>
            <a:r>
              <a:rPr dirty="0" sz="2200" lang="en-US"/>
              <a:t> </a:t>
            </a:r>
            <a:r>
              <a:rPr dirty="0" sz="2200" lang="en-US" err="1"/>
              <a:t>yuqorigi</a:t>
            </a:r>
            <a:r>
              <a:rPr dirty="0" sz="2200" lang="en-US"/>
              <a:t> </a:t>
            </a:r>
            <a:r>
              <a:rPr dirty="0" sz="2200" lang="en-US" err="1"/>
              <a:t>uchi</a:t>
            </a:r>
            <a:r>
              <a:rPr dirty="0" sz="2200" lang="en-US"/>
              <a:t> </a:t>
            </a:r>
            <a:r>
              <a:rPr dirty="0" sz="2200" lang="en-US" err="1"/>
              <a:t>bilan</a:t>
            </a:r>
            <a:r>
              <a:rPr dirty="0" sz="2200" lang="en-US"/>
              <a:t> </a:t>
            </a:r>
            <a:r>
              <a:rPr dirty="0" sz="2200" lang="en-US" err="1"/>
              <a:t>emas</a:t>
            </a:r>
            <a:r>
              <a:rPr dirty="0" sz="2200" lang="en-US"/>
              <a:t>, </a:t>
            </a:r>
            <a:r>
              <a:rPr dirty="0" sz="2200" lang="en-US" err="1"/>
              <a:t>balki</a:t>
            </a:r>
            <a:r>
              <a:rPr dirty="0" sz="2200" lang="en-US"/>
              <a:t> </a:t>
            </a:r>
            <a:r>
              <a:rPr dirty="0" sz="2200" lang="en-US" err="1"/>
              <a:t>pastki</a:t>
            </a:r>
            <a:r>
              <a:rPr dirty="0" sz="2200" lang="en-US"/>
              <a:t> </a:t>
            </a:r>
            <a:r>
              <a:rPr dirty="0" sz="2200" lang="en-US" err="1"/>
              <a:t>uchi</a:t>
            </a:r>
            <a:r>
              <a:rPr dirty="0" sz="2200" lang="en-US"/>
              <a:t> </a:t>
            </a:r>
            <a:r>
              <a:rPr dirty="0" sz="2200" lang="en-US" err="1"/>
              <a:t>bilan</a:t>
            </a:r>
            <a:r>
              <a:rPr dirty="0" sz="2200" lang="en-US"/>
              <a:t> </a:t>
            </a:r>
            <a:r>
              <a:rPr dirty="0" sz="2200" lang="en-US" err="1"/>
              <a:t>o‘tkaziladi</a:t>
            </a:r>
            <a:r>
              <a:rPr dirty="0" lang="en-US"/>
              <a:t>.</a:t>
            </a:r>
            <a:endParaRPr dirty="0"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Заголовок 1"/>
          <p:cNvSpPr>
            <a:spLocks noGrp="1"/>
          </p:cNvSpPr>
          <p:nvPr>
            <p:ph type="title"/>
          </p:nvPr>
        </p:nvSpPr>
        <p:spPr>
          <a:xfrm>
            <a:off x="914399" y="147870"/>
            <a:ext cx="10027650" cy="672401"/>
          </a:xfrm>
        </p:spPr>
        <p:txBody>
          <a:bodyPr/>
          <a:p>
            <a:r>
              <a:rPr b="1" dirty="0" lang="en-US" smtClean="0">
                <a:solidFill>
                  <a:srgbClr val="C00000"/>
                </a:solidFill>
              </a:rPr>
              <a:t>ILDIZ</a:t>
            </a:r>
            <a:endParaRPr b="1" dirty="0" lang="ru-RU">
              <a:solidFill>
                <a:srgbClr val="C00000"/>
              </a:solidFill>
            </a:endParaRPr>
          </a:p>
        </p:txBody>
      </p:sp>
      <p:sp>
        <p:nvSpPr>
          <p:cNvPr id="1048599" name="Прямоугольник 4"/>
          <p:cNvSpPr/>
          <p:nvPr/>
        </p:nvSpPr>
        <p:spPr>
          <a:xfrm>
            <a:off x="339634" y="865671"/>
            <a:ext cx="6936377" cy="5958840"/>
          </a:xfrm>
          <a:prstGeom prst="rect"/>
        </p:spPr>
        <p:txBody>
          <a:bodyPr wrap="square">
            <a:spAutoFit/>
          </a:bodyPr>
          <a:p>
            <a:r>
              <a:rPr dirty="0" lang="en-US" err="1"/>
              <a:t>Ildiz</a:t>
            </a:r>
            <a:r>
              <a:rPr dirty="0" lang="en-US"/>
              <a:t> </a:t>
            </a:r>
            <a:r>
              <a:rPr dirty="0" lang="en-US" err="1"/>
              <a:t>yuksak</a:t>
            </a:r>
            <a:r>
              <a:rPr dirty="0" lang="en-US"/>
              <a:t> </a:t>
            </a:r>
            <a:r>
              <a:rPr dirty="0" lang="en-US" err="1"/>
              <a:t>o‘simliklarning</a:t>
            </a:r>
            <a:r>
              <a:rPr dirty="0" lang="en-US"/>
              <a:t> </a:t>
            </a:r>
            <a:r>
              <a:rPr dirty="0" lang="en-US" err="1"/>
              <a:t>asosiy</a:t>
            </a:r>
            <a:r>
              <a:rPr dirty="0" lang="en-US"/>
              <a:t> </a:t>
            </a:r>
            <a:r>
              <a:rPr dirty="0" lang="en-US" err="1"/>
              <a:t>vegetativ</a:t>
            </a:r>
            <a:r>
              <a:rPr dirty="0" lang="en-US"/>
              <a:t> </a:t>
            </a:r>
            <a:r>
              <a:rPr dirty="0" lang="en-US" err="1"/>
              <a:t>organlaridan</a:t>
            </a:r>
            <a:r>
              <a:rPr dirty="0" lang="en-US"/>
              <a:t> </a:t>
            </a:r>
            <a:r>
              <a:rPr dirty="0" lang="en-US" err="1"/>
              <a:t>biri</a:t>
            </a:r>
            <a:r>
              <a:rPr dirty="0" lang="en-US"/>
              <a:t> </a:t>
            </a:r>
            <a:r>
              <a:rPr dirty="0" lang="en-US" err="1"/>
              <a:t>bo‘lib</a:t>
            </a:r>
            <a:r>
              <a:rPr dirty="0" lang="en-US"/>
              <a:t>, </a:t>
            </a:r>
            <a:r>
              <a:rPr dirty="0" lang="en-US" err="1"/>
              <a:t>o‘simlik</a:t>
            </a:r>
            <a:r>
              <a:rPr dirty="0" lang="en-US"/>
              <a:t> </a:t>
            </a:r>
            <a:r>
              <a:rPr dirty="0" lang="en-US" err="1"/>
              <a:t>organlarida</a:t>
            </a:r>
            <a:r>
              <a:rPr dirty="0" lang="en-US"/>
              <a:t> </a:t>
            </a:r>
            <a:r>
              <a:rPr dirty="0" lang="en-US" err="1"/>
              <a:t>juda</a:t>
            </a:r>
            <a:r>
              <a:rPr dirty="0" lang="en-US"/>
              <a:t> </a:t>
            </a:r>
            <a:r>
              <a:rPr dirty="0" lang="en-US" err="1"/>
              <a:t>xilma</a:t>
            </a:r>
            <a:r>
              <a:rPr dirty="0" lang="en-US"/>
              <a:t> – </a:t>
            </a:r>
            <a:r>
              <a:rPr dirty="0" lang="en-US" err="1"/>
              <a:t>xil</a:t>
            </a:r>
            <a:r>
              <a:rPr dirty="0" lang="en-US"/>
              <a:t> </a:t>
            </a:r>
            <a:r>
              <a:rPr dirty="0" lang="en-US" err="1"/>
              <a:t>vazifalarni</a:t>
            </a:r>
            <a:r>
              <a:rPr dirty="0" lang="en-US"/>
              <a:t> </a:t>
            </a:r>
            <a:r>
              <a:rPr dirty="0" lang="en-US" err="1"/>
              <a:t>bajaradi</a:t>
            </a:r>
            <a:r>
              <a:rPr dirty="0" lang="en-US"/>
              <a:t>. Bu </a:t>
            </a:r>
            <a:r>
              <a:rPr dirty="0" lang="en-US" err="1"/>
              <a:t>vegetativ</a:t>
            </a:r>
            <a:r>
              <a:rPr dirty="0" lang="en-US"/>
              <a:t> organ </a:t>
            </a:r>
            <a:r>
              <a:rPr dirty="0" lang="en-US" err="1"/>
              <a:t>evolutsion</a:t>
            </a:r>
            <a:r>
              <a:rPr dirty="0" lang="en-US"/>
              <a:t> </a:t>
            </a:r>
            <a:r>
              <a:rPr dirty="0" lang="en-US" err="1"/>
              <a:t>taraqqiyot</a:t>
            </a:r>
            <a:r>
              <a:rPr dirty="0" lang="en-US"/>
              <a:t> </a:t>
            </a:r>
            <a:r>
              <a:rPr dirty="0" lang="en-US" err="1"/>
              <a:t>davrida</a:t>
            </a:r>
            <a:r>
              <a:rPr dirty="0" lang="en-US"/>
              <a:t> </a:t>
            </a:r>
            <a:r>
              <a:rPr dirty="0" lang="en-US" err="1"/>
              <a:t>ildizpoya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bargdan</a:t>
            </a:r>
            <a:r>
              <a:rPr dirty="0" lang="en-US"/>
              <a:t> </a:t>
            </a:r>
            <a:r>
              <a:rPr dirty="0" lang="en-US" err="1"/>
              <a:t>keyin</a:t>
            </a:r>
            <a:r>
              <a:rPr dirty="0" lang="en-US"/>
              <a:t> </a:t>
            </a:r>
            <a:r>
              <a:rPr dirty="0" lang="en-US" err="1"/>
              <a:t>paydobo‘lgan</a:t>
            </a:r>
            <a:r>
              <a:rPr dirty="0" lang="en-US"/>
              <a:t>, </a:t>
            </a:r>
            <a:r>
              <a:rPr dirty="0" lang="en-US" err="1"/>
              <a:t>shuning</a:t>
            </a:r>
            <a:r>
              <a:rPr dirty="0" lang="en-US"/>
              <a:t> </a:t>
            </a:r>
            <a:r>
              <a:rPr dirty="0" lang="en-US" err="1"/>
              <a:t>uchun</a:t>
            </a:r>
            <a:r>
              <a:rPr dirty="0" lang="en-US"/>
              <a:t> </a:t>
            </a:r>
            <a:r>
              <a:rPr dirty="0" lang="en-US" err="1"/>
              <a:t>suvo‘tlar</a:t>
            </a:r>
            <a:r>
              <a:rPr dirty="0" lang="en-US"/>
              <a:t>, </a:t>
            </a:r>
            <a:r>
              <a:rPr dirty="0" lang="en-US" err="1"/>
              <a:t>zamburug‘lar</a:t>
            </a:r>
            <a:r>
              <a:rPr dirty="0" lang="en-US"/>
              <a:t>, </a:t>
            </a:r>
            <a:r>
              <a:rPr dirty="0" lang="en-US" err="1"/>
              <a:t>moxlarda</a:t>
            </a:r>
            <a:r>
              <a:rPr dirty="0" lang="en-US"/>
              <a:t> </a:t>
            </a:r>
            <a:r>
              <a:rPr dirty="0" lang="en-US" err="1"/>
              <a:t>ildiz</a:t>
            </a:r>
            <a:r>
              <a:rPr dirty="0" lang="en-US"/>
              <a:t> </a:t>
            </a:r>
            <a:r>
              <a:rPr dirty="0" lang="en-US" err="1"/>
              <a:t>bo‘lmaydi</a:t>
            </a:r>
            <a:r>
              <a:rPr dirty="0" lang="en-US"/>
              <a:t>. </a:t>
            </a:r>
            <a:r>
              <a:rPr dirty="0" lang="en-US" err="1"/>
              <a:t>Ularda</a:t>
            </a:r>
            <a:r>
              <a:rPr dirty="0" lang="en-US"/>
              <a:t> </a:t>
            </a:r>
            <a:r>
              <a:rPr dirty="0" lang="en-US" err="1"/>
              <a:t>ildiz</a:t>
            </a:r>
            <a:r>
              <a:rPr dirty="0" lang="en-US"/>
              <a:t> </a:t>
            </a:r>
            <a:r>
              <a:rPr dirty="0" lang="en-US" err="1"/>
              <a:t>o‘rnida</a:t>
            </a:r>
            <a:r>
              <a:rPr dirty="0" lang="en-US"/>
              <a:t> </a:t>
            </a:r>
            <a:r>
              <a:rPr dirty="0" lang="en-US" err="1"/>
              <a:t>bir</a:t>
            </a:r>
            <a:r>
              <a:rPr dirty="0" lang="en-US"/>
              <a:t> </a:t>
            </a:r>
            <a:r>
              <a:rPr dirty="0" lang="en-US" err="1"/>
              <a:t>yoki</a:t>
            </a:r>
            <a:r>
              <a:rPr dirty="0" lang="en-US"/>
              <a:t> </a:t>
            </a:r>
            <a:r>
              <a:rPr dirty="0" lang="en-US" err="1"/>
              <a:t>ko‘p</a:t>
            </a:r>
            <a:r>
              <a:rPr dirty="0" lang="en-US"/>
              <a:t> </a:t>
            </a:r>
            <a:r>
              <a:rPr dirty="0" lang="en-US" err="1"/>
              <a:t>hujayrali</a:t>
            </a:r>
            <a:r>
              <a:rPr dirty="0" lang="en-US"/>
              <a:t> </a:t>
            </a:r>
            <a:r>
              <a:rPr dirty="0" lang="en-US" err="1"/>
              <a:t>tuklar</a:t>
            </a:r>
            <a:r>
              <a:rPr dirty="0" lang="en-US"/>
              <a:t> </a:t>
            </a:r>
            <a:r>
              <a:rPr dirty="0" lang="en-US" err="1"/>
              <a:t>mavjud</a:t>
            </a:r>
            <a:r>
              <a:rPr dirty="0" lang="en-US"/>
              <a:t> 99 </a:t>
            </a:r>
            <a:r>
              <a:rPr dirty="0" lang="en-US" err="1"/>
              <a:t>bo‘lib</a:t>
            </a:r>
            <a:r>
              <a:rPr dirty="0" lang="en-US"/>
              <a:t>, </a:t>
            </a:r>
            <a:r>
              <a:rPr dirty="0" lang="en-US" err="1"/>
              <a:t>ular</a:t>
            </a:r>
            <a:r>
              <a:rPr dirty="0" lang="en-US"/>
              <a:t> </a:t>
            </a:r>
            <a:r>
              <a:rPr dirty="0" lang="en-US" err="1"/>
              <a:t>rizoidlar</a:t>
            </a:r>
            <a:r>
              <a:rPr dirty="0" lang="en-US"/>
              <a:t> </a:t>
            </a:r>
            <a:r>
              <a:rPr dirty="0" lang="en-US" err="1"/>
              <a:t>deyiladi</a:t>
            </a:r>
            <a:r>
              <a:rPr dirty="0" lang="en-US"/>
              <a:t>. </a:t>
            </a:r>
            <a:r>
              <a:rPr dirty="0" lang="en-US" err="1"/>
              <a:t>Rizoidlar</a:t>
            </a:r>
            <a:r>
              <a:rPr dirty="0" lang="en-US"/>
              <a:t> </a:t>
            </a:r>
            <a:r>
              <a:rPr dirty="0" lang="en-US" err="1"/>
              <a:t>ildiz</a:t>
            </a:r>
            <a:r>
              <a:rPr dirty="0" lang="en-US"/>
              <a:t> </a:t>
            </a:r>
            <a:r>
              <a:rPr dirty="0" lang="en-US" err="1"/>
              <a:t>vazifasini</a:t>
            </a:r>
            <a:r>
              <a:rPr dirty="0" lang="en-US"/>
              <a:t> </a:t>
            </a:r>
            <a:r>
              <a:rPr dirty="0" lang="en-US" err="1"/>
              <a:t>bajaradi</a:t>
            </a:r>
            <a:r>
              <a:rPr dirty="0" lang="en-US"/>
              <a:t>. </a:t>
            </a:r>
            <a:r>
              <a:rPr dirty="0" lang="en-US" err="1"/>
              <a:t>Ildiz</a:t>
            </a:r>
            <a:r>
              <a:rPr dirty="0" lang="en-US"/>
              <a:t> organ </a:t>
            </a:r>
            <a:r>
              <a:rPr dirty="0" lang="en-US" err="1"/>
              <a:t>sifatida</a:t>
            </a:r>
            <a:r>
              <a:rPr dirty="0" lang="en-US"/>
              <a:t> </a:t>
            </a:r>
            <a:r>
              <a:rPr dirty="0" lang="en-US" err="1"/>
              <a:t>avvalo</a:t>
            </a:r>
            <a:r>
              <a:rPr dirty="0" lang="en-US"/>
              <a:t> </a:t>
            </a:r>
            <a:r>
              <a:rPr dirty="0" lang="en-US" err="1"/>
              <a:t>qirqquloqdoshlarda</a:t>
            </a:r>
            <a:r>
              <a:rPr dirty="0" lang="en-US"/>
              <a:t> </a:t>
            </a:r>
            <a:r>
              <a:rPr dirty="0" lang="en-US" err="1"/>
              <a:t>paydo</a:t>
            </a:r>
            <a:r>
              <a:rPr dirty="0" lang="en-US"/>
              <a:t> </a:t>
            </a:r>
            <a:r>
              <a:rPr dirty="0" lang="en-US" err="1"/>
              <a:t>bo‘lgan</a:t>
            </a:r>
            <a:r>
              <a:rPr dirty="0" lang="en-US"/>
              <a:t>, </a:t>
            </a:r>
            <a:r>
              <a:rPr dirty="0" lang="en-US" err="1"/>
              <a:t>lekin</a:t>
            </a:r>
            <a:r>
              <a:rPr dirty="0" lang="en-US"/>
              <a:t> </a:t>
            </a:r>
            <a:r>
              <a:rPr dirty="0" lang="en-US" err="1"/>
              <a:t>suvda</a:t>
            </a:r>
            <a:r>
              <a:rPr dirty="0" lang="en-US"/>
              <a:t> </a:t>
            </a:r>
            <a:r>
              <a:rPr dirty="0" lang="en-US" err="1"/>
              <a:t>o‘sadigan</a:t>
            </a:r>
            <a:r>
              <a:rPr dirty="0" lang="en-US"/>
              <a:t> </a:t>
            </a:r>
            <a:r>
              <a:rPr dirty="0" lang="en-US" err="1"/>
              <a:t>salviniya</a:t>
            </a:r>
            <a:r>
              <a:rPr dirty="0" lang="en-US"/>
              <a:t> </a:t>
            </a:r>
            <a:r>
              <a:rPr dirty="0" lang="en-US" err="1"/>
              <a:t>qirqqulog‘ida</a:t>
            </a:r>
            <a:r>
              <a:rPr dirty="0" lang="en-US"/>
              <a:t> </a:t>
            </a:r>
            <a:r>
              <a:rPr dirty="0" lang="en-US" err="1"/>
              <a:t>ildiz</a:t>
            </a:r>
            <a:r>
              <a:rPr dirty="0" lang="en-US"/>
              <a:t> </a:t>
            </a:r>
            <a:r>
              <a:rPr dirty="0" lang="en-US" err="1"/>
              <a:t>vazifasini</a:t>
            </a:r>
            <a:r>
              <a:rPr dirty="0" lang="en-US"/>
              <a:t> </a:t>
            </a:r>
            <a:r>
              <a:rPr dirty="0" lang="en-US" err="1"/>
              <a:t>qiyofasini</a:t>
            </a:r>
            <a:r>
              <a:rPr dirty="0" lang="en-US"/>
              <a:t> </a:t>
            </a:r>
            <a:r>
              <a:rPr dirty="0" lang="en-US" err="1"/>
              <a:t>o‘zgartirgan</a:t>
            </a:r>
            <a:r>
              <a:rPr dirty="0" lang="en-US"/>
              <a:t> </a:t>
            </a:r>
            <a:r>
              <a:rPr dirty="0" lang="en-US" err="1"/>
              <a:t>barglar</a:t>
            </a:r>
            <a:r>
              <a:rPr dirty="0" lang="en-US"/>
              <a:t> </a:t>
            </a:r>
            <a:r>
              <a:rPr dirty="0" lang="en-US" err="1"/>
              <a:t>bajaradi</a:t>
            </a:r>
            <a:r>
              <a:rPr dirty="0" lang="en-US"/>
              <a:t>. </a:t>
            </a:r>
            <a:r>
              <a:rPr dirty="0" lang="en-US" err="1"/>
              <a:t>Ildiz</a:t>
            </a:r>
            <a:r>
              <a:rPr dirty="0" lang="en-US"/>
              <a:t> </a:t>
            </a:r>
            <a:r>
              <a:rPr dirty="0" lang="en-US" err="1"/>
              <a:t>poyadan</a:t>
            </a:r>
            <a:r>
              <a:rPr dirty="0" lang="en-US"/>
              <a:t> </a:t>
            </a:r>
            <a:r>
              <a:rPr dirty="0" lang="en-US" err="1"/>
              <a:t>barg</a:t>
            </a:r>
            <a:r>
              <a:rPr dirty="0" lang="en-US"/>
              <a:t> </a:t>
            </a:r>
            <a:r>
              <a:rPr dirty="0" lang="en-US" err="1"/>
              <a:t>kurtagining</a:t>
            </a:r>
            <a:r>
              <a:rPr dirty="0" lang="en-US"/>
              <a:t> </a:t>
            </a:r>
            <a:r>
              <a:rPr dirty="0" lang="en-US" err="1"/>
              <a:t>yo‘qligi</a:t>
            </a:r>
            <a:r>
              <a:rPr dirty="0" lang="en-US"/>
              <a:t>, ammo </a:t>
            </a:r>
            <a:r>
              <a:rPr dirty="0" lang="en-US" err="1"/>
              <a:t>ichki</a:t>
            </a:r>
            <a:r>
              <a:rPr dirty="0" lang="en-US"/>
              <a:t> (</a:t>
            </a:r>
            <a:r>
              <a:rPr dirty="0" lang="en-US" err="1"/>
              <a:t>apikal</a:t>
            </a:r>
            <a:r>
              <a:rPr dirty="0" lang="en-US"/>
              <a:t>) </a:t>
            </a:r>
            <a:r>
              <a:rPr dirty="0" lang="en-US" err="1"/>
              <a:t>meristemasida</a:t>
            </a:r>
            <a:r>
              <a:rPr dirty="0" lang="en-US"/>
              <a:t> </a:t>
            </a:r>
            <a:r>
              <a:rPr dirty="0" lang="en-US" err="1"/>
              <a:t>ildiz</a:t>
            </a:r>
            <a:r>
              <a:rPr dirty="0" lang="en-US"/>
              <a:t> </a:t>
            </a:r>
            <a:r>
              <a:rPr dirty="0" lang="en-US" err="1"/>
              <a:t>qini</a:t>
            </a:r>
            <a:r>
              <a:rPr dirty="0" lang="en-US"/>
              <a:t> </a:t>
            </a:r>
            <a:r>
              <a:rPr dirty="0" lang="en-US" err="1"/>
              <a:t>mavjudligi</a:t>
            </a:r>
            <a:r>
              <a:rPr dirty="0" lang="en-US"/>
              <a:t> </a:t>
            </a:r>
            <a:r>
              <a:rPr dirty="0" lang="en-US" err="1"/>
              <a:t>bilan</a:t>
            </a:r>
            <a:r>
              <a:rPr dirty="0" lang="en-US"/>
              <a:t> </a:t>
            </a:r>
            <a:r>
              <a:rPr dirty="0" lang="en-US" err="1"/>
              <a:t>farqlanadi</a:t>
            </a:r>
            <a:r>
              <a:rPr dirty="0" lang="en-US"/>
              <a:t>. </a:t>
            </a:r>
            <a:r>
              <a:rPr dirty="0" lang="en-US" err="1"/>
              <a:t>Ildizdagi</a:t>
            </a:r>
            <a:r>
              <a:rPr dirty="0" lang="en-US"/>
              <a:t> </a:t>
            </a:r>
            <a:r>
              <a:rPr dirty="0" lang="en-US" err="1"/>
              <a:t>bir</a:t>
            </a:r>
            <a:r>
              <a:rPr dirty="0" lang="en-US"/>
              <a:t> </a:t>
            </a:r>
            <a:r>
              <a:rPr dirty="0" lang="en-US" err="1"/>
              <a:t>hujayrali</a:t>
            </a:r>
            <a:r>
              <a:rPr dirty="0" lang="en-US"/>
              <a:t> </a:t>
            </a:r>
            <a:r>
              <a:rPr dirty="0" lang="en-US" err="1"/>
              <a:t>tukchalar</a:t>
            </a:r>
            <a:r>
              <a:rPr dirty="0" lang="en-US"/>
              <a:t> </a:t>
            </a:r>
            <a:r>
              <a:rPr dirty="0" lang="en-US" err="1"/>
              <a:t>orqali</a:t>
            </a:r>
            <a:r>
              <a:rPr dirty="0" lang="en-US"/>
              <a:t> </a:t>
            </a:r>
            <a:r>
              <a:rPr dirty="0" lang="en-US" err="1"/>
              <a:t>suv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suvda</a:t>
            </a:r>
            <a:r>
              <a:rPr dirty="0" lang="en-US"/>
              <a:t> </a:t>
            </a:r>
            <a:r>
              <a:rPr dirty="0" lang="en-US" err="1"/>
              <a:t>erigan</a:t>
            </a:r>
            <a:r>
              <a:rPr dirty="0" lang="en-US"/>
              <a:t> mineral </a:t>
            </a:r>
            <a:r>
              <a:rPr dirty="0" lang="en-US" err="1"/>
              <a:t>moddalar</a:t>
            </a:r>
            <a:r>
              <a:rPr dirty="0" lang="en-US"/>
              <a:t> </a:t>
            </a:r>
            <a:r>
              <a:rPr dirty="0" lang="en-US" err="1"/>
              <a:t>so‘rilib,o‘simlik</a:t>
            </a:r>
            <a:r>
              <a:rPr dirty="0" lang="en-US"/>
              <a:t> </a:t>
            </a:r>
            <a:r>
              <a:rPr dirty="0" lang="en-US" err="1"/>
              <a:t>tanasiga</a:t>
            </a:r>
            <a:r>
              <a:rPr dirty="0" lang="en-US"/>
              <a:t> </a:t>
            </a:r>
            <a:r>
              <a:rPr dirty="0" lang="en-US" err="1"/>
              <a:t>o‘tkaziladi</a:t>
            </a:r>
            <a:r>
              <a:rPr dirty="0" lang="en-US"/>
              <a:t>. </a:t>
            </a:r>
            <a:r>
              <a:rPr dirty="0" lang="en-US" err="1"/>
              <a:t>Ildiz</a:t>
            </a:r>
            <a:r>
              <a:rPr dirty="0" lang="en-US"/>
              <a:t> </a:t>
            </a:r>
            <a:r>
              <a:rPr dirty="0" lang="en-US" err="1"/>
              <a:t>quyidagi</a:t>
            </a:r>
            <a:r>
              <a:rPr dirty="0" lang="en-US"/>
              <a:t> </a:t>
            </a:r>
            <a:r>
              <a:rPr dirty="0" lang="en-US" err="1"/>
              <a:t>mexanik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fiziologik</a:t>
            </a:r>
            <a:r>
              <a:rPr dirty="0" lang="en-US"/>
              <a:t> </a:t>
            </a:r>
            <a:r>
              <a:rPr dirty="0" lang="en-US" err="1"/>
              <a:t>vazifalarni</a:t>
            </a:r>
            <a:r>
              <a:rPr dirty="0" lang="en-US"/>
              <a:t> </a:t>
            </a:r>
            <a:r>
              <a:rPr dirty="0" lang="en-US" err="1"/>
              <a:t>bajaradi</a:t>
            </a:r>
            <a:r>
              <a:rPr dirty="0" lang="en-US"/>
              <a:t>: </a:t>
            </a:r>
            <a:r>
              <a:rPr b="1" dirty="0" lang="en-US">
                <a:solidFill>
                  <a:srgbClr val="C00000"/>
                </a:solidFill>
              </a:rPr>
              <a:t>1</a:t>
            </a:r>
            <a:r>
              <a:rPr dirty="0" lang="en-US"/>
              <a:t>.Ildiz </a:t>
            </a:r>
            <a:r>
              <a:rPr dirty="0" lang="en-US" err="1"/>
              <a:t>o‘simlik</a:t>
            </a:r>
            <a:r>
              <a:rPr dirty="0" lang="en-US"/>
              <a:t> </a:t>
            </a:r>
            <a:r>
              <a:rPr dirty="0" lang="en-US" err="1"/>
              <a:t>tanasini</a:t>
            </a:r>
            <a:r>
              <a:rPr dirty="0" lang="en-US"/>
              <a:t> </a:t>
            </a:r>
            <a:r>
              <a:rPr dirty="0" lang="en-US" err="1"/>
              <a:t>tuproqda</a:t>
            </a:r>
            <a:r>
              <a:rPr dirty="0" lang="en-US"/>
              <a:t> </a:t>
            </a:r>
            <a:r>
              <a:rPr dirty="0" lang="en-US" err="1"/>
              <a:t>mustahkam</a:t>
            </a:r>
            <a:r>
              <a:rPr dirty="0" lang="en-US"/>
              <a:t> </a:t>
            </a:r>
            <a:r>
              <a:rPr dirty="0" lang="en-US" err="1"/>
              <a:t>tutib</a:t>
            </a:r>
            <a:r>
              <a:rPr dirty="0" lang="en-US"/>
              <a:t> </a:t>
            </a:r>
            <a:r>
              <a:rPr dirty="0" lang="en-US" err="1"/>
              <a:t>turadi</a:t>
            </a:r>
            <a:r>
              <a:rPr dirty="0" lang="en-US"/>
              <a:t>, </a:t>
            </a:r>
            <a:r>
              <a:rPr dirty="0" lang="en-US" err="1"/>
              <a:t>uni</a:t>
            </a:r>
            <a:r>
              <a:rPr dirty="0" lang="en-US"/>
              <a:t> </a:t>
            </a:r>
            <a:r>
              <a:rPr dirty="0" lang="en-US" err="1"/>
              <a:t>tik</a:t>
            </a:r>
            <a:r>
              <a:rPr dirty="0" lang="en-US"/>
              <a:t> </a:t>
            </a:r>
            <a:r>
              <a:rPr dirty="0" lang="en-US" err="1"/>
              <a:t>o‘sishini</a:t>
            </a:r>
            <a:r>
              <a:rPr dirty="0" lang="en-US"/>
              <a:t> </a:t>
            </a:r>
            <a:r>
              <a:rPr dirty="0" lang="en-US" err="1"/>
              <a:t>hamda</a:t>
            </a:r>
            <a:r>
              <a:rPr dirty="0" lang="en-US"/>
              <a:t> </a:t>
            </a:r>
            <a:r>
              <a:rPr dirty="0" lang="en-US" err="1"/>
              <a:t>poyani</a:t>
            </a:r>
            <a:r>
              <a:rPr dirty="0" lang="en-US"/>
              <a:t> </a:t>
            </a:r>
            <a:r>
              <a:rPr dirty="0" lang="en-US" err="1"/>
              <a:t>o‘zidan</a:t>
            </a:r>
            <a:r>
              <a:rPr dirty="0" lang="en-US"/>
              <a:t> </a:t>
            </a:r>
            <a:r>
              <a:rPr dirty="0" lang="en-US" err="1"/>
              <a:t>yuqoriga</a:t>
            </a:r>
            <a:r>
              <a:rPr dirty="0" lang="en-US"/>
              <a:t> </a:t>
            </a:r>
            <a:r>
              <a:rPr dirty="0" lang="en-US" err="1"/>
              <a:t>qaratib</a:t>
            </a:r>
            <a:r>
              <a:rPr dirty="0" lang="en-US"/>
              <a:t> </a:t>
            </a:r>
            <a:r>
              <a:rPr dirty="0" lang="en-US" err="1"/>
              <a:t>turishini</a:t>
            </a:r>
            <a:r>
              <a:rPr dirty="0" lang="en-US"/>
              <a:t> </a:t>
            </a:r>
            <a:r>
              <a:rPr dirty="0" lang="en-US" err="1"/>
              <a:t>ta’minlaydi</a:t>
            </a:r>
            <a:r>
              <a:rPr dirty="0" lang="en-US"/>
              <a:t>. </a:t>
            </a:r>
            <a:r>
              <a:rPr b="1" dirty="0" lang="en-US"/>
              <a:t>2.</a:t>
            </a:r>
            <a:r>
              <a:rPr dirty="0" lang="en-US"/>
              <a:t> </a:t>
            </a:r>
            <a:r>
              <a:rPr dirty="0" lang="en-US" err="1"/>
              <a:t>Ildizlarda</a:t>
            </a:r>
            <a:r>
              <a:rPr dirty="0" lang="en-US"/>
              <a:t> </a:t>
            </a:r>
            <a:r>
              <a:rPr dirty="0" lang="en-US" err="1"/>
              <a:t>ayrim</a:t>
            </a:r>
            <a:r>
              <a:rPr dirty="0" lang="en-US"/>
              <a:t> </a:t>
            </a:r>
            <a:r>
              <a:rPr dirty="0" lang="en-US" err="1"/>
              <a:t>moddalar</a:t>
            </a:r>
            <a:r>
              <a:rPr dirty="0" lang="en-US"/>
              <a:t> (</a:t>
            </a:r>
            <a:r>
              <a:rPr dirty="0" lang="en-US" err="1"/>
              <a:t>aminokislotalar</a:t>
            </a:r>
            <a:r>
              <a:rPr dirty="0" lang="en-US"/>
              <a:t>, </a:t>
            </a:r>
            <a:r>
              <a:rPr dirty="0" lang="en-US" err="1"/>
              <a:t>gormonlar</a:t>
            </a:r>
            <a:r>
              <a:rPr dirty="0" lang="en-US"/>
              <a:t>, </a:t>
            </a:r>
            <a:r>
              <a:rPr dirty="0" lang="en-US" err="1"/>
              <a:t>alkaloidlar</a:t>
            </a:r>
            <a:r>
              <a:rPr dirty="0" lang="en-US"/>
              <a:t>) </a:t>
            </a:r>
            <a:r>
              <a:rPr dirty="0" lang="en-US" err="1"/>
              <a:t>sintezlanib</a:t>
            </a:r>
            <a:r>
              <a:rPr dirty="0" lang="en-US"/>
              <a:t>, </a:t>
            </a:r>
            <a:r>
              <a:rPr dirty="0" lang="en-US" err="1"/>
              <a:t>o‘simlik</a:t>
            </a:r>
            <a:r>
              <a:rPr dirty="0" lang="en-US"/>
              <a:t> </a:t>
            </a:r>
            <a:r>
              <a:rPr dirty="0" lang="en-US" err="1"/>
              <a:t>tanasiga</a:t>
            </a:r>
            <a:r>
              <a:rPr dirty="0" lang="en-US"/>
              <a:t> </a:t>
            </a:r>
            <a:r>
              <a:rPr dirty="0" lang="en-US" err="1"/>
              <a:t>o‘tkaziladi</a:t>
            </a:r>
            <a:r>
              <a:rPr dirty="0" lang="en-US"/>
              <a:t>. </a:t>
            </a:r>
            <a:r>
              <a:rPr b="1" dirty="0" lang="en-US"/>
              <a:t>3</a:t>
            </a:r>
            <a:r>
              <a:rPr dirty="0" lang="en-US"/>
              <a:t>. </a:t>
            </a:r>
            <a:r>
              <a:rPr dirty="0" lang="en-US" err="1"/>
              <a:t>Ildiz</a:t>
            </a:r>
            <a:r>
              <a:rPr dirty="0" lang="en-US"/>
              <a:t> </a:t>
            </a:r>
            <a:r>
              <a:rPr dirty="0" lang="en-US" err="1"/>
              <a:t>tuproqdan</a:t>
            </a:r>
            <a:r>
              <a:rPr dirty="0" lang="en-US"/>
              <a:t> </a:t>
            </a:r>
            <a:r>
              <a:rPr dirty="0" lang="en-US" err="1"/>
              <a:t>suv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unda</a:t>
            </a:r>
            <a:r>
              <a:rPr dirty="0" lang="en-US"/>
              <a:t> </a:t>
            </a:r>
            <a:r>
              <a:rPr dirty="0" lang="en-US" err="1"/>
              <a:t>erigan</a:t>
            </a:r>
            <a:r>
              <a:rPr dirty="0" lang="en-US"/>
              <a:t> mineral </a:t>
            </a:r>
            <a:r>
              <a:rPr dirty="0" lang="en-US" err="1"/>
              <a:t>moddalarni</a:t>
            </a:r>
            <a:r>
              <a:rPr dirty="0" lang="en-US"/>
              <a:t> </a:t>
            </a:r>
            <a:r>
              <a:rPr dirty="0" lang="en-US" err="1"/>
              <a:t>shimib</a:t>
            </a:r>
            <a:r>
              <a:rPr dirty="0" lang="en-US"/>
              <a:t> </a:t>
            </a:r>
            <a:r>
              <a:rPr dirty="0" lang="en-US" err="1"/>
              <a:t>oladi</a:t>
            </a:r>
            <a:r>
              <a:rPr b="1" dirty="0" lang="en-US"/>
              <a:t>. 4.</a:t>
            </a:r>
            <a:r>
              <a:rPr dirty="0" lang="en-US"/>
              <a:t> </a:t>
            </a:r>
            <a:r>
              <a:rPr dirty="0" lang="en-US" err="1"/>
              <a:t>Ildizda</a:t>
            </a:r>
            <a:r>
              <a:rPr dirty="0" lang="en-US"/>
              <a:t> </a:t>
            </a:r>
            <a:r>
              <a:rPr dirty="0" lang="en-US" err="1"/>
              <a:t>oziq</a:t>
            </a:r>
            <a:r>
              <a:rPr dirty="0" lang="en-US"/>
              <a:t> </a:t>
            </a:r>
            <a:r>
              <a:rPr dirty="0" lang="en-US" err="1"/>
              <a:t>moddalar</a:t>
            </a:r>
            <a:r>
              <a:rPr dirty="0" lang="en-US"/>
              <a:t> </a:t>
            </a:r>
            <a:r>
              <a:rPr dirty="0" lang="en-US" err="1"/>
              <a:t>to‘planadi</a:t>
            </a:r>
            <a:r>
              <a:rPr dirty="0" lang="en-US"/>
              <a:t> (</a:t>
            </a:r>
            <a:r>
              <a:rPr dirty="0" lang="en-US" err="1"/>
              <a:t>sholg‘om</a:t>
            </a:r>
            <a:r>
              <a:rPr dirty="0" lang="en-US"/>
              <a:t>, </a:t>
            </a:r>
            <a:r>
              <a:rPr dirty="0" lang="en-US" err="1"/>
              <a:t>sabzi</a:t>
            </a:r>
            <a:r>
              <a:rPr dirty="0" lang="en-US"/>
              <a:t>, </a:t>
            </a:r>
            <a:r>
              <a:rPr dirty="0" lang="en-US" err="1"/>
              <a:t>turp</a:t>
            </a:r>
            <a:r>
              <a:rPr b="1" dirty="0" lang="en-US"/>
              <a:t>). 5.</a:t>
            </a:r>
            <a:r>
              <a:rPr dirty="0" lang="en-US"/>
              <a:t> </a:t>
            </a:r>
            <a:r>
              <a:rPr dirty="0" lang="en-US" err="1"/>
              <a:t>O‘simlik</a:t>
            </a:r>
            <a:r>
              <a:rPr dirty="0" lang="en-US"/>
              <a:t> </a:t>
            </a:r>
            <a:r>
              <a:rPr dirty="0" lang="en-US" err="1"/>
              <a:t>ildizlari</a:t>
            </a:r>
            <a:r>
              <a:rPr dirty="0" lang="en-US"/>
              <a:t> </a:t>
            </a:r>
            <a:r>
              <a:rPr dirty="0" lang="en-US" err="1"/>
              <a:t>tuproqdagi</a:t>
            </a:r>
            <a:r>
              <a:rPr dirty="0" lang="en-US"/>
              <a:t> </a:t>
            </a:r>
            <a:r>
              <a:rPr dirty="0" lang="en-US" err="1"/>
              <a:t>mayda</a:t>
            </a:r>
            <a:r>
              <a:rPr dirty="0" lang="en-US"/>
              <a:t> </a:t>
            </a:r>
            <a:r>
              <a:rPr dirty="0" lang="en-US" err="1"/>
              <a:t>organizmlar</a:t>
            </a:r>
            <a:r>
              <a:rPr dirty="0" lang="en-US"/>
              <a:t> </a:t>
            </a:r>
            <a:r>
              <a:rPr dirty="0" lang="en-US" err="1"/>
              <a:t>bilan</a:t>
            </a:r>
            <a:r>
              <a:rPr dirty="0" lang="en-US"/>
              <a:t> </a:t>
            </a:r>
            <a:r>
              <a:rPr dirty="0" lang="en-US" err="1"/>
              <a:t>aloqada</a:t>
            </a:r>
            <a:r>
              <a:rPr dirty="0" lang="en-US"/>
              <a:t> </a:t>
            </a:r>
            <a:r>
              <a:rPr dirty="0" lang="en-US" err="1"/>
              <a:t>bo‘ladi</a:t>
            </a:r>
            <a:r>
              <a:rPr dirty="0" lang="en-US"/>
              <a:t>. </a:t>
            </a:r>
            <a:r>
              <a:rPr dirty="0" lang="en-US" err="1"/>
              <a:t>Ayrim</a:t>
            </a:r>
            <a:r>
              <a:rPr dirty="0" lang="en-US"/>
              <a:t> </a:t>
            </a:r>
            <a:r>
              <a:rPr dirty="0" lang="en-US" err="1"/>
              <a:t>ildizlar</a:t>
            </a:r>
            <a:r>
              <a:rPr dirty="0" lang="en-US"/>
              <a:t> (</a:t>
            </a:r>
            <a:r>
              <a:rPr dirty="0" lang="en-US" err="1"/>
              <a:t>gilos</a:t>
            </a:r>
            <a:r>
              <a:rPr dirty="0" lang="en-US"/>
              <a:t>, </a:t>
            </a:r>
            <a:r>
              <a:rPr dirty="0" lang="en-US" err="1"/>
              <a:t>olma</a:t>
            </a:r>
            <a:r>
              <a:rPr dirty="0" lang="en-US"/>
              <a:t>, </a:t>
            </a:r>
            <a:r>
              <a:rPr dirty="0" lang="en-US" err="1"/>
              <a:t>kakra</a:t>
            </a:r>
            <a:r>
              <a:rPr dirty="0" lang="en-US"/>
              <a:t> </a:t>
            </a:r>
            <a:r>
              <a:rPr dirty="0" lang="en-US" err="1"/>
              <a:t>kabi</a:t>
            </a:r>
            <a:r>
              <a:rPr dirty="0" lang="en-US"/>
              <a:t> </a:t>
            </a:r>
            <a:r>
              <a:rPr dirty="0" lang="en-US" err="1"/>
              <a:t>o‘simlik</a:t>
            </a:r>
            <a:r>
              <a:rPr dirty="0" lang="en-US"/>
              <a:t> </a:t>
            </a:r>
            <a:r>
              <a:rPr dirty="0" lang="en-US" err="1"/>
              <a:t>ildizlari</a:t>
            </a:r>
            <a:r>
              <a:rPr dirty="0" lang="en-US"/>
              <a:t>) </a:t>
            </a:r>
            <a:r>
              <a:rPr dirty="0" lang="en-US" err="1"/>
              <a:t>vegetativ</a:t>
            </a:r>
            <a:r>
              <a:rPr dirty="0" lang="en-US"/>
              <a:t> </a:t>
            </a:r>
            <a:r>
              <a:rPr dirty="0" lang="en-US" err="1"/>
              <a:t>ko‘payish</a:t>
            </a:r>
            <a:r>
              <a:rPr dirty="0" lang="en-US"/>
              <a:t> </a:t>
            </a:r>
            <a:r>
              <a:rPr dirty="0" lang="en-US" err="1"/>
              <a:t>organi</a:t>
            </a:r>
            <a:r>
              <a:rPr dirty="0" lang="en-US"/>
              <a:t> </a:t>
            </a:r>
            <a:r>
              <a:rPr dirty="0" lang="en-US" err="1"/>
              <a:t>hisoblanad</a:t>
            </a:r>
            <a:endParaRPr dirty="0" lang="ru-RU"/>
          </a:p>
        </p:txBody>
      </p:sp>
      <p:pic>
        <p:nvPicPr>
          <p:cNvPr id="2097156" name="Объект 14"/>
          <p:cNvPicPr>
            <a:picLocks noChangeAspect="1" noGrp="1"/>
          </p:cNvPicPr>
          <p:nvPr>
            <p:ph sz="quarter" idx="13"/>
          </p:nvPr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7276010" y="1196789"/>
            <a:ext cx="4584295" cy="442024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Прямоугольник 1"/>
          <p:cNvSpPr/>
          <p:nvPr/>
        </p:nvSpPr>
        <p:spPr>
          <a:xfrm>
            <a:off x="-248194" y="772111"/>
            <a:ext cx="7366683" cy="6225540"/>
          </a:xfrm>
          <a:prstGeom prst="rect"/>
        </p:spPr>
        <p:txBody>
          <a:bodyPr wrap="square">
            <a:spAutoFit/>
          </a:bodyPr>
          <a:p>
            <a:pPr lvl="2"/>
            <a:r>
              <a:rPr dirty="0" lang="en-US" err="1">
                <a:solidFill>
                  <a:srgbClr val="C00000"/>
                </a:solidFill>
              </a:rPr>
              <a:t>Ildizlar</a:t>
            </a:r>
            <a:r>
              <a:rPr dirty="0" lang="en-US">
                <a:solidFill>
                  <a:srgbClr val="C00000"/>
                </a:solidFill>
              </a:rPr>
              <a:t> </a:t>
            </a:r>
            <a:r>
              <a:rPr dirty="0" lang="en-US" err="1">
                <a:solidFill>
                  <a:srgbClr val="C00000"/>
                </a:solidFill>
              </a:rPr>
              <a:t>kelib</a:t>
            </a:r>
            <a:r>
              <a:rPr dirty="0" lang="en-US">
                <a:solidFill>
                  <a:srgbClr val="C00000"/>
                </a:solidFill>
              </a:rPr>
              <a:t> </a:t>
            </a:r>
            <a:r>
              <a:rPr dirty="0" lang="en-US" err="1">
                <a:solidFill>
                  <a:srgbClr val="C00000"/>
                </a:solidFill>
              </a:rPr>
              <a:t>chiqishiga</a:t>
            </a:r>
            <a:r>
              <a:rPr dirty="0" lang="en-US">
                <a:solidFill>
                  <a:srgbClr val="C00000"/>
                </a:solidFill>
              </a:rPr>
              <a:t> </a:t>
            </a:r>
            <a:r>
              <a:rPr dirty="0" lang="en-US" err="1"/>
              <a:t>ko‘ra</a:t>
            </a:r>
            <a:r>
              <a:rPr dirty="0" lang="en-US">
                <a:solidFill>
                  <a:srgbClr val="C00000"/>
                </a:solidFill>
              </a:rPr>
              <a:t> </a:t>
            </a:r>
            <a:r>
              <a:rPr dirty="0" lang="en-US" err="1">
                <a:solidFill>
                  <a:srgbClr val="C00000"/>
                </a:solidFill>
              </a:rPr>
              <a:t>asosiy</a:t>
            </a:r>
            <a:r>
              <a:rPr dirty="0" lang="en-US">
                <a:solidFill>
                  <a:srgbClr val="C00000"/>
                </a:solidFill>
              </a:rPr>
              <a:t>, yon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>
                <a:solidFill>
                  <a:srgbClr val="C00000"/>
                </a:solidFill>
              </a:rPr>
              <a:t>qo‘shimcha</a:t>
            </a:r>
            <a:r>
              <a:rPr dirty="0" lang="en-US">
                <a:solidFill>
                  <a:srgbClr val="C00000"/>
                </a:solidFill>
              </a:rPr>
              <a:t> </a:t>
            </a:r>
            <a:r>
              <a:rPr dirty="0" lang="en-US" err="1"/>
              <a:t>ildizlarga</a:t>
            </a:r>
            <a:r>
              <a:rPr dirty="0" lang="en-US"/>
              <a:t> </a:t>
            </a:r>
            <a:r>
              <a:rPr dirty="0" lang="en-US" err="1"/>
              <a:t>bo‘linadi</a:t>
            </a:r>
            <a:r>
              <a:rPr dirty="0" lang="en-US"/>
              <a:t> (26-rasm). </a:t>
            </a:r>
            <a:r>
              <a:rPr dirty="0" lang="en-US" err="1">
                <a:solidFill>
                  <a:srgbClr val="C00000"/>
                </a:solidFill>
              </a:rPr>
              <a:t>Asosiy</a:t>
            </a:r>
            <a:r>
              <a:rPr dirty="0" lang="en-US">
                <a:solidFill>
                  <a:srgbClr val="C00000"/>
                </a:solidFill>
              </a:rPr>
              <a:t> </a:t>
            </a:r>
            <a:r>
              <a:rPr dirty="0" lang="en-US" err="1">
                <a:solidFill>
                  <a:srgbClr val="C00000"/>
                </a:solidFill>
              </a:rPr>
              <a:t>ildizlar</a:t>
            </a:r>
            <a:r>
              <a:rPr dirty="0" lang="en-US">
                <a:solidFill>
                  <a:srgbClr val="C00000"/>
                </a:solidFill>
              </a:rPr>
              <a:t> </a:t>
            </a:r>
            <a:r>
              <a:rPr dirty="0" lang="en-US" err="1"/>
              <a:t>murtak</a:t>
            </a:r>
            <a:r>
              <a:rPr dirty="0" lang="en-US"/>
              <a:t> </a:t>
            </a:r>
            <a:r>
              <a:rPr dirty="0" lang="en-US" err="1"/>
              <a:t>ildizchasidan</a:t>
            </a:r>
            <a:r>
              <a:rPr dirty="0" lang="en-US"/>
              <a:t> </a:t>
            </a:r>
            <a:r>
              <a:rPr dirty="0" lang="en-US" err="1"/>
              <a:t>hosil</a:t>
            </a:r>
            <a:r>
              <a:rPr dirty="0" lang="en-US"/>
              <a:t> </a:t>
            </a:r>
            <a:r>
              <a:rPr dirty="0" lang="en-US" err="1"/>
              <a:t>bo‘ladi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tik</a:t>
            </a:r>
            <a:r>
              <a:rPr dirty="0" lang="en-US"/>
              <a:t> </a:t>
            </a:r>
            <a:r>
              <a:rPr dirty="0" lang="en-US" err="1"/>
              <a:t>holatda</a:t>
            </a:r>
            <a:r>
              <a:rPr dirty="0" lang="en-US"/>
              <a:t> </a:t>
            </a:r>
            <a:r>
              <a:rPr dirty="0" lang="en-US" err="1"/>
              <a:t>joylashadi</a:t>
            </a:r>
            <a:r>
              <a:rPr dirty="0" lang="en-US"/>
              <a:t>, </a:t>
            </a:r>
            <a:r>
              <a:rPr dirty="0" lang="en-US" err="1"/>
              <a:t>o‘sib</a:t>
            </a:r>
            <a:r>
              <a:rPr dirty="0" lang="en-US"/>
              <a:t> </a:t>
            </a:r>
            <a:r>
              <a:rPr dirty="0" lang="en-US" err="1"/>
              <a:t>rivojlangan</a:t>
            </a:r>
            <a:r>
              <a:rPr dirty="0" lang="en-US"/>
              <a:t> sari, </a:t>
            </a:r>
            <a:r>
              <a:rPr dirty="0" lang="en-US" err="1"/>
              <a:t>asta</a:t>
            </a:r>
            <a:r>
              <a:rPr dirty="0" lang="en-US"/>
              <a:t> </a:t>
            </a:r>
            <a:r>
              <a:rPr dirty="0" lang="en-US" err="1"/>
              <a:t>sekin</a:t>
            </a:r>
            <a:r>
              <a:rPr dirty="0" lang="en-US"/>
              <a:t> </a:t>
            </a:r>
            <a:r>
              <a:rPr dirty="0" lang="en-US" err="1"/>
              <a:t>erga</a:t>
            </a:r>
            <a:r>
              <a:rPr dirty="0" lang="en-US"/>
              <a:t> </a:t>
            </a:r>
            <a:r>
              <a:rPr dirty="0" lang="en-US" err="1"/>
              <a:t>chuqur</a:t>
            </a:r>
            <a:r>
              <a:rPr dirty="0" lang="en-US"/>
              <a:t> </a:t>
            </a:r>
            <a:r>
              <a:rPr dirty="0" lang="en-US" err="1"/>
              <a:t>kirib</a:t>
            </a:r>
            <a:r>
              <a:rPr dirty="0" lang="en-US"/>
              <a:t> </a:t>
            </a:r>
            <a:r>
              <a:rPr dirty="0" lang="en-US" err="1"/>
              <a:t>boradi</a:t>
            </a:r>
            <a:r>
              <a:rPr dirty="0" lang="en-US"/>
              <a:t>. </a:t>
            </a:r>
            <a:r>
              <a:rPr dirty="0" lang="en-US">
                <a:solidFill>
                  <a:srgbClr val="C00000"/>
                </a:solidFill>
              </a:rPr>
              <a:t>Yon </a:t>
            </a:r>
            <a:r>
              <a:rPr dirty="0" lang="en-US" err="1">
                <a:solidFill>
                  <a:srgbClr val="C00000"/>
                </a:solidFill>
              </a:rPr>
              <a:t>ildizlar</a:t>
            </a:r>
            <a:r>
              <a:rPr dirty="0" lang="en-US">
                <a:solidFill>
                  <a:srgbClr val="C00000"/>
                </a:solidFill>
              </a:rPr>
              <a:t> </a:t>
            </a:r>
            <a:r>
              <a:rPr dirty="0" lang="en-US"/>
              <a:t>endogen </a:t>
            </a:r>
            <a:r>
              <a:rPr dirty="0" lang="en-US" err="1"/>
              <a:t>ravishda</a:t>
            </a:r>
            <a:r>
              <a:rPr dirty="0" lang="en-US"/>
              <a:t> </a:t>
            </a:r>
            <a:r>
              <a:rPr dirty="0" lang="en-US" err="1"/>
              <a:t>peritsikldan</a:t>
            </a:r>
            <a:r>
              <a:rPr dirty="0" lang="en-US"/>
              <a:t> </a:t>
            </a:r>
            <a:r>
              <a:rPr dirty="0" lang="en-US" err="1"/>
              <a:t>paydo</a:t>
            </a:r>
            <a:r>
              <a:rPr dirty="0" lang="en-US"/>
              <a:t> </a:t>
            </a:r>
            <a:r>
              <a:rPr dirty="0" lang="en-US" err="1"/>
              <a:t>bo‘lib</a:t>
            </a:r>
            <a:r>
              <a:rPr dirty="0" lang="en-US"/>
              <a:t>, </a:t>
            </a:r>
            <a:r>
              <a:rPr dirty="0" lang="en-US" err="1"/>
              <a:t>akropetal</a:t>
            </a:r>
            <a:r>
              <a:rPr dirty="0" lang="en-US"/>
              <a:t> (</a:t>
            </a:r>
            <a:r>
              <a:rPr dirty="0" lang="en-US" err="1"/>
              <a:t>uchiga</a:t>
            </a:r>
            <a:r>
              <a:rPr dirty="0" lang="en-US"/>
              <a:t> </a:t>
            </a:r>
            <a:r>
              <a:rPr dirty="0" lang="en-US" err="1"/>
              <a:t>tomon</a:t>
            </a:r>
            <a:r>
              <a:rPr dirty="0" lang="en-US"/>
              <a:t>) </a:t>
            </a:r>
            <a:r>
              <a:rPr dirty="0" lang="en-US" err="1"/>
              <a:t>o‘sadi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shoxlanib</a:t>
            </a:r>
            <a:r>
              <a:rPr dirty="0" lang="en-US"/>
              <a:t> </a:t>
            </a:r>
            <a:r>
              <a:rPr dirty="0" lang="en-US" err="1"/>
              <a:t>ikkinchi</a:t>
            </a:r>
            <a:r>
              <a:rPr dirty="0" lang="en-US"/>
              <a:t>, </a:t>
            </a:r>
            <a:r>
              <a:rPr dirty="0" lang="en-US" err="1"/>
              <a:t>uchinchi</a:t>
            </a:r>
            <a:r>
              <a:rPr dirty="0" lang="en-US"/>
              <a:t> </a:t>
            </a:r>
            <a:r>
              <a:rPr dirty="0" lang="en-US" err="1"/>
              <a:t>tartib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hokazo</a:t>
            </a:r>
            <a:r>
              <a:rPr dirty="0" lang="en-US"/>
              <a:t> </a:t>
            </a:r>
            <a:r>
              <a:rPr dirty="0" lang="en-US" err="1"/>
              <a:t>ildizlarni</a:t>
            </a:r>
            <a:r>
              <a:rPr dirty="0" lang="en-US"/>
              <a:t> </a:t>
            </a:r>
            <a:r>
              <a:rPr dirty="0" lang="en-US" err="1"/>
              <a:t>hosil</a:t>
            </a:r>
            <a:r>
              <a:rPr dirty="0" lang="en-US"/>
              <a:t> </a:t>
            </a:r>
            <a:r>
              <a:rPr dirty="0" lang="en-US" err="1"/>
              <a:t>qiladi</a:t>
            </a:r>
            <a:r>
              <a:rPr dirty="0" lang="en-US"/>
              <a:t>. </a:t>
            </a:r>
            <a:r>
              <a:rPr dirty="0" lang="en-US" err="1"/>
              <a:t>Bir</a:t>
            </a:r>
            <a:r>
              <a:rPr dirty="0" lang="en-US"/>
              <a:t> </a:t>
            </a:r>
            <a:r>
              <a:rPr dirty="0" lang="en-US" err="1"/>
              <a:t>yillik</a:t>
            </a:r>
            <a:r>
              <a:rPr dirty="0" lang="en-US"/>
              <a:t> </a:t>
            </a:r>
            <a:r>
              <a:rPr dirty="0" lang="en-US" err="1"/>
              <a:t>sabzavot</a:t>
            </a:r>
            <a:r>
              <a:rPr dirty="0" lang="en-US"/>
              <a:t> </a:t>
            </a:r>
            <a:r>
              <a:rPr dirty="0" lang="en-US" err="1"/>
              <a:t>ko‘chatlarni</a:t>
            </a:r>
            <a:r>
              <a:rPr dirty="0" lang="en-US"/>
              <a:t> </a:t>
            </a:r>
            <a:r>
              <a:rPr dirty="0" lang="en-US" err="1"/>
              <a:t>pikirovka</a:t>
            </a:r>
            <a:r>
              <a:rPr dirty="0" lang="en-US"/>
              <a:t> </a:t>
            </a:r>
            <a:r>
              <a:rPr dirty="0" lang="en-US" err="1"/>
              <a:t>qilishda</a:t>
            </a:r>
            <a:r>
              <a:rPr dirty="0" lang="en-US"/>
              <a:t> (</a:t>
            </a:r>
            <a:r>
              <a:rPr dirty="0" lang="en-US" err="1"/>
              <a:t>urug‘dan</a:t>
            </a:r>
            <a:r>
              <a:rPr dirty="0" lang="en-US"/>
              <a:t> </a:t>
            </a:r>
            <a:r>
              <a:rPr dirty="0" lang="en-US" err="1"/>
              <a:t>chiqqan</a:t>
            </a:r>
            <a:r>
              <a:rPr dirty="0" lang="en-US"/>
              <a:t> </a:t>
            </a:r>
            <a:r>
              <a:rPr dirty="0" lang="en-US" err="1"/>
              <a:t>urug</a:t>
            </a:r>
            <a:r>
              <a:rPr dirty="0" lang="en-US"/>
              <a:t>‘ </a:t>
            </a:r>
            <a:r>
              <a:rPr dirty="0" lang="en-US" err="1"/>
              <a:t>ko‘chatlarni</a:t>
            </a:r>
            <a:r>
              <a:rPr dirty="0" lang="en-US"/>
              <a:t> </a:t>
            </a:r>
            <a:r>
              <a:rPr dirty="0" lang="en-US" err="1"/>
              <a:t>qayta</a:t>
            </a:r>
            <a:r>
              <a:rPr dirty="0" lang="en-US"/>
              <a:t> </a:t>
            </a:r>
            <a:r>
              <a:rPr dirty="0" lang="en-US" err="1"/>
              <a:t>ko‘chirib</a:t>
            </a:r>
            <a:r>
              <a:rPr dirty="0" lang="en-US"/>
              <a:t> </a:t>
            </a:r>
            <a:r>
              <a:rPr dirty="0" lang="en-US" err="1"/>
              <a:t>siyraklatib</a:t>
            </a:r>
            <a:r>
              <a:rPr dirty="0" lang="en-US"/>
              <a:t> </a:t>
            </a:r>
            <a:r>
              <a:rPr dirty="0" lang="en-US" err="1"/>
              <a:t>o‘tkazilganda</a:t>
            </a:r>
            <a:r>
              <a:rPr dirty="0" lang="en-US"/>
              <a:t>) </a:t>
            </a:r>
            <a:r>
              <a:rPr dirty="0" lang="en-US" err="1"/>
              <a:t>ularning</a:t>
            </a:r>
            <a:r>
              <a:rPr dirty="0" lang="en-US"/>
              <a:t> </a:t>
            </a:r>
            <a:r>
              <a:rPr dirty="0" lang="en-US" err="1"/>
              <a:t>asosiy</a:t>
            </a:r>
            <a:r>
              <a:rPr dirty="0" lang="en-US"/>
              <a:t> </a:t>
            </a:r>
            <a:r>
              <a:rPr dirty="0" lang="en-US" err="1"/>
              <a:t>ildizining</a:t>
            </a:r>
            <a:r>
              <a:rPr dirty="0" lang="en-US"/>
              <a:t> </a:t>
            </a:r>
            <a:r>
              <a:rPr dirty="0" lang="en-US" err="1"/>
              <a:t>uchi</a:t>
            </a:r>
            <a:r>
              <a:rPr dirty="0" lang="en-US"/>
              <a:t> </a:t>
            </a:r>
            <a:r>
              <a:rPr dirty="0" lang="en-US" err="1"/>
              <a:t>chilpib</a:t>
            </a:r>
            <a:r>
              <a:rPr dirty="0" lang="en-US"/>
              <a:t> </a:t>
            </a:r>
            <a:r>
              <a:rPr dirty="0" lang="en-US" err="1"/>
              <a:t>tashlanadi</a:t>
            </a:r>
            <a:r>
              <a:rPr dirty="0" lang="en-US"/>
              <a:t>, </a:t>
            </a:r>
            <a:r>
              <a:rPr dirty="0" lang="en-US" err="1"/>
              <a:t>natijada</a:t>
            </a:r>
            <a:r>
              <a:rPr dirty="0" lang="en-US"/>
              <a:t> yon </a:t>
            </a:r>
            <a:r>
              <a:rPr dirty="0" lang="en-US" err="1"/>
              <a:t>ildizlari</a:t>
            </a:r>
            <a:r>
              <a:rPr dirty="0" lang="en-US"/>
              <a:t> </a:t>
            </a:r>
            <a:r>
              <a:rPr dirty="0" lang="en-US" err="1"/>
              <a:t>avj</a:t>
            </a:r>
            <a:r>
              <a:rPr dirty="0" lang="en-US"/>
              <a:t> </a:t>
            </a:r>
            <a:r>
              <a:rPr dirty="0" lang="en-US" err="1"/>
              <a:t>olib</a:t>
            </a:r>
            <a:r>
              <a:rPr dirty="0" lang="en-US"/>
              <a:t> </a:t>
            </a:r>
            <a:r>
              <a:rPr dirty="0" lang="en-US" err="1"/>
              <a:t>rivojlanadi</a:t>
            </a:r>
            <a:r>
              <a:rPr dirty="0" lang="en-US"/>
              <a:t>. </a:t>
            </a:r>
            <a:r>
              <a:rPr dirty="0" lang="en-US" err="1"/>
              <a:t>Chunki</a:t>
            </a:r>
            <a:r>
              <a:rPr dirty="0" lang="en-US"/>
              <a:t> </a:t>
            </a:r>
            <a:r>
              <a:rPr dirty="0" lang="en-US" err="1"/>
              <a:t>yerning</a:t>
            </a:r>
            <a:r>
              <a:rPr dirty="0" lang="en-US"/>
              <a:t> </a:t>
            </a:r>
            <a:r>
              <a:rPr dirty="0" lang="en-US" err="1"/>
              <a:t>yuza</a:t>
            </a:r>
            <a:r>
              <a:rPr dirty="0" lang="en-US"/>
              <a:t> </a:t>
            </a:r>
            <a:r>
              <a:rPr dirty="0" lang="en-US" err="1"/>
              <a:t>qismida</a:t>
            </a:r>
            <a:r>
              <a:rPr dirty="0" lang="en-US"/>
              <a:t> </a:t>
            </a:r>
            <a:r>
              <a:rPr dirty="0" lang="en-US" err="1"/>
              <a:t>oziq</a:t>
            </a:r>
            <a:r>
              <a:rPr dirty="0" lang="en-US"/>
              <a:t> 100 . 26 </a:t>
            </a:r>
            <a:r>
              <a:rPr dirty="0" lang="ru-RU" err="1"/>
              <a:t>расм</a:t>
            </a:r>
            <a:r>
              <a:rPr dirty="0" lang="ru-RU"/>
              <a:t>.</a:t>
            </a:r>
            <a:r>
              <a:rPr dirty="0" lang="en-US" err="1"/>
              <a:t>Ildizlar</a:t>
            </a:r>
            <a:r>
              <a:rPr dirty="0" lang="en-US"/>
              <a:t> A- </a:t>
            </a:r>
            <a:r>
              <a:rPr dirty="0" lang="en-US" err="1"/>
              <a:t>ipsimonildiz</a:t>
            </a:r>
            <a:r>
              <a:rPr dirty="0" lang="en-US"/>
              <a:t>, </a:t>
            </a:r>
            <a:r>
              <a:rPr dirty="0" lang="ru-RU"/>
              <a:t>Б- </a:t>
            </a:r>
            <a:r>
              <a:rPr dirty="0" lang="en-US" err="1"/>
              <a:t>urchiqsimonildiz</a:t>
            </a:r>
            <a:r>
              <a:rPr dirty="0" lang="en-US"/>
              <a:t>, </a:t>
            </a:r>
            <a:r>
              <a:rPr dirty="0" lang="ru-RU"/>
              <a:t>В</a:t>
            </a:r>
            <a:r>
              <a:rPr dirty="0" lang="en-US" err="1"/>
              <a:t>ildizmeva</a:t>
            </a:r>
            <a:r>
              <a:rPr dirty="0" lang="en-US"/>
              <a:t>, </a:t>
            </a:r>
            <a:r>
              <a:rPr dirty="0" lang="ru-RU"/>
              <a:t>Г- </a:t>
            </a:r>
            <a:r>
              <a:rPr dirty="0" lang="en-US" err="1"/>
              <a:t>oqildiz</a:t>
            </a:r>
            <a:r>
              <a:rPr dirty="0" lang="en-US"/>
              <a:t>, </a:t>
            </a:r>
            <a:r>
              <a:rPr dirty="0" lang="ru-RU"/>
              <a:t>Д- </a:t>
            </a:r>
            <a:r>
              <a:rPr dirty="0" lang="en-US" err="1"/>
              <a:t>popukildiz</a:t>
            </a:r>
            <a:r>
              <a:rPr dirty="0" lang="en-US"/>
              <a:t> </a:t>
            </a:r>
            <a:r>
              <a:rPr dirty="0" lang="en-US" err="1"/>
              <a:t>moddalar</a:t>
            </a:r>
            <a:r>
              <a:rPr dirty="0" lang="en-US"/>
              <a:t> </a:t>
            </a:r>
            <a:r>
              <a:rPr dirty="0" lang="en-US" err="1"/>
              <a:t>ko‘p</a:t>
            </a:r>
            <a:r>
              <a:rPr dirty="0" lang="en-US"/>
              <a:t> </a:t>
            </a:r>
            <a:r>
              <a:rPr dirty="0" lang="en-US" err="1"/>
              <a:t>bo‘ladi</a:t>
            </a:r>
            <a:r>
              <a:rPr dirty="0" lang="en-US"/>
              <a:t>. </a:t>
            </a:r>
            <a:r>
              <a:rPr dirty="0" lang="en-US" err="1"/>
              <a:t>Asosan</a:t>
            </a:r>
            <a:r>
              <a:rPr dirty="0" lang="en-US"/>
              <a:t> </a:t>
            </a:r>
            <a:r>
              <a:rPr dirty="0" lang="en-US" err="1"/>
              <a:t>ildiz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birinchi</a:t>
            </a:r>
            <a:r>
              <a:rPr dirty="0" lang="en-US"/>
              <a:t> </a:t>
            </a:r>
            <a:r>
              <a:rPr dirty="0" lang="en-US" err="1"/>
              <a:t>tartib</a:t>
            </a:r>
            <a:r>
              <a:rPr dirty="0" lang="en-US"/>
              <a:t> yon </a:t>
            </a:r>
            <a:r>
              <a:rPr dirty="0" lang="en-US" err="1"/>
              <a:t>ildizlar</a:t>
            </a:r>
            <a:r>
              <a:rPr dirty="0" lang="en-US"/>
              <a:t> </a:t>
            </a:r>
            <a:r>
              <a:rPr dirty="0" lang="en-US" err="1"/>
              <a:t>tuproqda</a:t>
            </a:r>
            <a:r>
              <a:rPr dirty="0" lang="en-US"/>
              <a:t> </a:t>
            </a:r>
            <a:r>
              <a:rPr dirty="0" lang="en-US" err="1"/>
              <a:t>pastga</a:t>
            </a:r>
            <a:r>
              <a:rPr dirty="0" lang="en-US"/>
              <a:t> </a:t>
            </a:r>
            <a:r>
              <a:rPr dirty="0" lang="en-US" err="1"/>
              <a:t>qarab</a:t>
            </a:r>
            <a:r>
              <a:rPr dirty="0" lang="en-US"/>
              <a:t> </a:t>
            </a:r>
            <a:r>
              <a:rPr dirty="0" lang="en-US" err="1"/>
              <a:t>geotropizm</a:t>
            </a:r>
            <a:r>
              <a:rPr dirty="0" lang="en-US"/>
              <a:t> </a:t>
            </a:r>
            <a:r>
              <a:rPr dirty="0" lang="en-US" err="1"/>
              <a:t>asosida</a:t>
            </a:r>
            <a:r>
              <a:rPr dirty="0" lang="en-US"/>
              <a:t> </a:t>
            </a:r>
            <a:r>
              <a:rPr dirty="0" lang="en-US" err="1"/>
              <a:t>tik</a:t>
            </a:r>
            <a:r>
              <a:rPr dirty="0" lang="en-US"/>
              <a:t> </a:t>
            </a:r>
            <a:r>
              <a:rPr dirty="0" lang="en-US" err="1"/>
              <a:t>o‘sadi</a:t>
            </a:r>
            <a:r>
              <a:rPr dirty="0" lang="en-US"/>
              <a:t>, 2-3- </a:t>
            </a:r>
            <a:r>
              <a:rPr dirty="0" lang="en-US" err="1"/>
              <a:t>tartib</a:t>
            </a:r>
            <a:r>
              <a:rPr dirty="0" lang="en-US"/>
              <a:t> yon </a:t>
            </a:r>
            <a:r>
              <a:rPr dirty="0" lang="en-US" err="1"/>
              <a:t>ildizlar</a:t>
            </a:r>
            <a:r>
              <a:rPr dirty="0" lang="en-US"/>
              <a:t> </a:t>
            </a:r>
            <a:r>
              <a:rPr dirty="0" lang="en-US" err="1"/>
              <a:t>geotropizm</a:t>
            </a:r>
            <a:r>
              <a:rPr dirty="0" lang="en-US"/>
              <a:t> </a:t>
            </a:r>
            <a:r>
              <a:rPr dirty="0" lang="en-US" err="1"/>
              <a:t>qonuniga</a:t>
            </a:r>
            <a:r>
              <a:rPr dirty="0" lang="en-US"/>
              <a:t> </a:t>
            </a:r>
            <a:r>
              <a:rPr dirty="0" lang="en-US" err="1"/>
              <a:t>bo‘ysunmaydi</a:t>
            </a:r>
            <a:r>
              <a:rPr dirty="0" lang="en-US"/>
              <a:t>, </a:t>
            </a:r>
            <a:r>
              <a:rPr dirty="0" lang="en-US" err="1"/>
              <a:t>ular</a:t>
            </a:r>
            <a:r>
              <a:rPr dirty="0" lang="en-US"/>
              <a:t> </a:t>
            </a:r>
            <a:r>
              <a:rPr dirty="0" lang="en-US" err="1"/>
              <a:t>pastga</a:t>
            </a:r>
            <a:r>
              <a:rPr dirty="0" lang="en-US"/>
              <a:t>, </a:t>
            </a:r>
            <a:r>
              <a:rPr dirty="0" lang="en-US" err="1"/>
              <a:t>yonga</a:t>
            </a:r>
            <a:r>
              <a:rPr dirty="0" lang="en-US"/>
              <a:t> </a:t>
            </a:r>
            <a:r>
              <a:rPr dirty="0" lang="en-US" err="1"/>
              <a:t>yoki</a:t>
            </a:r>
            <a:r>
              <a:rPr dirty="0" lang="en-US"/>
              <a:t> </a:t>
            </a:r>
            <a:r>
              <a:rPr dirty="0" lang="en-US" err="1"/>
              <a:t>yuqoriga</a:t>
            </a:r>
            <a:r>
              <a:rPr dirty="0" lang="en-US"/>
              <a:t> </a:t>
            </a:r>
            <a:r>
              <a:rPr dirty="0" lang="en-US" err="1"/>
              <a:t>qarab</a:t>
            </a:r>
            <a:r>
              <a:rPr dirty="0" lang="en-US"/>
              <a:t> </a:t>
            </a:r>
            <a:r>
              <a:rPr dirty="0" lang="en-US" err="1"/>
              <a:t>o‘sadi</a:t>
            </a:r>
            <a:r>
              <a:rPr dirty="0" lang="en-US"/>
              <a:t>. Yon </a:t>
            </a:r>
            <a:r>
              <a:rPr dirty="0" lang="en-US" err="1"/>
              <a:t>ildizlarning</a:t>
            </a:r>
            <a:r>
              <a:rPr dirty="0" lang="en-US"/>
              <a:t> </a:t>
            </a:r>
            <a:r>
              <a:rPr dirty="0" lang="en-US" err="1"/>
              <a:t>asosiy</a:t>
            </a:r>
            <a:r>
              <a:rPr dirty="0" lang="en-US"/>
              <a:t> </a:t>
            </a:r>
            <a:r>
              <a:rPr dirty="0" lang="en-US" err="1"/>
              <a:t>o‘q</a:t>
            </a:r>
            <a:r>
              <a:rPr dirty="0" lang="en-US"/>
              <a:t> </a:t>
            </a:r>
            <a:r>
              <a:rPr dirty="0" lang="en-US" err="1"/>
              <a:t>ildizda</a:t>
            </a:r>
            <a:r>
              <a:rPr dirty="0" lang="en-US"/>
              <a:t> </a:t>
            </a:r>
            <a:r>
              <a:rPr dirty="0" lang="en-US" err="1"/>
              <a:t>tartib</a:t>
            </a:r>
            <a:r>
              <a:rPr dirty="0" lang="en-US"/>
              <a:t> </a:t>
            </a:r>
            <a:r>
              <a:rPr dirty="0" lang="en-US" err="1"/>
              <a:t>bilan</a:t>
            </a:r>
            <a:r>
              <a:rPr dirty="0" lang="en-US"/>
              <a:t> </a:t>
            </a:r>
            <a:r>
              <a:rPr dirty="0" lang="en-US" err="1"/>
              <a:t>qator</a:t>
            </a:r>
            <a:r>
              <a:rPr dirty="0" lang="en-US"/>
              <a:t> </a:t>
            </a:r>
            <a:r>
              <a:rPr dirty="0" lang="en-US" err="1"/>
              <a:t>bo‘lib</a:t>
            </a:r>
            <a:r>
              <a:rPr dirty="0" lang="en-US"/>
              <a:t> </a:t>
            </a:r>
            <a:r>
              <a:rPr dirty="0" lang="en-US" err="1"/>
              <a:t>joylashish</a:t>
            </a:r>
            <a:r>
              <a:rPr dirty="0" lang="en-US"/>
              <a:t> </a:t>
            </a:r>
            <a:r>
              <a:rPr dirty="0" lang="en-US" err="1"/>
              <a:t>hodisasini</a:t>
            </a:r>
            <a:r>
              <a:rPr dirty="0" lang="en-US"/>
              <a:t> </a:t>
            </a:r>
            <a:r>
              <a:rPr dirty="0" lang="en-US" err="1"/>
              <a:t>ortostix</a:t>
            </a:r>
            <a:r>
              <a:rPr dirty="0" lang="en-US"/>
              <a:t> </a:t>
            </a:r>
            <a:r>
              <a:rPr dirty="0" lang="en-US" err="1"/>
              <a:t>deyiladi</a:t>
            </a:r>
            <a:r>
              <a:rPr dirty="0" lang="en-US"/>
              <a:t>. </a:t>
            </a:r>
            <a:r>
              <a:rPr dirty="0" lang="en-US" err="1">
                <a:solidFill>
                  <a:srgbClr val="C00000"/>
                </a:solidFill>
              </a:rPr>
              <a:t>Qo‘shimcha</a:t>
            </a:r>
            <a:r>
              <a:rPr dirty="0" lang="en-US">
                <a:solidFill>
                  <a:srgbClr val="C00000"/>
                </a:solidFill>
              </a:rPr>
              <a:t> </a:t>
            </a:r>
            <a:r>
              <a:rPr dirty="0" lang="en-US" err="1">
                <a:solidFill>
                  <a:srgbClr val="C00000"/>
                </a:solidFill>
              </a:rPr>
              <a:t>ildizlar</a:t>
            </a:r>
            <a:r>
              <a:rPr dirty="0" lang="en-US">
                <a:solidFill>
                  <a:srgbClr val="C00000"/>
                </a:solidFill>
              </a:rPr>
              <a:t> </a:t>
            </a:r>
            <a:r>
              <a:rPr dirty="0" lang="en-US" err="1"/>
              <a:t>o‘simlik</a:t>
            </a:r>
            <a:r>
              <a:rPr dirty="0" lang="en-US"/>
              <a:t> </a:t>
            </a:r>
            <a:r>
              <a:rPr dirty="0" lang="en-US" err="1"/>
              <a:t>poyasidan</a:t>
            </a:r>
            <a:r>
              <a:rPr dirty="0" lang="en-US"/>
              <a:t>, </a:t>
            </a:r>
            <a:r>
              <a:rPr dirty="0" lang="en-US" err="1"/>
              <a:t>bargidan</a:t>
            </a:r>
            <a:r>
              <a:rPr dirty="0" lang="en-US"/>
              <a:t>, </a:t>
            </a:r>
            <a:r>
              <a:rPr dirty="0" lang="en-US" err="1"/>
              <a:t>ba’zan</a:t>
            </a:r>
            <a:r>
              <a:rPr dirty="0" lang="en-US"/>
              <a:t> </a:t>
            </a:r>
            <a:r>
              <a:rPr dirty="0" lang="en-US" err="1"/>
              <a:t>ularning</a:t>
            </a:r>
            <a:r>
              <a:rPr dirty="0" lang="en-US"/>
              <a:t> </a:t>
            </a:r>
            <a:r>
              <a:rPr dirty="0" lang="en-US" err="1"/>
              <a:t>qarigan</a:t>
            </a:r>
            <a:r>
              <a:rPr dirty="0" lang="en-US"/>
              <a:t> </a:t>
            </a:r>
            <a:r>
              <a:rPr dirty="0" lang="en-US" err="1"/>
              <a:t>ildizlaridan</a:t>
            </a:r>
            <a:r>
              <a:rPr dirty="0" lang="en-US"/>
              <a:t> ham </a:t>
            </a:r>
            <a:r>
              <a:rPr dirty="0" lang="en-US" err="1"/>
              <a:t>paydo</a:t>
            </a:r>
            <a:r>
              <a:rPr dirty="0" lang="en-US"/>
              <a:t> </a:t>
            </a:r>
            <a:r>
              <a:rPr dirty="0" lang="en-US" err="1"/>
              <a:t>bo‘lishi</a:t>
            </a:r>
            <a:r>
              <a:rPr dirty="0" lang="en-US"/>
              <a:t> </a:t>
            </a:r>
            <a:r>
              <a:rPr dirty="0" lang="en-US" err="1"/>
              <a:t>mumkin</a:t>
            </a:r>
            <a:r>
              <a:rPr dirty="0" lang="en-US"/>
              <a:t>. </a:t>
            </a:r>
            <a:r>
              <a:rPr dirty="0" lang="en-US" err="1"/>
              <a:t>O‘simliklar</a:t>
            </a:r>
            <a:r>
              <a:rPr dirty="0" lang="en-US"/>
              <a:t> </a:t>
            </a:r>
            <a:r>
              <a:rPr dirty="0" lang="en-US" err="1"/>
              <a:t>yer</a:t>
            </a:r>
            <a:r>
              <a:rPr dirty="0" lang="en-US"/>
              <a:t> </a:t>
            </a:r>
            <a:r>
              <a:rPr dirty="0" lang="en-US" err="1"/>
              <a:t>ustki</a:t>
            </a:r>
            <a:r>
              <a:rPr dirty="0" lang="en-US"/>
              <a:t> </a:t>
            </a:r>
            <a:r>
              <a:rPr dirty="0" lang="en-US" err="1"/>
              <a:t>organlarining</a:t>
            </a:r>
            <a:r>
              <a:rPr dirty="0" lang="en-US"/>
              <a:t> </a:t>
            </a:r>
            <a:r>
              <a:rPr dirty="0" lang="en-US" err="1"/>
              <a:t>biror</a:t>
            </a:r>
            <a:r>
              <a:rPr dirty="0" lang="en-US"/>
              <a:t> </a:t>
            </a:r>
            <a:r>
              <a:rPr dirty="0" lang="en-US" err="1"/>
              <a:t>qismi</a:t>
            </a:r>
            <a:r>
              <a:rPr dirty="0" lang="en-US"/>
              <a:t> </a:t>
            </a:r>
            <a:r>
              <a:rPr dirty="0" lang="en-US" err="1"/>
              <a:t>qumga</a:t>
            </a:r>
            <a:r>
              <a:rPr dirty="0" lang="en-US"/>
              <a:t> </a:t>
            </a:r>
            <a:r>
              <a:rPr dirty="0" lang="en-US" err="1"/>
              <a:t>yoki</a:t>
            </a:r>
            <a:r>
              <a:rPr dirty="0" lang="en-US"/>
              <a:t> </a:t>
            </a:r>
            <a:r>
              <a:rPr dirty="0" lang="en-US" err="1"/>
              <a:t>tuproqqa</a:t>
            </a:r>
            <a:r>
              <a:rPr dirty="0" lang="en-US"/>
              <a:t> </a:t>
            </a:r>
            <a:r>
              <a:rPr dirty="0" lang="en-US" err="1"/>
              <a:t>tegib</a:t>
            </a:r>
            <a:r>
              <a:rPr dirty="0" lang="en-US"/>
              <a:t> </a:t>
            </a:r>
            <a:r>
              <a:rPr dirty="0" lang="en-US" err="1"/>
              <a:t>qolsa</a:t>
            </a:r>
            <a:r>
              <a:rPr dirty="0" lang="en-US"/>
              <a:t>, u </a:t>
            </a:r>
            <a:r>
              <a:rPr dirty="0" lang="en-US" err="1"/>
              <a:t>erda</a:t>
            </a:r>
            <a:r>
              <a:rPr dirty="0" lang="en-US"/>
              <a:t> </a:t>
            </a:r>
            <a:r>
              <a:rPr dirty="0" lang="en-US" err="1"/>
              <a:t>issiqlik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nam</a:t>
            </a:r>
            <a:r>
              <a:rPr dirty="0" lang="en-US"/>
              <a:t> </a:t>
            </a:r>
            <a:r>
              <a:rPr dirty="0" lang="en-US" err="1"/>
              <a:t>yetarli</a:t>
            </a:r>
            <a:r>
              <a:rPr dirty="0" lang="en-US"/>
              <a:t> </a:t>
            </a:r>
            <a:r>
              <a:rPr dirty="0" lang="en-US" err="1"/>
              <a:t>bo‘lsa</a:t>
            </a:r>
            <a:r>
              <a:rPr dirty="0" lang="en-US"/>
              <a:t>, </a:t>
            </a:r>
            <a:r>
              <a:rPr dirty="0" lang="en-US" err="1"/>
              <a:t>qo‘shimcha</a:t>
            </a:r>
            <a:r>
              <a:rPr dirty="0" lang="en-US"/>
              <a:t> </a:t>
            </a:r>
            <a:r>
              <a:rPr dirty="0" lang="en-US" err="1"/>
              <a:t>ildizlar</a:t>
            </a:r>
            <a:r>
              <a:rPr dirty="0" lang="en-US"/>
              <a:t> </a:t>
            </a:r>
            <a:r>
              <a:rPr dirty="0" lang="en-US" err="1"/>
              <a:t>shakllanadi</a:t>
            </a:r>
            <a:r>
              <a:rPr dirty="0" lang="en-US"/>
              <a:t>.</a:t>
            </a:r>
            <a:endParaRPr dirty="0" lang="ru-RU"/>
          </a:p>
        </p:txBody>
      </p:sp>
      <p:pic>
        <p:nvPicPr>
          <p:cNvPr id="2097157" name="Рисунок 9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7602584" y="2286000"/>
            <a:ext cx="4351852" cy="3186953"/>
          </a:xfrm>
          <a:prstGeom prst="rect"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Прямоугольник 4"/>
          <p:cNvSpPr/>
          <p:nvPr/>
        </p:nvSpPr>
        <p:spPr>
          <a:xfrm>
            <a:off x="339634" y="182879"/>
            <a:ext cx="11852366" cy="6492240"/>
          </a:xfrm>
          <a:prstGeom prst="rect"/>
        </p:spPr>
        <p:txBody>
          <a:bodyPr wrap="square">
            <a:spAutoFit/>
          </a:bodyPr>
          <a:p>
            <a:r>
              <a:rPr dirty="0" lang="en-US" smtClean="0"/>
              <a:t> </a:t>
            </a:r>
          </a:p>
          <a:p>
            <a:r>
              <a:rPr dirty="0" lang="en-US" err="1"/>
              <a:t>Ildizlar</a:t>
            </a:r>
            <a:r>
              <a:rPr dirty="0" lang="en-US"/>
              <a:t> </a:t>
            </a:r>
            <a:r>
              <a:rPr dirty="0" lang="en-US" err="1"/>
              <a:t>tashqi</a:t>
            </a:r>
            <a:r>
              <a:rPr dirty="0" lang="en-US"/>
              <a:t> </a:t>
            </a:r>
            <a:r>
              <a:rPr dirty="0" lang="en-US" err="1"/>
              <a:t>ko‘rinishi</a:t>
            </a:r>
            <a:r>
              <a:rPr dirty="0" lang="en-US"/>
              <a:t> </a:t>
            </a:r>
            <a:r>
              <a:rPr dirty="0" lang="en-US" err="1"/>
              <a:t>jihatdan</a:t>
            </a:r>
            <a:r>
              <a:rPr dirty="0" lang="en-US"/>
              <a:t> </a:t>
            </a:r>
            <a:r>
              <a:rPr dirty="0" lang="en-US" err="1"/>
              <a:t>bir-biridan</a:t>
            </a:r>
            <a:r>
              <a:rPr dirty="0" lang="en-US"/>
              <a:t> </a:t>
            </a:r>
            <a:r>
              <a:rPr dirty="0" lang="en-US" err="1"/>
              <a:t>farq</a:t>
            </a:r>
            <a:r>
              <a:rPr dirty="0" lang="en-US"/>
              <a:t> </a:t>
            </a:r>
            <a:r>
              <a:rPr dirty="0" lang="en-US" err="1"/>
              <a:t>qiladi</a:t>
            </a:r>
            <a:r>
              <a:rPr dirty="0" lang="en-US"/>
              <a:t>. </a:t>
            </a:r>
            <a:r>
              <a:rPr dirty="0" lang="en-US" err="1"/>
              <a:t>Ikki</a:t>
            </a:r>
            <a:r>
              <a:rPr dirty="0" lang="en-US"/>
              <a:t> </a:t>
            </a:r>
            <a:r>
              <a:rPr dirty="0" lang="en-US" err="1"/>
              <a:t>pallali</a:t>
            </a:r>
            <a:r>
              <a:rPr dirty="0" lang="en-US"/>
              <a:t> </a:t>
            </a:r>
            <a:r>
              <a:rPr dirty="0" lang="en-US" err="1"/>
              <a:t>o‘simliklarda</a:t>
            </a:r>
            <a:r>
              <a:rPr dirty="0" lang="en-US"/>
              <a:t> </a:t>
            </a:r>
            <a:r>
              <a:rPr dirty="0" lang="en-US" err="1"/>
              <a:t>asosiy</a:t>
            </a:r>
            <a:r>
              <a:rPr dirty="0" lang="en-US"/>
              <a:t> </a:t>
            </a:r>
            <a:r>
              <a:rPr dirty="0" lang="en-US" err="1"/>
              <a:t>ildiz</a:t>
            </a:r>
            <a:r>
              <a:rPr dirty="0" lang="en-US"/>
              <a:t> </a:t>
            </a:r>
            <a:r>
              <a:rPr dirty="0" lang="en-US" err="1"/>
              <a:t>baquvvat</a:t>
            </a:r>
            <a:r>
              <a:rPr dirty="0" lang="en-US"/>
              <a:t> </a:t>
            </a:r>
            <a:r>
              <a:rPr dirty="0" lang="en-US" err="1"/>
              <a:t>bo‘lib</a:t>
            </a:r>
            <a:r>
              <a:rPr dirty="0" lang="en-US"/>
              <a:t>, yon </a:t>
            </a:r>
            <a:r>
              <a:rPr dirty="0" lang="en-US" err="1"/>
              <a:t>ildizlardan</a:t>
            </a:r>
            <a:r>
              <a:rPr dirty="0" lang="en-US"/>
              <a:t> </a:t>
            </a:r>
            <a:r>
              <a:rPr dirty="0" lang="en-US" err="1"/>
              <a:t>ajralib</a:t>
            </a:r>
            <a:r>
              <a:rPr dirty="0" lang="en-US"/>
              <a:t> </a:t>
            </a:r>
            <a:r>
              <a:rPr dirty="0" lang="en-US" err="1"/>
              <a:t>turadi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u </a:t>
            </a:r>
            <a:r>
              <a:rPr dirty="0" lang="en-US" err="1"/>
              <a:t>tik</a:t>
            </a:r>
            <a:r>
              <a:rPr dirty="0" lang="en-US"/>
              <a:t> </a:t>
            </a:r>
            <a:r>
              <a:rPr dirty="0" lang="en-US" err="1"/>
              <a:t>yunalishda</a:t>
            </a:r>
            <a:r>
              <a:rPr dirty="0" lang="en-US"/>
              <a:t> </a:t>
            </a:r>
            <a:r>
              <a:rPr dirty="0" lang="en-US" err="1"/>
              <a:t>tuproqqa</a:t>
            </a:r>
            <a:r>
              <a:rPr dirty="0" lang="en-US"/>
              <a:t> </a:t>
            </a:r>
            <a:r>
              <a:rPr dirty="0" lang="en-US" err="1"/>
              <a:t>kirib</a:t>
            </a:r>
            <a:r>
              <a:rPr dirty="0" lang="en-US"/>
              <a:t> </a:t>
            </a:r>
            <a:r>
              <a:rPr dirty="0" lang="en-US" err="1"/>
              <a:t>boradi</a:t>
            </a:r>
            <a:r>
              <a:rPr dirty="0" lang="en-US"/>
              <a:t>, </a:t>
            </a:r>
            <a:r>
              <a:rPr dirty="0" lang="en-US" err="1"/>
              <a:t>bunday</a:t>
            </a:r>
            <a:r>
              <a:rPr dirty="0" lang="en-US"/>
              <a:t> </a:t>
            </a:r>
            <a:r>
              <a:rPr dirty="0" lang="en-US" err="1"/>
              <a:t>ildiz</a:t>
            </a:r>
            <a:r>
              <a:rPr dirty="0" lang="en-US"/>
              <a:t> </a:t>
            </a:r>
            <a:r>
              <a:rPr b="1" dirty="0" lang="en-US" err="1">
                <a:solidFill>
                  <a:srgbClr val="FF0000"/>
                </a:solidFill>
              </a:rPr>
              <a:t>o‘q</a:t>
            </a:r>
            <a:r>
              <a:rPr b="1" dirty="0" lang="en-US">
                <a:solidFill>
                  <a:srgbClr val="FF0000"/>
                </a:solidFill>
              </a:rPr>
              <a:t> </a:t>
            </a:r>
            <a:r>
              <a:rPr b="1" dirty="0" lang="en-US" err="1">
                <a:solidFill>
                  <a:srgbClr val="FF0000"/>
                </a:solidFill>
              </a:rPr>
              <a:t>ildiz</a:t>
            </a:r>
            <a:r>
              <a:rPr b="1" dirty="0" lang="en-US">
                <a:solidFill>
                  <a:srgbClr val="FF0000"/>
                </a:solidFill>
              </a:rPr>
              <a:t> </a:t>
            </a:r>
            <a:r>
              <a:rPr dirty="0" lang="en-US"/>
              <a:t>deb </a:t>
            </a:r>
            <a:r>
              <a:rPr dirty="0" lang="en-US" err="1"/>
              <a:t>ataladi</a:t>
            </a:r>
            <a:r>
              <a:rPr dirty="0" lang="en-US"/>
              <a:t>. </a:t>
            </a:r>
            <a:r>
              <a:rPr dirty="0" lang="en-US" err="1"/>
              <a:t>Yantoq</a:t>
            </a:r>
            <a:r>
              <a:rPr dirty="0" lang="en-US"/>
              <a:t>, </a:t>
            </a:r>
            <a:r>
              <a:rPr dirty="0" lang="en-US" err="1"/>
              <a:t>kakra</a:t>
            </a:r>
            <a:r>
              <a:rPr dirty="0" lang="en-US"/>
              <a:t> </a:t>
            </a:r>
            <a:r>
              <a:rPr dirty="0" lang="en-US" err="1"/>
              <a:t>o‘simliklarining</a:t>
            </a:r>
            <a:r>
              <a:rPr dirty="0" lang="en-US"/>
              <a:t> </a:t>
            </a:r>
            <a:r>
              <a:rPr dirty="0" lang="en-US" err="1"/>
              <a:t>o‘q</a:t>
            </a:r>
            <a:r>
              <a:rPr dirty="0" lang="en-US"/>
              <a:t> </a:t>
            </a:r>
            <a:r>
              <a:rPr dirty="0" lang="en-US" err="1"/>
              <a:t>ildizi</a:t>
            </a:r>
            <a:r>
              <a:rPr dirty="0" lang="en-US"/>
              <a:t> </a:t>
            </a:r>
            <a:r>
              <a:rPr dirty="0" lang="en-US" err="1"/>
              <a:t>tuproqqa</a:t>
            </a:r>
            <a:r>
              <a:rPr dirty="0" lang="en-US"/>
              <a:t> 15—20 </a:t>
            </a:r>
            <a:r>
              <a:rPr dirty="0" lang="en-US" err="1"/>
              <a:t>metrgacha</a:t>
            </a:r>
            <a:r>
              <a:rPr dirty="0" lang="en-US"/>
              <a:t> </a:t>
            </a:r>
            <a:r>
              <a:rPr dirty="0" lang="en-US" err="1"/>
              <a:t>kirib</a:t>
            </a:r>
            <a:r>
              <a:rPr dirty="0" lang="en-US"/>
              <a:t> </a:t>
            </a:r>
            <a:r>
              <a:rPr dirty="0" lang="en-US" err="1"/>
              <a:t>boradi</a:t>
            </a:r>
            <a:r>
              <a:rPr dirty="0" lang="en-US"/>
              <a:t>. </a:t>
            </a:r>
            <a:r>
              <a:rPr dirty="0" lang="en-US" err="1"/>
              <a:t>Madaniy</a:t>
            </a:r>
            <a:r>
              <a:rPr dirty="0" lang="en-US"/>
              <a:t> </a:t>
            </a:r>
            <a:r>
              <a:rPr dirty="0" lang="en-US" err="1"/>
              <a:t>o‘simliklar</a:t>
            </a:r>
            <a:r>
              <a:rPr dirty="0" lang="en-US"/>
              <a:t> </a:t>
            </a:r>
            <a:r>
              <a:rPr dirty="0" lang="en-US" err="1"/>
              <a:t>ko‘chat</a:t>
            </a:r>
            <a:r>
              <a:rPr dirty="0" lang="en-US"/>
              <a:t> </a:t>
            </a:r>
            <a:r>
              <a:rPr dirty="0" lang="en-US" err="1"/>
              <a:t>qilib</a:t>
            </a:r>
            <a:r>
              <a:rPr dirty="0" lang="en-US"/>
              <a:t> </a:t>
            </a:r>
            <a:r>
              <a:rPr dirty="0" lang="en-US" err="1"/>
              <a:t>ekilganda</a:t>
            </a:r>
            <a:r>
              <a:rPr dirty="0" lang="en-US"/>
              <a:t> </a:t>
            </a:r>
            <a:r>
              <a:rPr dirty="0" lang="en-US" err="1"/>
              <a:t>ildiz</a:t>
            </a:r>
            <a:r>
              <a:rPr dirty="0" lang="en-US"/>
              <a:t> </a:t>
            </a:r>
            <a:r>
              <a:rPr dirty="0" lang="en-US" err="1"/>
              <a:t>uchidagi</a:t>
            </a:r>
            <a:r>
              <a:rPr dirty="0" lang="en-US"/>
              <a:t> </a:t>
            </a:r>
            <a:r>
              <a:rPr dirty="0" lang="en-US" err="1"/>
              <a:t>hosil</a:t>
            </a:r>
            <a:r>
              <a:rPr dirty="0" lang="en-US"/>
              <a:t> </a:t>
            </a:r>
            <a:r>
              <a:rPr dirty="0" lang="en-US" err="1"/>
              <a:t>qiluvchi</a:t>
            </a:r>
            <a:r>
              <a:rPr dirty="0" lang="en-US"/>
              <a:t> </a:t>
            </a:r>
            <a:r>
              <a:rPr dirty="0" lang="en-US" err="1"/>
              <a:t>to‘qimalar</a:t>
            </a:r>
            <a:r>
              <a:rPr dirty="0" lang="en-US"/>
              <a:t> </a:t>
            </a:r>
            <a:r>
              <a:rPr dirty="0" lang="en-US" err="1"/>
              <a:t>uzilib</a:t>
            </a:r>
            <a:r>
              <a:rPr dirty="0" lang="en-US"/>
              <a:t> </a:t>
            </a:r>
            <a:r>
              <a:rPr dirty="0" lang="en-US" err="1"/>
              <a:t>qoladi</a:t>
            </a:r>
            <a:r>
              <a:rPr dirty="0" lang="en-US"/>
              <a:t>. </a:t>
            </a:r>
            <a:r>
              <a:rPr dirty="0" lang="en-US" err="1"/>
              <a:t>Shunga</a:t>
            </a:r>
            <a:r>
              <a:rPr dirty="0" lang="en-US"/>
              <a:t> </a:t>
            </a:r>
            <a:r>
              <a:rPr dirty="0" lang="en-US" err="1"/>
              <a:t>ko‘ra</a:t>
            </a:r>
            <a:r>
              <a:rPr dirty="0" lang="en-US"/>
              <a:t> </a:t>
            </a:r>
            <a:r>
              <a:rPr dirty="0" lang="en-US" err="1"/>
              <a:t>o‘q</a:t>
            </a:r>
            <a:r>
              <a:rPr dirty="0" lang="en-US"/>
              <a:t> </a:t>
            </a:r>
            <a:r>
              <a:rPr dirty="0" lang="en-US" err="1"/>
              <a:t>ildizning</a:t>
            </a:r>
            <a:r>
              <a:rPr dirty="0" lang="en-US"/>
              <a:t> </a:t>
            </a:r>
            <a:r>
              <a:rPr dirty="0" lang="en-US" err="1"/>
              <a:t>uchi</a:t>
            </a:r>
            <a:r>
              <a:rPr dirty="0" lang="en-US"/>
              <a:t> </a:t>
            </a:r>
            <a:r>
              <a:rPr dirty="0" lang="en-US" err="1"/>
              <a:t>chilpib</a:t>
            </a:r>
            <a:r>
              <a:rPr dirty="0" lang="en-US"/>
              <a:t> </a:t>
            </a:r>
            <a:r>
              <a:rPr dirty="0" lang="en-US" err="1"/>
              <a:t>tashlansa</a:t>
            </a:r>
            <a:r>
              <a:rPr dirty="0" lang="en-US"/>
              <a:t>, </a:t>
            </a:r>
            <a:r>
              <a:rPr dirty="0" lang="en-US" err="1"/>
              <a:t>hosildorlik</a:t>
            </a:r>
            <a:r>
              <a:rPr dirty="0" lang="en-US"/>
              <a:t> </a:t>
            </a:r>
            <a:r>
              <a:rPr dirty="0" lang="en-US" err="1"/>
              <a:t>oshadi</a:t>
            </a:r>
            <a:r>
              <a:rPr dirty="0" lang="en-US"/>
              <a:t>. </a:t>
            </a:r>
            <a:r>
              <a:rPr dirty="0" lang="en-US" err="1"/>
              <a:t>Chunki</a:t>
            </a:r>
            <a:r>
              <a:rPr dirty="0" lang="en-US"/>
              <a:t> </a:t>
            </a:r>
            <a:r>
              <a:rPr dirty="0" lang="en-US" err="1"/>
              <a:t>bunda</a:t>
            </a:r>
            <a:r>
              <a:rPr dirty="0" lang="en-US"/>
              <a:t> yon </a:t>
            </a:r>
            <a:r>
              <a:rPr dirty="0" lang="en-US" err="1"/>
              <a:t>ildizlar</a:t>
            </a:r>
            <a:r>
              <a:rPr dirty="0" lang="en-US"/>
              <a:t> </a:t>
            </a:r>
            <a:r>
              <a:rPr dirty="0" lang="en-US" err="1"/>
              <a:t>o‘sib</a:t>
            </a:r>
            <a:r>
              <a:rPr dirty="0" lang="en-US"/>
              <a:t>, </a:t>
            </a:r>
            <a:r>
              <a:rPr dirty="0" lang="en-US" err="1"/>
              <a:t>ko‘proq</a:t>
            </a:r>
            <a:r>
              <a:rPr dirty="0" lang="en-US"/>
              <a:t> </a:t>
            </a:r>
            <a:r>
              <a:rPr dirty="0" lang="en-US" err="1"/>
              <a:t>yotiq</a:t>
            </a:r>
            <a:r>
              <a:rPr dirty="0" lang="en-US"/>
              <a:t> </a:t>
            </a:r>
            <a:r>
              <a:rPr dirty="0" lang="en-US" err="1"/>
              <a:t>ildizlar</a:t>
            </a:r>
            <a:r>
              <a:rPr dirty="0" lang="en-US"/>
              <a:t> </a:t>
            </a:r>
            <a:r>
              <a:rPr dirty="0" lang="en-US" err="1"/>
              <a:t>joylashadi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tuproqdagi</a:t>
            </a:r>
            <a:r>
              <a:rPr dirty="0" lang="en-US"/>
              <a:t> mineral </a:t>
            </a:r>
            <a:r>
              <a:rPr dirty="0" lang="en-US" err="1"/>
              <a:t>moddalardan</a:t>
            </a:r>
            <a:r>
              <a:rPr dirty="0" lang="en-US"/>
              <a:t> </a:t>
            </a:r>
            <a:r>
              <a:rPr dirty="0" lang="en-US" err="1"/>
              <a:t>o‘simlik</a:t>
            </a:r>
            <a:r>
              <a:rPr dirty="0" lang="en-US"/>
              <a:t> </a:t>
            </a:r>
            <a:r>
              <a:rPr dirty="0" lang="en-US" err="1"/>
              <a:t>rivojlanishida</a:t>
            </a:r>
            <a:r>
              <a:rPr dirty="0" lang="en-US"/>
              <a:t> </a:t>
            </a:r>
            <a:r>
              <a:rPr dirty="0" lang="en-US" err="1"/>
              <a:t>ko‘proq</a:t>
            </a:r>
            <a:r>
              <a:rPr dirty="0" lang="en-US"/>
              <a:t> </a:t>
            </a:r>
            <a:r>
              <a:rPr dirty="0" lang="en-US" err="1"/>
              <a:t>foydalanishga</a:t>
            </a:r>
            <a:r>
              <a:rPr dirty="0" lang="en-US"/>
              <a:t> </a:t>
            </a:r>
            <a:r>
              <a:rPr dirty="0" lang="en-US" err="1"/>
              <a:t>imkoniyat</a:t>
            </a:r>
            <a:r>
              <a:rPr dirty="0" lang="en-US"/>
              <a:t> </a:t>
            </a:r>
            <a:r>
              <a:rPr dirty="0" lang="en-US" err="1"/>
              <a:t>vujudga</a:t>
            </a:r>
            <a:r>
              <a:rPr dirty="0" lang="en-US"/>
              <a:t> </a:t>
            </a:r>
            <a:r>
              <a:rPr dirty="0" lang="en-US" err="1"/>
              <a:t>keladi</a:t>
            </a:r>
            <a:r>
              <a:rPr dirty="0" lang="en-US"/>
              <a:t>. </a:t>
            </a:r>
            <a:r>
              <a:rPr dirty="0" lang="en-US" err="1"/>
              <a:t>Popuk</a:t>
            </a:r>
            <a:r>
              <a:rPr dirty="0" lang="en-US"/>
              <a:t> </a:t>
            </a:r>
            <a:r>
              <a:rPr dirty="0" lang="en-US" err="1"/>
              <a:t>ildizli</a:t>
            </a:r>
            <a:r>
              <a:rPr dirty="0" lang="en-US"/>
              <a:t> </a:t>
            </a:r>
            <a:r>
              <a:rPr dirty="0" lang="en-US" err="1"/>
              <a:t>sistemada</a:t>
            </a:r>
            <a:r>
              <a:rPr dirty="0" lang="en-US"/>
              <a:t> </a:t>
            </a:r>
            <a:r>
              <a:rPr dirty="0" lang="en-US" err="1"/>
              <a:t>asosiy</a:t>
            </a:r>
            <a:r>
              <a:rPr dirty="0" lang="en-US"/>
              <a:t> </a:t>
            </a:r>
            <a:r>
              <a:rPr dirty="0" lang="en-US" err="1"/>
              <a:t>ildiz</a:t>
            </a:r>
            <a:r>
              <a:rPr dirty="0" lang="en-US"/>
              <a:t> </a:t>
            </a:r>
            <a:r>
              <a:rPr dirty="0" lang="en-US" err="1"/>
              <a:t>o‘sishdan</a:t>
            </a:r>
            <a:r>
              <a:rPr dirty="0" lang="en-US"/>
              <a:t> </a:t>
            </a:r>
            <a:r>
              <a:rPr dirty="0" lang="en-US" err="1"/>
              <a:t>to‘xtasa</a:t>
            </a:r>
            <a:r>
              <a:rPr dirty="0" lang="en-US"/>
              <a:t> </a:t>
            </a:r>
            <a:r>
              <a:rPr dirty="0" lang="en-US" err="1"/>
              <a:t>yoki</a:t>
            </a:r>
            <a:r>
              <a:rPr dirty="0" lang="en-US"/>
              <a:t> </a:t>
            </a:r>
            <a:r>
              <a:rPr dirty="0" lang="en-US" err="1"/>
              <a:t>shikastlansa</a:t>
            </a:r>
            <a:r>
              <a:rPr dirty="0" lang="en-US"/>
              <a:t>, </a:t>
            </a:r>
            <a:r>
              <a:rPr dirty="0" lang="en-US" err="1"/>
              <a:t>poyaning</a:t>
            </a:r>
            <a:r>
              <a:rPr dirty="0" lang="en-US"/>
              <a:t> </a:t>
            </a:r>
            <a:r>
              <a:rPr dirty="0" lang="en-US" err="1"/>
              <a:t>asosidan</a:t>
            </a:r>
            <a:r>
              <a:rPr dirty="0" lang="en-US"/>
              <a:t> </a:t>
            </a:r>
            <a:r>
              <a:rPr dirty="0" lang="en-US" err="1"/>
              <a:t>bir</a:t>
            </a:r>
            <a:r>
              <a:rPr dirty="0" lang="en-US"/>
              <a:t> </a:t>
            </a:r>
            <a:r>
              <a:rPr dirty="0" lang="en-US" err="1"/>
              <a:t>xil</a:t>
            </a:r>
            <a:r>
              <a:rPr dirty="0" lang="en-US"/>
              <a:t> </a:t>
            </a:r>
            <a:r>
              <a:rPr dirty="0" lang="en-US" err="1"/>
              <a:t>uzunlikdagi</a:t>
            </a:r>
            <a:r>
              <a:rPr dirty="0" lang="en-US"/>
              <a:t> </a:t>
            </a:r>
            <a:r>
              <a:rPr dirty="0" lang="en-US" err="1"/>
              <a:t>bir</a:t>
            </a:r>
            <a:r>
              <a:rPr dirty="0" lang="en-US"/>
              <a:t> </a:t>
            </a:r>
            <a:r>
              <a:rPr dirty="0" lang="en-US" err="1"/>
              <a:t>qancha</a:t>
            </a:r>
            <a:r>
              <a:rPr dirty="0" lang="en-US"/>
              <a:t> </a:t>
            </a:r>
            <a:r>
              <a:rPr dirty="0" lang="en-US" err="1"/>
              <a:t>qo‘shimcha</a:t>
            </a:r>
            <a:r>
              <a:rPr dirty="0" lang="en-US"/>
              <a:t> </a:t>
            </a:r>
            <a:r>
              <a:rPr dirty="0" lang="en-US" err="1"/>
              <a:t>ildizlar</a:t>
            </a:r>
            <a:r>
              <a:rPr dirty="0" lang="en-US"/>
              <a:t> </a:t>
            </a:r>
            <a:r>
              <a:rPr dirty="0" lang="en-US" err="1"/>
              <a:t>shakllanib</a:t>
            </a:r>
            <a:r>
              <a:rPr dirty="0" lang="en-US"/>
              <a:t>, </a:t>
            </a:r>
            <a:r>
              <a:rPr dirty="0" lang="en-US" err="1"/>
              <a:t>ular</a:t>
            </a:r>
            <a:r>
              <a:rPr dirty="0" lang="en-US"/>
              <a:t> </a:t>
            </a:r>
            <a:r>
              <a:rPr b="1" dirty="0" lang="en-US" err="1">
                <a:solidFill>
                  <a:srgbClr val="FF0000"/>
                </a:solidFill>
              </a:rPr>
              <a:t>popuk</a:t>
            </a:r>
            <a:r>
              <a:rPr dirty="0" lang="en-US"/>
              <a:t> </a:t>
            </a:r>
            <a:r>
              <a:rPr dirty="0" lang="en-US" err="1"/>
              <a:t>holatda</a:t>
            </a:r>
            <a:r>
              <a:rPr dirty="0" lang="en-US"/>
              <a:t> </a:t>
            </a:r>
            <a:r>
              <a:rPr dirty="0" lang="en-US" err="1"/>
              <a:t>joylashadi</a:t>
            </a:r>
            <a:r>
              <a:rPr dirty="0" lang="en-US"/>
              <a:t>. </a:t>
            </a:r>
            <a:r>
              <a:rPr dirty="0" lang="en-US" err="1"/>
              <a:t>Bunga</a:t>
            </a:r>
            <a:r>
              <a:rPr dirty="0" lang="en-US"/>
              <a:t> </a:t>
            </a:r>
            <a:r>
              <a:rPr dirty="0" lang="en-US" err="1"/>
              <a:t>g‘alladoshlar</a:t>
            </a:r>
            <a:r>
              <a:rPr dirty="0" lang="en-US"/>
              <a:t> </a:t>
            </a:r>
            <a:r>
              <a:rPr dirty="0" lang="en-US" err="1"/>
              <a:t>oilasiga</a:t>
            </a:r>
            <a:r>
              <a:rPr dirty="0" lang="en-US"/>
              <a:t> </a:t>
            </a:r>
            <a:r>
              <a:rPr dirty="0" lang="en-US" err="1"/>
              <a:t>mansub</a:t>
            </a:r>
            <a:r>
              <a:rPr dirty="0" lang="en-US"/>
              <a:t> </a:t>
            </a:r>
            <a:r>
              <a:rPr dirty="0" lang="en-US" err="1"/>
              <a:t>o‘simliklardan</a:t>
            </a:r>
            <a:r>
              <a:rPr dirty="0" lang="en-US"/>
              <a:t> </a:t>
            </a:r>
            <a:r>
              <a:rPr dirty="0" lang="en-US" err="1"/>
              <a:t>arpa</a:t>
            </a:r>
            <a:r>
              <a:rPr dirty="0" lang="en-US"/>
              <a:t>, </a:t>
            </a:r>
            <a:r>
              <a:rPr dirty="0" lang="en-US" err="1"/>
              <a:t>bug‘doy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suli</a:t>
            </a:r>
            <a:r>
              <a:rPr dirty="0" lang="en-US"/>
              <a:t> </a:t>
            </a:r>
            <a:r>
              <a:rPr dirty="0" lang="en-US" err="1"/>
              <a:t>misol</a:t>
            </a:r>
            <a:r>
              <a:rPr dirty="0" lang="en-US"/>
              <a:t> </a:t>
            </a:r>
            <a:r>
              <a:rPr dirty="0" lang="en-US" err="1"/>
              <a:t>bo‘la</a:t>
            </a:r>
            <a:r>
              <a:rPr dirty="0" lang="en-US"/>
              <a:t> </a:t>
            </a:r>
            <a:r>
              <a:rPr dirty="0" lang="en-US" err="1"/>
              <a:t>oladi</a:t>
            </a:r>
            <a:r>
              <a:rPr dirty="0" lang="en-US" smtClean="0"/>
              <a:t>.</a:t>
            </a:r>
            <a:endParaRPr dirty="0" lang="en-US"/>
          </a:p>
          <a:p>
            <a:endParaRPr dirty="0" lang="en-US"/>
          </a:p>
          <a:p>
            <a:endParaRPr dirty="0" lang="en-US"/>
          </a:p>
          <a:p>
            <a:endParaRPr dirty="0" lang="en-US"/>
          </a:p>
          <a:p>
            <a:endParaRPr dirty="0" lang="en-US"/>
          </a:p>
          <a:p>
            <a:endParaRPr dirty="0" lang="en-US"/>
          </a:p>
          <a:p>
            <a:endParaRPr dirty="0" lang="en-US"/>
          </a:p>
          <a:p>
            <a:endParaRPr dirty="0" lang="en-US"/>
          </a:p>
          <a:p>
            <a:endParaRPr dirty="0" lang="en-US"/>
          </a:p>
          <a:p>
            <a:endParaRPr dirty="0" lang="en-US" smtClean="0"/>
          </a:p>
          <a:p>
            <a:r>
              <a:rPr dirty="0" lang="en-US" err="1"/>
              <a:t>Ildiz</a:t>
            </a:r>
            <a:r>
              <a:rPr dirty="0" lang="en-US"/>
              <a:t> </a:t>
            </a:r>
            <a:r>
              <a:rPr dirty="0" lang="en-US" err="1"/>
              <a:t>uchi</a:t>
            </a:r>
            <a:r>
              <a:rPr dirty="0" lang="en-US"/>
              <a:t> </a:t>
            </a:r>
            <a:r>
              <a:rPr b="1" dirty="0" lang="en-US" err="1">
                <a:solidFill>
                  <a:srgbClr val="FF0000"/>
                </a:solidFill>
              </a:rPr>
              <a:t>ildiz</a:t>
            </a:r>
            <a:r>
              <a:rPr b="1" dirty="0" lang="en-US">
                <a:solidFill>
                  <a:srgbClr val="FF0000"/>
                </a:solidFill>
              </a:rPr>
              <a:t> </a:t>
            </a:r>
            <a:r>
              <a:rPr b="1" dirty="0" lang="en-US" err="1">
                <a:solidFill>
                  <a:srgbClr val="FF0000"/>
                </a:solidFill>
              </a:rPr>
              <a:t>qini</a:t>
            </a:r>
            <a:r>
              <a:rPr b="1" dirty="0" lang="en-US">
                <a:solidFill>
                  <a:srgbClr val="FF0000"/>
                </a:solidFill>
              </a:rPr>
              <a:t> </a:t>
            </a:r>
            <a:r>
              <a:rPr dirty="0" lang="en-US"/>
              <a:t>(</a:t>
            </a:r>
            <a:r>
              <a:rPr dirty="0" lang="en-US" err="1"/>
              <a:t>yoki</a:t>
            </a:r>
            <a:r>
              <a:rPr dirty="0" lang="en-US"/>
              <a:t> </a:t>
            </a:r>
            <a:r>
              <a:rPr dirty="0" lang="en-US" err="1"/>
              <a:t>g‘ilofi</a:t>
            </a:r>
            <a:r>
              <a:rPr dirty="0" lang="en-US"/>
              <a:t>) </a:t>
            </a:r>
            <a:r>
              <a:rPr dirty="0" lang="en-US" err="1"/>
              <a:t>bilan</a:t>
            </a:r>
            <a:r>
              <a:rPr dirty="0" lang="en-US"/>
              <a:t> </a:t>
            </a:r>
            <a:r>
              <a:rPr dirty="0" lang="en-US" err="1"/>
              <a:t>qoplangan</a:t>
            </a:r>
            <a:r>
              <a:rPr dirty="0" lang="en-US"/>
              <a:t> </a:t>
            </a:r>
            <a:r>
              <a:rPr dirty="0" lang="en-US" err="1"/>
              <a:t>bo‘lib</a:t>
            </a:r>
            <a:r>
              <a:rPr dirty="0" lang="en-US"/>
              <a:t>, </a:t>
            </a:r>
            <a:r>
              <a:rPr dirty="0" lang="en-US" err="1"/>
              <a:t>apikal</a:t>
            </a:r>
            <a:r>
              <a:rPr dirty="0" lang="en-US"/>
              <a:t> </a:t>
            </a:r>
            <a:r>
              <a:rPr dirty="0" lang="en-US" err="1"/>
              <a:t>meristemani</a:t>
            </a:r>
            <a:r>
              <a:rPr dirty="0" lang="en-US"/>
              <a:t> </a:t>
            </a:r>
            <a:r>
              <a:rPr dirty="0" lang="en-US" err="1"/>
              <a:t>muhofaza</a:t>
            </a:r>
            <a:r>
              <a:rPr dirty="0" lang="en-US"/>
              <a:t> </a:t>
            </a:r>
            <a:r>
              <a:rPr dirty="0" lang="en-US" err="1"/>
              <a:t>qilish</a:t>
            </a:r>
            <a:r>
              <a:rPr dirty="0" lang="en-US"/>
              <a:t> </a:t>
            </a:r>
            <a:r>
              <a:rPr dirty="0" lang="en-US" err="1"/>
              <a:t>vazifasini</a:t>
            </a:r>
            <a:r>
              <a:rPr dirty="0" lang="en-US"/>
              <a:t> </a:t>
            </a:r>
            <a:r>
              <a:rPr dirty="0" lang="en-US" err="1"/>
              <a:t>bajaradi</a:t>
            </a:r>
            <a:r>
              <a:rPr dirty="0" lang="en-US"/>
              <a:t>. </a:t>
            </a:r>
            <a:r>
              <a:rPr dirty="0" lang="en-US" err="1"/>
              <a:t>Ildiz</a:t>
            </a:r>
            <a:r>
              <a:rPr dirty="0" lang="en-US"/>
              <a:t> </a:t>
            </a:r>
            <a:r>
              <a:rPr dirty="0" lang="en-US" err="1"/>
              <a:t>qinini</a:t>
            </a:r>
            <a:r>
              <a:rPr dirty="0" lang="en-US"/>
              <a:t> </a:t>
            </a:r>
            <a:r>
              <a:rPr dirty="0" lang="en-US" err="1"/>
              <a:t>tashkil</a:t>
            </a:r>
            <a:r>
              <a:rPr dirty="0" lang="en-US"/>
              <a:t> </a:t>
            </a:r>
            <a:r>
              <a:rPr dirty="0" lang="en-US" err="1"/>
              <a:t>etuvchi</a:t>
            </a:r>
            <a:r>
              <a:rPr dirty="0" lang="en-US"/>
              <a:t> </a:t>
            </a:r>
            <a:r>
              <a:rPr dirty="0" lang="en-US" err="1"/>
              <a:t>hujayralar</a:t>
            </a:r>
            <a:r>
              <a:rPr dirty="0" lang="en-US"/>
              <a:t> </a:t>
            </a:r>
            <a:r>
              <a:rPr dirty="0" lang="en-US" err="1"/>
              <a:t>o‘zidan</a:t>
            </a:r>
            <a:r>
              <a:rPr dirty="0" lang="en-US"/>
              <a:t> </a:t>
            </a:r>
            <a:r>
              <a:rPr dirty="0" lang="en-US" err="1"/>
              <a:t>shilimshiq</a:t>
            </a:r>
            <a:r>
              <a:rPr dirty="0" lang="en-US"/>
              <a:t> </a:t>
            </a:r>
            <a:r>
              <a:rPr dirty="0" lang="en-US" err="1"/>
              <a:t>modda</a:t>
            </a:r>
            <a:r>
              <a:rPr dirty="0" lang="en-US"/>
              <a:t> </a:t>
            </a:r>
            <a:r>
              <a:rPr dirty="0" lang="en-US" err="1"/>
              <a:t>ishlab</a:t>
            </a:r>
            <a:r>
              <a:rPr dirty="0" lang="en-US"/>
              <a:t> </a:t>
            </a:r>
            <a:r>
              <a:rPr dirty="0" lang="en-US" err="1"/>
              <a:t>chiqaradi</a:t>
            </a:r>
            <a:r>
              <a:rPr dirty="0" lang="en-US"/>
              <a:t>. Bu </a:t>
            </a:r>
            <a:r>
              <a:rPr dirty="0" lang="en-US" err="1"/>
              <a:t>esa</a:t>
            </a:r>
            <a:r>
              <a:rPr dirty="0" lang="en-US"/>
              <a:t> </a:t>
            </a:r>
            <a:r>
              <a:rPr dirty="0" lang="en-US" err="1"/>
              <a:t>tuproq</a:t>
            </a:r>
            <a:r>
              <a:rPr dirty="0" lang="en-US"/>
              <a:t> </a:t>
            </a:r>
            <a:r>
              <a:rPr dirty="0" lang="en-US" err="1"/>
              <a:t>zarrachalarini</a:t>
            </a:r>
            <a:r>
              <a:rPr dirty="0" lang="en-US"/>
              <a:t> </a:t>
            </a:r>
            <a:r>
              <a:rPr dirty="0" lang="en-US" err="1"/>
              <a:t>ildiz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ildiz</a:t>
            </a:r>
            <a:r>
              <a:rPr dirty="0" lang="en-US"/>
              <a:t> </a:t>
            </a:r>
            <a:r>
              <a:rPr dirty="0" lang="en-US" err="1"/>
              <a:t>tukchalarga</a:t>
            </a:r>
            <a:r>
              <a:rPr dirty="0" lang="en-US"/>
              <a:t> </a:t>
            </a:r>
            <a:r>
              <a:rPr dirty="0" lang="en-US" err="1"/>
              <a:t>yaxshiroq</a:t>
            </a:r>
            <a:r>
              <a:rPr dirty="0" lang="en-US"/>
              <a:t> </a:t>
            </a:r>
            <a:r>
              <a:rPr dirty="0" lang="en-US" err="1"/>
              <a:t>yondashishini</a:t>
            </a:r>
            <a:r>
              <a:rPr dirty="0" lang="en-US"/>
              <a:t>, </a:t>
            </a:r>
            <a:r>
              <a:rPr dirty="0" lang="en-US" err="1"/>
              <a:t>tuproqda</a:t>
            </a:r>
            <a:r>
              <a:rPr dirty="0" lang="en-US"/>
              <a:t> </a:t>
            </a:r>
            <a:r>
              <a:rPr dirty="0" lang="en-US" err="1"/>
              <a:t>ildizning</a:t>
            </a:r>
            <a:r>
              <a:rPr dirty="0" lang="en-US"/>
              <a:t> </a:t>
            </a:r>
            <a:r>
              <a:rPr dirty="0" lang="en-US" err="1"/>
              <a:t>oson</a:t>
            </a:r>
            <a:r>
              <a:rPr dirty="0" lang="en-US"/>
              <a:t> </a:t>
            </a:r>
            <a:r>
              <a:rPr dirty="0" lang="en-US" err="1"/>
              <a:t>harakatlanishini</a:t>
            </a:r>
            <a:r>
              <a:rPr dirty="0" lang="en-US"/>
              <a:t> </a:t>
            </a:r>
            <a:r>
              <a:rPr dirty="0" lang="en-US" err="1"/>
              <a:t>ta’minlaydi</a:t>
            </a:r>
            <a:r>
              <a:rPr dirty="0" lang="en-US"/>
              <a:t>. </a:t>
            </a:r>
            <a:r>
              <a:rPr dirty="0" lang="en-US" err="1"/>
              <a:t>Ildiz</a:t>
            </a:r>
            <a:r>
              <a:rPr dirty="0" lang="en-US"/>
              <a:t> </a:t>
            </a:r>
            <a:r>
              <a:rPr dirty="0" lang="en-US" err="1"/>
              <a:t>g‘ilofi</a:t>
            </a:r>
            <a:r>
              <a:rPr dirty="0" lang="en-US"/>
              <a:t> </a:t>
            </a:r>
            <a:r>
              <a:rPr dirty="0" lang="en-US" err="1"/>
              <a:t>har</a:t>
            </a:r>
            <a:r>
              <a:rPr dirty="0" lang="en-US"/>
              <a:t> </a:t>
            </a:r>
            <a:r>
              <a:rPr dirty="0" lang="en-US" err="1"/>
              <a:t>xil</a:t>
            </a:r>
            <a:r>
              <a:rPr dirty="0" lang="en-US"/>
              <a:t> </a:t>
            </a:r>
            <a:r>
              <a:rPr dirty="0" lang="en-US" err="1"/>
              <a:t>o‘simliklarda</a:t>
            </a:r>
            <a:r>
              <a:rPr dirty="0" lang="en-US"/>
              <a:t> </a:t>
            </a:r>
            <a:r>
              <a:rPr dirty="0" lang="en-US" err="1"/>
              <a:t>turlicha</a:t>
            </a:r>
            <a:r>
              <a:rPr dirty="0" lang="en-US"/>
              <a:t> </a:t>
            </a:r>
            <a:r>
              <a:rPr dirty="0" lang="en-US" err="1"/>
              <a:t>hosil</a:t>
            </a:r>
            <a:r>
              <a:rPr dirty="0" lang="en-US"/>
              <a:t> </a:t>
            </a:r>
            <a:r>
              <a:rPr dirty="0" lang="en-US" err="1"/>
              <a:t>bo‘ladi</a:t>
            </a:r>
            <a:r>
              <a:rPr dirty="0" lang="en-US"/>
              <a:t>. </a:t>
            </a:r>
            <a:r>
              <a:rPr dirty="0" lang="en-US" err="1"/>
              <a:t>Ildiz</a:t>
            </a:r>
            <a:r>
              <a:rPr dirty="0" lang="en-US"/>
              <a:t> </a:t>
            </a:r>
            <a:r>
              <a:rPr dirty="0" lang="en-US" err="1"/>
              <a:t>qinini</a:t>
            </a:r>
            <a:r>
              <a:rPr dirty="0" lang="en-US"/>
              <a:t> </a:t>
            </a:r>
            <a:r>
              <a:rPr dirty="0" lang="en-US" err="1"/>
              <a:t>tashkil</a:t>
            </a:r>
            <a:r>
              <a:rPr dirty="0" lang="en-US"/>
              <a:t> </a:t>
            </a:r>
            <a:r>
              <a:rPr dirty="0" lang="en-US" err="1"/>
              <a:t>etuvchi</a:t>
            </a:r>
            <a:r>
              <a:rPr dirty="0" lang="en-US"/>
              <a:t> </a:t>
            </a:r>
            <a:r>
              <a:rPr dirty="0" lang="en-US" err="1"/>
              <a:t>hujayralar</a:t>
            </a:r>
            <a:r>
              <a:rPr dirty="0" lang="en-US"/>
              <a:t> </a:t>
            </a:r>
            <a:r>
              <a:rPr dirty="0" lang="en-US" err="1"/>
              <a:t>tirik</a:t>
            </a:r>
            <a:r>
              <a:rPr dirty="0" lang="en-US"/>
              <a:t> </a:t>
            </a:r>
            <a:r>
              <a:rPr dirty="0" lang="en-US" err="1"/>
              <a:t>bo‘lib</a:t>
            </a:r>
            <a:r>
              <a:rPr dirty="0" lang="en-US"/>
              <a:t>, </a:t>
            </a:r>
            <a:r>
              <a:rPr dirty="0" lang="en-US" err="1"/>
              <a:t>ular</a:t>
            </a:r>
            <a:r>
              <a:rPr dirty="0" lang="en-US"/>
              <a:t> </a:t>
            </a:r>
            <a:r>
              <a:rPr dirty="0" lang="en-US" err="1"/>
              <a:t>bir</a:t>
            </a:r>
            <a:r>
              <a:rPr dirty="0" lang="en-US"/>
              <a:t> </a:t>
            </a:r>
            <a:r>
              <a:rPr dirty="0" lang="en-US" err="1"/>
              <a:t>pallali</a:t>
            </a:r>
            <a:r>
              <a:rPr dirty="0" lang="en-US"/>
              <a:t> </a:t>
            </a:r>
            <a:r>
              <a:rPr dirty="0" lang="en-US" err="1"/>
              <a:t>o‘simliklarda</a:t>
            </a:r>
            <a:r>
              <a:rPr dirty="0" lang="en-US"/>
              <a:t> </a:t>
            </a:r>
            <a:r>
              <a:rPr dirty="0" lang="en-US" err="1"/>
              <a:t>urug</a:t>
            </a:r>
            <a:r>
              <a:rPr dirty="0" lang="en-US"/>
              <a:t>‘ </a:t>
            </a:r>
            <a:r>
              <a:rPr dirty="0" lang="en-US" err="1"/>
              <a:t>murtagidagi</a:t>
            </a:r>
            <a:r>
              <a:rPr dirty="0" lang="en-US"/>
              <a:t> </a:t>
            </a:r>
            <a:r>
              <a:rPr dirty="0" lang="en-US" err="1"/>
              <a:t>alohida</a:t>
            </a:r>
            <a:r>
              <a:rPr dirty="0" lang="en-US"/>
              <a:t> </a:t>
            </a:r>
            <a:r>
              <a:rPr dirty="0" lang="en-US" err="1"/>
              <a:t>hujayralardan</a:t>
            </a:r>
            <a:r>
              <a:rPr dirty="0" lang="en-US"/>
              <a:t> </a:t>
            </a:r>
            <a:r>
              <a:rPr dirty="0" lang="en-US" err="1"/>
              <a:t>hosil</a:t>
            </a:r>
            <a:r>
              <a:rPr dirty="0" lang="en-US"/>
              <a:t> </a:t>
            </a:r>
            <a:r>
              <a:rPr dirty="0" lang="en-US" err="1"/>
              <a:t>bo‘ladi</a:t>
            </a:r>
            <a:r>
              <a:rPr dirty="0" lang="en-US"/>
              <a:t>. </a:t>
            </a:r>
            <a:r>
              <a:rPr dirty="0" lang="en-US" err="1"/>
              <a:t>Ikki</a:t>
            </a:r>
            <a:r>
              <a:rPr dirty="0" lang="en-US"/>
              <a:t> </a:t>
            </a:r>
            <a:r>
              <a:rPr dirty="0" lang="en-US" err="1"/>
              <a:t>pallalilar</a:t>
            </a:r>
            <a:r>
              <a:rPr dirty="0" lang="en-US"/>
              <a:t> </a:t>
            </a:r>
            <a:r>
              <a:rPr dirty="0" lang="en-US" err="1"/>
              <a:t>bilan</a:t>
            </a:r>
            <a:r>
              <a:rPr dirty="0" lang="en-US"/>
              <a:t> </a:t>
            </a:r>
            <a:r>
              <a:rPr dirty="0" lang="en-US" err="1"/>
              <a:t>ochiq</a:t>
            </a:r>
            <a:r>
              <a:rPr dirty="0" lang="en-US"/>
              <a:t> </a:t>
            </a:r>
            <a:r>
              <a:rPr dirty="0" lang="en-US" err="1"/>
              <a:t>urug‘li</a:t>
            </a:r>
            <a:r>
              <a:rPr dirty="0" lang="en-US"/>
              <a:t> </a:t>
            </a:r>
            <a:r>
              <a:rPr dirty="0" lang="en-US" err="1"/>
              <a:t>o‘simliklarda</a:t>
            </a:r>
            <a:r>
              <a:rPr dirty="0" lang="en-US"/>
              <a:t> </a:t>
            </a:r>
            <a:r>
              <a:rPr dirty="0" lang="en-US" err="1"/>
              <a:t>esa</a:t>
            </a:r>
            <a:r>
              <a:rPr dirty="0" lang="en-US"/>
              <a:t> </a:t>
            </a:r>
            <a:r>
              <a:rPr dirty="0" lang="en-US" err="1"/>
              <a:t>ildiz</a:t>
            </a:r>
            <a:r>
              <a:rPr dirty="0" lang="en-US"/>
              <a:t> </a:t>
            </a:r>
            <a:r>
              <a:rPr dirty="0" lang="en-US" err="1"/>
              <a:t>qini</a:t>
            </a:r>
            <a:r>
              <a:rPr dirty="0" lang="en-US"/>
              <a:t> </a:t>
            </a:r>
            <a:r>
              <a:rPr dirty="0" lang="en-US" err="1"/>
              <a:t>uchki</a:t>
            </a:r>
            <a:r>
              <a:rPr dirty="0" lang="en-US"/>
              <a:t> </a:t>
            </a:r>
            <a:r>
              <a:rPr dirty="0" lang="en-US" err="1"/>
              <a:t>meristemadan</a:t>
            </a:r>
            <a:r>
              <a:rPr dirty="0" lang="en-US"/>
              <a:t> </a:t>
            </a:r>
            <a:r>
              <a:rPr dirty="0" lang="en-US" err="1"/>
              <a:t>hosil</a:t>
            </a:r>
            <a:r>
              <a:rPr dirty="0" lang="en-US"/>
              <a:t> </a:t>
            </a:r>
            <a:r>
              <a:rPr dirty="0" lang="en-US" err="1"/>
              <a:t>bo‘ladi</a:t>
            </a:r>
            <a:r>
              <a:rPr dirty="0" lang="en-US" smtClean="0"/>
              <a:t>.</a:t>
            </a:r>
            <a:endParaRPr dirty="0" lang="ru-RU"/>
          </a:p>
        </p:txBody>
      </p:sp>
      <p:pic>
        <p:nvPicPr>
          <p:cNvPr id="2097158" name="Объект 3"/>
          <p:cNvPicPr>
            <a:picLocks noChangeAspect="1" noGrp="1"/>
          </p:cNvPicPr>
          <p:nvPr>
            <p:ph sz="quarter" idx="13"/>
          </p:nvPr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flipH="1" flipV="1">
            <a:off x="3640182" y="2650332"/>
            <a:ext cx="4911636" cy="2300491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Заголовок 1"/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761999"/>
          </a:xfrm>
        </p:spPr>
        <p:txBody>
          <a:bodyPr>
            <a:normAutofit/>
          </a:bodyPr>
          <a:p>
            <a:r>
              <a:rPr b="1" dirty="0" lang="en-AU" smtClean="0">
                <a:solidFill>
                  <a:srgbClr val="C00000"/>
                </a:solidFill>
              </a:rPr>
              <a:t>POYA</a:t>
            </a:r>
            <a:endParaRPr b="1" dirty="0" lang="ru-RU">
              <a:solidFill>
                <a:srgbClr val="C00000"/>
              </a:solidFill>
            </a:endParaRPr>
          </a:p>
        </p:txBody>
      </p:sp>
      <p:sp>
        <p:nvSpPr>
          <p:cNvPr id="1048603" name="Прямоугольник 3"/>
          <p:cNvSpPr/>
          <p:nvPr/>
        </p:nvSpPr>
        <p:spPr>
          <a:xfrm>
            <a:off x="679449" y="914399"/>
            <a:ext cx="10833100" cy="5425440"/>
          </a:xfrm>
          <a:prstGeom prst="rect"/>
        </p:spPr>
        <p:txBody>
          <a:bodyPr numCol="1" wrap="square">
            <a:spAutoFit/>
          </a:bodyPr>
          <a:p>
            <a:pPr algn="just"/>
            <a:r>
              <a:rPr dirty="0" lang="en-US" err="1"/>
              <a:t>Poya</a:t>
            </a:r>
            <a:r>
              <a:rPr dirty="0" lang="en-US"/>
              <a:t> </a:t>
            </a:r>
            <a:r>
              <a:rPr dirty="0" lang="en-US" err="1"/>
              <a:t>o‘simliklarning</a:t>
            </a:r>
            <a:r>
              <a:rPr dirty="0" lang="en-US"/>
              <a:t> </a:t>
            </a:r>
            <a:r>
              <a:rPr dirty="0" lang="en-US" err="1"/>
              <a:t>asosiy</a:t>
            </a:r>
            <a:r>
              <a:rPr dirty="0" lang="en-US"/>
              <a:t> </a:t>
            </a:r>
            <a:r>
              <a:rPr dirty="0" lang="en-US" err="1"/>
              <a:t>vegetativ</a:t>
            </a:r>
            <a:r>
              <a:rPr dirty="0" lang="en-US"/>
              <a:t> </a:t>
            </a:r>
            <a:r>
              <a:rPr dirty="0" lang="en-US" err="1"/>
              <a:t>organi</a:t>
            </a:r>
            <a:r>
              <a:rPr dirty="0" lang="en-US"/>
              <a:t> </a:t>
            </a:r>
            <a:r>
              <a:rPr dirty="0" lang="en-US" err="1"/>
              <a:t>bo‘lib</a:t>
            </a:r>
            <a:r>
              <a:rPr dirty="0" lang="en-US"/>
              <a:t>, </a:t>
            </a:r>
            <a:r>
              <a:rPr dirty="0" lang="en-US" err="1"/>
              <a:t>tashqi</a:t>
            </a:r>
            <a:r>
              <a:rPr dirty="0" lang="en-US"/>
              <a:t> </a:t>
            </a:r>
            <a:r>
              <a:rPr dirty="0" lang="en-US" err="1" smtClean="0"/>
              <a:t>ko‘rinishi</a:t>
            </a:r>
            <a:r>
              <a:rPr dirty="0" lang="en-US" smtClean="0"/>
              <a:t> </a:t>
            </a:r>
            <a:r>
              <a:rPr dirty="0" lang="en-US" err="1" smtClean="0"/>
              <a:t>nihoyatda</a:t>
            </a:r>
            <a:r>
              <a:rPr dirty="0" lang="en-US" smtClean="0"/>
              <a:t> </a:t>
            </a:r>
            <a:r>
              <a:rPr dirty="0" lang="en-US" err="1"/>
              <a:t>xilma-xil</a:t>
            </a:r>
            <a:r>
              <a:rPr dirty="0" lang="en-US"/>
              <a:t>. </a:t>
            </a:r>
            <a:r>
              <a:rPr dirty="0" lang="en-US" err="1"/>
              <a:t>Poyaning</a:t>
            </a:r>
            <a:r>
              <a:rPr dirty="0" lang="en-US"/>
              <a:t> </a:t>
            </a:r>
            <a:r>
              <a:rPr dirty="0" lang="en-US" err="1"/>
              <a:t>asosiy</a:t>
            </a:r>
            <a:r>
              <a:rPr dirty="0" lang="en-US"/>
              <a:t> </a:t>
            </a:r>
            <a:r>
              <a:rPr dirty="0" lang="en-US" err="1"/>
              <a:t>vazifasi</a:t>
            </a:r>
            <a:r>
              <a:rPr dirty="0" lang="en-US"/>
              <a:t> </a:t>
            </a:r>
            <a:r>
              <a:rPr dirty="0" lang="en-US" err="1"/>
              <a:t>o‘simlik</a:t>
            </a:r>
            <a:r>
              <a:rPr dirty="0" lang="en-US"/>
              <a:t> </a:t>
            </a:r>
            <a:r>
              <a:rPr dirty="0" lang="en-US" err="1" smtClean="0"/>
              <a:t>shox-shabbasini</a:t>
            </a:r>
            <a:r>
              <a:rPr dirty="0" lang="en-US" smtClean="0"/>
              <a:t> </a:t>
            </a:r>
            <a:r>
              <a:rPr dirty="0" lang="en-US" err="1" smtClean="0"/>
              <a:t>tutib</a:t>
            </a:r>
            <a:r>
              <a:rPr dirty="0" lang="en-US" smtClean="0"/>
              <a:t> </a:t>
            </a:r>
            <a:r>
              <a:rPr dirty="0" lang="en-US" err="1"/>
              <a:t>turish</a:t>
            </a:r>
            <a:r>
              <a:rPr dirty="0" lang="en-US"/>
              <a:t>, </a:t>
            </a:r>
            <a:r>
              <a:rPr dirty="0" lang="en-US" err="1"/>
              <a:t>suvda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unda</a:t>
            </a:r>
            <a:r>
              <a:rPr dirty="0" lang="en-US"/>
              <a:t> </a:t>
            </a:r>
            <a:r>
              <a:rPr dirty="0" lang="en-US" err="1"/>
              <a:t>erigan</a:t>
            </a:r>
            <a:r>
              <a:rPr dirty="0" lang="en-US"/>
              <a:t> mineral </a:t>
            </a:r>
            <a:r>
              <a:rPr dirty="0" lang="en-US" err="1"/>
              <a:t>moddalarni</a:t>
            </a:r>
            <a:r>
              <a:rPr dirty="0" lang="en-US"/>
              <a:t> </a:t>
            </a:r>
            <a:r>
              <a:rPr dirty="0" lang="en-US" err="1"/>
              <a:t>ildizdan</a:t>
            </a:r>
            <a:r>
              <a:rPr dirty="0" lang="en-US"/>
              <a:t> </a:t>
            </a:r>
            <a:r>
              <a:rPr dirty="0" lang="en-US" err="1" smtClean="0"/>
              <a:t>bargga</a:t>
            </a:r>
            <a:r>
              <a:rPr dirty="0" lang="en-US" smtClean="0"/>
              <a:t> </a:t>
            </a:r>
            <a:r>
              <a:rPr dirty="0" lang="en-US" err="1" smtClean="0"/>
              <a:t>etkazib</a:t>
            </a:r>
            <a:r>
              <a:rPr dirty="0" lang="en-US" smtClean="0"/>
              <a:t> </a:t>
            </a:r>
            <a:r>
              <a:rPr dirty="0" lang="en-US" err="1"/>
              <a:t>berish</a:t>
            </a:r>
            <a:r>
              <a:rPr dirty="0" lang="en-US"/>
              <a:t>, </a:t>
            </a:r>
            <a:r>
              <a:rPr dirty="0" lang="en-US" err="1"/>
              <a:t>fotosintez</a:t>
            </a:r>
            <a:r>
              <a:rPr dirty="0" lang="en-US"/>
              <a:t> </a:t>
            </a:r>
            <a:r>
              <a:rPr dirty="0" lang="en-US" err="1"/>
              <a:t>mahsuloti</a:t>
            </a:r>
            <a:r>
              <a:rPr dirty="0" lang="en-US"/>
              <a:t> </a:t>
            </a:r>
            <a:r>
              <a:rPr dirty="0" lang="en-US" err="1"/>
              <a:t>bo‘lgan</a:t>
            </a:r>
            <a:r>
              <a:rPr dirty="0" lang="en-US"/>
              <a:t> </a:t>
            </a:r>
            <a:r>
              <a:rPr dirty="0" lang="en-US" err="1"/>
              <a:t>organik</a:t>
            </a:r>
            <a:r>
              <a:rPr dirty="0" lang="en-US"/>
              <a:t> </a:t>
            </a:r>
            <a:r>
              <a:rPr dirty="0" lang="en-US" err="1"/>
              <a:t>moddalarni</a:t>
            </a:r>
            <a:r>
              <a:rPr dirty="0" lang="en-US"/>
              <a:t> </a:t>
            </a:r>
            <a:r>
              <a:rPr dirty="0" lang="en-US" err="1" smtClean="0"/>
              <a:t>bargdan</a:t>
            </a:r>
            <a:r>
              <a:rPr dirty="0" lang="en-US" smtClean="0"/>
              <a:t> </a:t>
            </a:r>
            <a:r>
              <a:rPr dirty="0" lang="en-US" err="1" smtClean="0"/>
              <a:t>ildizga</a:t>
            </a:r>
            <a:r>
              <a:rPr dirty="0" lang="en-US" smtClean="0"/>
              <a:t> </a:t>
            </a:r>
            <a:r>
              <a:rPr dirty="0" lang="en-US" err="1"/>
              <a:t>o‘tkazishdan</a:t>
            </a:r>
            <a:r>
              <a:rPr dirty="0" lang="en-US"/>
              <a:t> </a:t>
            </a:r>
            <a:r>
              <a:rPr dirty="0" lang="en-US" err="1"/>
              <a:t>iborat</a:t>
            </a:r>
            <a:r>
              <a:rPr dirty="0" lang="en-US"/>
              <a:t>. </a:t>
            </a:r>
            <a:r>
              <a:rPr dirty="0" lang="en-US" err="1"/>
              <a:t>Ba’zi</a:t>
            </a:r>
            <a:r>
              <a:rPr dirty="0" lang="en-US"/>
              <a:t> </a:t>
            </a:r>
            <a:r>
              <a:rPr dirty="0" lang="en-US" err="1"/>
              <a:t>o‘simliklarda</a:t>
            </a:r>
            <a:r>
              <a:rPr dirty="0" lang="en-US"/>
              <a:t> </a:t>
            </a:r>
            <a:r>
              <a:rPr dirty="0" lang="en-US" err="1"/>
              <a:t>poya</a:t>
            </a:r>
            <a:r>
              <a:rPr dirty="0" lang="en-US"/>
              <a:t> </a:t>
            </a:r>
            <a:r>
              <a:rPr dirty="0" lang="en-US" err="1"/>
              <a:t>suv</a:t>
            </a:r>
            <a:r>
              <a:rPr dirty="0" lang="en-US"/>
              <a:t> </a:t>
            </a:r>
            <a:r>
              <a:rPr dirty="0" lang="en-US" err="1"/>
              <a:t>saqlovchi</a:t>
            </a:r>
            <a:r>
              <a:rPr dirty="0" lang="en-US"/>
              <a:t>, </a:t>
            </a:r>
            <a:r>
              <a:rPr dirty="0" lang="en-US" err="1" smtClean="0"/>
              <a:t>oziq</a:t>
            </a:r>
            <a:r>
              <a:rPr dirty="0" lang="en-US" smtClean="0"/>
              <a:t> </a:t>
            </a:r>
            <a:r>
              <a:rPr dirty="0" lang="en-US" err="1" smtClean="0"/>
              <a:t>moddalar</a:t>
            </a:r>
            <a:r>
              <a:rPr dirty="0" lang="en-US" smtClean="0"/>
              <a:t> </a:t>
            </a:r>
            <a:r>
              <a:rPr dirty="0" lang="en-US" err="1"/>
              <a:t>to‘plovchi</a:t>
            </a:r>
            <a:r>
              <a:rPr dirty="0" lang="en-US"/>
              <a:t> </a:t>
            </a:r>
            <a:r>
              <a:rPr dirty="0" lang="en-US" err="1"/>
              <a:t>ombor</a:t>
            </a:r>
            <a:r>
              <a:rPr dirty="0" lang="en-US"/>
              <a:t> </a:t>
            </a:r>
            <a:r>
              <a:rPr dirty="0" lang="en-US" err="1"/>
              <a:t>sifatida</a:t>
            </a:r>
            <a:r>
              <a:rPr dirty="0" lang="en-US"/>
              <a:t>, </a:t>
            </a:r>
            <a:r>
              <a:rPr dirty="0" lang="en-US" err="1"/>
              <a:t>nafas</a:t>
            </a:r>
            <a:r>
              <a:rPr dirty="0" lang="en-US"/>
              <a:t> </a:t>
            </a:r>
            <a:r>
              <a:rPr dirty="0" lang="en-US" err="1"/>
              <a:t>oluvchi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smtClean="0"/>
              <a:t>vegetative </a:t>
            </a:r>
            <a:r>
              <a:rPr dirty="0" lang="en-US" err="1" smtClean="0"/>
              <a:t>ko‘payish</a:t>
            </a:r>
            <a:r>
              <a:rPr dirty="0" lang="en-US" smtClean="0"/>
              <a:t> </a:t>
            </a:r>
            <a:r>
              <a:rPr dirty="0" lang="en-US" err="1"/>
              <a:t>organi</a:t>
            </a:r>
            <a:r>
              <a:rPr dirty="0" lang="en-US"/>
              <a:t> </a:t>
            </a:r>
            <a:r>
              <a:rPr dirty="0" lang="en-US" err="1"/>
              <a:t>sifatida</a:t>
            </a:r>
            <a:r>
              <a:rPr dirty="0" lang="en-US"/>
              <a:t> ham </a:t>
            </a:r>
            <a:r>
              <a:rPr dirty="0" lang="en-US" err="1"/>
              <a:t>hizmat</a:t>
            </a:r>
            <a:r>
              <a:rPr dirty="0" lang="en-US"/>
              <a:t> </a:t>
            </a:r>
            <a:r>
              <a:rPr dirty="0" lang="en-US" err="1" smtClean="0"/>
              <a:t>qiladi</a:t>
            </a:r>
            <a:r>
              <a:rPr dirty="0" lang="en-US" smtClean="0"/>
              <a:t>. </a:t>
            </a:r>
            <a:r>
              <a:rPr dirty="0" lang="en-US" err="1" smtClean="0"/>
              <a:t>Poya</a:t>
            </a:r>
            <a:r>
              <a:rPr dirty="0" lang="en-US" smtClean="0"/>
              <a:t> </a:t>
            </a:r>
            <a:r>
              <a:rPr dirty="0" lang="en-US" err="1"/>
              <a:t>meristema</a:t>
            </a:r>
            <a:r>
              <a:rPr dirty="0" lang="en-US"/>
              <a:t> </a:t>
            </a:r>
            <a:r>
              <a:rPr dirty="0" lang="en-US" err="1"/>
              <a:t>to‘qimalari</a:t>
            </a:r>
            <a:r>
              <a:rPr dirty="0" lang="en-US"/>
              <a:t> </a:t>
            </a:r>
            <a:r>
              <a:rPr dirty="0" lang="en-US" err="1"/>
              <a:t>bo‘lgan</a:t>
            </a:r>
            <a:r>
              <a:rPr dirty="0" lang="en-US"/>
              <a:t>, </a:t>
            </a:r>
            <a:r>
              <a:rPr dirty="0" lang="en-US" err="1"/>
              <a:t>apikal</a:t>
            </a:r>
            <a:r>
              <a:rPr dirty="0" lang="en-US"/>
              <a:t> </a:t>
            </a:r>
            <a:r>
              <a:rPr dirty="0" lang="en-US" err="1"/>
              <a:t>hamda</a:t>
            </a:r>
            <a:r>
              <a:rPr dirty="0" lang="en-US"/>
              <a:t> </a:t>
            </a:r>
            <a:r>
              <a:rPr dirty="0" lang="en-US" err="1"/>
              <a:t>interkolar</a:t>
            </a:r>
            <a:r>
              <a:rPr dirty="0" lang="en-US"/>
              <a:t> </a:t>
            </a:r>
            <a:r>
              <a:rPr dirty="0" lang="en-US" err="1" smtClean="0"/>
              <a:t>meristemalari</a:t>
            </a:r>
            <a:r>
              <a:rPr dirty="0" lang="en-US" smtClean="0"/>
              <a:t> </a:t>
            </a:r>
            <a:r>
              <a:rPr dirty="0" lang="en-US" err="1" smtClean="0"/>
              <a:t>hisobiga</a:t>
            </a:r>
            <a:r>
              <a:rPr dirty="0" lang="en-US" smtClean="0"/>
              <a:t> </a:t>
            </a:r>
            <a:r>
              <a:rPr dirty="0" lang="en-US" err="1"/>
              <a:t>o‘sib</a:t>
            </a:r>
            <a:r>
              <a:rPr dirty="0" lang="en-US"/>
              <a:t> </a:t>
            </a:r>
            <a:r>
              <a:rPr dirty="0" lang="en-US" err="1"/>
              <a:t>rivojlanadi</a:t>
            </a:r>
            <a:r>
              <a:rPr dirty="0" lang="en-US"/>
              <a:t>. </a:t>
            </a:r>
            <a:r>
              <a:rPr dirty="0" lang="en-US" err="1" smtClean="0"/>
              <a:t>Poya</a:t>
            </a:r>
            <a:r>
              <a:rPr dirty="0" lang="en-US" smtClean="0"/>
              <a:t> </a:t>
            </a:r>
            <a:r>
              <a:rPr dirty="0" lang="en-US" err="1" smtClean="0"/>
              <a:t>bo‘g‘im</a:t>
            </a:r>
            <a:r>
              <a:rPr dirty="0" lang="en-US"/>
              <a:t>, </a:t>
            </a:r>
            <a:r>
              <a:rPr dirty="0" lang="en-US" err="1"/>
              <a:t>bo‘g‘im</a:t>
            </a:r>
            <a:r>
              <a:rPr dirty="0" lang="en-US"/>
              <a:t> </a:t>
            </a:r>
            <a:r>
              <a:rPr dirty="0" lang="en-US" err="1"/>
              <a:t>oraliqlari</a:t>
            </a:r>
            <a:r>
              <a:rPr dirty="0" lang="en-US"/>
              <a:t>, </a:t>
            </a:r>
            <a:r>
              <a:rPr dirty="0" lang="en-US" err="1"/>
              <a:t>barg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 smtClean="0"/>
              <a:t>kurtaklari</a:t>
            </a:r>
            <a:r>
              <a:rPr dirty="0" lang="en-US" smtClean="0"/>
              <a:t> </a:t>
            </a:r>
            <a:r>
              <a:rPr dirty="0" lang="en-US" err="1" smtClean="0"/>
              <a:t>bo‘lishi</a:t>
            </a:r>
            <a:r>
              <a:rPr dirty="0" lang="en-US" smtClean="0"/>
              <a:t> </a:t>
            </a:r>
            <a:r>
              <a:rPr dirty="0" lang="en-US" err="1"/>
              <a:t>bilan</a:t>
            </a:r>
            <a:r>
              <a:rPr dirty="0" lang="en-US"/>
              <a:t> </a:t>
            </a:r>
            <a:r>
              <a:rPr dirty="0" lang="en-US" err="1"/>
              <a:t>ildizdan</a:t>
            </a:r>
            <a:r>
              <a:rPr dirty="0" lang="en-US"/>
              <a:t> </a:t>
            </a:r>
            <a:r>
              <a:rPr dirty="0" lang="en-US" err="1"/>
              <a:t>farq</a:t>
            </a:r>
            <a:r>
              <a:rPr dirty="0" lang="en-US"/>
              <a:t> </a:t>
            </a:r>
            <a:r>
              <a:rPr dirty="0" lang="en-US" err="1"/>
              <a:t>qiladi</a:t>
            </a:r>
            <a:r>
              <a:rPr dirty="0" lang="en-US"/>
              <a:t>. </a:t>
            </a:r>
            <a:r>
              <a:rPr dirty="0" lang="en-US" smtClean="0"/>
              <a:t> </a:t>
            </a:r>
            <a:r>
              <a:rPr dirty="0" lang="en-US" err="1" smtClean="0"/>
              <a:t>Poya</a:t>
            </a:r>
            <a:r>
              <a:rPr dirty="0" lang="en-US" smtClean="0"/>
              <a:t> </a:t>
            </a:r>
            <a:r>
              <a:rPr dirty="0" lang="en-US" err="1"/>
              <a:t>urug</a:t>
            </a:r>
            <a:r>
              <a:rPr dirty="0" lang="en-US"/>
              <a:t>‘ </a:t>
            </a:r>
            <a:r>
              <a:rPr dirty="0" lang="en-US" err="1"/>
              <a:t>murtakdagi</a:t>
            </a:r>
            <a:r>
              <a:rPr dirty="0" lang="en-US"/>
              <a:t> </a:t>
            </a:r>
            <a:r>
              <a:rPr dirty="0" lang="en-US" err="1"/>
              <a:t>poyachaning</a:t>
            </a:r>
            <a:r>
              <a:rPr dirty="0" lang="en-US"/>
              <a:t> </a:t>
            </a:r>
            <a:r>
              <a:rPr dirty="0" lang="en-US" err="1"/>
              <a:t>rivojlanishidan</a:t>
            </a:r>
            <a:r>
              <a:rPr dirty="0" lang="en-US"/>
              <a:t> </a:t>
            </a:r>
            <a:r>
              <a:rPr dirty="0" lang="en-US" err="1"/>
              <a:t>hosil</a:t>
            </a:r>
            <a:r>
              <a:rPr dirty="0" lang="en-US"/>
              <a:t> </a:t>
            </a:r>
            <a:r>
              <a:rPr dirty="0" lang="en-US" err="1"/>
              <a:t>bo‘ladi</a:t>
            </a:r>
            <a:r>
              <a:rPr dirty="0" lang="en-US"/>
              <a:t>. </a:t>
            </a:r>
            <a:r>
              <a:rPr dirty="0" lang="en-US" err="1" smtClean="0"/>
              <a:t>Urug</a:t>
            </a:r>
            <a:r>
              <a:rPr dirty="0" lang="en-US" smtClean="0"/>
              <a:t>‘ </a:t>
            </a:r>
            <a:r>
              <a:rPr dirty="0" lang="en-US" err="1" smtClean="0"/>
              <a:t>unib</a:t>
            </a:r>
            <a:r>
              <a:rPr dirty="0" lang="en-US" smtClean="0"/>
              <a:t> </a:t>
            </a:r>
            <a:r>
              <a:rPr dirty="0" lang="en-US" err="1"/>
              <a:t>chiqqach</a:t>
            </a:r>
            <a:r>
              <a:rPr dirty="0" lang="en-US"/>
              <a:t>, </a:t>
            </a:r>
            <a:r>
              <a:rPr dirty="0" lang="en-US" err="1"/>
              <a:t>dastlab</a:t>
            </a:r>
            <a:r>
              <a:rPr dirty="0" lang="en-US"/>
              <a:t> </a:t>
            </a:r>
            <a:r>
              <a:rPr dirty="0" lang="en-US" err="1"/>
              <a:t>ildiz</a:t>
            </a:r>
            <a:r>
              <a:rPr dirty="0" lang="en-US"/>
              <a:t>, </a:t>
            </a:r>
            <a:r>
              <a:rPr dirty="0" lang="en-US" err="1"/>
              <a:t>so‘ngra</a:t>
            </a:r>
            <a:r>
              <a:rPr dirty="0" lang="en-US"/>
              <a:t> </a:t>
            </a:r>
            <a:r>
              <a:rPr dirty="0" lang="en-US" err="1"/>
              <a:t>poya</a:t>
            </a:r>
            <a:r>
              <a:rPr dirty="0" lang="en-US"/>
              <a:t> </a:t>
            </a:r>
            <a:r>
              <a:rPr dirty="0" lang="en-US" err="1"/>
              <a:t>unib</a:t>
            </a:r>
            <a:r>
              <a:rPr dirty="0" lang="en-US"/>
              <a:t>, </a:t>
            </a:r>
            <a:r>
              <a:rPr dirty="0" lang="en-US" err="1" smtClean="0"/>
              <a:t>meristema</a:t>
            </a:r>
            <a:r>
              <a:rPr dirty="0" lang="en-US" smtClean="0"/>
              <a:t> </a:t>
            </a:r>
            <a:r>
              <a:rPr dirty="0" lang="en-US" err="1" smtClean="0"/>
              <a:t>hujayralarning</a:t>
            </a:r>
            <a:r>
              <a:rPr dirty="0" lang="en-US" smtClean="0"/>
              <a:t> </a:t>
            </a:r>
            <a:r>
              <a:rPr dirty="0" lang="en-US" err="1"/>
              <a:t>bo‘linishi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yiriklashuvi</a:t>
            </a:r>
            <a:r>
              <a:rPr dirty="0" lang="en-US"/>
              <a:t> </a:t>
            </a:r>
            <a:r>
              <a:rPr dirty="0" lang="en-US" err="1"/>
              <a:t>hisobiga</a:t>
            </a:r>
            <a:r>
              <a:rPr dirty="0" lang="en-US"/>
              <a:t> </a:t>
            </a:r>
            <a:r>
              <a:rPr dirty="0" lang="en-US" err="1"/>
              <a:t>o‘sadi</a:t>
            </a:r>
            <a:r>
              <a:rPr dirty="0" lang="en-US" smtClean="0"/>
              <a:t>. </a:t>
            </a:r>
          </a:p>
          <a:p>
            <a:pPr algn="just"/>
            <a:r>
              <a:rPr dirty="0" lang="en-US" err="1"/>
              <a:t>Ba’zi</a:t>
            </a:r>
            <a:r>
              <a:rPr dirty="0" lang="en-US"/>
              <a:t> </a:t>
            </a:r>
            <a:r>
              <a:rPr dirty="0" lang="en-US" err="1"/>
              <a:t>bargsiz</a:t>
            </a:r>
            <a:r>
              <a:rPr dirty="0" lang="en-US"/>
              <a:t> </a:t>
            </a:r>
            <a:r>
              <a:rPr dirty="0" lang="en-US" err="1"/>
              <a:t>o‘simliklarni</a:t>
            </a:r>
            <a:r>
              <a:rPr dirty="0" lang="en-US"/>
              <a:t>, </a:t>
            </a:r>
            <a:r>
              <a:rPr dirty="0" lang="en-US" err="1"/>
              <a:t>jumladan</a:t>
            </a:r>
            <a:r>
              <a:rPr dirty="0" lang="en-US"/>
              <a:t> </a:t>
            </a:r>
            <a:r>
              <a:rPr dirty="0" lang="en-US" err="1"/>
              <a:t>saksoul</a:t>
            </a:r>
            <a:r>
              <a:rPr dirty="0" lang="en-US"/>
              <a:t> </a:t>
            </a:r>
            <a:r>
              <a:rPr dirty="0" lang="en-US" err="1"/>
              <a:t>o‘simligining</a:t>
            </a:r>
            <a:r>
              <a:rPr dirty="0" lang="en-US"/>
              <a:t> </a:t>
            </a:r>
            <a:r>
              <a:rPr dirty="0" lang="en-US" err="1"/>
              <a:t>poyasi</a:t>
            </a:r>
            <a:r>
              <a:rPr dirty="0" lang="en-US"/>
              <a:t> 116 </a:t>
            </a:r>
            <a:r>
              <a:rPr dirty="0" lang="en-US" err="1"/>
              <a:t>fotosintez</a:t>
            </a:r>
            <a:r>
              <a:rPr dirty="0" lang="en-US"/>
              <a:t> </a:t>
            </a:r>
            <a:r>
              <a:rPr dirty="0" lang="en-US" err="1"/>
              <a:t>jarayonida</a:t>
            </a:r>
            <a:r>
              <a:rPr dirty="0" lang="en-US"/>
              <a:t> </a:t>
            </a:r>
            <a:r>
              <a:rPr dirty="0" lang="en-US" err="1"/>
              <a:t>ishtirok</a:t>
            </a:r>
            <a:r>
              <a:rPr dirty="0" lang="en-US"/>
              <a:t> </a:t>
            </a:r>
            <a:r>
              <a:rPr dirty="0" lang="en-US" err="1"/>
              <a:t>etadi</a:t>
            </a:r>
            <a:r>
              <a:rPr dirty="0" lang="en-US"/>
              <a:t>. </a:t>
            </a:r>
            <a:r>
              <a:rPr dirty="0" lang="en-US" err="1"/>
              <a:t>Urug</a:t>
            </a:r>
            <a:r>
              <a:rPr dirty="0" lang="en-US"/>
              <a:t>‘ </a:t>
            </a:r>
            <a:r>
              <a:rPr dirty="0" lang="en-US" err="1"/>
              <a:t>murtakdan</a:t>
            </a:r>
            <a:r>
              <a:rPr dirty="0" lang="en-US"/>
              <a:t> </a:t>
            </a:r>
            <a:r>
              <a:rPr dirty="0" lang="en-US" err="1"/>
              <a:t>chiqqan</a:t>
            </a:r>
            <a:r>
              <a:rPr dirty="0" lang="en-US"/>
              <a:t> </a:t>
            </a:r>
            <a:r>
              <a:rPr dirty="0" lang="en-US" err="1"/>
              <a:t>poya</a:t>
            </a:r>
            <a:r>
              <a:rPr dirty="0" lang="en-US"/>
              <a:t> </a:t>
            </a:r>
            <a:r>
              <a:rPr dirty="0" lang="en-US" err="1"/>
              <a:t>asosiy</a:t>
            </a:r>
            <a:r>
              <a:rPr dirty="0" lang="en-US"/>
              <a:t> </a:t>
            </a:r>
            <a:r>
              <a:rPr dirty="0" lang="en-US" err="1"/>
              <a:t>poya</a:t>
            </a:r>
            <a:r>
              <a:rPr dirty="0" lang="en-US"/>
              <a:t> </a:t>
            </a:r>
            <a:r>
              <a:rPr dirty="0" lang="en-US" err="1"/>
              <a:t>bo‘lib</a:t>
            </a:r>
            <a:r>
              <a:rPr dirty="0" lang="en-US"/>
              <a:t>, </a:t>
            </a:r>
            <a:r>
              <a:rPr dirty="0" lang="en-US" err="1"/>
              <a:t>undan</a:t>
            </a:r>
            <a:r>
              <a:rPr dirty="0" lang="en-US"/>
              <a:t> </a:t>
            </a:r>
            <a:r>
              <a:rPr dirty="0" lang="en-US" err="1"/>
              <a:t>ikkilamchi</a:t>
            </a:r>
            <a:r>
              <a:rPr dirty="0" lang="en-US"/>
              <a:t>, </a:t>
            </a:r>
            <a:r>
              <a:rPr dirty="0" lang="en-US" err="1"/>
              <a:t>uchlamchi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hokazo</a:t>
            </a:r>
            <a:r>
              <a:rPr dirty="0" lang="en-US"/>
              <a:t> </a:t>
            </a:r>
            <a:r>
              <a:rPr dirty="0" lang="en-US" err="1"/>
              <a:t>poyalar</a:t>
            </a:r>
            <a:r>
              <a:rPr dirty="0" lang="en-US"/>
              <a:t> </a:t>
            </a:r>
            <a:r>
              <a:rPr dirty="0" lang="en-US" err="1"/>
              <a:t>o‘sib</a:t>
            </a:r>
            <a:r>
              <a:rPr dirty="0" lang="en-US"/>
              <a:t> </a:t>
            </a:r>
            <a:r>
              <a:rPr dirty="0" lang="en-US" err="1"/>
              <a:t>chiqadi</a:t>
            </a:r>
            <a:r>
              <a:rPr dirty="0" lang="en-US"/>
              <a:t>. </a:t>
            </a:r>
            <a:r>
              <a:rPr dirty="0" lang="en-US" err="1"/>
              <a:t>O‘simliklarning</a:t>
            </a:r>
            <a:r>
              <a:rPr dirty="0" lang="en-US"/>
              <a:t> </a:t>
            </a:r>
            <a:r>
              <a:rPr dirty="0" lang="en-US" err="1"/>
              <a:t>poyasining</a:t>
            </a:r>
            <a:r>
              <a:rPr dirty="0" lang="en-US"/>
              <a:t> </a:t>
            </a:r>
            <a:r>
              <a:rPr dirty="0" lang="en-US" err="1"/>
              <a:t>shakli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uzun-qisqaligi</a:t>
            </a:r>
            <a:r>
              <a:rPr dirty="0" lang="en-US"/>
              <a:t> </a:t>
            </a:r>
            <a:r>
              <a:rPr dirty="0" lang="en-US" err="1"/>
              <a:t>juda</a:t>
            </a:r>
            <a:r>
              <a:rPr dirty="0" lang="en-US"/>
              <a:t> </a:t>
            </a:r>
            <a:r>
              <a:rPr dirty="0" lang="en-US" err="1"/>
              <a:t>xilma-xil</a:t>
            </a:r>
            <a:r>
              <a:rPr dirty="0" lang="en-US"/>
              <a:t> </a:t>
            </a:r>
            <a:r>
              <a:rPr dirty="0" lang="en-US" err="1"/>
              <a:t>bo‘ladi</a:t>
            </a:r>
            <a:r>
              <a:rPr dirty="0" lang="en-US"/>
              <a:t>. </a:t>
            </a:r>
            <a:r>
              <a:rPr dirty="0" lang="en-US" err="1"/>
              <a:t>Poyalar</a:t>
            </a:r>
            <a:r>
              <a:rPr dirty="0" lang="en-US"/>
              <a:t> </a:t>
            </a:r>
            <a:r>
              <a:rPr dirty="0" lang="en-US" err="1"/>
              <a:t>silindrsimon</a:t>
            </a:r>
            <a:r>
              <a:rPr dirty="0" lang="en-US"/>
              <a:t>, </a:t>
            </a:r>
            <a:r>
              <a:rPr dirty="0" lang="en-US" err="1"/>
              <a:t>silindrsimon</a:t>
            </a:r>
            <a:r>
              <a:rPr dirty="0" lang="en-US"/>
              <a:t> </a:t>
            </a:r>
            <a:r>
              <a:rPr dirty="0" lang="en-US" err="1"/>
              <a:t>bo‘g‘imli</a:t>
            </a:r>
            <a:r>
              <a:rPr dirty="0" lang="en-US"/>
              <a:t> (</a:t>
            </a:r>
            <a:r>
              <a:rPr dirty="0" lang="en-US" err="1"/>
              <a:t>bug‘doy</a:t>
            </a:r>
            <a:r>
              <a:rPr dirty="0" lang="en-US"/>
              <a:t>, </a:t>
            </a:r>
            <a:r>
              <a:rPr dirty="0" lang="en-US" err="1"/>
              <a:t>arpa</a:t>
            </a:r>
            <a:r>
              <a:rPr dirty="0" lang="en-US"/>
              <a:t>, </a:t>
            </a:r>
            <a:r>
              <a:rPr dirty="0" lang="en-US" err="1"/>
              <a:t>makkajo‘xori</a:t>
            </a:r>
            <a:r>
              <a:rPr dirty="0" lang="en-US"/>
              <a:t>), </a:t>
            </a:r>
            <a:r>
              <a:rPr dirty="0" lang="en-US" err="1"/>
              <a:t>uch</a:t>
            </a:r>
            <a:r>
              <a:rPr dirty="0" lang="en-US"/>
              <a:t> </a:t>
            </a:r>
            <a:r>
              <a:rPr dirty="0" lang="en-US" err="1"/>
              <a:t>qirrali</a:t>
            </a:r>
            <a:r>
              <a:rPr dirty="0" lang="en-US"/>
              <a:t> (</a:t>
            </a:r>
            <a:r>
              <a:rPr dirty="0" lang="en-US" err="1"/>
              <a:t>kartoshka</a:t>
            </a:r>
            <a:r>
              <a:rPr dirty="0" lang="en-US"/>
              <a:t>, </a:t>
            </a:r>
            <a:r>
              <a:rPr dirty="0" lang="en-US" err="1"/>
              <a:t>qiyoqo‘t</a:t>
            </a:r>
            <a:r>
              <a:rPr dirty="0" lang="en-US"/>
              <a:t>, </a:t>
            </a:r>
            <a:r>
              <a:rPr dirty="0" lang="en-US" err="1"/>
              <a:t>salomaleykum</a:t>
            </a:r>
            <a:r>
              <a:rPr dirty="0" lang="en-US"/>
              <a:t>), </a:t>
            </a:r>
            <a:r>
              <a:rPr dirty="0" lang="en-US" err="1"/>
              <a:t>to‘rt</a:t>
            </a:r>
            <a:r>
              <a:rPr dirty="0" lang="en-US"/>
              <a:t> </a:t>
            </a:r>
            <a:r>
              <a:rPr dirty="0" lang="en-US" err="1"/>
              <a:t>qirrali</a:t>
            </a:r>
            <a:r>
              <a:rPr dirty="0" lang="en-US"/>
              <a:t> (</a:t>
            </a:r>
            <a:r>
              <a:rPr dirty="0" lang="en-US" err="1"/>
              <a:t>rayhon</a:t>
            </a:r>
            <a:r>
              <a:rPr dirty="0" lang="en-US"/>
              <a:t>, </a:t>
            </a:r>
            <a:r>
              <a:rPr dirty="0" lang="en-US" err="1"/>
              <a:t>yalpiz</a:t>
            </a:r>
            <a:r>
              <a:rPr dirty="0" lang="en-US"/>
              <a:t>), </a:t>
            </a:r>
            <a:r>
              <a:rPr dirty="0" lang="en-US" err="1"/>
              <a:t>ko‘p</a:t>
            </a:r>
            <a:r>
              <a:rPr dirty="0" lang="en-US"/>
              <a:t> </a:t>
            </a:r>
            <a:r>
              <a:rPr dirty="0" lang="en-US" err="1"/>
              <a:t>qirrali</a:t>
            </a:r>
            <a:r>
              <a:rPr dirty="0" lang="en-US"/>
              <a:t> (</a:t>
            </a:r>
            <a:r>
              <a:rPr dirty="0" lang="en-US" err="1"/>
              <a:t>nasha</a:t>
            </a:r>
            <a:r>
              <a:rPr dirty="0" lang="en-US"/>
              <a:t>, </a:t>
            </a:r>
            <a:r>
              <a:rPr dirty="0" lang="en-US" err="1"/>
              <a:t>kaktus</a:t>
            </a:r>
            <a:r>
              <a:rPr dirty="0" lang="en-US"/>
              <a:t>, </a:t>
            </a:r>
            <a:r>
              <a:rPr dirty="0" lang="en-US" err="1"/>
              <a:t>valeriana</a:t>
            </a:r>
            <a:r>
              <a:rPr dirty="0" lang="en-US"/>
              <a:t>) </a:t>
            </a:r>
            <a:r>
              <a:rPr dirty="0" lang="en-US" err="1" smtClean="0"/>
              <a:t>bo‘ladi</a:t>
            </a:r>
            <a:endParaRPr dirty="0" lang="en-US" smtClean="0"/>
          </a:p>
          <a:p>
            <a:pPr algn="just"/>
            <a:r>
              <a:rPr b="1" dirty="0" lang="en-US" err="1">
                <a:solidFill>
                  <a:srgbClr val="C00000"/>
                </a:solidFill>
              </a:rPr>
              <a:t>Poyalar</a:t>
            </a:r>
            <a:r>
              <a:rPr b="1" dirty="0" lang="en-US">
                <a:solidFill>
                  <a:srgbClr val="C00000"/>
                </a:solidFill>
              </a:rPr>
              <a:t> </a:t>
            </a:r>
            <a:r>
              <a:rPr b="1" dirty="0" lang="en-US" err="1">
                <a:solidFill>
                  <a:srgbClr val="C00000"/>
                </a:solidFill>
              </a:rPr>
              <a:t>o‘sishiga</a:t>
            </a:r>
            <a:r>
              <a:rPr b="1" dirty="0" lang="en-US">
                <a:solidFill>
                  <a:srgbClr val="C00000"/>
                </a:solidFill>
              </a:rPr>
              <a:t> </a:t>
            </a:r>
            <a:r>
              <a:rPr b="1" dirty="0" lang="en-US" err="1">
                <a:solidFill>
                  <a:srgbClr val="C00000"/>
                </a:solidFill>
              </a:rPr>
              <a:t>qarab</a:t>
            </a:r>
            <a:r>
              <a:rPr b="1" dirty="0" lang="en-US">
                <a:solidFill>
                  <a:srgbClr val="C00000"/>
                </a:solidFill>
              </a:rPr>
              <a:t> </a:t>
            </a:r>
            <a:r>
              <a:rPr b="1" dirty="0" lang="en-US" err="1">
                <a:solidFill>
                  <a:srgbClr val="C00000"/>
                </a:solidFill>
              </a:rPr>
              <a:t>turlicha</a:t>
            </a:r>
            <a:r>
              <a:rPr b="1" dirty="0" lang="en-US">
                <a:solidFill>
                  <a:srgbClr val="C00000"/>
                </a:solidFill>
              </a:rPr>
              <a:t> </a:t>
            </a:r>
            <a:r>
              <a:rPr b="1" dirty="0" lang="en-US" err="1">
                <a:solidFill>
                  <a:srgbClr val="C00000"/>
                </a:solidFill>
              </a:rPr>
              <a:t>bo‘ladi</a:t>
            </a:r>
            <a:r>
              <a:rPr b="1" dirty="0" lang="en-US">
                <a:solidFill>
                  <a:srgbClr val="C00000"/>
                </a:solidFill>
              </a:rPr>
              <a:t>, </a:t>
            </a:r>
            <a:r>
              <a:rPr dirty="0" lang="en-US" err="1"/>
              <a:t>masalan</a:t>
            </a:r>
            <a:r>
              <a:rPr dirty="0" lang="en-US"/>
              <a:t> </a:t>
            </a:r>
            <a:r>
              <a:rPr dirty="0" lang="en-US" err="1"/>
              <a:t>tik</a:t>
            </a:r>
            <a:r>
              <a:rPr dirty="0" lang="en-US"/>
              <a:t> </a:t>
            </a:r>
            <a:r>
              <a:rPr dirty="0" lang="en-US" err="1"/>
              <a:t>o‘suvchi</a:t>
            </a:r>
            <a:r>
              <a:rPr dirty="0" lang="en-US"/>
              <a:t> (</a:t>
            </a:r>
            <a:r>
              <a:rPr dirty="0" lang="en-US" err="1"/>
              <a:t>bug‘doy</a:t>
            </a:r>
            <a:r>
              <a:rPr dirty="0" lang="en-US"/>
              <a:t>, </a:t>
            </a:r>
            <a:r>
              <a:rPr dirty="0" lang="en-US" err="1"/>
              <a:t>g‘o‘za</a:t>
            </a:r>
            <a:r>
              <a:rPr dirty="0" lang="en-US"/>
              <a:t>, </a:t>
            </a:r>
            <a:r>
              <a:rPr dirty="0" lang="en-US" err="1"/>
              <a:t>terak</a:t>
            </a:r>
            <a:r>
              <a:rPr dirty="0" lang="en-US"/>
              <a:t>, </a:t>
            </a:r>
            <a:r>
              <a:rPr dirty="0" lang="en-US" err="1"/>
              <a:t>olma</a:t>
            </a:r>
            <a:r>
              <a:rPr dirty="0" lang="en-US"/>
              <a:t>), </a:t>
            </a:r>
            <a:r>
              <a:rPr dirty="0" lang="en-US" err="1"/>
              <a:t>chirmashuvchi</a:t>
            </a:r>
            <a:r>
              <a:rPr dirty="0" lang="en-US"/>
              <a:t> ( </a:t>
            </a:r>
            <a:r>
              <a:rPr dirty="0" lang="en-US" err="1"/>
              <a:t>ko‘k</a:t>
            </a:r>
            <a:r>
              <a:rPr dirty="0" lang="en-US"/>
              <a:t> </a:t>
            </a:r>
            <a:r>
              <a:rPr dirty="0" lang="en-US" err="1"/>
              <a:t>gulli</a:t>
            </a:r>
            <a:r>
              <a:rPr dirty="0" lang="en-US"/>
              <a:t> </a:t>
            </a:r>
            <a:r>
              <a:rPr dirty="0" lang="en-US" err="1"/>
              <a:t>pechak</a:t>
            </a:r>
            <a:r>
              <a:rPr dirty="0" lang="en-US"/>
              <a:t>, </a:t>
            </a:r>
            <a:r>
              <a:rPr dirty="0" lang="en-US" err="1"/>
              <a:t>qulmoq</a:t>
            </a:r>
            <a:r>
              <a:rPr dirty="0" lang="en-US"/>
              <a:t>, </a:t>
            </a:r>
            <a:r>
              <a:rPr dirty="0" lang="en-US" err="1"/>
              <a:t>quypechak</a:t>
            </a:r>
            <a:r>
              <a:rPr dirty="0" lang="en-US"/>
              <a:t>), </a:t>
            </a:r>
            <a:r>
              <a:rPr dirty="0" lang="en-US" err="1"/>
              <a:t>osilib</a:t>
            </a:r>
            <a:r>
              <a:rPr dirty="0" lang="en-US"/>
              <a:t> </a:t>
            </a:r>
            <a:r>
              <a:rPr dirty="0" lang="en-US" err="1"/>
              <a:t>o‘suvchi</a:t>
            </a:r>
            <a:r>
              <a:rPr dirty="0" lang="en-US"/>
              <a:t> (mosh, </a:t>
            </a:r>
            <a:r>
              <a:rPr dirty="0" lang="en-US" err="1"/>
              <a:t>tok</a:t>
            </a:r>
            <a:r>
              <a:rPr dirty="0" lang="en-US"/>
              <a:t>), </a:t>
            </a:r>
            <a:r>
              <a:rPr dirty="0" lang="en-US" err="1"/>
              <a:t>sudralib</a:t>
            </a:r>
            <a:r>
              <a:rPr dirty="0" lang="en-US"/>
              <a:t> </a:t>
            </a:r>
            <a:r>
              <a:rPr dirty="0" lang="en-US" err="1"/>
              <a:t>o‘suvchi</a:t>
            </a:r>
            <a:r>
              <a:rPr dirty="0" lang="en-US"/>
              <a:t> (</a:t>
            </a:r>
            <a:r>
              <a:rPr dirty="0" lang="en-US" err="1"/>
              <a:t>qovun</a:t>
            </a:r>
            <a:r>
              <a:rPr dirty="0" lang="en-US"/>
              <a:t>, </a:t>
            </a:r>
            <a:r>
              <a:rPr dirty="0" lang="en-US" err="1"/>
              <a:t>tarvuz</a:t>
            </a:r>
            <a:r>
              <a:rPr dirty="0" lang="en-US"/>
              <a:t>, </a:t>
            </a:r>
            <a:r>
              <a:rPr dirty="0" lang="en-US" err="1"/>
              <a:t>bodring</a:t>
            </a:r>
            <a:r>
              <a:rPr dirty="0" lang="en-US"/>
              <a:t>), </a:t>
            </a:r>
            <a:r>
              <a:rPr dirty="0" lang="en-US" err="1"/>
              <a:t>yotib</a:t>
            </a:r>
            <a:r>
              <a:rPr dirty="0" lang="en-US"/>
              <a:t> </a:t>
            </a:r>
            <a:r>
              <a:rPr dirty="0" lang="en-US" err="1"/>
              <a:t>o‘suvchi</a:t>
            </a:r>
            <a:r>
              <a:rPr dirty="0" lang="en-US"/>
              <a:t> (</a:t>
            </a:r>
            <a:r>
              <a:rPr dirty="0" lang="en-US" err="1"/>
              <a:t>qulupnay</a:t>
            </a:r>
            <a:r>
              <a:rPr dirty="0" lang="en-US"/>
              <a:t>), </a:t>
            </a:r>
            <a:r>
              <a:rPr dirty="0" lang="en-US" err="1"/>
              <a:t>ko‘tarilib</a:t>
            </a:r>
            <a:r>
              <a:rPr dirty="0" lang="en-US"/>
              <a:t> </a:t>
            </a:r>
            <a:r>
              <a:rPr dirty="0" lang="en-US" err="1"/>
              <a:t>o‘suvchi</a:t>
            </a:r>
            <a:r>
              <a:rPr dirty="0" lang="en-US"/>
              <a:t> (</a:t>
            </a:r>
            <a:r>
              <a:rPr dirty="0" lang="en-US" err="1"/>
              <a:t>shuvoq</a:t>
            </a:r>
            <a:r>
              <a:rPr dirty="0" lang="en-US"/>
              <a:t>, </a:t>
            </a:r>
            <a:r>
              <a:rPr dirty="0" lang="en-US" err="1"/>
              <a:t>shura</a:t>
            </a:r>
            <a:r>
              <a:rPr dirty="0" lang="en-US"/>
              <a:t>), </a:t>
            </a:r>
            <a:r>
              <a:rPr dirty="0" lang="en-US" err="1"/>
              <a:t>o‘rmalab</a:t>
            </a:r>
            <a:r>
              <a:rPr dirty="0" lang="en-US"/>
              <a:t> </a:t>
            </a:r>
            <a:r>
              <a:rPr dirty="0" lang="en-US" err="1"/>
              <a:t>o‘suvchi</a:t>
            </a:r>
            <a:r>
              <a:rPr dirty="0" lang="en-US"/>
              <a:t> (</a:t>
            </a:r>
            <a:r>
              <a:rPr dirty="0" lang="en-US" err="1"/>
              <a:t>ayiqtovon</a:t>
            </a:r>
            <a:r>
              <a:rPr dirty="0" lang="en-US"/>
              <a:t>, </a:t>
            </a:r>
            <a:r>
              <a:rPr dirty="0" lang="en-US" err="1"/>
              <a:t>sebarga</a:t>
            </a:r>
            <a:r>
              <a:rPr dirty="0" lang="en-US"/>
              <a:t>) </a:t>
            </a:r>
            <a:r>
              <a:rPr dirty="0" lang="en-US" err="1"/>
              <a:t>poyalar</a:t>
            </a:r>
            <a:r>
              <a:rPr dirty="0" lang="en-US"/>
              <a:t>. </a:t>
            </a:r>
            <a:r>
              <a:rPr dirty="0" lang="en-US" err="1"/>
              <a:t>G‘alladoshlar</a:t>
            </a:r>
            <a:r>
              <a:rPr dirty="0" lang="en-US"/>
              <a:t> </a:t>
            </a:r>
            <a:r>
              <a:rPr dirty="0" lang="en-US" err="1"/>
              <a:t>oilasiga</a:t>
            </a:r>
            <a:r>
              <a:rPr dirty="0" lang="en-US"/>
              <a:t> </a:t>
            </a:r>
            <a:r>
              <a:rPr dirty="0" lang="en-US" err="1"/>
              <a:t>mansub</a:t>
            </a:r>
            <a:r>
              <a:rPr dirty="0" lang="en-US"/>
              <a:t> </a:t>
            </a:r>
            <a:r>
              <a:rPr dirty="0" lang="en-US" err="1"/>
              <a:t>o‘simliklar</a:t>
            </a:r>
            <a:r>
              <a:rPr dirty="0" lang="en-US"/>
              <a:t> </a:t>
            </a:r>
            <a:r>
              <a:rPr dirty="0" lang="en-US" err="1"/>
              <a:t>poyasining</a:t>
            </a:r>
            <a:r>
              <a:rPr dirty="0" lang="en-US"/>
              <a:t> </a:t>
            </a:r>
            <a:r>
              <a:rPr dirty="0" lang="en-US" err="1"/>
              <a:t>ichi</a:t>
            </a:r>
            <a:r>
              <a:rPr dirty="0" lang="en-US"/>
              <a:t> </a:t>
            </a:r>
            <a:r>
              <a:rPr dirty="0" lang="en-US" err="1"/>
              <a:t>bo‘sh</a:t>
            </a:r>
            <a:r>
              <a:rPr dirty="0" lang="en-US"/>
              <a:t> </a:t>
            </a:r>
            <a:r>
              <a:rPr dirty="0" lang="en-US" err="1"/>
              <a:t>bo‘lib</a:t>
            </a:r>
            <a:r>
              <a:rPr dirty="0" lang="en-US"/>
              <a:t>, </a:t>
            </a:r>
            <a:r>
              <a:rPr b="1" dirty="0" lang="en-US" err="1">
                <a:solidFill>
                  <a:srgbClr val="C00000"/>
                </a:solidFill>
              </a:rPr>
              <a:t>somon</a:t>
            </a:r>
            <a:r>
              <a:rPr b="1" dirty="0" lang="en-US">
                <a:solidFill>
                  <a:srgbClr val="C00000"/>
                </a:solidFill>
              </a:rPr>
              <a:t> </a:t>
            </a:r>
            <a:r>
              <a:rPr b="1" dirty="0" lang="en-US" err="1">
                <a:solidFill>
                  <a:srgbClr val="C00000"/>
                </a:solidFill>
              </a:rPr>
              <a:t>poya</a:t>
            </a:r>
            <a:r>
              <a:rPr b="1" dirty="0" lang="en-US">
                <a:solidFill>
                  <a:srgbClr val="C00000"/>
                </a:solidFill>
              </a:rPr>
              <a:t> </a:t>
            </a:r>
            <a:r>
              <a:rPr dirty="0" lang="en-US"/>
              <a:t>deb </a:t>
            </a:r>
            <a:r>
              <a:rPr dirty="0" lang="en-US" err="1"/>
              <a:t>ataladi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unga</a:t>
            </a:r>
            <a:r>
              <a:rPr dirty="0" lang="en-US"/>
              <a:t> </a:t>
            </a:r>
            <a:r>
              <a:rPr dirty="0" lang="en-US" err="1"/>
              <a:t>arpa</a:t>
            </a:r>
            <a:r>
              <a:rPr dirty="0" lang="en-US"/>
              <a:t>, </a:t>
            </a:r>
            <a:r>
              <a:rPr dirty="0" lang="en-US" err="1"/>
              <a:t>bug‘doy</a:t>
            </a:r>
            <a:r>
              <a:rPr dirty="0" lang="en-US"/>
              <a:t> </a:t>
            </a:r>
            <a:r>
              <a:rPr dirty="0" lang="en-US" err="1"/>
              <a:t>poyasi</a:t>
            </a:r>
            <a:r>
              <a:rPr dirty="0" lang="en-US"/>
              <a:t> </a:t>
            </a:r>
            <a:r>
              <a:rPr dirty="0" lang="en-US" err="1"/>
              <a:t>misol</a:t>
            </a:r>
            <a:r>
              <a:rPr dirty="0" lang="en-US"/>
              <a:t> </a:t>
            </a:r>
            <a:r>
              <a:rPr dirty="0" lang="en-US" err="1"/>
              <a:t>bo‘ladi</a:t>
            </a:r>
            <a:r>
              <a:rPr dirty="0" lang="en-US"/>
              <a:t>. </a:t>
            </a:r>
            <a:r>
              <a:rPr dirty="0" lang="en-US" err="1"/>
              <a:t>Asosan</a:t>
            </a:r>
            <a:r>
              <a:rPr dirty="0" lang="en-US"/>
              <a:t> </a:t>
            </a:r>
            <a:r>
              <a:rPr dirty="0" lang="en-US" err="1"/>
              <a:t>poyalarning</a:t>
            </a:r>
            <a:r>
              <a:rPr dirty="0" lang="en-US"/>
              <a:t> </a:t>
            </a:r>
            <a:r>
              <a:rPr dirty="0" lang="en-US" err="1"/>
              <a:t>ichi</a:t>
            </a:r>
            <a:r>
              <a:rPr dirty="0" lang="en-US"/>
              <a:t> </a:t>
            </a:r>
            <a:r>
              <a:rPr dirty="0" lang="en-US" err="1"/>
              <a:t>to‘liq</a:t>
            </a:r>
            <a:r>
              <a:rPr dirty="0" lang="en-US"/>
              <a:t> </a:t>
            </a:r>
            <a:r>
              <a:rPr dirty="0" lang="en-US" err="1"/>
              <a:t>bo‘ladi</a:t>
            </a:r>
            <a:r>
              <a:rPr dirty="0" lang="en-US"/>
              <a:t>. </a:t>
            </a:r>
            <a:r>
              <a:rPr dirty="0" lang="en-US" err="1"/>
              <a:t>Bunga</a:t>
            </a:r>
            <a:r>
              <a:rPr dirty="0" lang="en-US"/>
              <a:t> </a:t>
            </a:r>
            <a:r>
              <a:rPr dirty="0" lang="en-US" err="1"/>
              <a:t>tol</a:t>
            </a:r>
            <a:r>
              <a:rPr dirty="0" lang="en-US"/>
              <a:t>, </a:t>
            </a:r>
            <a:r>
              <a:rPr dirty="0" lang="en-US" err="1"/>
              <a:t>terak</a:t>
            </a:r>
            <a:r>
              <a:rPr dirty="0" lang="en-US"/>
              <a:t>, </a:t>
            </a:r>
            <a:r>
              <a:rPr dirty="0" lang="en-US" err="1"/>
              <a:t>olma</a:t>
            </a:r>
            <a:r>
              <a:rPr dirty="0" lang="en-US"/>
              <a:t>, </a:t>
            </a:r>
            <a:r>
              <a:rPr dirty="0" lang="en-US" err="1"/>
              <a:t>o‘rik</a:t>
            </a:r>
            <a:r>
              <a:rPr dirty="0" lang="en-US"/>
              <a:t> </a:t>
            </a:r>
            <a:r>
              <a:rPr dirty="0" lang="en-US" err="1"/>
              <a:t>o‘simliklari</a:t>
            </a:r>
            <a:r>
              <a:rPr dirty="0" lang="en-US"/>
              <a:t> </a:t>
            </a:r>
            <a:r>
              <a:rPr dirty="0" lang="en-US" err="1"/>
              <a:t>poyalari</a:t>
            </a:r>
            <a:r>
              <a:rPr dirty="0" lang="en-US"/>
              <a:t> </a:t>
            </a:r>
            <a:r>
              <a:rPr dirty="0" lang="en-US" err="1"/>
              <a:t>kiradi</a:t>
            </a:r>
            <a:r>
              <a:rPr dirty="0" lang="en-US"/>
              <a:t>. </a:t>
            </a:r>
            <a:r>
              <a:rPr dirty="0" lang="en-US" err="1"/>
              <a:t>Poyaning</a:t>
            </a:r>
            <a:r>
              <a:rPr dirty="0" lang="en-US"/>
              <a:t> </a:t>
            </a:r>
            <a:r>
              <a:rPr dirty="0" lang="en-US" err="1"/>
              <a:t>tuzilishi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hayotining</a:t>
            </a:r>
            <a:r>
              <a:rPr dirty="0" lang="en-US"/>
              <a:t> </a:t>
            </a:r>
            <a:r>
              <a:rPr dirty="0" lang="en-US" err="1"/>
              <a:t>uzun-qisqaligiga</a:t>
            </a:r>
            <a:r>
              <a:rPr dirty="0" lang="en-US"/>
              <a:t> </a:t>
            </a:r>
            <a:r>
              <a:rPr dirty="0" lang="en-US" err="1"/>
              <a:t>qarab</a:t>
            </a:r>
            <a:r>
              <a:rPr dirty="0" lang="en-US"/>
              <a:t> </a:t>
            </a:r>
            <a:r>
              <a:rPr dirty="0" lang="en-US" err="1"/>
              <a:t>gulli</a:t>
            </a:r>
            <a:r>
              <a:rPr dirty="0" lang="en-US"/>
              <a:t> </a:t>
            </a:r>
            <a:r>
              <a:rPr dirty="0" lang="en-US" err="1"/>
              <a:t>o‘simliklar</a:t>
            </a:r>
            <a:r>
              <a:rPr dirty="0" lang="en-US"/>
              <a:t>: </a:t>
            </a:r>
            <a:r>
              <a:rPr dirty="0" lang="en-US" err="1"/>
              <a:t>daraxt</a:t>
            </a:r>
            <a:r>
              <a:rPr dirty="0" lang="en-US"/>
              <a:t>, </a:t>
            </a:r>
            <a:r>
              <a:rPr dirty="0" lang="en-US" err="1"/>
              <a:t>buta</a:t>
            </a:r>
            <a:r>
              <a:rPr dirty="0" lang="en-US"/>
              <a:t>, </a:t>
            </a:r>
            <a:r>
              <a:rPr dirty="0" lang="en-US" err="1"/>
              <a:t>chala</a:t>
            </a:r>
            <a:r>
              <a:rPr dirty="0" lang="en-US"/>
              <a:t> </a:t>
            </a:r>
            <a:r>
              <a:rPr dirty="0" lang="en-US" err="1"/>
              <a:t>buta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o‘t</a:t>
            </a:r>
            <a:r>
              <a:rPr dirty="0" lang="en-US"/>
              <a:t> </a:t>
            </a:r>
            <a:r>
              <a:rPr dirty="0" lang="en-US" err="1"/>
              <a:t>o‘simliklarga</a:t>
            </a:r>
            <a:r>
              <a:rPr dirty="0" lang="en-US"/>
              <a:t> </a:t>
            </a:r>
            <a:r>
              <a:rPr dirty="0" lang="en-US" err="1"/>
              <a:t>bo‘linadi</a:t>
            </a:r>
            <a:r>
              <a:rPr dirty="0" lang="en-US"/>
              <a:t>. </a:t>
            </a:r>
            <a:endParaRPr dirty="0"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9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727199" y="2214694"/>
            <a:ext cx="8496749" cy="3426249"/>
          </a:xfrm>
          <a:prstGeom prst="rect"/>
        </p:spPr>
      </p:pic>
      <p:pic>
        <p:nvPicPr>
          <p:cNvPr id="2097160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913951" y="1715875"/>
            <a:ext cx="10364098" cy="3426249"/>
          </a:xfrm>
          <a:prstGeom prst="rect"/>
        </p:spPr>
      </p:pic>
      <p:pic>
        <p:nvPicPr>
          <p:cNvPr id="2097161" name="Рисунок 5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6752536" y="1217056"/>
            <a:ext cx="4486275" cy="3762375"/>
          </a:xfrm>
          <a:prstGeom prst="rect"/>
        </p:spPr>
      </p:pic>
      <p:sp>
        <p:nvSpPr>
          <p:cNvPr id="1048604" name="Прямоугольник 6"/>
          <p:cNvSpPr/>
          <p:nvPr/>
        </p:nvSpPr>
        <p:spPr>
          <a:xfrm>
            <a:off x="254000" y="474344"/>
            <a:ext cx="6096000" cy="5692140"/>
          </a:xfrm>
          <a:prstGeom prst="rect"/>
        </p:spPr>
        <p:txBody>
          <a:bodyPr>
            <a:spAutoFit/>
          </a:bodyPr>
          <a:p>
            <a:r>
              <a:rPr b="1" dirty="0" lang="en-US" err="1">
                <a:solidFill>
                  <a:srgbClr val="C00000"/>
                </a:solidFill>
              </a:rPr>
              <a:t>Ildizpoya</a:t>
            </a:r>
            <a:r>
              <a:rPr b="1" dirty="0" lang="en-US">
                <a:solidFill>
                  <a:srgbClr val="C00000"/>
                </a:solidFill>
              </a:rPr>
              <a:t>-</a:t>
            </a:r>
            <a:r>
              <a:rPr dirty="0" lang="en-US"/>
              <a:t> </a:t>
            </a:r>
            <a:r>
              <a:rPr dirty="0" lang="en-US" err="1"/>
              <a:t>ularning</a:t>
            </a:r>
            <a:r>
              <a:rPr dirty="0" lang="en-US"/>
              <a:t> </a:t>
            </a:r>
            <a:r>
              <a:rPr dirty="0" lang="en-US" err="1"/>
              <a:t>tashqi</a:t>
            </a:r>
            <a:r>
              <a:rPr dirty="0" lang="en-US"/>
              <a:t> </a:t>
            </a:r>
            <a:r>
              <a:rPr dirty="0" lang="en-US" err="1"/>
              <a:t>belgisi</a:t>
            </a:r>
            <a:r>
              <a:rPr dirty="0" lang="en-US"/>
              <a:t> </a:t>
            </a:r>
            <a:r>
              <a:rPr dirty="0" lang="en-US" err="1"/>
              <a:t>ildizga</a:t>
            </a:r>
            <a:r>
              <a:rPr dirty="0" lang="en-US"/>
              <a:t> </a:t>
            </a:r>
            <a:r>
              <a:rPr dirty="0" lang="en-US" err="1"/>
              <a:t>o‘xshaganligidan</a:t>
            </a:r>
            <a:r>
              <a:rPr dirty="0" lang="en-US"/>
              <a:t> </a:t>
            </a:r>
            <a:r>
              <a:rPr dirty="0" lang="en-US" err="1"/>
              <a:t>ildizpoya</a:t>
            </a:r>
            <a:r>
              <a:rPr dirty="0" lang="en-US"/>
              <a:t> deb</a:t>
            </a:r>
          </a:p>
          <a:p>
            <a:r>
              <a:rPr dirty="0" lang="en-US" err="1"/>
              <a:t>ataladi</a:t>
            </a:r>
            <a:r>
              <a:rPr dirty="0" lang="en-US"/>
              <a:t>. </a:t>
            </a:r>
            <a:r>
              <a:rPr dirty="0" lang="en-US" err="1"/>
              <a:t>Ildizpoya</a:t>
            </a:r>
            <a:r>
              <a:rPr dirty="0" lang="en-US"/>
              <a:t> </a:t>
            </a:r>
            <a:r>
              <a:rPr dirty="0" lang="en-US" err="1"/>
              <a:t>yerostki</a:t>
            </a:r>
            <a:r>
              <a:rPr dirty="0" lang="en-US"/>
              <a:t> </a:t>
            </a:r>
            <a:r>
              <a:rPr dirty="0" lang="en-US" err="1"/>
              <a:t>novdadir</a:t>
            </a:r>
            <a:r>
              <a:rPr dirty="0" lang="en-US"/>
              <a:t>. </a:t>
            </a:r>
            <a:r>
              <a:rPr dirty="0" lang="en-US" err="1"/>
              <a:t>Ulardagi</a:t>
            </a:r>
            <a:r>
              <a:rPr dirty="0" lang="en-US"/>
              <a:t> </a:t>
            </a:r>
            <a:r>
              <a:rPr dirty="0" lang="en-US" err="1"/>
              <a:t>reduksiyalashgan</a:t>
            </a:r>
            <a:r>
              <a:rPr dirty="0" lang="en-US"/>
              <a:t> </a:t>
            </a:r>
            <a:r>
              <a:rPr dirty="0" lang="en-US" err="1"/>
              <a:t>barglar</a:t>
            </a:r>
            <a:r>
              <a:rPr dirty="0" lang="en-US"/>
              <a:t> </a:t>
            </a:r>
            <a:r>
              <a:rPr dirty="0" lang="en-US" err="1"/>
              <a:t>rangsiz</a:t>
            </a:r>
            <a:endParaRPr dirty="0" lang="en-US"/>
          </a:p>
          <a:p>
            <a:r>
              <a:rPr dirty="0" lang="en-US" err="1"/>
              <a:t>tangachalar</a:t>
            </a:r>
            <a:r>
              <a:rPr dirty="0" lang="en-US"/>
              <a:t> </a:t>
            </a:r>
            <a:r>
              <a:rPr dirty="0" lang="en-US" err="1"/>
              <a:t>ko‘rinishida</a:t>
            </a:r>
            <a:r>
              <a:rPr dirty="0" lang="en-US"/>
              <a:t> </a:t>
            </a:r>
            <a:r>
              <a:rPr dirty="0" lang="en-US" err="1"/>
              <a:t>bo‘ladi</a:t>
            </a:r>
            <a:r>
              <a:rPr dirty="0" lang="en-US"/>
              <a:t>. </a:t>
            </a:r>
            <a:r>
              <a:rPr dirty="0" lang="en-US" err="1"/>
              <a:t>Bundan</a:t>
            </a:r>
            <a:r>
              <a:rPr dirty="0" lang="en-US"/>
              <a:t> </a:t>
            </a:r>
            <a:r>
              <a:rPr dirty="0" lang="en-US" err="1"/>
              <a:t>tashqari</a:t>
            </a:r>
            <a:r>
              <a:rPr dirty="0" lang="en-US"/>
              <a:t> </a:t>
            </a:r>
            <a:r>
              <a:rPr dirty="0" lang="en-US" err="1"/>
              <a:t>ildizpoyalarda</a:t>
            </a:r>
            <a:r>
              <a:rPr dirty="0" lang="en-US"/>
              <a:t> ham</a:t>
            </a:r>
          </a:p>
          <a:p>
            <a:r>
              <a:rPr dirty="0" lang="en-US" err="1"/>
              <a:t>bo‘g‘imlar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bo‘g‘im</a:t>
            </a:r>
            <a:r>
              <a:rPr dirty="0" lang="en-US"/>
              <a:t> </a:t>
            </a:r>
            <a:r>
              <a:rPr dirty="0" lang="en-US" err="1"/>
              <a:t>oraliqlari</a:t>
            </a:r>
            <a:r>
              <a:rPr dirty="0" lang="en-US"/>
              <a:t> bor. </a:t>
            </a:r>
            <a:r>
              <a:rPr dirty="0" lang="en-US" err="1"/>
              <a:t>Ularda</a:t>
            </a:r>
            <a:r>
              <a:rPr dirty="0" lang="en-US"/>
              <a:t> </a:t>
            </a:r>
            <a:r>
              <a:rPr dirty="0" lang="en-US" err="1"/>
              <a:t>ildiz</a:t>
            </a:r>
            <a:r>
              <a:rPr dirty="0" lang="en-US"/>
              <a:t> </a:t>
            </a:r>
            <a:r>
              <a:rPr dirty="0" lang="en-US" err="1"/>
              <a:t>g‘ilofi</a:t>
            </a:r>
            <a:r>
              <a:rPr dirty="0" lang="en-US"/>
              <a:t> </a:t>
            </a:r>
            <a:r>
              <a:rPr dirty="0" lang="en-US" err="1"/>
              <a:t>bo‘lmaydi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uchi</a:t>
            </a:r>
            <a:endParaRPr dirty="0" lang="en-US"/>
          </a:p>
          <a:p>
            <a:r>
              <a:rPr dirty="0" lang="en-US" err="1"/>
              <a:t>uchki</a:t>
            </a:r>
            <a:r>
              <a:rPr dirty="0" lang="en-US"/>
              <a:t> </a:t>
            </a:r>
            <a:r>
              <a:rPr dirty="0" lang="en-US" err="1"/>
              <a:t>kurtak</a:t>
            </a:r>
            <a:r>
              <a:rPr dirty="0" lang="en-US"/>
              <a:t> </a:t>
            </a:r>
            <a:r>
              <a:rPr dirty="0" lang="en-US" err="1"/>
              <a:t>bilan</a:t>
            </a:r>
            <a:r>
              <a:rPr dirty="0" lang="en-US"/>
              <a:t> </a:t>
            </a:r>
            <a:r>
              <a:rPr dirty="0" lang="en-US" err="1"/>
              <a:t>tugallanadi</a:t>
            </a:r>
            <a:r>
              <a:rPr dirty="0" lang="en-US"/>
              <a:t>. </a:t>
            </a:r>
            <a:r>
              <a:rPr dirty="0" lang="en-US" err="1"/>
              <a:t>Ildizpoyalarning</a:t>
            </a:r>
            <a:r>
              <a:rPr dirty="0" lang="en-US"/>
              <a:t> </a:t>
            </a:r>
            <a:r>
              <a:rPr dirty="0" lang="en-US" err="1"/>
              <a:t>asosiy</a:t>
            </a:r>
            <a:r>
              <a:rPr dirty="0" lang="en-US"/>
              <a:t> </a:t>
            </a:r>
            <a:r>
              <a:rPr dirty="0" lang="en-US" err="1"/>
              <a:t>vazifasi</a:t>
            </a:r>
            <a:r>
              <a:rPr dirty="0" lang="en-US"/>
              <a:t> </a:t>
            </a:r>
            <a:r>
              <a:rPr dirty="0" lang="en-US" err="1"/>
              <a:t>qishki</a:t>
            </a:r>
            <a:r>
              <a:rPr dirty="0" lang="en-US"/>
              <a:t> </a:t>
            </a:r>
            <a:r>
              <a:rPr dirty="0" lang="en-US" err="1"/>
              <a:t>oziq</a:t>
            </a:r>
            <a:endParaRPr dirty="0" lang="en-US"/>
          </a:p>
          <a:p>
            <a:r>
              <a:rPr dirty="0" lang="en-US" err="1"/>
              <a:t>moddalar</a:t>
            </a:r>
            <a:r>
              <a:rPr dirty="0" lang="en-US"/>
              <a:t> </a:t>
            </a:r>
            <a:r>
              <a:rPr dirty="0" lang="en-US" err="1"/>
              <a:t>to‘plash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vegetativ</a:t>
            </a:r>
            <a:r>
              <a:rPr dirty="0" lang="en-US"/>
              <a:t> </a:t>
            </a:r>
            <a:r>
              <a:rPr dirty="0" lang="en-US" err="1"/>
              <a:t>ko‘payishdan</a:t>
            </a:r>
            <a:r>
              <a:rPr dirty="0" lang="en-US"/>
              <a:t> </a:t>
            </a:r>
            <a:r>
              <a:rPr dirty="0" lang="en-US" err="1"/>
              <a:t>iborat</a:t>
            </a:r>
            <a:r>
              <a:rPr dirty="0" lang="en-US"/>
              <a:t>. </a:t>
            </a:r>
            <a:r>
              <a:rPr dirty="0" lang="en-US" err="1"/>
              <a:t>Gulsapsar</a:t>
            </a:r>
            <a:r>
              <a:rPr dirty="0" lang="en-US"/>
              <a:t>, </a:t>
            </a:r>
            <a:r>
              <a:rPr dirty="0" lang="en-US" err="1"/>
              <a:t>marvaridgul</a:t>
            </a:r>
            <a:r>
              <a:rPr dirty="0" lang="en-US"/>
              <a:t>, </a:t>
            </a:r>
          </a:p>
          <a:p>
            <a:r>
              <a:rPr dirty="0" lang="en-US" err="1"/>
              <a:t>g‘umay</a:t>
            </a:r>
            <a:r>
              <a:rPr dirty="0" lang="en-US"/>
              <a:t>, </a:t>
            </a:r>
            <a:r>
              <a:rPr dirty="0" lang="en-US" err="1"/>
              <a:t>ajriq</a:t>
            </a:r>
            <a:r>
              <a:rPr dirty="0" lang="en-US"/>
              <a:t> </a:t>
            </a:r>
            <a:r>
              <a:rPr dirty="0" lang="en-US" err="1"/>
              <a:t>kabi</a:t>
            </a:r>
            <a:r>
              <a:rPr dirty="0" lang="en-US"/>
              <a:t> </a:t>
            </a:r>
            <a:r>
              <a:rPr dirty="0" lang="en-US" err="1"/>
              <a:t>o‘simliklarning</a:t>
            </a:r>
            <a:r>
              <a:rPr dirty="0" lang="en-US"/>
              <a:t> </a:t>
            </a:r>
            <a:r>
              <a:rPr dirty="0" lang="en-US" err="1"/>
              <a:t>ildizpoyasi</a:t>
            </a:r>
            <a:r>
              <a:rPr dirty="0" lang="en-US"/>
              <a:t> </a:t>
            </a:r>
            <a:r>
              <a:rPr dirty="0" lang="en-US" err="1"/>
              <a:t>juda</a:t>
            </a:r>
            <a:r>
              <a:rPr dirty="0" lang="en-US"/>
              <a:t> </a:t>
            </a:r>
            <a:r>
              <a:rPr dirty="0" lang="en-US" err="1"/>
              <a:t>yaxshi</a:t>
            </a:r>
            <a:r>
              <a:rPr dirty="0" lang="en-US"/>
              <a:t> </a:t>
            </a:r>
            <a:r>
              <a:rPr dirty="0" lang="en-US" err="1"/>
              <a:t>rivojlangan</a:t>
            </a:r>
            <a:r>
              <a:rPr dirty="0" lang="en-US"/>
              <a:t>. </a:t>
            </a:r>
          </a:p>
          <a:p>
            <a:r>
              <a:rPr dirty="0" lang="en-US" err="1"/>
              <a:t>Ekinzorlarda</a:t>
            </a:r>
            <a:r>
              <a:rPr dirty="0" lang="en-US"/>
              <a:t> </a:t>
            </a:r>
            <a:r>
              <a:rPr dirty="0" lang="en-US" err="1"/>
              <a:t>yerga</a:t>
            </a:r>
            <a:r>
              <a:rPr dirty="0" lang="en-US"/>
              <a:t> </a:t>
            </a:r>
            <a:r>
              <a:rPr dirty="0" lang="en-US" err="1"/>
              <a:t>ishlov</a:t>
            </a:r>
            <a:r>
              <a:rPr dirty="0" lang="en-US"/>
              <a:t> </a:t>
            </a:r>
            <a:r>
              <a:rPr dirty="0" lang="en-US" err="1"/>
              <a:t>berish</a:t>
            </a:r>
            <a:r>
              <a:rPr dirty="0" lang="en-US"/>
              <a:t> </a:t>
            </a:r>
            <a:r>
              <a:rPr dirty="0" lang="en-US" err="1"/>
              <a:t>mahalida</a:t>
            </a:r>
            <a:r>
              <a:rPr dirty="0" lang="en-US"/>
              <a:t> </a:t>
            </a:r>
            <a:r>
              <a:rPr dirty="0" lang="en-US" err="1"/>
              <a:t>ildizpoyali</a:t>
            </a:r>
            <a:r>
              <a:rPr dirty="0" lang="en-US"/>
              <a:t> </a:t>
            </a:r>
            <a:r>
              <a:rPr dirty="0" lang="en-US" err="1"/>
              <a:t>begona</a:t>
            </a:r>
            <a:r>
              <a:rPr dirty="0" lang="en-US"/>
              <a:t> </a:t>
            </a:r>
            <a:r>
              <a:rPr dirty="0" lang="en-US" err="1"/>
              <a:t>o‘tlarning</a:t>
            </a:r>
            <a:endParaRPr dirty="0" lang="en-US"/>
          </a:p>
          <a:p>
            <a:r>
              <a:rPr dirty="0" lang="en-US" err="1"/>
              <a:t>ildizpoyasi</a:t>
            </a:r>
            <a:r>
              <a:rPr dirty="0" lang="en-US"/>
              <a:t> </a:t>
            </a:r>
            <a:r>
              <a:rPr dirty="0" lang="en-US" err="1"/>
              <a:t>mayda</a:t>
            </a:r>
            <a:r>
              <a:rPr dirty="0" lang="en-US"/>
              <a:t> </a:t>
            </a:r>
            <a:r>
              <a:rPr dirty="0" lang="en-US" err="1"/>
              <a:t>bo‘laklarga</a:t>
            </a:r>
            <a:r>
              <a:rPr dirty="0" lang="en-US"/>
              <a:t> </a:t>
            </a:r>
            <a:r>
              <a:rPr dirty="0" lang="en-US" err="1"/>
              <a:t>bo‘linib</a:t>
            </a:r>
            <a:r>
              <a:rPr dirty="0" lang="en-US"/>
              <a:t> </a:t>
            </a:r>
            <a:r>
              <a:rPr dirty="0" lang="en-US" err="1"/>
              <a:t>ketsa</a:t>
            </a:r>
            <a:r>
              <a:rPr dirty="0" lang="en-US"/>
              <a:t> ham </a:t>
            </a:r>
            <a:r>
              <a:rPr dirty="0" lang="en-US" err="1"/>
              <a:t>ulardan</a:t>
            </a:r>
            <a:r>
              <a:rPr dirty="0" lang="en-US"/>
              <a:t> </a:t>
            </a:r>
            <a:r>
              <a:rPr dirty="0" lang="en-US" err="1"/>
              <a:t>yangi</a:t>
            </a:r>
            <a:r>
              <a:rPr dirty="0" lang="en-US"/>
              <a:t> </a:t>
            </a:r>
            <a:r>
              <a:rPr dirty="0" lang="en-US" err="1"/>
              <a:t>individlar</a:t>
            </a:r>
            <a:endParaRPr dirty="0" lang="en-US"/>
          </a:p>
          <a:p>
            <a:r>
              <a:rPr dirty="0" lang="en-US" err="1"/>
              <a:t>o‘sib</a:t>
            </a:r>
            <a:r>
              <a:rPr dirty="0" lang="en-US"/>
              <a:t> </a:t>
            </a:r>
            <a:r>
              <a:rPr dirty="0" lang="en-US" err="1"/>
              <a:t>chiqadi</a:t>
            </a:r>
            <a:r>
              <a:rPr dirty="0" lang="en-US"/>
              <a:t>, </a:t>
            </a:r>
            <a:r>
              <a:rPr dirty="0" lang="en-US" err="1"/>
              <a:t>shuning</a:t>
            </a:r>
            <a:r>
              <a:rPr dirty="0" lang="en-US"/>
              <a:t> </a:t>
            </a:r>
            <a:r>
              <a:rPr dirty="0" lang="en-US" err="1"/>
              <a:t>uchun</a:t>
            </a:r>
            <a:r>
              <a:rPr dirty="0" lang="en-US"/>
              <a:t> </a:t>
            </a:r>
            <a:r>
              <a:rPr dirty="0" lang="en-US" err="1"/>
              <a:t>dalalarni</a:t>
            </a:r>
            <a:r>
              <a:rPr dirty="0" lang="en-US"/>
              <a:t> </a:t>
            </a:r>
            <a:r>
              <a:rPr dirty="0" lang="en-US" err="1"/>
              <a:t>ko‘plab</a:t>
            </a:r>
            <a:r>
              <a:rPr dirty="0" lang="en-US"/>
              <a:t> </a:t>
            </a:r>
            <a:r>
              <a:rPr dirty="0" lang="en-US" err="1"/>
              <a:t>begona</a:t>
            </a:r>
            <a:r>
              <a:rPr dirty="0" lang="en-US"/>
              <a:t> </a:t>
            </a:r>
            <a:r>
              <a:rPr dirty="0" lang="en-US" err="1"/>
              <a:t>o‘t</a:t>
            </a:r>
            <a:r>
              <a:rPr dirty="0" lang="en-US"/>
              <a:t> </a:t>
            </a:r>
            <a:r>
              <a:rPr dirty="0" lang="en-US" err="1"/>
              <a:t>bosib</a:t>
            </a:r>
            <a:r>
              <a:rPr dirty="0" lang="en-US"/>
              <a:t> </a:t>
            </a:r>
            <a:r>
              <a:rPr dirty="0" lang="en-US" err="1"/>
              <a:t>ketadi</a:t>
            </a:r>
            <a:r>
              <a:rPr dirty="0" lang="en-US"/>
              <a:t>. </a:t>
            </a:r>
          </a:p>
          <a:p>
            <a:r>
              <a:rPr dirty="0" lang="en-US" err="1"/>
              <a:t>O‘simliklarda</a:t>
            </a:r>
            <a:r>
              <a:rPr dirty="0" lang="en-US"/>
              <a:t> </a:t>
            </a:r>
            <a:r>
              <a:rPr dirty="0" lang="en-US" err="1"/>
              <a:t>qisqargan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uzun</a:t>
            </a:r>
            <a:r>
              <a:rPr dirty="0" lang="en-US"/>
              <a:t> </a:t>
            </a:r>
            <a:r>
              <a:rPr dirty="0" lang="en-US" err="1"/>
              <a:t>ildizpoyalar</a:t>
            </a:r>
            <a:r>
              <a:rPr dirty="0" lang="en-US"/>
              <a:t> </a:t>
            </a:r>
            <a:r>
              <a:rPr dirty="0" lang="en-US" err="1"/>
              <a:t>mavjud</a:t>
            </a:r>
            <a:r>
              <a:rPr dirty="0" lang="en-US"/>
              <a:t>.</a:t>
            </a:r>
            <a:endParaRPr dirty="0"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Заголовок 1"/>
          <p:cNvSpPr>
            <a:spLocks noGrp="1"/>
          </p:cNvSpPr>
          <p:nvPr>
            <p:ph type="title"/>
          </p:nvPr>
        </p:nvSpPr>
        <p:spPr>
          <a:xfrm>
            <a:off x="786775" y="135917"/>
            <a:ext cx="10364451" cy="676883"/>
          </a:xfrm>
        </p:spPr>
        <p:txBody>
          <a:bodyPr/>
          <a:p>
            <a:r>
              <a:rPr b="1" dirty="0" lang="en-AU" err="1" smtClean="0">
                <a:solidFill>
                  <a:srgbClr val="C00000"/>
                </a:solidFill>
              </a:rPr>
              <a:t>barg</a:t>
            </a:r>
            <a:endParaRPr b="1" dirty="0" lang="ru-RU">
              <a:solidFill>
                <a:srgbClr val="C00000"/>
              </a:solidFill>
            </a:endParaRPr>
          </a:p>
        </p:txBody>
      </p:sp>
      <p:pic>
        <p:nvPicPr>
          <p:cNvPr id="2097162" name="Объект 3"/>
          <p:cNvPicPr>
            <a:picLocks noChangeAspect="1" noGrp="1"/>
          </p:cNvPicPr>
          <p:nvPr>
            <p:ph sz="quarter" idx="13"/>
          </p:nvPr>
        </p:nvPicPr>
        <p:blipFill>
          <a:blip xmlns:r="http://schemas.openxmlformats.org/officeDocument/2006/relationships"/>
          <a:stretch>
            <a:fillRect/>
          </a:stretch>
        </p:blipFill>
        <p:spPr>
          <a:xfrm>
            <a:off x="0" y="4127500"/>
            <a:ext cx="3225800" cy="2730500"/>
          </a:xfrm>
        </p:spPr>
      </p:pic>
      <p:sp>
        <p:nvSpPr>
          <p:cNvPr id="1048606" name="Прямоугольник 4"/>
          <p:cNvSpPr/>
          <p:nvPr/>
        </p:nvSpPr>
        <p:spPr>
          <a:xfrm>
            <a:off x="469900" y="924848"/>
            <a:ext cx="10807700" cy="4930140"/>
          </a:xfrm>
          <a:prstGeom prst="rect"/>
        </p:spPr>
        <p:txBody>
          <a:bodyPr wrap="square">
            <a:spAutoFit/>
          </a:bodyPr>
          <a:p>
            <a:r>
              <a:rPr dirty="0" lang="en-US" err="1"/>
              <a:t>Barg</a:t>
            </a:r>
            <a:r>
              <a:rPr dirty="0" lang="en-US"/>
              <a:t> </a:t>
            </a:r>
            <a:r>
              <a:rPr dirty="0" lang="en-US" err="1"/>
              <a:t>o‘simlik</a:t>
            </a:r>
            <a:r>
              <a:rPr dirty="0" lang="en-US"/>
              <a:t> </a:t>
            </a:r>
            <a:r>
              <a:rPr dirty="0" lang="en-US" err="1"/>
              <a:t>hayotida</a:t>
            </a:r>
            <a:r>
              <a:rPr dirty="0" lang="en-US"/>
              <a:t>, </a:t>
            </a:r>
            <a:r>
              <a:rPr dirty="0" lang="en-US" err="1"/>
              <a:t>qolaversa</a:t>
            </a:r>
            <a:r>
              <a:rPr dirty="0" lang="en-US"/>
              <a:t> </a:t>
            </a:r>
            <a:r>
              <a:rPr dirty="0" lang="en-US" err="1"/>
              <a:t>tabiatdagi</a:t>
            </a:r>
            <a:r>
              <a:rPr dirty="0" lang="en-US"/>
              <a:t> </a:t>
            </a:r>
            <a:r>
              <a:rPr dirty="0" lang="en-US" err="1"/>
              <a:t>butun</a:t>
            </a:r>
            <a:r>
              <a:rPr dirty="0" lang="en-US"/>
              <a:t> </a:t>
            </a:r>
            <a:r>
              <a:rPr dirty="0" lang="en-US" err="1"/>
              <a:t>tirik</a:t>
            </a:r>
            <a:r>
              <a:rPr dirty="0" lang="en-US"/>
              <a:t> </a:t>
            </a:r>
            <a:r>
              <a:rPr dirty="0" lang="en-US" err="1" smtClean="0"/>
              <a:t>mavjudot</a:t>
            </a:r>
            <a:r>
              <a:rPr dirty="0" lang="en-US" smtClean="0"/>
              <a:t> </a:t>
            </a:r>
            <a:r>
              <a:rPr dirty="0" lang="en-US" err="1" smtClean="0"/>
              <a:t>uchun</a:t>
            </a:r>
            <a:r>
              <a:rPr dirty="0" lang="en-US" smtClean="0"/>
              <a:t> </a:t>
            </a:r>
            <a:r>
              <a:rPr dirty="0" sz="2051" lang="en-US" err="1"/>
              <a:t>eng</a:t>
            </a:r>
            <a:r>
              <a:rPr dirty="0" sz="2051" lang="en-US"/>
              <a:t> </a:t>
            </a:r>
            <a:r>
              <a:rPr dirty="0" sz="2051" lang="en-US" err="1"/>
              <a:t>muhim</a:t>
            </a:r>
            <a:r>
              <a:rPr dirty="0" sz="2051" lang="en-US"/>
              <a:t> </a:t>
            </a:r>
            <a:r>
              <a:rPr dirty="0" sz="2051" lang="en-US" err="1"/>
              <a:t>vazifani</a:t>
            </a:r>
            <a:r>
              <a:rPr dirty="0" sz="2051" lang="en-US"/>
              <a:t> </a:t>
            </a:r>
            <a:r>
              <a:rPr dirty="0" sz="2051" lang="en-US" err="1"/>
              <a:t>bajaradi</a:t>
            </a:r>
            <a:r>
              <a:rPr dirty="0" lang="en-US"/>
              <a:t>: </a:t>
            </a:r>
            <a:r>
              <a:rPr b="1" dirty="0" lang="en-US"/>
              <a:t>1</a:t>
            </a:r>
            <a:r>
              <a:rPr dirty="0" lang="en-US"/>
              <a:t>. </a:t>
            </a:r>
            <a:r>
              <a:rPr dirty="0" lang="en-US" err="1"/>
              <a:t>Barg</a:t>
            </a:r>
            <a:r>
              <a:rPr dirty="0" lang="en-US"/>
              <a:t> </a:t>
            </a:r>
            <a:r>
              <a:rPr dirty="0" lang="en-US" err="1"/>
              <a:t>havodan</a:t>
            </a:r>
            <a:r>
              <a:rPr dirty="0" lang="en-US"/>
              <a:t> </a:t>
            </a:r>
            <a:r>
              <a:rPr dirty="0" lang="en-US" err="1"/>
              <a:t>karbonat</a:t>
            </a:r>
            <a:r>
              <a:rPr dirty="0" lang="en-US"/>
              <a:t> </a:t>
            </a:r>
            <a:r>
              <a:rPr dirty="0" lang="en-US" err="1"/>
              <a:t>angidrid</a:t>
            </a:r>
            <a:r>
              <a:rPr dirty="0" lang="en-US"/>
              <a:t> </a:t>
            </a:r>
            <a:r>
              <a:rPr dirty="0" lang="en-US" err="1"/>
              <a:t>gazini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ildizi</a:t>
            </a:r>
            <a:r>
              <a:rPr dirty="0" lang="en-US"/>
              <a:t> </a:t>
            </a:r>
            <a:r>
              <a:rPr dirty="0" lang="en-US" err="1"/>
              <a:t>orqali</a:t>
            </a:r>
            <a:r>
              <a:rPr dirty="0" lang="en-US"/>
              <a:t> </a:t>
            </a:r>
            <a:r>
              <a:rPr dirty="0" lang="en-US" err="1"/>
              <a:t>tuproqdan</a:t>
            </a:r>
            <a:r>
              <a:rPr dirty="0" lang="en-US"/>
              <a:t> </a:t>
            </a:r>
            <a:r>
              <a:rPr dirty="0" lang="en-US" err="1"/>
              <a:t>suvni</a:t>
            </a:r>
            <a:r>
              <a:rPr dirty="0" lang="en-US"/>
              <a:t> </a:t>
            </a:r>
            <a:r>
              <a:rPr dirty="0" lang="en-US" err="1"/>
              <a:t>so‘rib</a:t>
            </a:r>
            <a:r>
              <a:rPr dirty="0" lang="en-US"/>
              <a:t> </a:t>
            </a:r>
            <a:r>
              <a:rPr dirty="0" lang="en-US" err="1"/>
              <a:t>olib</a:t>
            </a:r>
            <a:r>
              <a:rPr dirty="0" lang="en-US"/>
              <a:t>, </a:t>
            </a:r>
            <a:r>
              <a:rPr dirty="0" lang="en-US" err="1"/>
              <a:t>quyosh</a:t>
            </a:r>
            <a:r>
              <a:rPr dirty="0" lang="en-US"/>
              <a:t> </a:t>
            </a:r>
            <a:r>
              <a:rPr dirty="0" lang="en-US" err="1"/>
              <a:t>energiyasi</a:t>
            </a:r>
            <a:r>
              <a:rPr dirty="0" lang="en-US"/>
              <a:t> </a:t>
            </a:r>
            <a:r>
              <a:rPr dirty="0" lang="en-US" err="1"/>
              <a:t>ta’sirida</a:t>
            </a:r>
            <a:r>
              <a:rPr dirty="0" lang="en-US"/>
              <a:t> </a:t>
            </a:r>
            <a:r>
              <a:rPr dirty="0" lang="en-US" err="1"/>
              <a:t>organik</a:t>
            </a:r>
            <a:r>
              <a:rPr dirty="0" lang="en-US"/>
              <a:t> </a:t>
            </a:r>
            <a:r>
              <a:rPr dirty="0" lang="en-US" err="1"/>
              <a:t>moddalar</a:t>
            </a:r>
            <a:r>
              <a:rPr dirty="0" lang="en-US"/>
              <a:t> </a:t>
            </a:r>
            <a:r>
              <a:rPr dirty="0" lang="en-US" err="1"/>
              <a:t>hosil</a:t>
            </a:r>
            <a:r>
              <a:rPr dirty="0" lang="en-US"/>
              <a:t> </a:t>
            </a:r>
            <a:r>
              <a:rPr dirty="0" lang="en-US" err="1"/>
              <a:t>qiladi</a:t>
            </a:r>
            <a:r>
              <a:rPr dirty="0" lang="en-US"/>
              <a:t> – </a:t>
            </a:r>
            <a:r>
              <a:rPr dirty="0" lang="en-US" err="1"/>
              <a:t>havoga</a:t>
            </a:r>
            <a:r>
              <a:rPr dirty="0" lang="en-US"/>
              <a:t> </a:t>
            </a:r>
            <a:r>
              <a:rPr dirty="0" lang="en-US" err="1"/>
              <a:t>sof</a:t>
            </a:r>
            <a:r>
              <a:rPr dirty="0" lang="en-US"/>
              <a:t> </a:t>
            </a:r>
            <a:r>
              <a:rPr dirty="0" lang="en-US" err="1"/>
              <a:t>kislorod</a:t>
            </a:r>
            <a:r>
              <a:rPr dirty="0" lang="en-US"/>
              <a:t> </a:t>
            </a:r>
            <a:r>
              <a:rPr dirty="0" lang="en-US" err="1"/>
              <a:t>ajratib</a:t>
            </a:r>
            <a:r>
              <a:rPr dirty="0" lang="en-US"/>
              <a:t> </a:t>
            </a:r>
            <a:r>
              <a:rPr dirty="0" lang="en-US" err="1"/>
              <a:t>chiqaradi</a:t>
            </a:r>
            <a:r>
              <a:rPr dirty="0" lang="en-US"/>
              <a:t>. </a:t>
            </a:r>
            <a:r>
              <a:rPr dirty="0" lang="en-US" err="1"/>
              <a:t>V.A.Timiryazovning</a:t>
            </a:r>
            <a:r>
              <a:rPr dirty="0" lang="en-US"/>
              <a:t> </a:t>
            </a:r>
            <a:r>
              <a:rPr dirty="0" lang="en-US" err="1"/>
              <a:t>ta’biricha</a:t>
            </a:r>
            <a:r>
              <a:rPr dirty="0" lang="en-US"/>
              <a:t>, </a:t>
            </a:r>
            <a:r>
              <a:rPr dirty="0" lang="en-US" err="1"/>
              <a:t>barg</a:t>
            </a:r>
            <a:r>
              <a:rPr dirty="0" lang="en-US"/>
              <a:t> </a:t>
            </a:r>
            <a:r>
              <a:rPr dirty="0" lang="en-US" err="1"/>
              <a:t>organik</a:t>
            </a:r>
            <a:r>
              <a:rPr dirty="0" lang="en-US"/>
              <a:t> </a:t>
            </a:r>
            <a:r>
              <a:rPr dirty="0" lang="en-US" err="1"/>
              <a:t>moddalar</a:t>
            </a:r>
            <a:r>
              <a:rPr dirty="0" lang="en-US"/>
              <a:t> </a:t>
            </a:r>
            <a:r>
              <a:rPr dirty="0" lang="en-US" err="1"/>
              <a:t>hosil</a:t>
            </a:r>
            <a:r>
              <a:rPr dirty="0" lang="en-US"/>
              <a:t> </a:t>
            </a:r>
            <a:r>
              <a:rPr dirty="0" lang="en-US" err="1"/>
              <a:t>qilishda</a:t>
            </a:r>
            <a:r>
              <a:rPr dirty="0" lang="en-US"/>
              <a:t> </a:t>
            </a:r>
            <a:r>
              <a:rPr dirty="0" lang="en-US" err="1"/>
              <a:t>birdan-bir</a:t>
            </a:r>
            <a:r>
              <a:rPr dirty="0" lang="en-US"/>
              <a:t> </a:t>
            </a:r>
            <a:r>
              <a:rPr dirty="0" lang="en-US" err="1"/>
              <a:t>tabiiy</a:t>
            </a:r>
            <a:r>
              <a:rPr dirty="0" lang="en-US"/>
              <a:t> </a:t>
            </a:r>
            <a:r>
              <a:rPr dirty="0" lang="en-US" err="1"/>
              <a:t>laboratoriyadir</a:t>
            </a:r>
            <a:r>
              <a:rPr dirty="0" lang="en-US"/>
              <a:t>. 2.Barg </a:t>
            </a:r>
            <a:r>
              <a:rPr dirty="0" lang="en-US" err="1"/>
              <a:t>ildiz</a:t>
            </a:r>
            <a:r>
              <a:rPr dirty="0" lang="en-US"/>
              <a:t> </a:t>
            </a:r>
            <a:r>
              <a:rPr dirty="0" lang="en-US" err="1"/>
              <a:t>yordamida</a:t>
            </a:r>
            <a:r>
              <a:rPr dirty="0" lang="en-US"/>
              <a:t> </a:t>
            </a:r>
            <a:r>
              <a:rPr dirty="0" lang="en-US" err="1"/>
              <a:t>suvning</a:t>
            </a:r>
            <a:r>
              <a:rPr dirty="0" lang="en-US"/>
              <a:t> </a:t>
            </a:r>
            <a:r>
              <a:rPr dirty="0" lang="en-US" err="1"/>
              <a:t>so‘rilgan</a:t>
            </a:r>
            <a:r>
              <a:rPr dirty="0" lang="en-US"/>
              <a:t> </a:t>
            </a:r>
            <a:r>
              <a:rPr dirty="0" lang="en-US" err="1"/>
              <a:t>tuzli</a:t>
            </a:r>
            <a:r>
              <a:rPr dirty="0" lang="en-US"/>
              <a:t> </a:t>
            </a:r>
            <a:r>
              <a:rPr dirty="0" lang="en-US" err="1"/>
              <a:t>eritmalarini</a:t>
            </a:r>
            <a:r>
              <a:rPr dirty="0" lang="en-US"/>
              <a:t> </a:t>
            </a:r>
            <a:r>
              <a:rPr dirty="0" lang="en-US" err="1"/>
              <a:t>o‘simliklarning</a:t>
            </a:r>
            <a:r>
              <a:rPr dirty="0" lang="en-US"/>
              <a:t> </a:t>
            </a:r>
            <a:r>
              <a:rPr dirty="0" lang="en-US" err="1"/>
              <a:t>hamma</a:t>
            </a:r>
            <a:r>
              <a:rPr dirty="0" lang="en-US"/>
              <a:t> </a:t>
            </a:r>
            <a:r>
              <a:rPr dirty="0" lang="en-US" err="1"/>
              <a:t>organlariga</a:t>
            </a:r>
            <a:r>
              <a:rPr dirty="0" lang="en-US"/>
              <a:t> </a:t>
            </a:r>
            <a:r>
              <a:rPr dirty="0" lang="en-US" err="1"/>
              <a:t>ko‘tarilishiga</a:t>
            </a:r>
            <a:r>
              <a:rPr dirty="0" lang="en-US"/>
              <a:t> </a:t>
            </a:r>
            <a:r>
              <a:rPr dirty="0" lang="en-US" err="1"/>
              <a:t>yordam</a:t>
            </a:r>
            <a:r>
              <a:rPr dirty="0" lang="en-US"/>
              <a:t> </a:t>
            </a:r>
            <a:r>
              <a:rPr dirty="0" lang="en-US" err="1"/>
              <a:t>beradi</a:t>
            </a:r>
            <a:r>
              <a:rPr dirty="0" lang="en-US"/>
              <a:t>. </a:t>
            </a:r>
            <a:r>
              <a:rPr b="1" dirty="0" lang="en-US"/>
              <a:t>3</a:t>
            </a:r>
            <a:r>
              <a:rPr dirty="0" lang="en-US"/>
              <a:t>. </a:t>
            </a:r>
            <a:r>
              <a:rPr dirty="0" lang="en-US" err="1"/>
              <a:t>Barglar</a:t>
            </a:r>
            <a:r>
              <a:rPr dirty="0" lang="en-US"/>
              <a:t> </a:t>
            </a:r>
            <a:r>
              <a:rPr dirty="0" lang="en-US" err="1"/>
              <a:t>toza</a:t>
            </a:r>
            <a:r>
              <a:rPr dirty="0" lang="en-US"/>
              <a:t> </a:t>
            </a:r>
            <a:r>
              <a:rPr dirty="0" lang="en-US" err="1"/>
              <a:t>suvni</a:t>
            </a:r>
            <a:r>
              <a:rPr dirty="0" lang="en-US"/>
              <a:t> </a:t>
            </a:r>
            <a:r>
              <a:rPr dirty="0" lang="en-US" err="1"/>
              <a:t>bug‘lantirib</a:t>
            </a:r>
            <a:r>
              <a:rPr dirty="0" lang="en-US"/>
              <a:t> </a:t>
            </a:r>
            <a:r>
              <a:rPr dirty="0" lang="en-US" err="1"/>
              <a:t>transpiratsiya</a:t>
            </a:r>
            <a:r>
              <a:rPr dirty="0" lang="en-US"/>
              <a:t> </a:t>
            </a:r>
            <a:r>
              <a:rPr dirty="0" lang="en-US" err="1"/>
              <a:t>vazifasini</a:t>
            </a:r>
            <a:r>
              <a:rPr dirty="0" lang="en-US"/>
              <a:t> </a:t>
            </a:r>
            <a:r>
              <a:rPr dirty="0" lang="en-US" err="1"/>
              <a:t>bajaradi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yana</a:t>
            </a:r>
            <a:r>
              <a:rPr dirty="0" lang="en-US"/>
              <a:t> </a:t>
            </a:r>
            <a:r>
              <a:rPr dirty="0" lang="en-US" err="1"/>
              <a:t>tuproqdan</a:t>
            </a:r>
            <a:r>
              <a:rPr dirty="0" lang="en-US"/>
              <a:t> mineral </a:t>
            </a:r>
            <a:r>
              <a:rPr dirty="0" lang="en-US" err="1"/>
              <a:t>moddalarga</a:t>
            </a:r>
            <a:r>
              <a:rPr dirty="0" lang="en-US"/>
              <a:t> boy </a:t>
            </a:r>
            <a:r>
              <a:rPr dirty="0" lang="en-US" err="1"/>
              <a:t>bo‘lgan</a:t>
            </a:r>
            <a:r>
              <a:rPr dirty="0" lang="en-US"/>
              <a:t> </a:t>
            </a:r>
            <a:r>
              <a:rPr dirty="0" lang="en-US" err="1"/>
              <a:t>suvni</a:t>
            </a:r>
            <a:r>
              <a:rPr dirty="0" lang="en-US"/>
              <a:t> </a:t>
            </a:r>
            <a:r>
              <a:rPr dirty="0" lang="en-US" err="1"/>
              <a:t>o‘zlashtiradi</a:t>
            </a:r>
            <a:r>
              <a:rPr dirty="0" lang="en-US"/>
              <a:t>. </a:t>
            </a:r>
            <a:r>
              <a:rPr dirty="0" lang="en-US" err="1"/>
              <a:t>Ayniqsa</a:t>
            </a:r>
            <a:r>
              <a:rPr dirty="0" lang="en-US"/>
              <a:t> </a:t>
            </a:r>
            <a:r>
              <a:rPr dirty="0" lang="en-US" err="1"/>
              <a:t>yozning</a:t>
            </a:r>
            <a:r>
              <a:rPr dirty="0" lang="en-US"/>
              <a:t> </a:t>
            </a:r>
            <a:r>
              <a:rPr dirty="0" lang="en-US" err="1"/>
              <a:t>issiq</a:t>
            </a:r>
            <a:r>
              <a:rPr dirty="0" lang="en-US"/>
              <a:t> </a:t>
            </a:r>
            <a:r>
              <a:rPr dirty="0" lang="en-US" err="1"/>
              <a:t>kunlari</a:t>
            </a:r>
            <a:r>
              <a:rPr dirty="0" lang="en-US"/>
              <a:t> </a:t>
            </a:r>
            <a:r>
              <a:rPr dirty="0" lang="en-US" err="1"/>
              <a:t>bug‘langan</a:t>
            </a:r>
            <a:r>
              <a:rPr dirty="0" lang="en-US"/>
              <a:t> </a:t>
            </a:r>
            <a:r>
              <a:rPr dirty="0" lang="en-US" err="1"/>
              <a:t>suv</a:t>
            </a:r>
            <a:r>
              <a:rPr dirty="0" lang="en-US"/>
              <a:t> </a:t>
            </a:r>
            <a:r>
              <a:rPr dirty="0" lang="en-US" err="1"/>
              <a:t>o‘simliklarni</a:t>
            </a:r>
            <a:r>
              <a:rPr dirty="0" lang="en-US"/>
              <a:t> </a:t>
            </a:r>
            <a:r>
              <a:rPr dirty="0" lang="en-US" err="1"/>
              <a:t>qizib</a:t>
            </a:r>
            <a:r>
              <a:rPr dirty="0" lang="en-US"/>
              <a:t> </a:t>
            </a:r>
            <a:r>
              <a:rPr dirty="0" lang="en-US" err="1"/>
              <a:t>ketishdan</a:t>
            </a:r>
            <a:r>
              <a:rPr dirty="0" lang="en-US"/>
              <a:t> </a:t>
            </a:r>
            <a:r>
              <a:rPr dirty="0" lang="en-US" err="1"/>
              <a:t>saqlaydi</a:t>
            </a:r>
            <a:r>
              <a:rPr dirty="0" lang="en-US"/>
              <a:t>. </a:t>
            </a:r>
            <a:r>
              <a:rPr b="1" dirty="0" lang="en-US"/>
              <a:t>4</a:t>
            </a:r>
            <a:r>
              <a:rPr dirty="0" lang="en-US"/>
              <a:t>. </a:t>
            </a:r>
            <a:r>
              <a:rPr dirty="0" lang="en-US" err="1"/>
              <a:t>Barg</a:t>
            </a:r>
            <a:r>
              <a:rPr dirty="0" lang="en-US"/>
              <a:t> </a:t>
            </a:r>
            <a:r>
              <a:rPr dirty="0" lang="en-US" err="1"/>
              <a:t>o‘simliklarning</a:t>
            </a:r>
            <a:r>
              <a:rPr dirty="0" lang="en-US"/>
              <a:t> </a:t>
            </a:r>
            <a:r>
              <a:rPr dirty="0" lang="en-US" err="1"/>
              <a:t>tashqi</a:t>
            </a:r>
            <a:r>
              <a:rPr dirty="0" lang="en-US"/>
              <a:t> </a:t>
            </a:r>
            <a:r>
              <a:rPr dirty="0" lang="en-US" err="1"/>
              <a:t>sharoitga</a:t>
            </a:r>
            <a:r>
              <a:rPr dirty="0" lang="en-US"/>
              <a:t> </a:t>
            </a:r>
            <a:r>
              <a:rPr dirty="0" lang="en-US" err="1"/>
              <a:t>moslashish</a:t>
            </a:r>
            <a:r>
              <a:rPr dirty="0" lang="en-US"/>
              <a:t> </a:t>
            </a:r>
            <a:r>
              <a:rPr dirty="0" lang="en-US" err="1"/>
              <a:t>organi</a:t>
            </a:r>
            <a:r>
              <a:rPr dirty="0" lang="en-US"/>
              <a:t> </a:t>
            </a:r>
            <a:r>
              <a:rPr dirty="0" lang="en-US" err="1"/>
              <a:t>bo‘lib</a:t>
            </a:r>
            <a:r>
              <a:rPr dirty="0" lang="en-US"/>
              <a:t> </a:t>
            </a:r>
            <a:r>
              <a:rPr dirty="0" lang="en-US" err="1"/>
              <a:t>xizmat</a:t>
            </a:r>
            <a:r>
              <a:rPr dirty="0" lang="en-US"/>
              <a:t> </a:t>
            </a:r>
            <a:r>
              <a:rPr dirty="0" lang="en-US" err="1"/>
              <a:t>qiladi</a:t>
            </a:r>
            <a:r>
              <a:rPr dirty="0" lang="en-US"/>
              <a:t>. Nam </a:t>
            </a:r>
            <a:r>
              <a:rPr dirty="0" lang="en-US" err="1"/>
              <a:t>tuproqlarda</a:t>
            </a:r>
            <a:r>
              <a:rPr dirty="0" lang="en-US"/>
              <a:t> </a:t>
            </a:r>
            <a:r>
              <a:rPr dirty="0" lang="en-US" err="1"/>
              <a:t>o‘sadigan</a:t>
            </a:r>
            <a:r>
              <a:rPr dirty="0" lang="en-US"/>
              <a:t> </a:t>
            </a:r>
            <a:r>
              <a:rPr dirty="0" lang="en-US" err="1"/>
              <a:t>o‘simliklarning</a:t>
            </a:r>
            <a:r>
              <a:rPr dirty="0" lang="en-US"/>
              <a:t> </a:t>
            </a:r>
            <a:r>
              <a:rPr dirty="0" lang="en-US" err="1"/>
              <a:t>barglari</a:t>
            </a:r>
            <a:r>
              <a:rPr dirty="0" lang="en-US"/>
              <a:t> </a:t>
            </a:r>
            <a:r>
              <a:rPr dirty="0" lang="en-US" err="1"/>
              <a:t>suvni</a:t>
            </a:r>
            <a:r>
              <a:rPr dirty="0" lang="en-US"/>
              <a:t> </a:t>
            </a:r>
            <a:r>
              <a:rPr dirty="0" lang="en-US" err="1"/>
              <a:t>ko‘p</a:t>
            </a:r>
            <a:r>
              <a:rPr dirty="0" lang="en-US"/>
              <a:t> </a:t>
            </a:r>
            <a:r>
              <a:rPr dirty="0" lang="en-US" err="1"/>
              <a:t>bug‘lantirishga</a:t>
            </a:r>
            <a:r>
              <a:rPr dirty="0" lang="en-US"/>
              <a:t> </a:t>
            </a:r>
            <a:r>
              <a:rPr dirty="0" lang="en-US" err="1"/>
              <a:t>moslashganligi</a:t>
            </a:r>
            <a:r>
              <a:rPr dirty="0" lang="en-US"/>
              <a:t> </a:t>
            </a:r>
            <a:r>
              <a:rPr dirty="0" lang="en-US" err="1"/>
              <a:t>uchun</a:t>
            </a:r>
            <a:r>
              <a:rPr dirty="0" lang="en-US"/>
              <a:t> </a:t>
            </a:r>
            <a:r>
              <a:rPr dirty="0" lang="en-US" err="1"/>
              <a:t>odatda</a:t>
            </a:r>
            <a:r>
              <a:rPr dirty="0" lang="en-US"/>
              <a:t> </a:t>
            </a:r>
            <a:r>
              <a:rPr dirty="0" lang="en-US" err="1"/>
              <a:t>yirik</a:t>
            </a:r>
            <a:r>
              <a:rPr dirty="0" lang="en-US"/>
              <a:t> </a:t>
            </a:r>
            <a:r>
              <a:rPr dirty="0" lang="en-US" err="1"/>
              <a:t>bo‘ladi</a:t>
            </a:r>
            <a:r>
              <a:rPr dirty="0" lang="en-US"/>
              <a:t>. </a:t>
            </a:r>
            <a:r>
              <a:rPr dirty="0" lang="en-US" err="1"/>
              <a:t>Qurg‘oq</a:t>
            </a:r>
            <a:r>
              <a:rPr dirty="0" lang="en-US"/>
              <a:t> </a:t>
            </a:r>
            <a:r>
              <a:rPr dirty="0" lang="en-US" err="1"/>
              <a:t>zonalardagi</a:t>
            </a:r>
            <a:r>
              <a:rPr dirty="0" lang="en-US"/>
              <a:t> </a:t>
            </a:r>
            <a:r>
              <a:rPr dirty="0" lang="en-US" err="1"/>
              <a:t>o‘simlik</a:t>
            </a:r>
            <a:r>
              <a:rPr dirty="0" lang="en-US"/>
              <a:t> </a:t>
            </a:r>
            <a:r>
              <a:rPr dirty="0" lang="en-US" err="1"/>
              <a:t>barglari</a:t>
            </a:r>
            <a:r>
              <a:rPr dirty="0" lang="en-US"/>
              <a:t> </a:t>
            </a:r>
            <a:r>
              <a:rPr dirty="0" lang="en-US" err="1"/>
              <a:t>ancha</a:t>
            </a:r>
            <a:r>
              <a:rPr dirty="0" lang="en-US"/>
              <a:t> </a:t>
            </a:r>
            <a:r>
              <a:rPr dirty="0" lang="en-US" err="1"/>
              <a:t>mayda</a:t>
            </a:r>
            <a:r>
              <a:rPr dirty="0" lang="en-US"/>
              <a:t>, </a:t>
            </a:r>
            <a:r>
              <a:rPr dirty="0" lang="en-US" err="1"/>
              <a:t>qayishsimon</a:t>
            </a:r>
            <a:r>
              <a:rPr dirty="0" lang="en-US"/>
              <a:t>, </a:t>
            </a:r>
            <a:r>
              <a:rPr dirty="0" lang="en-US" err="1"/>
              <a:t>dag‘al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qattiq</a:t>
            </a:r>
            <a:r>
              <a:rPr dirty="0" lang="en-US"/>
              <a:t> </a:t>
            </a:r>
            <a:r>
              <a:rPr dirty="0" lang="en-US" err="1"/>
              <a:t>bo‘ladi</a:t>
            </a:r>
            <a:r>
              <a:rPr dirty="0" lang="en-US"/>
              <a:t> – </a:t>
            </a:r>
            <a:r>
              <a:rPr dirty="0" lang="en-US" err="1"/>
              <a:t>suvni</a:t>
            </a:r>
            <a:r>
              <a:rPr dirty="0" lang="en-US"/>
              <a:t> </a:t>
            </a:r>
            <a:r>
              <a:rPr dirty="0" lang="en-US" err="1"/>
              <a:t>kam</a:t>
            </a:r>
            <a:r>
              <a:rPr dirty="0" lang="en-US"/>
              <a:t> </a:t>
            </a:r>
            <a:r>
              <a:rPr dirty="0" lang="en-US" err="1"/>
              <a:t>bug‘lantiradi</a:t>
            </a:r>
            <a:r>
              <a:rPr dirty="0" lang="en-US"/>
              <a:t>. </a:t>
            </a:r>
            <a:endParaRPr dirty="0" lang="en-US" smtClean="0"/>
          </a:p>
          <a:p>
            <a:r>
              <a:rPr dirty="0" lang="en-US"/>
              <a:t> </a:t>
            </a:r>
            <a:r>
              <a:rPr dirty="0" lang="en-US" smtClean="0"/>
              <a:t>                                               </a:t>
            </a:r>
            <a:r>
              <a:rPr b="1" dirty="0" lang="en-US" smtClean="0"/>
              <a:t>5</a:t>
            </a:r>
            <a:r>
              <a:rPr dirty="0" lang="en-US"/>
              <a:t>. </a:t>
            </a:r>
            <a:r>
              <a:rPr dirty="0" lang="en-US" err="1"/>
              <a:t>Barglar</a:t>
            </a:r>
            <a:r>
              <a:rPr dirty="0" lang="en-US"/>
              <a:t> </a:t>
            </a:r>
            <a:r>
              <a:rPr dirty="0" lang="en-US" err="1"/>
              <a:t>to‘kilib</a:t>
            </a:r>
            <a:r>
              <a:rPr dirty="0" lang="en-US"/>
              <a:t> </a:t>
            </a:r>
            <a:r>
              <a:rPr dirty="0" lang="en-US" err="1"/>
              <a:t>o‘simlik</a:t>
            </a:r>
            <a:r>
              <a:rPr dirty="0" lang="en-US"/>
              <a:t> </a:t>
            </a:r>
            <a:r>
              <a:rPr dirty="0" lang="en-US" err="1"/>
              <a:t>hayotini</a:t>
            </a:r>
            <a:r>
              <a:rPr dirty="0" lang="en-US"/>
              <a:t> </a:t>
            </a:r>
            <a:r>
              <a:rPr dirty="0" lang="en-US" err="1"/>
              <a:t>saqlab</a:t>
            </a:r>
            <a:r>
              <a:rPr dirty="0" lang="en-US"/>
              <a:t> </a:t>
            </a:r>
            <a:r>
              <a:rPr dirty="0" lang="en-US" err="1"/>
              <a:t>qoladi</a:t>
            </a:r>
            <a:r>
              <a:rPr dirty="0" lang="en-US"/>
              <a:t>. </a:t>
            </a:r>
            <a:r>
              <a:rPr dirty="0" lang="en-US" err="1"/>
              <a:t>Yozning</a:t>
            </a:r>
            <a:r>
              <a:rPr dirty="0" lang="en-US"/>
              <a:t> </a:t>
            </a:r>
            <a:r>
              <a:rPr dirty="0" lang="en-US" err="1"/>
              <a:t>issiq</a:t>
            </a:r>
            <a:r>
              <a:rPr dirty="0" lang="en-US"/>
              <a:t> </a:t>
            </a:r>
            <a:r>
              <a:rPr dirty="0" lang="en-US" err="1" smtClean="0"/>
              <a:t>kunlari</a:t>
            </a:r>
            <a:r>
              <a:rPr dirty="0" lang="en-US" smtClean="0"/>
              <a:t>            </a:t>
            </a:r>
            <a:endParaRPr dirty="0" lang="en-US"/>
          </a:p>
          <a:p>
            <a:r>
              <a:rPr dirty="0" lang="en-US" smtClean="0"/>
              <a:t>                                            </a:t>
            </a:r>
            <a:r>
              <a:rPr dirty="0" lang="en-US" err="1" smtClean="0"/>
              <a:t>namgarchilik</a:t>
            </a:r>
            <a:r>
              <a:rPr dirty="0" lang="en-US" smtClean="0"/>
              <a:t> </a:t>
            </a:r>
            <a:r>
              <a:rPr dirty="0" lang="en-US" err="1"/>
              <a:t>kam</a:t>
            </a:r>
            <a:r>
              <a:rPr dirty="0" lang="en-US"/>
              <a:t> </a:t>
            </a:r>
            <a:r>
              <a:rPr dirty="0" lang="en-US" err="1"/>
              <a:t>bo‘lganda</a:t>
            </a:r>
            <a:r>
              <a:rPr dirty="0" lang="en-US"/>
              <a:t> </a:t>
            </a:r>
            <a:r>
              <a:rPr dirty="0" lang="en-US" err="1"/>
              <a:t>to‘kilib</a:t>
            </a:r>
            <a:r>
              <a:rPr dirty="0" lang="en-US"/>
              <a:t>, </a:t>
            </a:r>
            <a:r>
              <a:rPr dirty="0" lang="en-US" err="1"/>
              <a:t>o‘simlikni</a:t>
            </a:r>
            <a:r>
              <a:rPr dirty="0" lang="en-US"/>
              <a:t> </a:t>
            </a:r>
            <a:r>
              <a:rPr dirty="0" lang="en-US" err="1"/>
              <a:t>qurib</a:t>
            </a:r>
            <a:r>
              <a:rPr dirty="0" lang="en-US"/>
              <a:t> </a:t>
            </a:r>
            <a:r>
              <a:rPr dirty="0" lang="en-US" err="1"/>
              <a:t>qolishdan</a:t>
            </a:r>
            <a:r>
              <a:rPr dirty="0" lang="en-US"/>
              <a:t> </a:t>
            </a:r>
            <a:r>
              <a:rPr dirty="0" lang="en-US" err="1"/>
              <a:t>saqlaydi</a:t>
            </a:r>
            <a:r>
              <a:rPr dirty="0" lang="en-US"/>
              <a:t> – </a:t>
            </a:r>
            <a:r>
              <a:rPr dirty="0" lang="en-US" err="1"/>
              <a:t>suv</a:t>
            </a:r>
            <a:r>
              <a:rPr dirty="0" lang="en-US"/>
              <a:t> </a:t>
            </a:r>
            <a:r>
              <a:rPr dirty="0" lang="en-US" err="1"/>
              <a:t>ortiqcha</a:t>
            </a:r>
            <a:r>
              <a:rPr dirty="0" lang="en-US"/>
              <a:t> </a:t>
            </a:r>
            <a:r>
              <a:rPr dirty="0" lang="en-US" smtClean="0"/>
              <a:t>  </a:t>
            </a:r>
            <a:endParaRPr dirty="0" lang="en-US"/>
          </a:p>
          <a:p>
            <a:r>
              <a:rPr dirty="0" lang="en-US" smtClean="0"/>
              <a:t>                                            </a:t>
            </a:r>
            <a:r>
              <a:rPr dirty="0" lang="en-US" err="1" smtClean="0"/>
              <a:t>isrof</a:t>
            </a:r>
            <a:r>
              <a:rPr dirty="0" lang="en-US" smtClean="0"/>
              <a:t> </a:t>
            </a:r>
            <a:r>
              <a:rPr dirty="0" lang="en-US" err="1"/>
              <a:t>bo‘lmaydi</a:t>
            </a:r>
            <a:r>
              <a:rPr dirty="0" lang="en-US"/>
              <a:t>. </a:t>
            </a:r>
            <a:r>
              <a:rPr dirty="0" lang="en-US" err="1"/>
              <a:t>Qishda</a:t>
            </a:r>
            <a:r>
              <a:rPr dirty="0" lang="en-US"/>
              <a:t> </a:t>
            </a:r>
            <a:r>
              <a:rPr dirty="0" lang="en-US" err="1"/>
              <a:t>esa</a:t>
            </a:r>
            <a:r>
              <a:rPr dirty="0" lang="en-US"/>
              <a:t> </a:t>
            </a:r>
            <a:r>
              <a:rPr dirty="0" lang="en-US" err="1"/>
              <a:t>o‘simlik</a:t>
            </a:r>
            <a:r>
              <a:rPr dirty="0" lang="en-US"/>
              <a:t> </a:t>
            </a:r>
            <a:r>
              <a:rPr dirty="0" lang="en-US" err="1"/>
              <a:t>uchun</a:t>
            </a:r>
            <a:r>
              <a:rPr dirty="0" lang="en-US"/>
              <a:t> </a:t>
            </a:r>
            <a:r>
              <a:rPr dirty="0" lang="en-US" err="1"/>
              <a:t>ortiqcha</a:t>
            </a:r>
            <a:r>
              <a:rPr dirty="0" lang="en-US"/>
              <a:t> </a:t>
            </a:r>
            <a:r>
              <a:rPr dirty="0" lang="en-US" err="1"/>
              <a:t>organga</a:t>
            </a:r>
            <a:r>
              <a:rPr dirty="0" lang="en-US"/>
              <a:t> </a:t>
            </a:r>
            <a:r>
              <a:rPr dirty="0" lang="en-US" err="1"/>
              <a:t>aylanadi</a:t>
            </a:r>
            <a:r>
              <a:rPr dirty="0" lang="en-US"/>
              <a:t>. </a:t>
            </a:r>
            <a:r>
              <a:rPr dirty="0" lang="en-US" err="1"/>
              <a:t>Endi</a:t>
            </a:r>
            <a:r>
              <a:rPr dirty="0" lang="en-US"/>
              <a:t> u </a:t>
            </a:r>
            <a:r>
              <a:rPr dirty="0" lang="en-US" err="1"/>
              <a:t>erda</a:t>
            </a:r>
            <a:r>
              <a:rPr dirty="0" lang="en-US"/>
              <a:t> </a:t>
            </a:r>
          </a:p>
          <a:p>
            <a:r>
              <a:rPr dirty="0" lang="en-US" smtClean="0"/>
              <a:t>                                            </a:t>
            </a:r>
            <a:r>
              <a:rPr dirty="0" lang="en-US" err="1" smtClean="0"/>
              <a:t>to‘shalib</a:t>
            </a:r>
            <a:r>
              <a:rPr dirty="0" lang="en-US" smtClean="0"/>
              <a:t> </a:t>
            </a:r>
            <a:r>
              <a:rPr dirty="0" lang="en-US" err="1"/>
              <a:t>o‘simlik</a:t>
            </a:r>
            <a:r>
              <a:rPr dirty="0" lang="en-US"/>
              <a:t> </a:t>
            </a:r>
            <a:r>
              <a:rPr dirty="0" lang="en-US" err="1"/>
              <a:t>ildiz</a:t>
            </a:r>
            <a:r>
              <a:rPr dirty="0" lang="en-US"/>
              <a:t> </a:t>
            </a:r>
            <a:r>
              <a:rPr dirty="0" lang="en-US" err="1"/>
              <a:t>sistemalarini</a:t>
            </a:r>
            <a:r>
              <a:rPr dirty="0" lang="en-US"/>
              <a:t> </a:t>
            </a:r>
            <a:r>
              <a:rPr dirty="0" lang="en-US" err="1"/>
              <a:t>sovuq</a:t>
            </a:r>
            <a:r>
              <a:rPr dirty="0" lang="en-US"/>
              <a:t> </a:t>
            </a:r>
            <a:r>
              <a:rPr dirty="0" lang="en-US" err="1"/>
              <a:t>urishdan</a:t>
            </a:r>
            <a:r>
              <a:rPr dirty="0" lang="en-US"/>
              <a:t> </a:t>
            </a:r>
            <a:r>
              <a:rPr dirty="0" lang="en-US" err="1"/>
              <a:t>asraydi</a:t>
            </a:r>
            <a:r>
              <a:rPr dirty="0" lang="en-US"/>
              <a:t>. 6. </a:t>
            </a:r>
            <a:r>
              <a:rPr dirty="0" lang="en-US" err="1"/>
              <a:t>Ayrim</a:t>
            </a:r>
            <a:r>
              <a:rPr dirty="0" lang="en-US"/>
              <a:t> </a:t>
            </a:r>
            <a:r>
              <a:rPr dirty="0" lang="en-US" err="1"/>
              <a:t>o‘simliklarda</a:t>
            </a:r>
            <a:r>
              <a:rPr dirty="0" lang="en-US"/>
              <a:t> </a:t>
            </a:r>
            <a:r>
              <a:rPr dirty="0" lang="en-US" err="1" smtClean="0"/>
              <a:t>barg</a:t>
            </a:r>
            <a:endParaRPr dirty="0" lang="en-US"/>
          </a:p>
          <a:p>
            <a:r>
              <a:rPr dirty="0" lang="en-US" smtClean="0"/>
              <a:t>                                            </a:t>
            </a:r>
            <a:r>
              <a:rPr dirty="0" lang="en-US" err="1" smtClean="0"/>
              <a:t>o‘zida</a:t>
            </a:r>
            <a:r>
              <a:rPr dirty="0" lang="en-US" smtClean="0"/>
              <a:t> </a:t>
            </a:r>
            <a:r>
              <a:rPr dirty="0" lang="en-US" err="1"/>
              <a:t>zahira</a:t>
            </a:r>
            <a:r>
              <a:rPr dirty="0" lang="en-US"/>
              <a:t> </a:t>
            </a:r>
            <a:r>
              <a:rPr dirty="0" lang="en-US" err="1"/>
              <a:t>oziq</a:t>
            </a:r>
            <a:r>
              <a:rPr dirty="0" lang="en-US"/>
              <a:t> </a:t>
            </a:r>
            <a:r>
              <a:rPr dirty="0" lang="en-US" err="1"/>
              <a:t>moddalarni</a:t>
            </a:r>
            <a:r>
              <a:rPr dirty="0" lang="en-US"/>
              <a:t> </a:t>
            </a:r>
            <a:r>
              <a:rPr dirty="0" lang="en-US" err="1"/>
              <a:t>to‘plash</a:t>
            </a:r>
            <a:r>
              <a:rPr dirty="0" lang="en-US"/>
              <a:t> </a:t>
            </a:r>
            <a:r>
              <a:rPr dirty="0" lang="en-US" err="1"/>
              <a:t>uchun</a:t>
            </a:r>
            <a:r>
              <a:rPr dirty="0" lang="en-US"/>
              <a:t> ham </a:t>
            </a:r>
            <a:r>
              <a:rPr dirty="0" lang="en-US" err="1"/>
              <a:t>maxsus</a:t>
            </a:r>
            <a:r>
              <a:rPr dirty="0" lang="en-US"/>
              <a:t> joy </a:t>
            </a:r>
            <a:r>
              <a:rPr dirty="0" lang="en-US" err="1" smtClean="0"/>
              <a:t>hisoblanadi</a:t>
            </a:r>
            <a:r>
              <a:rPr dirty="0" lang="en-US" smtClean="0"/>
              <a:t>.</a:t>
            </a:r>
          </a:p>
          <a:p>
            <a:r>
              <a:rPr dirty="0" lang="en-US"/>
              <a:t> </a:t>
            </a:r>
            <a:r>
              <a:rPr dirty="0" lang="en-US" smtClean="0"/>
              <a:t>                                            </a:t>
            </a:r>
            <a:r>
              <a:rPr dirty="0" lang="en-US" err="1" smtClean="0"/>
              <a:t>Piyozbosh</a:t>
            </a:r>
            <a:r>
              <a:rPr dirty="0" lang="en-US"/>
              <a:t>, aloe, </a:t>
            </a:r>
            <a:r>
              <a:rPr dirty="0" lang="en-US" err="1"/>
              <a:t>boshkaram</a:t>
            </a:r>
            <a:r>
              <a:rPr dirty="0" lang="en-US"/>
              <a:t> </a:t>
            </a:r>
            <a:r>
              <a:rPr dirty="0" lang="en-US" err="1"/>
              <a:t>ana</a:t>
            </a:r>
            <a:r>
              <a:rPr dirty="0" lang="en-US"/>
              <a:t> </a:t>
            </a:r>
            <a:r>
              <a:rPr dirty="0" lang="en-US" err="1"/>
              <a:t>shunday</a:t>
            </a:r>
            <a:r>
              <a:rPr dirty="0" lang="en-US"/>
              <a:t> </a:t>
            </a:r>
            <a:r>
              <a:rPr dirty="0" lang="en-US" err="1"/>
              <a:t>o‘simliklardandi</a:t>
            </a:r>
            <a:endParaRPr dirty="0"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lastClr="000000" val="windowText"/>
      </a:dk1>
      <a:lt1>
        <a:sysClr lastClr="FFFFFF" val="window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r="5400000" dist="25400" rotWithShape="0">
              <a:srgbClr val="000000">
                <a:alpha val="28000"/>
              </a:srgbClr>
            </a:outerShdw>
          </a:effectLst>
        </a:effectStyle>
        <a:effectStyle>
          <a:effectLst>
            <a:outerShdw algn="ctr" blurRad="63500" dir="5400000" dist="25400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dir="t" rig="balanced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Sog’liqni saqlash vazirligi Toshkent farmatsevtika instituti farmakognoziya kafedrasi farmatsevtik botanika fanidan   mustaqil ish</dc:title>
  <dc:creator>ASUS</dc:creator>
  <cp:lastModifiedBy>ASUS</cp:lastModifiedBy>
  <dcterms:created xsi:type="dcterms:W3CDTF">2022-12-11T19:35:46Z</dcterms:created>
  <dcterms:modified xsi:type="dcterms:W3CDTF">2024-10-10T15:37:03Z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3c79a5414d8a40dabe4688298feca266</vt:lpwstr>
  </property>
</Properties>
</file>