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2" r:id="rId7"/>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336"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A02A834-E37B-475D-B632-8A1D92FD9C93}" type="datetimeFigureOut">
              <a:rPr lang="ru-RU"/>
              <a:pPr>
                <a:defRPr/>
              </a:pPr>
              <a:t>30.03.2025</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5E96973C-D58A-4493-81B1-62A70922B8A1}" type="slidenum">
              <a:rPr lang="ru-RU" altLang="uz-Latn-UZ"/>
              <a:pPr>
                <a:defRPr/>
              </a:pPr>
              <a:t>‹#›</a:t>
            </a:fld>
            <a:endParaRPr lang="ru-RU" altLang="uz-Latn-UZ"/>
          </a:p>
        </p:txBody>
      </p:sp>
    </p:spTree>
    <p:extLst>
      <p:ext uri="{BB962C8B-B14F-4D97-AF65-F5344CB8AC3E}">
        <p14:creationId xmlns:p14="http://schemas.microsoft.com/office/powerpoint/2010/main" val="8146821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Freeform 6"/>
          <p:cNvSpPr>
            <a:spLocks/>
          </p:cNvSpPr>
          <p:nvPr/>
        </p:nvSpPr>
        <p:spPr bwMode="auto">
          <a:xfrm>
            <a:off x="0" y="4324350"/>
            <a:ext cx="1744663" cy="777875"/>
          </a:xfrm>
          <a:custGeom>
            <a:avLst/>
            <a:gdLst>
              <a:gd name="T0" fmla="*/ 2147483646 w 372"/>
              <a:gd name="T1" fmla="*/ 2147483646 h 166"/>
              <a:gd name="T2" fmla="*/ 2147483646 w 372"/>
              <a:gd name="T3" fmla="*/ 2147483646 h 166"/>
              <a:gd name="T4" fmla="*/ 2147483646 w 372"/>
              <a:gd name="T5" fmla="*/ 2147483646 h 166"/>
              <a:gd name="T6" fmla="*/ 2147483646 w 372"/>
              <a:gd name="T7" fmla="*/ 1910390710 h 166"/>
              <a:gd name="T8" fmla="*/ 2147483646 w 372"/>
              <a:gd name="T9" fmla="*/ 1712768286 h 166"/>
              <a:gd name="T10" fmla="*/ 2147483646 w 372"/>
              <a:gd name="T11" fmla="*/ 65875703 h 166"/>
              <a:gd name="T12" fmla="*/ 2147483646 w 372"/>
              <a:gd name="T13" fmla="*/ 43917136 h 166"/>
              <a:gd name="T14" fmla="*/ 2147483646 w 372"/>
              <a:gd name="T15" fmla="*/ 0 h 166"/>
              <a:gd name="T16" fmla="*/ 0 w 372"/>
              <a:gd name="T17" fmla="*/ 0 h 166"/>
              <a:gd name="T18" fmla="*/ 0 w 372"/>
              <a:gd name="T19" fmla="*/ 2147483646 h 166"/>
              <a:gd name="T20" fmla="*/ 2147483646 w 372"/>
              <a:gd name="T21" fmla="*/ 2147483646 h 1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5" name="Date Placeholder 3"/>
          <p:cNvSpPr>
            <a:spLocks noGrp="1"/>
          </p:cNvSpPr>
          <p:nvPr>
            <p:ph type="dt" sz="half" idx="10"/>
          </p:nvPr>
        </p:nvSpPr>
        <p:spPr/>
        <p:txBody>
          <a:bodyPr/>
          <a:lstStyle>
            <a:lvl1pPr>
              <a:defRPr/>
            </a:lvl1pPr>
          </a:lstStyle>
          <a:p>
            <a:pPr>
              <a:defRPr/>
            </a:pPr>
            <a:fld id="{79F4064D-A207-4D69-9EBD-3D102BE6DB1C}" type="datetime1">
              <a:rPr lang="en-US"/>
              <a:pPr>
                <a:defRPr/>
              </a:pPr>
              <a:t>3/30/2025</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www.arxiv.uz</a:t>
            </a:r>
          </a:p>
        </p:txBody>
      </p:sp>
      <p:sp>
        <p:nvSpPr>
          <p:cNvPr id="7" name="Slide Number Placeholder 5"/>
          <p:cNvSpPr>
            <a:spLocks noGrp="1"/>
          </p:cNvSpPr>
          <p:nvPr>
            <p:ph type="sldNum" sz="quarter" idx="12"/>
          </p:nvPr>
        </p:nvSpPr>
        <p:spPr>
          <a:xfrm>
            <a:off x="531813" y="4529138"/>
            <a:ext cx="779462" cy="365125"/>
          </a:xfrm>
        </p:spPr>
        <p:txBody>
          <a:bodyPr/>
          <a:lstStyle>
            <a:lvl1pPr>
              <a:defRPr smtClean="0"/>
            </a:lvl1pPr>
          </a:lstStyle>
          <a:p>
            <a:pPr>
              <a:defRPr/>
            </a:pPr>
            <a:fld id="{1BF91F72-4703-4397-B0E5-47E1390E9927}" type="slidenum">
              <a:rPr lang="en-US" altLang="uz-Latn-UZ"/>
              <a:pPr>
                <a:defRPr/>
              </a:pPr>
              <a:t>‹#›</a:t>
            </a:fld>
            <a:endParaRPr lang="en-US" altLang="uz-Latn-UZ"/>
          </a:p>
        </p:txBody>
      </p:sp>
    </p:spTree>
    <p:extLst>
      <p:ext uri="{BB962C8B-B14F-4D97-AF65-F5344CB8AC3E}">
        <p14:creationId xmlns:p14="http://schemas.microsoft.com/office/powerpoint/2010/main" val="800176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B01F0E29-831F-4C23-87CA-5B8B44C62D0C}" type="datetime1">
              <a:rPr lang="en-US"/>
              <a:pPr>
                <a:defRPr/>
              </a:pPr>
              <a:t>3/30/2025</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www.arxiv.uz</a:t>
            </a:r>
          </a:p>
        </p:txBody>
      </p:sp>
      <p:sp>
        <p:nvSpPr>
          <p:cNvPr id="7" name="Slide Number Placeholder 5"/>
          <p:cNvSpPr>
            <a:spLocks noGrp="1"/>
          </p:cNvSpPr>
          <p:nvPr>
            <p:ph type="sldNum" sz="quarter" idx="12"/>
          </p:nvPr>
        </p:nvSpPr>
        <p:spPr>
          <a:xfrm>
            <a:off x="531813" y="3244850"/>
            <a:ext cx="779462" cy="365125"/>
          </a:xfrm>
        </p:spPr>
        <p:txBody>
          <a:bodyPr/>
          <a:lstStyle>
            <a:lvl1pPr>
              <a:defRPr smtClean="0"/>
            </a:lvl1pPr>
          </a:lstStyle>
          <a:p>
            <a:pPr>
              <a:defRPr/>
            </a:pPr>
            <a:fld id="{380084A0-03C6-44AC-9F07-B9478F57ADD4}" type="slidenum">
              <a:rPr lang="en-US" altLang="uz-Latn-UZ"/>
              <a:pPr>
                <a:defRPr/>
              </a:pPr>
              <a:t>‹#›</a:t>
            </a:fld>
            <a:endParaRPr lang="en-US" altLang="uz-Latn-UZ"/>
          </a:p>
        </p:txBody>
      </p:sp>
    </p:spTree>
    <p:extLst>
      <p:ext uri="{BB962C8B-B14F-4D97-AF65-F5344CB8AC3E}">
        <p14:creationId xmlns:p14="http://schemas.microsoft.com/office/powerpoint/2010/main" val="2315177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Freeform 11"/>
          <p:cNvSpPr>
            <a:spLocks/>
          </p:cNvSpPr>
          <p:nvPr/>
        </p:nvSpPr>
        <p:spPr bwMode="auto">
          <a:xfrm flipV="1">
            <a:off x="-4763" y="31781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 name="TextBox 5"/>
          <p:cNvSpPr txBox="1">
            <a:spLocks noChangeArrowheads="1"/>
          </p:cNvSpPr>
          <p:nvPr/>
        </p:nvSpPr>
        <p:spPr bwMode="auto">
          <a:xfrm>
            <a:off x="2466975"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defTabSz="457200" fontAlgn="base">
              <a:spcBef>
                <a:spcPct val="0"/>
              </a:spcBef>
              <a:spcAft>
                <a:spcPct val="0"/>
              </a:spcAft>
              <a:defRPr>
                <a:solidFill>
                  <a:schemeClr val="tx1"/>
                </a:solidFill>
                <a:latin typeface="Century Gothic" pitchFamily="34" charset="0"/>
              </a:defRPr>
            </a:lvl6pPr>
            <a:lvl7pPr marL="2971800" indent="-228600" defTabSz="457200" fontAlgn="base">
              <a:spcBef>
                <a:spcPct val="0"/>
              </a:spcBef>
              <a:spcAft>
                <a:spcPct val="0"/>
              </a:spcAft>
              <a:defRPr>
                <a:solidFill>
                  <a:schemeClr val="tx1"/>
                </a:solidFill>
                <a:latin typeface="Century Gothic" pitchFamily="34" charset="0"/>
              </a:defRPr>
            </a:lvl7pPr>
            <a:lvl8pPr marL="3429000" indent="-228600" defTabSz="457200" fontAlgn="base">
              <a:spcBef>
                <a:spcPct val="0"/>
              </a:spcBef>
              <a:spcAft>
                <a:spcPct val="0"/>
              </a:spcAft>
              <a:defRPr>
                <a:solidFill>
                  <a:schemeClr val="tx1"/>
                </a:solidFill>
                <a:latin typeface="Century Gothic" pitchFamily="34" charset="0"/>
              </a:defRPr>
            </a:lvl8pPr>
            <a:lvl9pPr marL="3886200" indent="-228600" defTabSz="457200" fontAlgn="base">
              <a:spcBef>
                <a:spcPct val="0"/>
              </a:spcBef>
              <a:spcAft>
                <a:spcPct val="0"/>
              </a:spcAft>
              <a:defRPr>
                <a:solidFill>
                  <a:schemeClr val="tx1"/>
                </a:solidFill>
                <a:latin typeface="Century Gothic" pitchFamily="34" charset="0"/>
              </a:defRPr>
            </a:lvl9pPr>
          </a:lstStyle>
          <a:p>
            <a:pPr eaLnBrk="1" hangingPunct="1">
              <a:defRPr/>
            </a:pPr>
            <a:r>
              <a:rPr lang="en-US" sz="8000" smtClean="0">
                <a:solidFill>
                  <a:schemeClr val="accent1"/>
                </a:solidFill>
                <a:latin typeface="Arial" charset="0"/>
              </a:rPr>
              <a:t>“</a:t>
            </a:r>
          </a:p>
        </p:txBody>
      </p:sp>
      <p:sp>
        <p:nvSpPr>
          <p:cNvPr id="7" name="TextBox 6"/>
          <p:cNvSpPr txBox="1">
            <a:spLocks noChangeArrowheads="1"/>
          </p:cNvSpPr>
          <p:nvPr/>
        </p:nvSpPr>
        <p:spPr bwMode="auto">
          <a:xfrm>
            <a:off x="11114088"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defTabSz="457200" fontAlgn="base">
              <a:spcBef>
                <a:spcPct val="0"/>
              </a:spcBef>
              <a:spcAft>
                <a:spcPct val="0"/>
              </a:spcAft>
              <a:defRPr>
                <a:solidFill>
                  <a:schemeClr val="tx1"/>
                </a:solidFill>
                <a:latin typeface="Century Gothic" pitchFamily="34" charset="0"/>
              </a:defRPr>
            </a:lvl6pPr>
            <a:lvl7pPr marL="2971800" indent="-228600" defTabSz="457200" fontAlgn="base">
              <a:spcBef>
                <a:spcPct val="0"/>
              </a:spcBef>
              <a:spcAft>
                <a:spcPct val="0"/>
              </a:spcAft>
              <a:defRPr>
                <a:solidFill>
                  <a:schemeClr val="tx1"/>
                </a:solidFill>
                <a:latin typeface="Century Gothic" pitchFamily="34" charset="0"/>
              </a:defRPr>
            </a:lvl7pPr>
            <a:lvl8pPr marL="3429000" indent="-228600" defTabSz="457200" fontAlgn="base">
              <a:spcBef>
                <a:spcPct val="0"/>
              </a:spcBef>
              <a:spcAft>
                <a:spcPct val="0"/>
              </a:spcAft>
              <a:defRPr>
                <a:solidFill>
                  <a:schemeClr val="tx1"/>
                </a:solidFill>
                <a:latin typeface="Century Gothic" pitchFamily="34" charset="0"/>
              </a:defRPr>
            </a:lvl8pPr>
            <a:lvl9pPr marL="3886200" indent="-228600" defTabSz="457200" fontAlgn="base">
              <a:spcBef>
                <a:spcPct val="0"/>
              </a:spcBef>
              <a:spcAft>
                <a:spcPct val="0"/>
              </a:spcAft>
              <a:defRPr>
                <a:solidFill>
                  <a:schemeClr val="tx1"/>
                </a:solidFill>
                <a:latin typeface="Century Gothic" pitchFamily="34" charset="0"/>
              </a:defRPr>
            </a:lvl9pPr>
          </a:lstStyle>
          <a:p>
            <a:pPr eaLnBrk="1" hangingPunct="1">
              <a:defRPr/>
            </a:pPr>
            <a:r>
              <a:rPr lang="en-US" sz="8000" smtClean="0">
                <a:solidFill>
                  <a:schemeClr val="accent1"/>
                </a:solidFill>
                <a:latin typeface="Arial" charset="0"/>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4"/>
          </p:nvPr>
        </p:nvSpPr>
        <p:spPr/>
        <p:txBody>
          <a:bodyPr/>
          <a:lstStyle>
            <a:lvl1pPr>
              <a:defRPr/>
            </a:lvl1pPr>
          </a:lstStyle>
          <a:p>
            <a:pPr>
              <a:defRPr/>
            </a:pPr>
            <a:fld id="{DCF6D74B-6D4D-4B92-88C5-20C921D36450}" type="datetime1">
              <a:rPr lang="en-US"/>
              <a:pPr>
                <a:defRPr/>
              </a:pPr>
              <a:t>3/30/2025</a:t>
            </a:fld>
            <a:endParaRPr lang="en-US"/>
          </a:p>
        </p:txBody>
      </p:sp>
      <p:sp>
        <p:nvSpPr>
          <p:cNvPr id="9" name="Footer Placeholder 4"/>
          <p:cNvSpPr>
            <a:spLocks noGrp="1"/>
          </p:cNvSpPr>
          <p:nvPr>
            <p:ph type="ftr" sz="quarter" idx="15"/>
          </p:nvPr>
        </p:nvSpPr>
        <p:spPr/>
        <p:txBody>
          <a:bodyPr/>
          <a:lstStyle>
            <a:lvl1pPr>
              <a:defRPr/>
            </a:lvl1pPr>
          </a:lstStyle>
          <a:p>
            <a:pPr>
              <a:defRPr/>
            </a:pPr>
            <a:r>
              <a:rPr lang="en-US"/>
              <a:t>www.arxiv.uz</a:t>
            </a:r>
          </a:p>
        </p:txBody>
      </p:sp>
      <p:sp>
        <p:nvSpPr>
          <p:cNvPr id="10" name="Slide Number Placeholder 5"/>
          <p:cNvSpPr>
            <a:spLocks noGrp="1"/>
          </p:cNvSpPr>
          <p:nvPr>
            <p:ph type="sldNum" sz="quarter" idx="16"/>
          </p:nvPr>
        </p:nvSpPr>
        <p:spPr>
          <a:xfrm>
            <a:off x="531813" y="3244850"/>
            <a:ext cx="779462" cy="365125"/>
          </a:xfrm>
        </p:spPr>
        <p:txBody>
          <a:bodyPr/>
          <a:lstStyle>
            <a:lvl1pPr>
              <a:defRPr smtClean="0"/>
            </a:lvl1pPr>
          </a:lstStyle>
          <a:p>
            <a:pPr>
              <a:defRPr/>
            </a:pPr>
            <a:fld id="{0CF2E25E-3626-450D-B0BD-BC9C0C0F5FA2}" type="slidenum">
              <a:rPr lang="en-US" altLang="uz-Latn-UZ"/>
              <a:pPr>
                <a:defRPr/>
              </a:pPr>
              <a:t>‹#›</a:t>
            </a:fld>
            <a:endParaRPr lang="en-US" altLang="uz-Latn-UZ"/>
          </a:p>
        </p:txBody>
      </p:sp>
    </p:spTree>
    <p:extLst>
      <p:ext uri="{BB962C8B-B14F-4D97-AF65-F5344CB8AC3E}">
        <p14:creationId xmlns:p14="http://schemas.microsoft.com/office/powerpoint/2010/main" val="1047140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ru-RU" smtClean="0"/>
              <a:t>Образец текста</a:t>
            </a:r>
          </a:p>
        </p:txBody>
      </p:sp>
      <p:sp>
        <p:nvSpPr>
          <p:cNvPr id="6" name="Date Placeholder 4"/>
          <p:cNvSpPr>
            <a:spLocks noGrp="1"/>
          </p:cNvSpPr>
          <p:nvPr>
            <p:ph type="dt" sz="half" idx="10"/>
          </p:nvPr>
        </p:nvSpPr>
        <p:spPr/>
        <p:txBody>
          <a:bodyPr/>
          <a:lstStyle>
            <a:lvl1pPr>
              <a:defRPr/>
            </a:lvl1pPr>
          </a:lstStyle>
          <a:p>
            <a:pPr>
              <a:defRPr/>
            </a:pPr>
            <a:fld id="{4C2DB303-3BF2-4764-9DB4-419F315B92D8}" type="datetime1">
              <a:rPr lang="en-US"/>
              <a:pPr>
                <a:defRPr/>
              </a:pPr>
              <a:t>3/30/2025</a:t>
            </a:fld>
            <a:endParaRPr lang="en-US"/>
          </a:p>
        </p:txBody>
      </p:sp>
      <p:sp>
        <p:nvSpPr>
          <p:cNvPr id="7" name="Footer Placeholder 5"/>
          <p:cNvSpPr>
            <a:spLocks noGrp="1"/>
          </p:cNvSpPr>
          <p:nvPr>
            <p:ph type="ftr" sz="quarter" idx="11"/>
          </p:nvPr>
        </p:nvSpPr>
        <p:spPr/>
        <p:txBody>
          <a:bodyPr/>
          <a:lstStyle>
            <a:lvl1pPr>
              <a:defRPr/>
            </a:lvl1pPr>
          </a:lstStyle>
          <a:p>
            <a:pPr>
              <a:defRPr/>
            </a:pPr>
            <a:r>
              <a:rPr lang="en-US"/>
              <a:t>www.arxiv.uz</a:t>
            </a:r>
          </a:p>
        </p:txBody>
      </p:sp>
      <p:sp>
        <p:nvSpPr>
          <p:cNvPr id="8" name="Slide Number Placeholder 6"/>
          <p:cNvSpPr>
            <a:spLocks noGrp="1"/>
          </p:cNvSpPr>
          <p:nvPr>
            <p:ph type="sldNum" sz="quarter" idx="12"/>
          </p:nvPr>
        </p:nvSpPr>
        <p:spPr>
          <a:xfrm>
            <a:off x="531813" y="4983163"/>
            <a:ext cx="779462" cy="365125"/>
          </a:xfrm>
        </p:spPr>
        <p:txBody>
          <a:bodyPr/>
          <a:lstStyle>
            <a:lvl1pPr>
              <a:defRPr smtClean="0"/>
            </a:lvl1pPr>
          </a:lstStyle>
          <a:p>
            <a:pPr>
              <a:defRPr/>
            </a:pPr>
            <a:fld id="{3713E304-3A62-416E-A735-EAE271519A2F}" type="slidenum">
              <a:rPr lang="en-US" altLang="uz-Latn-UZ"/>
              <a:pPr>
                <a:defRPr/>
              </a:pPr>
              <a:t>‹#›</a:t>
            </a:fld>
            <a:endParaRPr lang="en-US" altLang="uz-Latn-UZ"/>
          </a:p>
        </p:txBody>
      </p:sp>
    </p:spTree>
    <p:extLst>
      <p:ext uri="{BB962C8B-B14F-4D97-AF65-F5344CB8AC3E}">
        <p14:creationId xmlns:p14="http://schemas.microsoft.com/office/powerpoint/2010/main" val="2498714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6" name="TextBox 5"/>
          <p:cNvSpPr txBox="1">
            <a:spLocks noChangeArrowheads="1"/>
          </p:cNvSpPr>
          <p:nvPr/>
        </p:nvSpPr>
        <p:spPr bwMode="auto">
          <a:xfrm>
            <a:off x="2466975"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defTabSz="457200" fontAlgn="base">
              <a:spcBef>
                <a:spcPct val="0"/>
              </a:spcBef>
              <a:spcAft>
                <a:spcPct val="0"/>
              </a:spcAft>
              <a:defRPr>
                <a:solidFill>
                  <a:schemeClr val="tx1"/>
                </a:solidFill>
                <a:latin typeface="Century Gothic" pitchFamily="34" charset="0"/>
              </a:defRPr>
            </a:lvl6pPr>
            <a:lvl7pPr marL="2971800" indent="-228600" defTabSz="457200" fontAlgn="base">
              <a:spcBef>
                <a:spcPct val="0"/>
              </a:spcBef>
              <a:spcAft>
                <a:spcPct val="0"/>
              </a:spcAft>
              <a:defRPr>
                <a:solidFill>
                  <a:schemeClr val="tx1"/>
                </a:solidFill>
                <a:latin typeface="Century Gothic" pitchFamily="34" charset="0"/>
              </a:defRPr>
            </a:lvl7pPr>
            <a:lvl8pPr marL="3429000" indent="-228600" defTabSz="457200" fontAlgn="base">
              <a:spcBef>
                <a:spcPct val="0"/>
              </a:spcBef>
              <a:spcAft>
                <a:spcPct val="0"/>
              </a:spcAft>
              <a:defRPr>
                <a:solidFill>
                  <a:schemeClr val="tx1"/>
                </a:solidFill>
                <a:latin typeface="Century Gothic" pitchFamily="34" charset="0"/>
              </a:defRPr>
            </a:lvl8pPr>
            <a:lvl9pPr marL="3886200" indent="-228600" defTabSz="457200" fontAlgn="base">
              <a:spcBef>
                <a:spcPct val="0"/>
              </a:spcBef>
              <a:spcAft>
                <a:spcPct val="0"/>
              </a:spcAft>
              <a:defRPr>
                <a:solidFill>
                  <a:schemeClr val="tx1"/>
                </a:solidFill>
                <a:latin typeface="Century Gothic" pitchFamily="34" charset="0"/>
              </a:defRPr>
            </a:lvl9pPr>
          </a:lstStyle>
          <a:p>
            <a:pPr eaLnBrk="1" hangingPunct="1">
              <a:defRPr/>
            </a:pPr>
            <a:r>
              <a:rPr lang="en-US" sz="8000" smtClean="0">
                <a:solidFill>
                  <a:schemeClr val="accent1"/>
                </a:solidFill>
                <a:latin typeface="Arial" charset="0"/>
              </a:rPr>
              <a:t>“</a:t>
            </a:r>
          </a:p>
        </p:txBody>
      </p:sp>
      <p:sp>
        <p:nvSpPr>
          <p:cNvPr id="7" name="TextBox 6"/>
          <p:cNvSpPr txBox="1">
            <a:spLocks noChangeArrowheads="1"/>
          </p:cNvSpPr>
          <p:nvPr/>
        </p:nvSpPr>
        <p:spPr bwMode="auto">
          <a:xfrm>
            <a:off x="11114088"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defTabSz="457200" fontAlgn="base">
              <a:spcBef>
                <a:spcPct val="0"/>
              </a:spcBef>
              <a:spcAft>
                <a:spcPct val="0"/>
              </a:spcAft>
              <a:defRPr>
                <a:solidFill>
                  <a:schemeClr val="tx1"/>
                </a:solidFill>
                <a:latin typeface="Century Gothic" pitchFamily="34" charset="0"/>
              </a:defRPr>
            </a:lvl6pPr>
            <a:lvl7pPr marL="2971800" indent="-228600" defTabSz="457200" fontAlgn="base">
              <a:spcBef>
                <a:spcPct val="0"/>
              </a:spcBef>
              <a:spcAft>
                <a:spcPct val="0"/>
              </a:spcAft>
              <a:defRPr>
                <a:solidFill>
                  <a:schemeClr val="tx1"/>
                </a:solidFill>
                <a:latin typeface="Century Gothic" pitchFamily="34" charset="0"/>
              </a:defRPr>
            </a:lvl7pPr>
            <a:lvl8pPr marL="3429000" indent="-228600" defTabSz="457200" fontAlgn="base">
              <a:spcBef>
                <a:spcPct val="0"/>
              </a:spcBef>
              <a:spcAft>
                <a:spcPct val="0"/>
              </a:spcAft>
              <a:defRPr>
                <a:solidFill>
                  <a:schemeClr val="tx1"/>
                </a:solidFill>
                <a:latin typeface="Century Gothic" pitchFamily="34" charset="0"/>
              </a:defRPr>
            </a:lvl8pPr>
            <a:lvl9pPr marL="3886200" indent="-228600" defTabSz="457200" fontAlgn="base">
              <a:spcBef>
                <a:spcPct val="0"/>
              </a:spcBef>
              <a:spcAft>
                <a:spcPct val="0"/>
              </a:spcAft>
              <a:defRPr>
                <a:solidFill>
                  <a:schemeClr val="tx1"/>
                </a:solidFill>
                <a:latin typeface="Century Gothic" pitchFamily="34" charset="0"/>
              </a:defRPr>
            </a:lvl9pPr>
          </a:lstStyle>
          <a:p>
            <a:pPr eaLnBrk="1" hangingPunct="1">
              <a:defRPr/>
            </a:pPr>
            <a:r>
              <a:rPr lang="en-US" sz="8000" smtClean="0">
                <a:solidFill>
                  <a:schemeClr val="accent1"/>
                </a:solidFill>
                <a:latin typeface="Arial" charset="0"/>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ru-RU" smtClean="0"/>
              <a:t>Образец текста</a:t>
            </a:r>
          </a:p>
        </p:txBody>
      </p:sp>
      <p:sp>
        <p:nvSpPr>
          <p:cNvPr id="8" name="Date Placeholder 4"/>
          <p:cNvSpPr>
            <a:spLocks noGrp="1"/>
          </p:cNvSpPr>
          <p:nvPr>
            <p:ph type="dt" sz="half" idx="14"/>
          </p:nvPr>
        </p:nvSpPr>
        <p:spPr/>
        <p:txBody>
          <a:bodyPr/>
          <a:lstStyle>
            <a:lvl1pPr>
              <a:defRPr/>
            </a:lvl1pPr>
          </a:lstStyle>
          <a:p>
            <a:pPr>
              <a:defRPr/>
            </a:pPr>
            <a:fld id="{CDD6A419-734C-4A2E-8126-5631F0D4FE6A}" type="datetime1">
              <a:rPr lang="en-US"/>
              <a:pPr>
                <a:defRPr/>
              </a:pPr>
              <a:t>3/30/2025</a:t>
            </a:fld>
            <a:endParaRPr lang="en-US"/>
          </a:p>
        </p:txBody>
      </p:sp>
      <p:sp>
        <p:nvSpPr>
          <p:cNvPr id="9" name="Footer Placeholder 5"/>
          <p:cNvSpPr>
            <a:spLocks noGrp="1"/>
          </p:cNvSpPr>
          <p:nvPr>
            <p:ph type="ftr" sz="quarter" idx="15"/>
          </p:nvPr>
        </p:nvSpPr>
        <p:spPr/>
        <p:txBody>
          <a:bodyPr/>
          <a:lstStyle>
            <a:lvl1pPr>
              <a:defRPr/>
            </a:lvl1pPr>
          </a:lstStyle>
          <a:p>
            <a:pPr>
              <a:defRPr/>
            </a:pPr>
            <a:r>
              <a:rPr lang="en-US"/>
              <a:t>www.arxiv.uz</a:t>
            </a:r>
          </a:p>
        </p:txBody>
      </p:sp>
      <p:sp>
        <p:nvSpPr>
          <p:cNvPr id="10" name="Slide Number Placeholder 6"/>
          <p:cNvSpPr>
            <a:spLocks noGrp="1"/>
          </p:cNvSpPr>
          <p:nvPr>
            <p:ph type="sldNum" sz="quarter" idx="16"/>
          </p:nvPr>
        </p:nvSpPr>
        <p:spPr>
          <a:xfrm>
            <a:off x="531813" y="4983163"/>
            <a:ext cx="779462" cy="365125"/>
          </a:xfrm>
        </p:spPr>
        <p:txBody>
          <a:bodyPr/>
          <a:lstStyle>
            <a:lvl1pPr>
              <a:defRPr smtClean="0"/>
            </a:lvl1pPr>
          </a:lstStyle>
          <a:p>
            <a:pPr>
              <a:defRPr/>
            </a:pPr>
            <a:fld id="{3975B806-F41C-4DC3-BAB4-CBAD71BE9C6B}" type="slidenum">
              <a:rPr lang="en-US" altLang="uz-Latn-UZ"/>
              <a:pPr>
                <a:defRPr/>
              </a:pPr>
              <a:t>‹#›</a:t>
            </a:fld>
            <a:endParaRPr lang="en-US" altLang="uz-Latn-UZ"/>
          </a:p>
        </p:txBody>
      </p:sp>
    </p:spTree>
    <p:extLst>
      <p:ext uri="{BB962C8B-B14F-4D97-AF65-F5344CB8AC3E}">
        <p14:creationId xmlns:p14="http://schemas.microsoft.com/office/powerpoint/2010/main" val="2088607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ru-RU" smtClean="0"/>
              <a:t>Образец текста</a:t>
            </a:r>
          </a:p>
        </p:txBody>
      </p:sp>
      <p:sp>
        <p:nvSpPr>
          <p:cNvPr id="6" name="Date Placeholder 4"/>
          <p:cNvSpPr>
            <a:spLocks noGrp="1"/>
          </p:cNvSpPr>
          <p:nvPr>
            <p:ph type="dt" sz="half" idx="14"/>
          </p:nvPr>
        </p:nvSpPr>
        <p:spPr/>
        <p:txBody>
          <a:bodyPr/>
          <a:lstStyle>
            <a:lvl1pPr>
              <a:defRPr/>
            </a:lvl1pPr>
          </a:lstStyle>
          <a:p>
            <a:pPr>
              <a:defRPr/>
            </a:pPr>
            <a:fld id="{F96C43EF-5010-4A2C-B525-0F1DF8D01E5B}" type="datetime1">
              <a:rPr lang="en-US"/>
              <a:pPr>
                <a:defRPr/>
              </a:pPr>
              <a:t>3/30/2025</a:t>
            </a:fld>
            <a:endParaRPr lang="en-US"/>
          </a:p>
        </p:txBody>
      </p:sp>
      <p:sp>
        <p:nvSpPr>
          <p:cNvPr id="7" name="Footer Placeholder 5"/>
          <p:cNvSpPr>
            <a:spLocks noGrp="1"/>
          </p:cNvSpPr>
          <p:nvPr>
            <p:ph type="ftr" sz="quarter" idx="15"/>
          </p:nvPr>
        </p:nvSpPr>
        <p:spPr/>
        <p:txBody>
          <a:bodyPr/>
          <a:lstStyle>
            <a:lvl1pPr>
              <a:defRPr/>
            </a:lvl1pPr>
          </a:lstStyle>
          <a:p>
            <a:pPr>
              <a:defRPr/>
            </a:pPr>
            <a:r>
              <a:rPr lang="en-US"/>
              <a:t>www.arxiv.uz</a:t>
            </a:r>
          </a:p>
        </p:txBody>
      </p:sp>
      <p:sp>
        <p:nvSpPr>
          <p:cNvPr id="8" name="Slide Number Placeholder 6"/>
          <p:cNvSpPr>
            <a:spLocks noGrp="1"/>
          </p:cNvSpPr>
          <p:nvPr>
            <p:ph type="sldNum" sz="quarter" idx="16"/>
          </p:nvPr>
        </p:nvSpPr>
        <p:spPr>
          <a:xfrm>
            <a:off x="531813" y="4983163"/>
            <a:ext cx="779462" cy="365125"/>
          </a:xfrm>
        </p:spPr>
        <p:txBody>
          <a:bodyPr/>
          <a:lstStyle>
            <a:lvl1pPr>
              <a:defRPr smtClean="0"/>
            </a:lvl1pPr>
          </a:lstStyle>
          <a:p>
            <a:pPr>
              <a:defRPr/>
            </a:pPr>
            <a:fld id="{0D54B174-46CB-4876-8A55-0101D21B07EB}" type="slidenum">
              <a:rPr lang="en-US" altLang="uz-Latn-UZ"/>
              <a:pPr>
                <a:defRPr/>
              </a:pPr>
              <a:t>‹#›</a:t>
            </a:fld>
            <a:endParaRPr lang="en-US" altLang="uz-Latn-UZ"/>
          </a:p>
        </p:txBody>
      </p:sp>
    </p:spTree>
    <p:extLst>
      <p:ext uri="{BB962C8B-B14F-4D97-AF65-F5344CB8AC3E}">
        <p14:creationId xmlns:p14="http://schemas.microsoft.com/office/powerpoint/2010/main" val="482556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AF87712F-497C-43CB-B2A9-D5C48141E36B}" type="datetime1">
              <a:rPr lang="en-US"/>
              <a:pPr>
                <a:defRPr/>
              </a:pPr>
              <a:t>3/30/2025</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www.arxiv.uz</a:t>
            </a:r>
          </a:p>
        </p:txBody>
      </p:sp>
      <p:sp>
        <p:nvSpPr>
          <p:cNvPr id="7" name="Slide Number Placeholder 5"/>
          <p:cNvSpPr>
            <a:spLocks noGrp="1"/>
          </p:cNvSpPr>
          <p:nvPr>
            <p:ph type="sldNum" sz="quarter" idx="12"/>
          </p:nvPr>
        </p:nvSpPr>
        <p:spPr/>
        <p:txBody>
          <a:bodyPr/>
          <a:lstStyle>
            <a:lvl1pPr>
              <a:defRPr smtClean="0"/>
            </a:lvl1pPr>
          </a:lstStyle>
          <a:p>
            <a:pPr>
              <a:defRPr/>
            </a:pPr>
            <a:fld id="{C8A8BB80-C793-4109-A5DF-C3B3B1E0D5BE}" type="slidenum">
              <a:rPr lang="en-US" altLang="uz-Latn-UZ"/>
              <a:pPr>
                <a:defRPr/>
              </a:pPr>
              <a:t>‹#›</a:t>
            </a:fld>
            <a:endParaRPr lang="en-US" altLang="uz-Latn-UZ"/>
          </a:p>
        </p:txBody>
      </p:sp>
    </p:spTree>
    <p:extLst>
      <p:ext uri="{BB962C8B-B14F-4D97-AF65-F5344CB8AC3E}">
        <p14:creationId xmlns:p14="http://schemas.microsoft.com/office/powerpoint/2010/main" val="41681134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7173CFBB-6462-406D-AAE6-7A3891AF293E}" type="datetime1">
              <a:rPr lang="en-US"/>
              <a:pPr>
                <a:defRPr/>
              </a:pPr>
              <a:t>3/30/2025</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www.arxiv.uz</a:t>
            </a:r>
          </a:p>
        </p:txBody>
      </p:sp>
      <p:sp>
        <p:nvSpPr>
          <p:cNvPr id="7" name="Slide Number Placeholder 5"/>
          <p:cNvSpPr>
            <a:spLocks noGrp="1"/>
          </p:cNvSpPr>
          <p:nvPr>
            <p:ph type="sldNum" sz="quarter" idx="12"/>
          </p:nvPr>
        </p:nvSpPr>
        <p:spPr/>
        <p:txBody>
          <a:bodyPr/>
          <a:lstStyle>
            <a:lvl1pPr>
              <a:defRPr smtClean="0"/>
            </a:lvl1pPr>
          </a:lstStyle>
          <a:p>
            <a:pPr>
              <a:defRPr/>
            </a:pPr>
            <a:fld id="{96A25D75-84E8-4CD6-8646-E91D04D97423}" type="slidenum">
              <a:rPr lang="en-US" altLang="uz-Latn-UZ"/>
              <a:pPr>
                <a:defRPr/>
              </a:pPr>
              <a:t>‹#›</a:t>
            </a:fld>
            <a:endParaRPr lang="en-US" altLang="uz-Latn-UZ"/>
          </a:p>
        </p:txBody>
      </p:sp>
    </p:spTree>
    <p:extLst>
      <p:ext uri="{BB962C8B-B14F-4D97-AF65-F5344CB8AC3E}">
        <p14:creationId xmlns:p14="http://schemas.microsoft.com/office/powerpoint/2010/main" val="1636222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05CC9D89-66AD-45EB-BB7D-599346319192}" type="datetime1">
              <a:rPr lang="en-US"/>
              <a:pPr>
                <a:defRPr/>
              </a:pPr>
              <a:t>3/30/2025</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www.arxiv.uz</a:t>
            </a:r>
          </a:p>
        </p:txBody>
      </p:sp>
      <p:sp>
        <p:nvSpPr>
          <p:cNvPr id="7" name="Slide Number Placeholder 5"/>
          <p:cNvSpPr>
            <a:spLocks noGrp="1"/>
          </p:cNvSpPr>
          <p:nvPr>
            <p:ph type="sldNum" sz="quarter" idx="12"/>
          </p:nvPr>
        </p:nvSpPr>
        <p:spPr/>
        <p:txBody>
          <a:bodyPr/>
          <a:lstStyle>
            <a:lvl1pPr>
              <a:defRPr smtClean="0"/>
            </a:lvl1pPr>
          </a:lstStyle>
          <a:p>
            <a:pPr>
              <a:defRPr/>
            </a:pPr>
            <a:fld id="{C30A1BBE-32D8-4FE8-9756-D8121DCB7794}" type="slidenum">
              <a:rPr lang="en-US" altLang="uz-Latn-UZ"/>
              <a:pPr>
                <a:defRPr/>
              </a:pPr>
              <a:t>‹#›</a:t>
            </a:fld>
            <a:endParaRPr lang="en-US" altLang="uz-Latn-UZ"/>
          </a:p>
        </p:txBody>
      </p:sp>
    </p:spTree>
    <p:extLst>
      <p:ext uri="{BB962C8B-B14F-4D97-AF65-F5344CB8AC3E}">
        <p14:creationId xmlns:p14="http://schemas.microsoft.com/office/powerpoint/2010/main" val="2014475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6C37E6DE-2D69-4961-A9BA-B74AAE3A1D73}" type="datetime1">
              <a:rPr lang="en-US"/>
              <a:pPr>
                <a:defRPr/>
              </a:pPr>
              <a:t>3/30/2025</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www.arxiv.uz</a:t>
            </a:r>
          </a:p>
        </p:txBody>
      </p:sp>
      <p:sp>
        <p:nvSpPr>
          <p:cNvPr id="7" name="Slide Number Placeholder 5"/>
          <p:cNvSpPr>
            <a:spLocks noGrp="1"/>
          </p:cNvSpPr>
          <p:nvPr>
            <p:ph type="sldNum" sz="quarter" idx="12"/>
          </p:nvPr>
        </p:nvSpPr>
        <p:spPr>
          <a:xfrm>
            <a:off x="531813" y="3244850"/>
            <a:ext cx="779462" cy="365125"/>
          </a:xfrm>
        </p:spPr>
        <p:txBody>
          <a:bodyPr/>
          <a:lstStyle>
            <a:lvl1pPr>
              <a:defRPr smtClean="0"/>
            </a:lvl1pPr>
          </a:lstStyle>
          <a:p>
            <a:pPr>
              <a:defRPr/>
            </a:pPr>
            <a:fld id="{78232F52-1736-44D6-9E2F-AC453CF1F7E6}" type="slidenum">
              <a:rPr lang="en-US" altLang="uz-Latn-UZ"/>
              <a:pPr>
                <a:defRPr/>
              </a:pPr>
              <a:t>‹#›</a:t>
            </a:fld>
            <a:endParaRPr lang="en-US" altLang="uz-Latn-UZ"/>
          </a:p>
        </p:txBody>
      </p:sp>
    </p:spTree>
    <p:extLst>
      <p:ext uri="{BB962C8B-B14F-4D97-AF65-F5344CB8AC3E}">
        <p14:creationId xmlns:p14="http://schemas.microsoft.com/office/powerpoint/2010/main" val="618882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 name="Date Placeholder 4"/>
          <p:cNvSpPr>
            <a:spLocks noGrp="1"/>
          </p:cNvSpPr>
          <p:nvPr>
            <p:ph type="dt" sz="half" idx="10"/>
          </p:nvPr>
        </p:nvSpPr>
        <p:spPr/>
        <p:txBody>
          <a:bodyPr/>
          <a:lstStyle>
            <a:lvl1pPr>
              <a:defRPr/>
            </a:lvl1pPr>
          </a:lstStyle>
          <a:p>
            <a:pPr>
              <a:defRPr/>
            </a:pPr>
            <a:fld id="{A2A2657D-F756-456E-BB34-3919D5017461}" type="datetime1">
              <a:rPr lang="en-US"/>
              <a:pPr>
                <a:defRPr/>
              </a:pPr>
              <a:t>3/30/2025</a:t>
            </a:fld>
            <a:endParaRPr lang="en-US"/>
          </a:p>
        </p:txBody>
      </p:sp>
      <p:sp>
        <p:nvSpPr>
          <p:cNvPr id="7" name="Footer Placeholder 5"/>
          <p:cNvSpPr>
            <a:spLocks noGrp="1"/>
          </p:cNvSpPr>
          <p:nvPr>
            <p:ph type="ftr" sz="quarter" idx="11"/>
          </p:nvPr>
        </p:nvSpPr>
        <p:spPr/>
        <p:txBody>
          <a:bodyPr/>
          <a:lstStyle>
            <a:lvl1pPr>
              <a:defRPr/>
            </a:lvl1pPr>
          </a:lstStyle>
          <a:p>
            <a:pPr>
              <a:defRPr/>
            </a:pPr>
            <a:r>
              <a:rPr lang="en-US"/>
              <a:t>www.arxiv.uz</a:t>
            </a:r>
          </a:p>
        </p:txBody>
      </p:sp>
      <p:sp>
        <p:nvSpPr>
          <p:cNvPr id="9" name="Slide Number Placeholder 5"/>
          <p:cNvSpPr>
            <a:spLocks noGrp="1"/>
          </p:cNvSpPr>
          <p:nvPr>
            <p:ph type="sldNum" sz="quarter" idx="12"/>
          </p:nvPr>
        </p:nvSpPr>
        <p:spPr/>
        <p:txBody>
          <a:bodyPr/>
          <a:lstStyle>
            <a:lvl1pPr>
              <a:defRPr smtClean="0"/>
            </a:lvl1pPr>
          </a:lstStyle>
          <a:p>
            <a:pPr>
              <a:defRPr/>
            </a:pPr>
            <a:fld id="{E4E76F6B-A09F-47AE-BE54-B8BCABD28248}" type="slidenum">
              <a:rPr lang="en-US" altLang="uz-Latn-UZ"/>
              <a:pPr>
                <a:defRPr/>
              </a:pPr>
              <a:t>‹#›</a:t>
            </a:fld>
            <a:endParaRPr lang="en-US" altLang="uz-Latn-UZ"/>
          </a:p>
        </p:txBody>
      </p:sp>
    </p:spTree>
    <p:extLst>
      <p:ext uri="{BB962C8B-B14F-4D97-AF65-F5344CB8AC3E}">
        <p14:creationId xmlns:p14="http://schemas.microsoft.com/office/powerpoint/2010/main" val="421389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Freeform 11"/>
          <p:cNvSpPr>
            <a:spLocks/>
          </p:cNvSpPr>
          <p:nvPr/>
        </p:nvSpPr>
        <p:spPr bwMode="auto">
          <a:xfrm flipV="1">
            <a:off x="-4763" y="7143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Date Placeholder 6"/>
          <p:cNvSpPr>
            <a:spLocks noGrp="1"/>
          </p:cNvSpPr>
          <p:nvPr>
            <p:ph type="dt" sz="half" idx="10"/>
          </p:nvPr>
        </p:nvSpPr>
        <p:spPr/>
        <p:txBody>
          <a:bodyPr/>
          <a:lstStyle>
            <a:lvl1pPr>
              <a:defRPr/>
            </a:lvl1pPr>
          </a:lstStyle>
          <a:p>
            <a:pPr>
              <a:defRPr/>
            </a:pPr>
            <a:fld id="{3B66CEE6-E092-4735-AA90-FC2EE7F201BB}" type="datetime1">
              <a:rPr lang="en-US"/>
              <a:pPr>
                <a:defRPr/>
              </a:pPr>
              <a:t>3/30/2025</a:t>
            </a:fld>
            <a:endParaRPr lang="en-US"/>
          </a:p>
        </p:txBody>
      </p:sp>
      <p:sp>
        <p:nvSpPr>
          <p:cNvPr id="9" name="Footer Placeholder 7"/>
          <p:cNvSpPr>
            <a:spLocks noGrp="1"/>
          </p:cNvSpPr>
          <p:nvPr>
            <p:ph type="ftr" sz="quarter" idx="11"/>
          </p:nvPr>
        </p:nvSpPr>
        <p:spPr/>
        <p:txBody>
          <a:bodyPr/>
          <a:lstStyle>
            <a:lvl1pPr>
              <a:defRPr/>
            </a:lvl1pPr>
          </a:lstStyle>
          <a:p>
            <a:pPr>
              <a:defRPr/>
            </a:pPr>
            <a:r>
              <a:rPr lang="en-US"/>
              <a:t>www.arxiv.uz</a:t>
            </a:r>
          </a:p>
        </p:txBody>
      </p:sp>
      <p:sp>
        <p:nvSpPr>
          <p:cNvPr id="11" name="Slide Number Placeholder 5"/>
          <p:cNvSpPr>
            <a:spLocks noGrp="1"/>
          </p:cNvSpPr>
          <p:nvPr>
            <p:ph type="sldNum" sz="quarter" idx="12"/>
          </p:nvPr>
        </p:nvSpPr>
        <p:spPr/>
        <p:txBody>
          <a:bodyPr/>
          <a:lstStyle>
            <a:lvl1pPr>
              <a:defRPr smtClean="0"/>
            </a:lvl1pPr>
          </a:lstStyle>
          <a:p>
            <a:pPr>
              <a:defRPr/>
            </a:pPr>
            <a:fld id="{14584DE7-1661-4E74-A01B-34019863296C}" type="slidenum">
              <a:rPr lang="en-US" altLang="uz-Latn-UZ"/>
              <a:pPr>
                <a:defRPr/>
              </a:pPr>
              <a:t>‹#›</a:t>
            </a:fld>
            <a:endParaRPr lang="en-US" altLang="uz-Latn-UZ"/>
          </a:p>
        </p:txBody>
      </p:sp>
    </p:spTree>
    <p:extLst>
      <p:ext uri="{BB962C8B-B14F-4D97-AF65-F5344CB8AC3E}">
        <p14:creationId xmlns:p14="http://schemas.microsoft.com/office/powerpoint/2010/main" val="2449998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Freeform 11"/>
          <p:cNvSpPr>
            <a:spLocks/>
          </p:cNvSpPr>
          <p:nvPr/>
        </p:nvSpPr>
        <p:spPr bwMode="auto">
          <a:xfrm flipV="1">
            <a:off x="-4763" y="7143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p:txBody>
          <a:bodyPr/>
          <a:lstStyle/>
          <a:p>
            <a:r>
              <a:rPr lang="ru-RU" smtClean="0"/>
              <a:t>Образец заголовка</a:t>
            </a:r>
            <a:endParaRPr lang="en-US" dirty="0"/>
          </a:p>
        </p:txBody>
      </p:sp>
      <p:sp>
        <p:nvSpPr>
          <p:cNvPr id="4" name="Date Placeholder 2"/>
          <p:cNvSpPr>
            <a:spLocks noGrp="1"/>
          </p:cNvSpPr>
          <p:nvPr>
            <p:ph type="dt" sz="half" idx="10"/>
          </p:nvPr>
        </p:nvSpPr>
        <p:spPr/>
        <p:txBody>
          <a:bodyPr/>
          <a:lstStyle>
            <a:lvl1pPr>
              <a:defRPr/>
            </a:lvl1pPr>
          </a:lstStyle>
          <a:p>
            <a:pPr>
              <a:defRPr/>
            </a:pPr>
            <a:fld id="{D1909C27-1CEC-48CF-B0A3-D0A3492CD466}" type="datetime1">
              <a:rPr lang="en-US"/>
              <a:pPr>
                <a:defRPr/>
              </a:pPr>
              <a:t>3/30/2025</a:t>
            </a:fld>
            <a:endParaRPr lang="en-US"/>
          </a:p>
        </p:txBody>
      </p:sp>
      <p:sp>
        <p:nvSpPr>
          <p:cNvPr id="5" name="Footer Placeholder 3"/>
          <p:cNvSpPr>
            <a:spLocks noGrp="1"/>
          </p:cNvSpPr>
          <p:nvPr>
            <p:ph type="ftr" sz="quarter" idx="11"/>
          </p:nvPr>
        </p:nvSpPr>
        <p:spPr/>
        <p:txBody>
          <a:bodyPr/>
          <a:lstStyle>
            <a:lvl1pPr>
              <a:defRPr/>
            </a:lvl1pPr>
          </a:lstStyle>
          <a:p>
            <a:pPr>
              <a:defRPr/>
            </a:pPr>
            <a:r>
              <a:rPr lang="en-US"/>
              <a:t>www.arxiv.uz</a:t>
            </a:r>
          </a:p>
        </p:txBody>
      </p:sp>
      <p:sp>
        <p:nvSpPr>
          <p:cNvPr id="6" name="Slide Number Placeholder 4"/>
          <p:cNvSpPr>
            <a:spLocks noGrp="1"/>
          </p:cNvSpPr>
          <p:nvPr>
            <p:ph type="sldNum" sz="quarter" idx="12"/>
          </p:nvPr>
        </p:nvSpPr>
        <p:spPr/>
        <p:txBody>
          <a:bodyPr/>
          <a:lstStyle>
            <a:lvl1pPr>
              <a:defRPr smtClean="0"/>
            </a:lvl1pPr>
          </a:lstStyle>
          <a:p>
            <a:pPr>
              <a:defRPr/>
            </a:pPr>
            <a:fld id="{C3B6A135-D47B-4AC8-ABDF-3B07EFAEED80}" type="slidenum">
              <a:rPr lang="en-US" altLang="uz-Latn-UZ"/>
              <a:pPr>
                <a:defRPr/>
              </a:pPr>
              <a:t>‹#›</a:t>
            </a:fld>
            <a:endParaRPr lang="en-US" altLang="uz-Latn-UZ"/>
          </a:p>
        </p:txBody>
      </p:sp>
    </p:spTree>
    <p:extLst>
      <p:ext uri="{BB962C8B-B14F-4D97-AF65-F5344CB8AC3E}">
        <p14:creationId xmlns:p14="http://schemas.microsoft.com/office/powerpoint/2010/main" val="4243302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reeform 11"/>
          <p:cNvSpPr>
            <a:spLocks/>
          </p:cNvSpPr>
          <p:nvPr/>
        </p:nvSpPr>
        <p:spPr bwMode="auto">
          <a:xfrm flipV="1">
            <a:off x="-4763" y="7143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 name="Date Placeholder 1"/>
          <p:cNvSpPr>
            <a:spLocks noGrp="1"/>
          </p:cNvSpPr>
          <p:nvPr>
            <p:ph type="dt" sz="half" idx="10"/>
          </p:nvPr>
        </p:nvSpPr>
        <p:spPr/>
        <p:txBody>
          <a:bodyPr/>
          <a:lstStyle>
            <a:lvl1pPr>
              <a:defRPr/>
            </a:lvl1pPr>
          </a:lstStyle>
          <a:p>
            <a:pPr>
              <a:defRPr/>
            </a:pPr>
            <a:fld id="{9751BDE9-1CB1-4943-8A5E-DEFE4974E555}" type="datetime1">
              <a:rPr lang="en-US"/>
              <a:pPr>
                <a:defRPr/>
              </a:pPr>
              <a:t>3/30/2025</a:t>
            </a:fld>
            <a:endParaRPr lang="en-US"/>
          </a:p>
        </p:txBody>
      </p:sp>
      <p:sp>
        <p:nvSpPr>
          <p:cNvPr id="4" name="Footer Placeholder 2"/>
          <p:cNvSpPr>
            <a:spLocks noGrp="1"/>
          </p:cNvSpPr>
          <p:nvPr>
            <p:ph type="ftr" sz="quarter" idx="11"/>
          </p:nvPr>
        </p:nvSpPr>
        <p:spPr/>
        <p:txBody>
          <a:bodyPr/>
          <a:lstStyle>
            <a:lvl1pPr>
              <a:defRPr/>
            </a:lvl1pPr>
          </a:lstStyle>
          <a:p>
            <a:pPr>
              <a:defRPr/>
            </a:pPr>
            <a:r>
              <a:rPr lang="en-US"/>
              <a:t>www.arxiv.uz</a:t>
            </a:r>
          </a:p>
        </p:txBody>
      </p:sp>
      <p:sp>
        <p:nvSpPr>
          <p:cNvPr id="5" name="Slide Number Placeholder 3"/>
          <p:cNvSpPr>
            <a:spLocks noGrp="1"/>
          </p:cNvSpPr>
          <p:nvPr>
            <p:ph type="sldNum" sz="quarter" idx="12"/>
          </p:nvPr>
        </p:nvSpPr>
        <p:spPr/>
        <p:txBody>
          <a:bodyPr/>
          <a:lstStyle>
            <a:lvl1pPr>
              <a:defRPr smtClean="0"/>
            </a:lvl1pPr>
          </a:lstStyle>
          <a:p>
            <a:pPr>
              <a:defRPr/>
            </a:pPr>
            <a:fld id="{7FEB1F9A-378D-435E-9C72-CC2A72311353}" type="slidenum">
              <a:rPr lang="en-US" altLang="uz-Latn-UZ"/>
              <a:pPr>
                <a:defRPr/>
              </a:pPr>
              <a:t>‹#›</a:t>
            </a:fld>
            <a:endParaRPr lang="en-US" altLang="uz-Latn-UZ"/>
          </a:p>
        </p:txBody>
      </p:sp>
    </p:spTree>
    <p:extLst>
      <p:ext uri="{BB962C8B-B14F-4D97-AF65-F5344CB8AC3E}">
        <p14:creationId xmlns:p14="http://schemas.microsoft.com/office/powerpoint/2010/main" val="171798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Date Placeholder 4"/>
          <p:cNvSpPr>
            <a:spLocks noGrp="1"/>
          </p:cNvSpPr>
          <p:nvPr>
            <p:ph type="dt" sz="half" idx="10"/>
          </p:nvPr>
        </p:nvSpPr>
        <p:spPr/>
        <p:txBody>
          <a:bodyPr/>
          <a:lstStyle>
            <a:lvl1pPr>
              <a:defRPr/>
            </a:lvl1pPr>
          </a:lstStyle>
          <a:p>
            <a:pPr>
              <a:defRPr/>
            </a:pPr>
            <a:fld id="{E1700EB4-5515-44BB-B872-40E7E173C111}" type="datetime1">
              <a:rPr lang="en-US"/>
              <a:pPr>
                <a:defRPr/>
              </a:pPr>
              <a:t>3/30/2025</a:t>
            </a:fld>
            <a:endParaRPr lang="en-US"/>
          </a:p>
        </p:txBody>
      </p:sp>
      <p:sp>
        <p:nvSpPr>
          <p:cNvPr id="7" name="Footer Placeholder 5"/>
          <p:cNvSpPr>
            <a:spLocks noGrp="1"/>
          </p:cNvSpPr>
          <p:nvPr>
            <p:ph type="ftr" sz="quarter" idx="11"/>
          </p:nvPr>
        </p:nvSpPr>
        <p:spPr/>
        <p:txBody>
          <a:bodyPr/>
          <a:lstStyle>
            <a:lvl1pPr>
              <a:defRPr/>
            </a:lvl1pPr>
          </a:lstStyle>
          <a:p>
            <a:pPr>
              <a:defRPr/>
            </a:pPr>
            <a:r>
              <a:rPr lang="en-US"/>
              <a:t>www.arxiv.uz</a:t>
            </a:r>
          </a:p>
        </p:txBody>
      </p:sp>
      <p:sp>
        <p:nvSpPr>
          <p:cNvPr id="8" name="Slide Number Placeholder 6"/>
          <p:cNvSpPr>
            <a:spLocks noGrp="1"/>
          </p:cNvSpPr>
          <p:nvPr>
            <p:ph type="sldNum" sz="quarter" idx="12"/>
          </p:nvPr>
        </p:nvSpPr>
        <p:spPr/>
        <p:txBody>
          <a:bodyPr/>
          <a:lstStyle>
            <a:lvl1pPr>
              <a:defRPr smtClean="0"/>
            </a:lvl1pPr>
          </a:lstStyle>
          <a:p>
            <a:pPr>
              <a:defRPr/>
            </a:pPr>
            <a:fld id="{BF424AFA-8E16-491B-A22F-5DF2E3C0E03E}" type="slidenum">
              <a:rPr lang="en-US" altLang="uz-Latn-UZ"/>
              <a:pPr>
                <a:defRPr/>
              </a:pPr>
              <a:t>‹#›</a:t>
            </a:fld>
            <a:endParaRPr lang="en-US" altLang="uz-Latn-UZ"/>
          </a:p>
        </p:txBody>
      </p:sp>
    </p:spTree>
    <p:extLst>
      <p:ext uri="{BB962C8B-B14F-4D97-AF65-F5344CB8AC3E}">
        <p14:creationId xmlns:p14="http://schemas.microsoft.com/office/powerpoint/2010/main" val="336773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gd name="T0" fmla="*/ 273053706 w 9248"/>
              <a:gd name="T1" fmla="*/ 12131599 h 10000"/>
              <a:gd name="T2" fmla="*/ 233695941 w 9248"/>
              <a:gd name="T3" fmla="*/ 485140 h 10000"/>
              <a:gd name="T4" fmla="*/ 232839710 w 9248"/>
              <a:gd name="T5" fmla="*/ 242570 h 10000"/>
              <a:gd name="T6" fmla="*/ 230389064 w 9248"/>
              <a:gd name="T7" fmla="*/ 0 h 10000"/>
              <a:gd name="T8" fmla="*/ 214799575 w 9248"/>
              <a:gd name="T9" fmla="*/ 0 h 10000"/>
              <a:gd name="T10" fmla="*/ 0 w 9248"/>
              <a:gd name="T11" fmla="*/ 180645 h 10000"/>
              <a:gd name="T12" fmla="*/ 738184 w 9248"/>
              <a:gd name="T13" fmla="*/ 25806400 h 10000"/>
              <a:gd name="T14" fmla="*/ 214799575 w 9248"/>
              <a:gd name="T15" fmla="*/ 25718668 h 10000"/>
              <a:gd name="T16" fmla="*/ 230389064 w 9248"/>
              <a:gd name="T17" fmla="*/ 25718668 h 10000"/>
              <a:gd name="T18" fmla="*/ 232839710 w 9248"/>
              <a:gd name="T19" fmla="*/ 25476098 h 10000"/>
              <a:gd name="T20" fmla="*/ 233695941 w 9248"/>
              <a:gd name="T21" fmla="*/ 25233478 h 10000"/>
              <a:gd name="T22" fmla="*/ 273053706 w 9248"/>
              <a:gd name="T23" fmla="*/ 13587070 h 10000"/>
              <a:gd name="T24" fmla="*/ 273053706 w 9248"/>
              <a:gd name="T25" fmla="*/ 12131599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Date Placeholder 4"/>
          <p:cNvSpPr>
            <a:spLocks noGrp="1"/>
          </p:cNvSpPr>
          <p:nvPr>
            <p:ph type="dt" sz="half" idx="10"/>
          </p:nvPr>
        </p:nvSpPr>
        <p:spPr/>
        <p:txBody>
          <a:bodyPr/>
          <a:lstStyle>
            <a:lvl1pPr>
              <a:defRPr/>
            </a:lvl1pPr>
          </a:lstStyle>
          <a:p>
            <a:pPr>
              <a:defRPr/>
            </a:pPr>
            <a:fld id="{A42D783A-FE52-49AD-85FD-D73A259462C8}" type="datetime1">
              <a:rPr lang="en-US"/>
              <a:pPr>
                <a:defRPr/>
              </a:pPr>
              <a:t>3/30/2025</a:t>
            </a:fld>
            <a:endParaRPr lang="en-US"/>
          </a:p>
        </p:txBody>
      </p:sp>
      <p:sp>
        <p:nvSpPr>
          <p:cNvPr id="7" name="Footer Placeholder 5"/>
          <p:cNvSpPr>
            <a:spLocks noGrp="1"/>
          </p:cNvSpPr>
          <p:nvPr>
            <p:ph type="ftr" sz="quarter" idx="11"/>
          </p:nvPr>
        </p:nvSpPr>
        <p:spPr/>
        <p:txBody>
          <a:bodyPr/>
          <a:lstStyle>
            <a:lvl1pPr>
              <a:defRPr/>
            </a:lvl1pPr>
          </a:lstStyle>
          <a:p>
            <a:pPr>
              <a:defRPr/>
            </a:pPr>
            <a:r>
              <a:rPr lang="en-US"/>
              <a:t>www.arxiv.uz</a:t>
            </a:r>
          </a:p>
        </p:txBody>
      </p:sp>
      <p:sp>
        <p:nvSpPr>
          <p:cNvPr id="8" name="Slide Number Placeholder 6"/>
          <p:cNvSpPr>
            <a:spLocks noGrp="1"/>
          </p:cNvSpPr>
          <p:nvPr>
            <p:ph type="sldNum" sz="quarter" idx="12"/>
          </p:nvPr>
        </p:nvSpPr>
        <p:spPr>
          <a:xfrm>
            <a:off x="531813" y="4983163"/>
            <a:ext cx="779462" cy="365125"/>
          </a:xfrm>
        </p:spPr>
        <p:txBody>
          <a:bodyPr/>
          <a:lstStyle>
            <a:lvl1pPr>
              <a:defRPr smtClean="0"/>
            </a:lvl1pPr>
          </a:lstStyle>
          <a:p>
            <a:pPr>
              <a:defRPr/>
            </a:pPr>
            <a:fld id="{408BA95B-E3C2-4107-93F3-2019B257A497}" type="slidenum">
              <a:rPr lang="en-US" altLang="uz-Latn-UZ"/>
              <a:pPr>
                <a:defRPr/>
              </a:pPr>
              <a:t>‹#›</a:t>
            </a:fld>
            <a:endParaRPr lang="en-US" altLang="uz-Latn-UZ"/>
          </a:p>
        </p:txBody>
      </p:sp>
    </p:spTree>
    <p:extLst>
      <p:ext uri="{BB962C8B-B14F-4D97-AF65-F5344CB8AC3E}">
        <p14:creationId xmlns:p14="http://schemas.microsoft.com/office/powerpoint/2010/main" val="2324692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563"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2592388" y="623888"/>
            <a:ext cx="8912225"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z-Latn-UZ" smtClean="0"/>
              <a:t>Образец заголовка</a:t>
            </a:r>
            <a:endParaRPr lang="en-US" altLang="uz-Latn-UZ" smtClean="0"/>
          </a:p>
        </p:txBody>
      </p:sp>
      <p:sp>
        <p:nvSpPr>
          <p:cNvPr id="1030" name="Text Placeholder 2"/>
          <p:cNvSpPr>
            <a:spLocks noGrp="1"/>
          </p:cNvSpPr>
          <p:nvPr>
            <p:ph type="body" idx="1"/>
          </p:nvPr>
        </p:nvSpPr>
        <p:spPr bwMode="auto">
          <a:xfrm>
            <a:off x="2589213" y="2133600"/>
            <a:ext cx="8915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z-Latn-UZ" smtClean="0"/>
              <a:t>Образец текста</a:t>
            </a:r>
          </a:p>
          <a:p>
            <a:pPr lvl="1"/>
            <a:r>
              <a:rPr lang="ru-RU" altLang="uz-Latn-UZ" smtClean="0"/>
              <a:t>Второй уровень</a:t>
            </a:r>
          </a:p>
          <a:p>
            <a:pPr lvl="2"/>
            <a:r>
              <a:rPr lang="ru-RU" altLang="uz-Latn-UZ" smtClean="0"/>
              <a:t>Третий уровень</a:t>
            </a:r>
          </a:p>
          <a:p>
            <a:pPr lvl="3"/>
            <a:r>
              <a:rPr lang="ru-RU" altLang="uz-Latn-UZ" smtClean="0"/>
              <a:t>Четвертый уровень</a:t>
            </a:r>
          </a:p>
          <a:p>
            <a:pPr lvl="4"/>
            <a:r>
              <a:rPr lang="ru-RU" altLang="uz-Latn-UZ" smtClean="0"/>
              <a:t>Пятый уровень</a:t>
            </a:r>
            <a:endParaRPr lang="en-US" altLang="uz-Latn-UZ" smtClean="0"/>
          </a:p>
        </p:txBody>
      </p:sp>
      <p:sp>
        <p:nvSpPr>
          <p:cNvPr id="4" name="Date Placeholder 3"/>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50CF5171-98AA-4A04-8EEA-14EC2D8BFC80}" type="datetime1">
              <a:rPr lang="en-US"/>
              <a:pPr>
                <a:defRPr/>
              </a:pPr>
              <a:t>3/30/2025</a:t>
            </a:fld>
            <a:endParaRPr lang="en-US"/>
          </a:p>
        </p:txBody>
      </p:sp>
      <p:sp>
        <p:nvSpPr>
          <p:cNvPr id="5" name="Footer Placeholder 4"/>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r>
              <a:rPr lang="en-US"/>
              <a:t>www.arxiv.uz</a:t>
            </a:r>
          </a:p>
        </p:txBody>
      </p:sp>
      <p:sp>
        <p:nvSpPr>
          <p:cNvPr id="6" name="Slide Number Placeholder 5"/>
          <p:cNvSpPr>
            <a:spLocks noGrp="1"/>
          </p:cNvSpPr>
          <p:nvPr>
            <p:ph type="sldNum" sz="quarter" idx="4"/>
          </p:nvPr>
        </p:nvSpPr>
        <p:spPr bwMode="gray">
          <a:xfrm>
            <a:off x="531813" y="787400"/>
            <a:ext cx="77946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2000" smtClean="0">
                <a:solidFill>
                  <a:srgbClr val="FEFFFF"/>
                </a:solidFill>
              </a:defRPr>
            </a:lvl1pPr>
          </a:lstStyle>
          <a:p>
            <a:pPr>
              <a:defRPr/>
            </a:pPr>
            <a:fld id="{2D718626-553D-4A8D-81A4-6F0C7422FC81}" type="slidenum">
              <a:rPr lang="en-US" altLang="uz-Latn-UZ"/>
              <a:pPr>
                <a:defRPr/>
              </a:pPr>
              <a:t>‹#›</a:t>
            </a:fld>
            <a:endParaRPr lang="en-US" altLang="uz-Latn-UZ"/>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Lst>
  <p:hf sldNum="0" hdr="0" dt="0"/>
  <p:txStyles>
    <p:titleStyle>
      <a:lvl1pPr algn="l" defTabSz="457200" rtl="0" eaLnBrk="0" fontAlgn="base" hangingPunct="0">
        <a:spcBef>
          <a:spcPct val="0"/>
        </a:spcBef>
        <a:spcAft>
          <a:spcPct val="0"/>
        </a:spcAft>
        <a:defRPr sz="3600" kern="1200">
          <a:solidFill>
            <a:srgbClr val="FFFFFF"/>
          </a:solidFill>
          <a:latin typeface="+mj-lt"/>
          <a:ea typeface="+mj-ea"/>
          <a:cs typeface="+mj-cs"/>
        </a:defRPr>
      </a:lvl1pPr>
      <a:lvl2pPr algn="l" defTabSz="457200" rtl="0" eaLnBrk="0" fontAlgn="base" hangingPunct="0">
        <a:spcBef>
          <a:spcPct val="0"/>
        </a:spcBef>
        <a:spcAft>
          <a:spcPct val="0"/>
        </a:spcAft>
        <a:defRPr sz="3600">
          <a:solidFill>
            <a:srgbClr val="FFFFFF"/>
          </a:solidFill>
          <a:latin typeface="Century Gothic" pitchFamily="34" charset="0"/>
        </a:defRPr>
      </a:lvl2pPr>
      <a:lvl3pPr algn="l" defTabSz="457200" rtl="0" eaLnBrk="0" fontAlgn="base" hangingPunct="0">
        <a:spcBef>
          <a:spcPct val="0"/>
        </a:spcBef>
        <a:spcAft>
          <a:spcPct val="0"/>
        </a:spcAft>
        <a:defRPr sz="3600">
          <a:solidFill>
            <a:srgbClr val="FFFFFF"/>
          </a:solidFill>
          <a:latin typeface="Century Gothic" pitchFamily="34" charset="0"/>
        </a:defRPr>
      </a:lvl3pPr>
      <a:lvl4pPr algn="l" defTabSz="457200" rtl="0" eaLnBrk="0" fontAlgn="base" hangingPunct="0">
        <a:spcBef>
          <a:spcPct val="0"/>
        </a:spcBef>
        <a:spcAft>
          <a:spcPct val="0"/>
        </a:spcAft>
        <a:defRPr sz="3600">
          <a:solidFill>
            <a:srgbClr val="FFFFFF"/>
          </a:solidFill>
          <a:latin typeface="Century Gothic" pitchFamily="34" charset="0"/>
        </a:defRPr>
      </a:lvl4pPr>
      <a:lvl5pPr algn="l" defTabSz="457200" rtl="0" eaLnBrk="0" fontAlgn="base" hangingPunct="0">
        <a:spcBef>
          <a:spcPct val="0"/>
        </a:spcBef>
        <a:spcAft>
          <a:spcPct val="0"/>
        </a:spcAft>
        <a:defRPr sz="3600">
          <a:solidFill>
            <a:srgbClr val="FFFFFF"/>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FFFFFF"/>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FFFFFF"/>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FFFFFF"/>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FFFFFF"/>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FFFFFF"/>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019675" y="368300"/>
            <a:ext cx="2349500" cy="585788"/>
          </a:xfrm>
          <a:prstGeom prst="rect">
            <a:avLst/>
          </a:prstGeom>
        </p:spPr>
        <p:txBody>
          <a:bodyPr wrap="none">
            <a:spAutoFit/>
          </a:bodyPr>
          <a:lstStyle/>
          <a:p>
            <a:pPr algn="ctr" eaLnBrk="1" fontAlgn="auto" hangingPunct="1">
              <a:spcBef>
                <a:spcPts val="1200"/>
              </a:spcBef>
              <a:spcAft>
                <a:spcPts val="300"/>
              </a:spcAft>
              <a:defRPr/>
            </a:pPr>
            <a:r>
              <a:rPr lang="en-US" sz="3200" kern="1600" dirty="0">
                <a:latin typeface="Times New Roman" panose="02020603050405020304" pitchFamily="18" charset="0"/>
                <a:cs typeface="Arial" panose="020B0604020202020204" pitchFamily="34" charset="0"/>
              </a:rPr>
              <a:t>SINTAKSIS </a:t>
            </a:r>
            <a:endParaRPr lang="ru-RU" sz="2800" kern="1600" dirty="0">
              <a:latin typeface="Arial" panose="020B0604020202020204" pitchFamily="34" charset="0"/>
            </a:endParaRPr>
          </a:p>
        </p:txBody>
      </p:sp>
      <p:sp>
        <p:nvSpPr>
          <p:cNvPr id="5" name="Прямоугольник 4"/>
          <p:cNvSpPr/>
          <p:nvPr/>
        </p:nvSpPr>
        <p:spPr>
          <a:xfrm>
            <a:off x="3048000" y="2413000"/>
            <a:ext cx="6096000" cy="2616200"/>
          </a:xfrm>
          <a:prstGeom prst="rect">
            <a:avLst/>
          </a:prstGeom>
        </p:spPr>
        <p:txBody>
          <a:bodyPr>
            <a:spAutoFit/>
          </a:bodyPr>
          <a:lstStyle/>
          <a:p>
            <a:pPr marL="6350" algn="ctr" eaLnBrk="1" fontAlgn="auto" hangingPunct="1">
              <a:spcBef>
                <a:spcPts val="0"/>
              </a:spcBef>
              <a:spcAft>
                <a:spcPts val="0"/>
              </a:spcAft>
              <a:defRPr/>
            </a:pPr>
            <a:r>
              <a:rPr lang="en-US" sz="3200" b="1" spc="-20" dirty="0" err="1">
                <a:latin typeface="Times New Roman" panose="02020603050405020304" pitchFamily="18" charset="0"/>
                <a:ea typeface="Times New Roman" panose="02020603050405020304" pitchFamily="18" charset="0"/>
              </a:rPr>
              <a:t>Reja</a:t>
            </a:r>
            <a:r>
              <a:rPr lang="en-US" sz="3200" b="1" spc="-20" dirty="0">
                <a:latin typeface="Times New Roman" panose="02020603050405020304" pitchFamily="18" charset="0"/>
                <a:ea typeface="Times New Roman" panose="02020603050405020304" pitchFamily="18" charset="0"/>
              </a:rPr>
              <a:t>:</a:t>
            </a:r>
            <a:endParaRPr lang="ru-RU" sz="3200" dirty="0">
              <a:latin typeface="Times New Roman" panose="02020603050405020304" pitchFamily="18" charset="0"/>
              <a:ea typeface="Times New Roman" panose="02020603050405020304" pitchFamily="18" charset="0"/>
            </a:endParaRPr>
          </a:p>
          <a:p>
            <a:pPr marL="6350" algn="ctr" eaLnBrk="1" fontAlgn="auto" hangingPunct="1">
              <a:spcBef>
                <a:spcPts val="0"/>
              </a:spcBef>
              <a:spcAft>
                <a:spcPts val="0"/>
              </a:spcAft>
              <a:defRPr/>
            </a:pPr>
            <a:r>
              <a:rPr lang="en-US" sz="1600" b="1" spc="-20" dirty="0">
                <a:latin typeface="Times New Roman" panose="02020603050405020304" pitchFamily="18" charset="0"/>
                <a:ea typeface="Times New Roman" panose="02020603050405020304" pitchFamily="18" charset="0"/>
              </a:rPr>
              <a:t> </a:t>
            </a:r>
            <a:endParaRPr lang="ru-RU" sz="1050" dirty="0">
              <a:latin typeface="Times New Roman" panose="02020603050405020304" pitchFamily="18" charset="0"/>
              <a:ea typeface="Times New Roman" panose="02020603050405020304" pitchFamily="18" charset="0"/>
            </a:endParaRPr>
          </a:p>
          <a:p>
            <a:pPr eaLnBrk="1" fontAlgn="auto" hangingPunct="1">
              <a:spcBef>
                <a:spcPts val="0"/>
              </a:spcBef>
              <a:spcAft>
                <a:spcPts val="0"/>
              </a:spcAft>
              <a:tabLst>
                <a:tab pos="457200" algn="l"/>
                <a:tab pos="3130550" algn="l"/>
              </a:tabLst>
              <a:defRPr/>
            </a:pPr>
            <a:r>
              <a:rPr lang="en-US" sz="2800" i="1" spc="-20" dirty="0" err="1">
                <a:latin typeface="Times New Roman" panose="02020603050405020304" pitchFamily="18" charset="0"/>
                <a:ea typeface="Times New Roman" panose="02020603050405020304" pitchFamily="18" charset="0"/>
              </a:rPr>
              <a:t>Sintaksis</a:t>
            </a:r>
            <a:r>
              <a:rPr lang="en-US" sz="2800" i="1" spc="-20" dirty="0">
                <a:latin typeface="Times New Roman" panose="02020603050405020304" pitchFamily="18" charset="0"/>
                <a:ea typeface="Times New Roman" panose="02020603050405020304" pitchFamily="18" charset="0"/>
              </a:rPr>
              <a:t> </a:t>
            </a:r>
            <a:r>
              <a:rPr lang="en-US" sz="2800" i="1" spc="-20" dirty="0" err="1">
                <a:latin typeface="Times New Roman" panose="02020603050405020304" pitchFamily="18" charset="0"/>
                <a:ea typeface="Times New Roman" panose="02020603050405020304" pitchFamily="18" charset="0"/>
              </a:rPr>
              <a:t>va</a:t>
            </a:r>
            <a:r>
              <a:rPr lang="en-US" sz="2800" i="1" spc="-20" dirty="0">
                <a:latin typeface="Times New Roman" panose="02020603050405020304" pitchFamily="18" charset="0"/>
                <a:ea typeface="Times New Roman" panose="02020603050405020304" pitchFamily="18" charset="0"/>
              </a:rPr>
              <a:t> </a:t>
            </a:r>
            <a:r>
              <a:rPr lang="en-US" sz="2800" i="1" spc="-20" dirty="0" err="1">
                <a:latin typeface="Times New Roman" panose="02020603050405020304" pitchFamily="18" charset="0"/>
                <a:ea typeface="Times New Roman" panose="02020603050405020304" pitchFamily="18" charset="0"/>
              </a:rPr>
              <a:t>uning</a:t>
            </a:r>
            <a:r>
              <a:rPr lang="en-US" sz="2800" i="1" spc="-20" dirty="0">
                <a:latin typeface="Times New Roman" panose="02020603050405020304" pitchFamily="18" charset="0"/>
                <a:ea typeface="Times New Roman" panose="02020603050405020304" pitchFamily="18" charset="0"/>
              </a:rPr>
              <a:t> </a:t>
            </a:r>
            <a:r>
              <a:rPr lang="en-US" sz="2800" i="1" spc="-20" dirty="0" err="1">
                <a:latin typeface="Times New Roman" panose="02020603050405020304" pitchFamily="18" charset="0"/>
                <a:ea typeface="Times New Roman" panose="02020603050405020304" pitchFamily="18" charset="0"/>
              </a:rPr>
              <a:t>turlari</a:t>
            </a:r>
            <a:endParaRPr lang="ru-RU" sz="2800" dirty="0">
              <a:latin typeface="Times New Roman" panose="02020603050405020304" pitchFamily="18" charset="0"/>
              <a:ea typeface="Times New Roman" panose="02020603050405020304" pitchFamily="18" charset="0"/>
            </a:endParaRPr>
          </a:p>
          <a:p>
            <a:pPr eaLnBrk="1" fontAlgn="auto" hangingPunct="1">
              <a:spcBef>
                <a:spcPts val="25"/>
              </a:spcBef>
              <a:spcAft>
                <a:spcPts val="0"/>
              </a:spcAft>
              <a:tabLst>
                <a:tab pos="457200" algn="l"/>
                <a:tab pos="3130550" algn="l"/>
              </a:tabLst>
              <a:defRPr/>
            </a:pPr>
            <a:r>
              <a:rPr lang="en-US" sz="2800" i="1" spc="-20" dirty="0" err="1">
                <a:latin typeface="Times New Roman" panose="02020603050405020304" pitchFamily="18" charset="0"/>
                <a:ea typeface="Times New Roman" panose="02020603050405020304" pitchFamily="18" charset="0"/>
              </a:rPr>
              <a:t>So'z</a:t>
            </a:r>
            <a:r>
              <a:rPr lang="en-US" sz="2800" i="1" spc="-20" dirty="0">
                <a:latin typeface="Times New Roman" panose="02020603050405020304" pitchFamily="18" charset="0"/>
                <a:ea typeface="Times New Roman" panose="02020603050405020304" pitchFamily="18" charset="0"/>
              </a:rPr>
              <a:t> </a:t>
            </a:r>
            <a:r>
              <a:rPr lang="en-US" sz="2800" i="1" spc="-20" dirty="0" err="1">
                <a:latin typeface="Times New Roman" panose="02020603050405020304" pitchFamily="18" charset="0"/>
                <a:ea typeface="Times New Roman" panose="02020603050405020304" pitchFamily="18" charset="0"/>
              </a:rPr>
              <a:t>birikmasi</a:t>
            </a:r>
            <a:endParaRPr lang="ru-RU" sz="2800" dirty="0">
              <a:latin typeface="Times New Roman" panose="02020603050405020304" pitchFamily="18" charset="0"/>
              <a:ea typeface="Times New Roman" panose="02020603050405020304" pitchFamily="18" charset="0"/>
            </a:endParaRPr>
          </a:p>
          <a:p>
            <a:pPr eaLnBrk="1" fontAlgn="auto" hangingPunct="1">
              <a:spcBef>
                <a:spcPts val="0"/>
              </a:spcBef>
              <a:spcAft>
                <a:spcPts val="0"/>
              </a:spcAft>
              <a:defRPr/>
            </a:pPr>
            <a:r>
              <a:rPr lang="en-US" sz="2800" i="1" spc="-20" dirty="0" err="1">
                <a:latin typeface="Times New Roman" panose="02020603050405020304" pitchFamily="18" charset="0"/>
                <a:ea typeface="Times New Roman" panose="02020603050405020304" pitchFamily="18" charset="0"/>
              </a:rPr>
              <a:t>Sintaktik</a:t>
            </a:r>
            <a:r>
              <a:rPr lang="en-US" sz="2800" i="1" spc="-20" dirty="0">
                <a:latin typeface="Times New Roman" panose="02020603050405020304" pitchFamily="18" charset="0"/>
                <a:ea typeface="Times New Roman" panose="02020603050405020304" pitchFamily="18" charset="0"/>
              </a:rPr>
              <a:t> </a:t>
            </a:r>
            <a:r>
              <a:rPr lang="en-US" sz="2800" i="1" spc="-20" dirty="0" err="1">
                <a:latin typeface="Times New Roman" panose="02020603050405020304" pitchFamily="18" charset="0"/>
                <a:ea typeface="Times New Roman" panose="02020603050405020304" pitchFamily="18" charset="0"/>
              </a:rPr>
              <a:t>munosabatlarni</a:t>
            </a:r>
            <a:r>
              <a:rPr lang="en-US" sz="2800" i="1" spc="-20" dirty="0">
                <a:latin typeface="Times New Roman" panose="02020603050405020304" pitchFamily="18" charset="0"/>
                <a:ea typeface="Times New Roman" panose="02020603050405020304" pitchFamily="18" charset="0"/>
              </a:rPr>
              <a:t> </a:t>
            </a:r>
            <a:r>
              <a:rPr lang="en-US" sz="2800" i="1" spc="-20" dirty="0" err="1">
                <a:latin typeface="Times New Roman" panose="02020603050405020304" pitchFamily="18" charset="0"/>
                <a:ea typeface="Times New Roman" panose="02020603050405020304" pitchFamily="18" charset="0"/>
              </a:rPr>
              <a:t>ifodalovchi</a:t>
            </a:r>
            <a:r>
              <a:rPr lang="en-US" sz="2800" i="1" spc="-20" dirty="0">
                <a:latin typeface="Times New Roman" panose="02020603050405020304" pitchFamily="18" charset="0"/>
                <a:ea typeface="Times New Roman" panose="02020603050405020304" pitchFamily="18" charset="0"/>
              </a:rPr>
              <a:t> </a:t>
            </a:r>
            <a:r>
              <a:rPr lang="en-US" sz="2800" i="1" spc="-20" dirty="0" err="1">
                <a:latin typeface="Times New Roman" panose="02020603050405020304" pitchFamily="18" charset="0"/>
                <a:ea typeface="Times New Roman" panose="02020603050405020304" pitchFamily="18" charset="0"/>
              </a:rPr>
              <a:t>vositalar</a:t>
            </a:r>
            <a:endParaRPr lang="ru-RU" sz="2800" dirty="0">
              <a:latin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41763" y="258763"/>
            <a:ext cx="4087812" cy="523875"/>
          </a:xfrm>
          <a:prstGeom prst="rect">
            <a:avLst/>
          </a:prstGeom>
        </p:spPr>
        <p:txBody>
          <a:bodyPr wrap="none">
            <a:spAutoFit/>
          </a:bodyPr>
          <a:lstStyle/>
          <a:p>
            <a:pPr algn="ctr" eaLnBrk="1" fontAlgn="auto" hangingPunct="1">
              <a:spcBef>
                <a:spcPts val="1200"/>
              </a:spcBef>
              <a:spcAft>
                <a:spcPts val="300"/>
              </a:spcAft>
              <a:defRPr/>
            </a:pPr>
            <a:r>
              <a:rPr lang="en-US" sz="2800" b="1" kern="1600" dirty="0" err="1">
                <a:latin typeface="Times New Roman" panose="02020603050405020304" pitchFamily="18" charset="0"/>
                <a:cs typeface="Arial" panose="020B0604020202020204" pitchFamily="34" charset="0"/>
              </a:rPr>
              <a:t>Sintaksis</a:t>
            </a:r>
            <a:r>
              <a:rPr lang="en-US" sz="2800" b="1" kern="1600" dirty="0">
                <a:latin typeface="Times New Roman" panose="02020603050405020304" pitchFamily="18" charset="0"/>
                <a:cs typeface="Arial" panose="020B0604020202020204" pitchFamily="34" charset="0"/>
              </a:rPr>
              <a:t> </a:t>
            </a:r>
            <a:r>
              <a:rPr lang="en-US" sz="2800" b="1" kern="1600" dirty="0" err="1">
                <a:latin typeface="Times New Roman" panose="02020603050405020304" pitchFamily="18" charset="0"/>
                <a:cs typeface="Arial" panose="020B0604020202020204" pitchFamily="34" charset="0"/>
              </a:rPr>
              <a:t>va</a:t>
            </a:r>
            <a:r>
              <a:rPr lang="en-US" sz="2800" b="1" kern="1600" dirty="0">
                <a:latin typeface="Times New Roman" panose="02020603050405020304" pitchFamily="18" charset="0"/>
                <a:cs typeface="Arial" panose="020B0604020202020204" pitchFamily="34" charset="0"/>
              </a:rPr>
              <a:t> </a:t>
            </a:r>
            <a:r>
              <a:rPr lang="en-US" sz="2800" b="1" kern="1600" dirty="0" err="1">
                <a:latin typeface="Times New Roman" panose="02020603050405020304" pitchFamily="18" charset="0"/>
                <a:cs typeface="Arial" panose="020B0604020202020204" pitchFamily="34" charset="0"/>
              </a:rPr>
              <a:t>uning</a:t>
            </a:r>
            <a:r>
              <a:rPr lang="en-US" sz="2800" b="1" kern="1600" dirty="0">
                <a:latin typeface="Times New Roman" panose="02020603050405020304" pitchFamily="18" charset="0"/>
                <a:cs typeface="Arial" panose="020B0604020202020204" pitchFamily="34" charset="0"/>
              </a:rPr>
              <a:t> </a:t>
            </a:r>
            <a:r>
              <a:rPr lang="en-US" sz="2800" b="1" kern="1600" dirty="0" err="1">
                <a:latin typeface="Times New Roman" panose="02020603050405020304" pitchFamily="18" charset="0"/>
                <a:cs typeface="Arial" panose="020B0604020202020204" pitchFamily="34" charset="0"/>
              </a:rPr>
              <a:t>turlari</a:t>
            </a:r>
            <a:endParaRPr lang="ru-RU" sz="3200" b="1" kern="1600" dirty="0">
              <a:latin typeface="Arial" panose="020B0604020202020204" pitchFamily="34" charset="0"/>
            </a:endParaRPr>
          </a:p>
        </p:txBody>
      </p:sp>
      <p:sp>
        <p:nvSpPr>
          <p:cNvPr id="21507" name="Прямоугольник 4"/>
          <p:cNvSpPr>
            <a:spLocks noChangeArrowheads="1"/>
          </p:cNvSpPr>
          <p:nvPr/>
        </p:nvSpPr>
        <p:spPr bwMode="auto">
          <a:xfrm>
            <a:off x="1349375" y="1055688"/>
            <a:ext cx="10596563"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4288" indent="222250">
              <a:spcBef>
                <a:spcPts val="1000"/>
              </a:spcBef>
              <a:buClr>
                <a:schemeClr val="accent1"/>
              </a:buClr>
              <a:buFont typeface="Wingdings 3" panose="05040102010807070707" pitchFamily="18" charset="2"/>
              <a:buChar char=""/>
              <a:defRPr>
                <a:solidFill>
                  <a:srgbClr val="FFFFFF"/>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FFFFFF"/>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FFFFFF"/>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9pPr>
          </a:lstStyle>
          <a:p>
            <a:pPr algn="just" eaLnBrk="1" hangingPunct="1">
              <a:spcBef>
                <a:spcPts val="1025"/>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Sintaksis termini grek. </a:t>
            </a:r>
            <a:r>
              <a:rPr lang="en-US" altLang="uz-Latn-UZ" sz="2800" b="1">
                <a:solidFill>
                  <a:schemeClr val="tx1"/>
                </a:solidFill>
                <a:latin typeface="Times New Roman" panose="02020603050405020304" pitchFamily="18" charset="0"/>
                <a:cs typeface="Times New Roman" panose="02020603050405020304" pitchFamily="18" charset="0"/>
              </a:rPr>
              <a:t>sintaxis </a:t>
            </a:r>
            <a:r>
              <a:rPr lang="en-US" altLang="uz-Latn-UZ" sz="2800">
                <a:solidFill>
                  <a:schemeClr val="tx1"/>
                </a:solidFill>
                <a:latin typeface="Times New Roman" panose="02020603050405020304" pitchFamily="18" charset="0"/>
                <a:cs typeface="Times New Roman" panose="02020603050405020304" pitchFamily="18" charset="0"/>
              </a:rPr>
              <a:t>"tuzish"demakdir. Gap va uning tuzilishi. turlari so'z birikmasini o'rganuvchi grammatikaning bir bo'limi smtaksis deyiladi.</a:t>
            </a:r>
            <a:endParaRPr lang="ru-RU" altLang="uz-Latn-UZ" sz="2800">
              <a:solidFill>
                <a:schemeClr val="tx1"/>
              </a:solidFill>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Ma'lumki. kishilar bir-birlari bilan fikr almashadilar, aloqa qiladilar. Bu esa gap orqali ro'yobga chiqadi. Gap o'z navbatida so'zlarning turli sintaktik munosabatlari asosidatuziladi. Ana shu fikr almashuv vositasi bo'lgan gap va so'z birikmasini o'rganish smtaksisning asosiy vazifasidir.</a:t>
            </a:r>
            <a:endParaRPr lang="ru-RU" altLang="uz-Latn-UZ" sz="2800">
              <a:solidFill>
                <a:schemeClr val="tx1"/>
              </a:solidFill>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Shunga ko'ra sintaksisning o'rganish sohasi bir necha turlarga bo'linadi.</a:t>
            </a:r>
            <a:endParaRPr lang="ru-RU" altLang="uz-Latn-UZ" sz="2800">
              <a:solidFill>
                <a:schemeClr val="tx1"/>
              </a:solidFill>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So'z </a:t>
            </a:r>
            <a:r>
              <a:rPr lang="en-US" altLang="uz-Latn-UZ" sz="2800" b="1">
                <a:solidFill>
                  <a:schemeClr val="tx1"/>
                </a:solidFill>
                <a:latin typeface="Times New Roman" panose="02020603050405020304" pitchFamily="18" charset="0"/>
                <a:cs typeface="Times New Roman" panose="02020603050405020304" pitchFamily="18" charset="0"/>
              </a:rPr>
              <a:t>shakl sintaksisi </a:t>
            </a:r>
            <a:r>
              <a:rPr lang="en-US" altLang="uz-Latn-UZ" sz="2800">
                <a:solidFill>
                  <a:schemeClr val="tx1"/>
                </a:solidFill>
                <a:latin typeface="Times New Roman" panose="02020603050405020304" pitchFamily="18" charset="0"/>
                <a:cs typeface="Times New Roman" panose="02020603050405020304" pitchFamily="18" charset="0"/>
              </a:rPr>
              <a:t>har bir gapda ma'lum bir shaklda ishtirok etadigan mustaqil so'zlarni ya'ni gap bo'laklarini o'rganadi. Masalan: oftob olamni yoritadi (gapida oftob -ega, olamni -to'ldiruvchi, yoritadi - kesim) kabi.</a:t>
            </a:r>
            <a:endParaRPr lang="ru-RU" altLang="uz-Latn-UZ" sz="28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Прямоугольник 3"/>
          <p:cNvSpPr>
            <a:spLocks noChangeArrowheads="1"/>
          </p:cNvSpPr>
          <p:nvPr/>
        </p:nvSpPr>
        <p:spPr bwMode="auto">
          <a:xfrm>
            <a:off x="1755775" y="682625"/>
            <a:ext cx="98552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3538">
              <a:spcBef>
                <a:spcPts val="1000"/>
              </a:spcBef>
              <a:buClr>
                <a:schemeClr val="accent1"/>
              </a:buClr>
              <a:buFont typeface="Wingdings 3" panose="05040102010807070707" pitchFamily="18" charset="2"/>
              <a:buChar char=""/>
              <a:defRPr>
                <a:solidFill>
                  <a:srgbClr val="FFFFFF"/>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FFFFFF"/>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FFFFFF"/>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9pPr>
          </a:lstStyle>
          <a:p>
            <a:pPr algn="just" eaLnBrk="1" hangingPunct="1">
              <a:spcBef>
                <a:spcPct val="0"/>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So'z </a:t>
            </a:r>
            <a:r>
              <a:rPr lang="en-US" altLang="uz-Latn-UZ" sz="2800" b="1">
                <a:solidFill>
                  <a:schemeClr val="tx1"/>
                </a:solidFill>
                <a:latin typeface="Times New Roman" panose="02020603050405020304" pitchFamily="18" charset="0"/>
                <a:cs typeface="Times New Roman" panose="02020603050405020304" pitchFamily="18" charset="0"/>
              </a:rPr>
              <a:t>birikmasi sintaksisi </a:t>
            </a:r>
            <a:r>
              <a:rPr lang="en-US" altLang="uz-Latn-UZ" sz="2800">
                <a:solidFill>
                  <a:schemeClr val="tx1"/>
                </a:solidFill>
                <a:latin typeface="Times New Roman" panose="02020603050405020304" pitchFamily="18" charset="0"/>
                <a:cs typeface="Times New Roman" panose="02020603050405020304" pitchFamily="18" charset="0"/>
              </a:rPr>
              <a:t>o'zaro sintaktik bog'lanib, tushuncha ifodalovchi birliklarni o'rganadi. Masalan: rektorning buyrug'i, quyoshning tafti, odamlarning fikri, talabaning kitobi.</a:t>
            </a:r>
            <a:endParaRPr lang="ru-RU" altLang="uz-Latn-UZ" sz="2800">
              <a:solidFill>
                <a:schemeClr val="tx1"/>
              </a:solidFill>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en-US" altLang="uz-Latn-UZ" sz="2800" b="1">
                <a:solidFill>
                  <a:schemeClr val="tx1"/>
                </a:solidFill>
                <a:latin typeface="Times New Roman" panose="02020603050405020304" pitchFamily="18" charset="0"/>
                <a:cs typeface="Times New Roman" panose="02020603050405020304" pitchFamily="18" charset="0"/>
              </a:rPr>
              <a:t>Gap sintaksisi </a:t>
            </a:r>
            <a:r>
              <a:rPr lang="en-US" altLang="uz-Latn-UZ" sz="2800">
                <a:solidFill>
                  <a:schemeClr val="tx1"/>
                </a:solidFill>
                <a:latin typeface="Times New Roman" panose="02020603050405020304" pitchFamily="18" charset="0"/>
                <a:cs typeface="Times New Roman" panose="02020603050405020304" pitchFamily="18" charset="0"/>
              </a:rPr>
              <a:t>o'zaro sintaktik bog'lanib, fikr ifodalovchi birliklarni - sodda va qo'shma gaplarni o'rganadi. Masalan: Bahor keldi (sodda gap). Bahor keldi, gullar ochildi (qo'shma gap).</a:t>
            </a:r>
            <a:endParaRPr lang="ru-RU" altLang="uz-Latn-UZ" sz="2800">
              <a:solidFill>
                <a:schemeClr val="tx1"/>
              </a:solidFill>
              <a:latin typeface="Times New Roman" panose="02020603050405020304" pitchFamily="18" charset="0"/>
              <a:cs typeface="Times New Roman" panose="02020603050405020304" pitchFamily="18" charset="0"/>
            </a:endParaRPr>
          </a:p>
          <a:p>
            <a:pPr algn="just" eaLnBrk="1" hangingPunct="1">
              <a:spcBef>
                <a:spcPct val="0"/>
              </a:spcBef>
              <a:buClrTx/>
              <a:buFontTx/>
              <a:buNone/>
            </a:pPr>
            <a:r>
              <a:rPr lang="en-US" altLang="uz-Latn-UZ" sz="2800" b="1">
                <a:solidFill>
                  <a:schemeClr val="tx1"/>
                </a:solidFill>
                <a:latin typeface="Times New Roman" panose="02020603050405020304" pitchFamily="18" charset="0"/>
                <a:cs typeface="Times New Roman" panose="02020603050405020304" pitchFamily="18" charset="0"/>
              </a:rPr>
              <a:t>Matn sintaksisi </a:t>
            </a:r>
            <a:r>
              <a:rPr lang="en-US" altLang="uz-Latn-UZ" sz="2800">
                <a:solidFill>
                  <a:schemeClr val="tx1"/>
                </a:solidFill>
                <a:latin typeface="Times New Roman" panose="02020603050405020304" pitchFamily="18" charset="0"/>
                <a:cs typeface="Times New Roman" panose="02020603050405020304" pitchFamily="18" charset="0"/>
              </a:rPr>
              <a:t>mazmuniy yaxlitlikni tashkil etgan oliy darajadagi kommunikativ butunliklarni o'rganadi. Masalan: Bizning keyingi yillarda erishgan eng katta yutug'imiz - bu umimiiy xonadonimizda qaror topgan tinchlik va barqarorlik, millatlar aro va fuqarolar aro totuvlikdir(I. Karimov). Sintaksisning asosiy birliklari quyidagilar:</a:t>
            </a:r>
            <a:endParaRPr lang="ru-RU" altLang="uz-Latn-UZ" sz="28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Прямоугольник 3"/>
          <p:cNvSpPr>
            <a:spLocks noChangeArrowheads="1"/>
          </p:cNvSpPr>
          <p:nvPr/>
        </p:nvSpPr>
        <p:spPr bwMode="auto">
          <a:xfrm>
            <a:off x="1843088" y="569913"/>
            <a:ext cx="9942512"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175" indent="234950">
              <a:spcBef>
                <a:spcPts val="1000"/>
              </a:spcBef>
              <a:buClr>
                <a:schemeClr val="accent1"/>
              </a:buClr>
              <a:buFont typeface="Wingdings 3" panose="05040102010807070707" pitchFamily="18" charset="2"/>
              <a:buChar char=""/>
              <a:defRPr>
                <a:solidFill>
                  <a:srgbClr val="FFFFFF"/>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FFFFFF"/>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FFFFFF"/>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9pPr>
          </a:lstStyle>
          <a:p>
            <a:pPr algn="just" eaLnBrk="1" hangingPunct="1">
              <a:lnSpc>
                <a:spcPct val="150000"/>
              </a:lnSpc>
              <a:spcBef>
                <a:spcPct val="0"/>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l.So'z (leksema) - leksik, so'z shakl-grammatik birlik. ma'lum grammatik shakldagi so'z (so'z shakl) gapda ma'lum sintaktik vazifa bajaradi, sintaktik birlik bo'ladi va gap bo'lagi vazifasini bajaradi;</a:t>
            </a:r>
            <a:endParaRPr lang="ru-RU" altLang="uz-Latn-UZ" sz="2800">
              <a:solidFill>
                <a:schemeClr val="tx1"/>
              </a:solidFill>
              <a:latin typeface="Times New Roman" panose="02020603050405020304" pitchFamily="18" charset="0"/>
              <a:cs typeface="Times New Roman" panose="02020603050405020304" pitchFamily="18" charset="0"/>
            </a:endParaRPr>
          </a:p>
          <a:p>
            <a:pPr algn="just" eaLnBrk="1" hangingPunct="1">
              <a:lnSpc>
                <a:spcPct val="150000"/>
              </a:lnSpc>
              <a:spcBef>
                <a:spcPct val="0"/>
              </a:spcBef>
              <a:buClrTx/>
              <a:buFont typeface="Times New Roman" panose="02020603050405020304" pitchFamily="18" charset="0"/>
              <a:buAutoNum type="arabicPeriod" startAt="2"/>
            </a:pPr>
            <a:r>
              <a:rPr lang="en-US" altLang="uz-Latn-UZ" sz="2800" b="1">
                <a:solidFill>
                  <a:schemeClr val="tx1"/>
                </a:solidFill>
                <a:latin typeface="Times New Roman" panose="02020603050405020304" pitchFamily="18" charset="0"/>
                <a:cs typeface="Times New Roman" panose="02020603050405020304" pitchFamily="18" charset="0"/>
              </a:rPr>
              <a:t>So'z birikmasi </a:t>
            </a:r>
            <a:r>
              <a:rPr lang="en-US" altLang="uz-Latn-UZ" sz="2800">
                <a:solidFill>
                  <a:schemeClr val="tx1"/>
                </a:solidFill>
                <a:latin typeface="Times New Roman" panose="02020603050405020304" pitchFamily="18" charset="0"/>
                <a:cs typeface="Times New Roman" panose="02020603050405020304" pitchFamily="18" charset="0"/>
              </a:rPr>
              <a:t>- so'zlar o'zaro sintaktik bog'lanib,tushuncha ifodalovchi birlik so'z birikmasini hosil qiladi. U gaptarkibida unli hosil qiluvchi unsure hisoblanadi.</a:t>
            </a:r>
            <a:endParaRPr lang="ru-RU" altLang="uz-Latn-UZ" sz="2800">
              <a:solidFill>
                <a:schemeClr val="tx1"/>
              </a:solidFill>
              <a:latin typeface="Times New Roman" panose="02020603050405020304" pitchFamily="18" charset="0"/>
              <a:cs typeface="Times New Roman" panose="02020603050405020304" pitchFamily="18" charset="0"/>
            </a:endParaRPr>
          </a:p>
          <a:p>
            <a:pPr algn="just" eaLnBrk="1" hangingPunct="1">
              <a:lnSpc>
                <a:spcPct val="150000"/>
              </a:lnSpc>
              <a:spcBef>
                <a:spcPct val="0"/>
              </a:spcBef>
              <a:buClrTx/>
              <a:buFont typeface="Times New Roman" panose="02020603050405020304" pitchFamily="18" charset="0"/>
              <a:buAutoNum type="arabicPeriod" startAt="2"/>
            </a:pPr>
            <a:r>
              <a:rPr lang="en-US" altLang="uz-Latn-UZ" sz="2800" b="1">
                <a:solidFill>
                  <a:schemeClr val="tx1"/>
                </a:solidFill>
                <a:latin typeface="Times New Roman" panose="02020603050405020304" pitchFamily="18" charset="0"/>
                <a:cs typeface="Times New Roman" panose="02020603050405020304" pitchFamily="18" charset="0"/>
              </a:rPr>
              <a:t>Gap-so'zlar sintaktik </a:t>
            </a:r>
            <a:r>
              <a:rPr lang="en-US" altLang="uz-Latn-UZ" sz="2800">
                <a:solidFill>
                  <a:schemeClr val="tx1"/>
                </a:solidFill>
                <a:latin typeface="Times New Roman" panose="02020603050405020304" pitchFamily="18" charset="0"/>
                <a:cs typeface="Times New Roman" panose="02020603050405020304" pitchFamily="18" charset="0"/>
              </a:rPr>
              <a:t>bog'lanib xabar bildiruvchi, fikrifodalovchi birlik yuzaga keladi.</a:t>
            </a:r>
            <a:endParaRPr lang="ru-RU" altLang="uz-Latn-UZ" sz="28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Прямоугольник 3"/>
          <p:cNvSpPr>
            <a:spLocks noChangeArrowheads="1"/>
          </p:cNvSpPr>
          <p:nvPr/>
        </p:nvSpPr>
        <p:spPr bwMode="auto">
          <a:xfrm>
            <a:off x="5489575" y="298450"/>
            <a:ext cx="22320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FFFFFF"/>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FFFFFF"/>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FFFFFF"/>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9pPr>
          </a:lstStyle>
          <a:p>
            <a:pPr eaLnBrk="1" hangingPunct="1">
              <a:spcBef>
                <a:spcPct val="0"/>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So'z birikmasi</a:t>
            </a:r>
            <a:endParaRPr lang="ru-RU" altLang="uz-Latn-UZ" sz="2800">
              <a:solidFill>
                <a:schemeClr val="tx1"/>
              </a:solidFill>
            </a:endParaRPr>
          </a:p>
        </p:txBody>
      </p:sp>
      <p:sp>
        <p:nvSpPr>
          <p:cNvPr id="24579" name="Прямоугольник 4"/>
          <p:cNvSpPr>
            <a:spLocks noChangeArrowheads="1"/>
          </p:cNvSpPr>
          <p:nvPr/>
        </p:nvSpPr>
        <p:spPr bwMode="auto">
          <a:xfrm>
            <a:off x="1292225" y="682625"/>
            <a:ext cx="10479088" cy="633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175" indent="209550">
              <a:spcBef>
                <a:spcPts val="1000"/>
              </a:spcBef>
              <a:buClr>
                <a:schemeClr val="accent1"/>
              </a:buClr>
              <a:buFont typeface="Wingdings 3" panose="05040102010807070707" pitchFamily="18" charset="2"/>
              <a:buChar char=""/>
              <a:defRPr>
                <a:solidFill>
                  <a:srgbClr val="FFFFFF"/>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FFFFFF"/>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FFFFFF"/>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FFFFFF"/>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FFFFFF"/>
                </a:solidFill>
                <a:latin typeface="Century Gothic" panose="020B0502020202020204" pitchFamily="34" charset="0"/>
              </a:defRPr>
            </a:lvl9pPr>
          </a:lstStyle>
          <a:p>
            <a:pPr algn="just" eaLnBrk="1" hangingPunct="1">
              <a:spcBef>
                <a:spcPts val="1225"/>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Tushunchalar orasidagi munosabatlarni ifoda qilish uchun ma'no va grammatik jihatdan o'zaro bog'lanib kelgan ikki va undan ortiq mustaqil so'z, so'z birikmasi deyiladi. Masalan: a'lochi talaba, keksa bog'bon, tovushdan tez, oppoq qor, Shohistaning kitobi.</a:t>
            </a:r>
            <a:endParaRPr lang="ru-RU" altLang="uz-Latn-UZ" sz="2800">
              <a:solidFill>
                <a:schemeClr val="tx1"/>
              </a:solidFill>
              <a:latin typeface="Times New Roman" panose="02020603050405020304" pitchFamily="18" charset="0"/>
              <a:cs typeface="Times New Roman" panose="02020603050405020304" pitchFamily="18" charset="0"/>
            </a:endParaRPr>
          </a:p>
          <a:p>
            <a:pPr algn="just" eaLnBrk="1" hangingPunct="1">
              <a:lnSpc>
                <a:spcPct val="150000"/>
              </a:lnSpc>
              <a:spcBef>
                <a:spcPct val="0"/>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So'z birikmasi kamida ikkita mustaqil so'zning o'zaro grammatik jihatdan bog'lanishidan hosil bo'ladi. So'z birikmasi erkin birikma hisoblanadi va turg'un birikmalardan farq qiladi.</a:t>
            </a:r>
            <a:endParaRPr lang="ru-RU" altLang="uz-Latn-UZ" sz="2800">
              <a:solidFill>
                <a:schemeClr val="tx1"/>
              </a:solidFill>
              <a:latin typeface="Times New Roman" panose="02020603050405020304" pitchFamily="18" charset="0"/>
              <a:cs typeface="Times New Roman" panose="02020603050405020304" pitchFamily="18" charset="0"/>
            </a:endParaRPr>
          </a:p>
          <a:p>
            <a:pPr algn="just" eaLnBrk="1" hangingPunct="1">
              <a:lnSpc>
                <a:spcPct val="150000"/>
              </a:lnSpc>
              <a:spcBef>
                <a:spcPct val="0"/>
              </a:spcBef>
              <a:buClrTx/>
              <a:buFontTx/>
              <a:buNone/>
            </a:pPr>
            <a:r>
              <a:rPr lang="en-US" altLang="uz-Latn-UZ" sz="2800">
                <a:solidFill>
                  <a:schemeClr val="tx1"/>
                </a:solidFill>
                <a:latin typeface="Times New Roman" panose="02020603050405020304" pitchFamily="18" charset="0"/>
                <a:cs typeface="Times New Roman" panose="02020603050405020304" pitchFamily="18" charset="0"/>
              </a:rPr>
              <a:t>Turg'un birikmalar tarkibidagi so'zlar o'rnini almashtirib bo'lmaydi va ular bir gap bo'lagi vazifasini bajaradi. Erkin birikma tarkibidagi so'zlar o'rnini almashtirish mumkin va birikma tarkibidagi har bir so'z alohida gap bo'lib kela oladi.</a:t>
            </a:r>
            <a:endParaRPr lang="ru-RU" altLang="uz-Latn-UZ" sz="28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2062163" y="2568575"/>
            <a:ext cx="8910637" cy="1811338"/>
          </a:xfrm>
        </p:spPr>
        <p:txBody>
          <a:bodyPr/>
          <a:lstStyle/>
          <a:p>
            <a:pPr algn="ctr"/>
            <a:r>
              <a:rPr lang="uz-Latn-UZ" sz="6000" i="1" smtClean="0">
                <a:solidFill>
                  <a:schemeClr val="accent1"/>
                </a:solidFill>
              </a:rPr>
              <a:t>E’TIBORINGIZ UCHUN RAHMAT</a:t>
            </a:r>
          </a:p>
        </p:txBody>
      </p:sp>
    </p:spTree>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24</TotalTime>
  <Words>396</Words>
  <Application>Microsoft Office PowerPoint</Application>
  <PresentationFormat>Широкоэкранный</PresentationFormat>
  <Paragraphs>22</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Century Gothic</vt:lpstr>
      <vt:lpstr>Arial</vt:lpstr>
      <vt:lpstr>Wingdings 3</vt:lpstr>
      <vt:lpstr>Calibri</vt:lpstr>
      <vt:lpstr>Times New Roman</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E’TIBORINGIZ UCHUN RAHMAT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admincha</dc:creator>
  <cp:lastModifiedBy>PC</cp:lastModifiedBy>
  <cp:revision>6</cp:revision>
  <dcterms:created xsi:type="dcterms:W3CDTF">2015-01-17T05:02:03Z</dcterms:created>
  <dcterms:modified xsi:type="dcterms:W3CDTF">2025-03-30T17:28:35Z</dcterms:modified>
</cp:coreProperties>
</file>