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3" r:id="rId3"/>
    <p:sldId id="259" r:id="rId4"/>
    <p:sldId id="260" r:id="rId5"/>
    <p:sldId id="261" r:id="rId6"/>
    <p:sldId id="262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2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163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7850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71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9319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668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939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202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000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68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062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7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978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507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273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5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A94EC-E41D-470D-9244-D8D65A9C47A6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DCBDFB-78D4-4E88-BB07-441CF1DC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95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00101"/>
            <a:ext cx="8596668" cy="524126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SPORT MAKTABLARIDA MASHG’ULOTLARNI TASHKILLASHTIRISH VA O’TKAZISH USLUBLARI .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                                                              </a:t>
            </a:r>
            <a:r>
              <a:rPr lang="en-US" dirty="0" err="1"/>
              <a:t>Reja</a:t>
            </a:r>
            <a:endParaRPr lang="en-US" dirty="0"/>
          </a:p>
          <a:p>
            <a:r>
              <a:rPr lang="en-US" dirty="0"/>
              <a:t>1.Sport </a:t>
            </a:r>
            <a:r>
              <a:rPr lang="en-US" dirty="0" err="1"/>
              <a:t>maktablarida</a:t>
            </a:r>
            <a:r>
              <a:rPr lang="en-US" dirty="0"/>
              <a:t> </a:t>
            </a:r>
            <a:r>
              <a:rPr lang="en-US" dirty="0" err="1"/>
              <a:t>kurashchilami</a:t>
            </a:r>
            <a:r>
              <a:rPr lang="en-US" dirty="0"/>
              <a:t> </a:t>
            </a:r>
            <a:r>
              <a:rPr lang="en-US" dirty="0" err="1"/>
              <a:t>tayyorlashning</a:t>
            </a:r>
            <a:r>
              <a:rPr lang="en-US" dirty="0"/>
              <a:t> </a:t>
            </a:r>
            <a:r>
              <a:rPr lang="en-US" dirty="0" err="1"/>
              <a:t>tashkiliy</a:t>
            </a:r>
            <a:r>
              <a:rPr lang="en-US" dirty="0"/>
              <a:t> </a:t>
            </a:r>
            <a:r>
              <a:rPr lang="en-US" dirty="0" err="1"/>
              <a:t>uslubiy</a:t>
            </a:r>
            <a:r>
              <a:rPr lang="en-US" dirty="0"/>
              <a:t> </a:t>
            </a:r>
            <a:r>
              <a:rPr lang="en-US" dirty="0" err="1"/>
              <a:t>xususiyatlar</a:t>
            </a:r>
            <a:r>
              <a:rPr lang="en-US" dirty="0"/>
              <a:t>. 2.Guruhlami </a:t>
            </a:r>
            <a:r>
              <a:rPr lang="en-US" dirty="0" err="1"/>
              <a:t>to'ldirish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trenirovka</a:t>
            </a:r>
            <a:r>
              <a:rPr lang="en-US" dirty="0"/>
              <a:t> </a:t>
            </a:r>
            <a:r>
              <a:rPr lang="en-US" dirty="0" err="1"/>
              <a:t>jarayonini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.</a:t>
            </a:r>
          </a:p>
          <a:p>
            <a:r>
              <a:rPr lang="sv-SE" dirty="0"/>
              <a:t>3.Sport maktablari oldida turgan vazifalar.</a:t>
            </a:r>
          </a:p>
          <a:p>
            <a:r>
              <a:rPr lang="en-US" dirty="0"/>
              <a:t>4.Kurashchilarning </a:t>
            </a:r>
            <a:r>
              <a:rPr lang="en-US" dirty="0" err="1"/>
              <a:t>trenirovka</a:t>
            </a:r>
            <a:r>
              <a:rPr lang="en-US" dirty="0"/>
              <a:t> </a:t>
            </a:r>
            <a:r>
              <a:rPr lang="en-US" dirty="0" err="1"/>
              <a:t>jarayonining</a:t>
            </a:r>
            <a:r>
              <a:rPr lang="en-US" dirty="0"/>
              <a:t> </a:t>
            </a: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rejalashtirish</a:t>
            </a:r>
            <a:r>
              <a:rPr lang="en-US" dirty="0"/>
              <a:t>.</a:t>
            </a:r>
          </a:p>
          <a:p>
            <a:r>
              <a:rPr lang="en-US" dirty="0"/>
              <a:t>5.Kurash </a:t>
            </a:r>
            <a:r>
              <a:rPr lang="en-US" dirty="0" err="1"/>
              <a:t>mashg‘ulotlariga</a:t>
            </a:r>
            <a:r>
              <a:rPr lang="en-US" dirty="0"/>
              <a:t> </a:t>
            </a:r>
            <a:r>
              <a:rPr lang="en-US" dirty="0" err="1"/>
              <a:t>qo‘yiladigan</a:t>
            </a:r>
            <a:r>
              <a:rPr lang="en-US" dirty="0"/>
              <a:t> </a:t>
            </a:r>
            <a:r>
              <a:rPr lang="en-US" dirty="0" err="1"/>
              <a:t>gigienik</a:t>
            </a:r>
            <a:r>
              <a:rPr lang="en-US" dirty="0"/>
              <a:t> </a:t>
            </a:r>
            <a:r>
              <a:rPr lang="en-US" dirty="0" err="1"/>
              <a:t>talablar</a:t>
            </a:r>
            <a:r>
              <a:rPr lang="en-US" dirty="0"/>
              <a:t>.</a:t>
            </a:r>
          </a:p>
          <a:p>
            <a:r>
              <a:rPr lang="en-US" dirty="0"/>
              <a:t>6.OSMM </a:t>
            </a:r>
            <a:r>
              <a:rPr lang="en-US" dirty="0" err="1"/>
              <a:t>vazifalari</a:t>
            </a:r>
            <a:r>
              <a:rPr lang="en-US" dirty="0"/>
              <a:t> </a:t>
            </a:r>
            <a:r>
              <a:rPr lang="en-US" dirty="0" err="1"/>
              <a:t>nimalardan</a:t>
            </a:r>
            <a:r>
              <a:rPr lang="en-US" dirty="0"/>
              <a:t> </a:t>
            </a:r>
            <a:r>
              <a:rPr lang="en-US" dirty="0" err="1"/>
              <a:t>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80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80" y="0"/>
            <a:ext cx="8965819" cy="672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08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803563"/>
            <a:ext cx="9000066" cy="42764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 Sport </a:t>
            </a:r>
            <a:r>
              <a:rPr lang="en-US" sz="3200" dirty="0" err="1"/>
              <a:t>maktablarida</a:t>
            </a:r>
            <a:r>
              <a:rPr lang="en-US" sz="3200" dirty="0"/>
              <a:t> </a:t>
            </a:r>
            <a:r>
              <a:rPr lang="en-US" sz="3200" dirty="0" err="1"/>
              <a:t>kurashchilami</a:t>
            </a:r>
            <a:r>
              <a:rPr lang="en-US" sz="3200" dirty="0"/>
              <a:t> </a:t>
            </a:r>
            <a:r>
              <a:rPr lang="en-US" sz="3200" dirty="0" err="1"/>
              <a:t>tayyorlashning</a:t>
            </a:r>
            <a:r>
              <a:rPr lang="en-US" sz="3200" dirty="0"/>
              <a:t> </a:t>
            </a:r>
            <a:r>
              <a:rPr lang="en-US" sz="3200" dirty="0" err="1"/>
              <a:t>tashkiliy-uslubiy</a:t>
            </a:r>
            <a:r>
              <a:rPr lang="en-US" sz="3200" dirty="0"/>
              <a:t> </a:t>
            </a:r>
            <a:r>
              <a:rPr lang="en-US" sz="3200" dirty="0" err="1"/>
              <a:t>xususiyatlari</a:t>
            </a:r>
            <a:r>
              <a:rPr lang="en-US" sz="3200" dirty="0"/>
              <a:t>. Sport </a:t>
            </a:r>
            <a:r>
              <a:rPr lang="en-US" sz="3200" dirty="0" err="1"/>
              <a:t>maktablari</a:t>
            </a:r>
            <a:r>
              <a:rPr lang="en-US" sz="3200" dirty="0"/>
              <a:t> </a:t>
            </a:r>
            <a:r>
              <a:rPr lang="en-US" sz="3200" dirty="0" err="1"/>
              <a:t>oldida</a:t>
            </a:r>
            <a:r>
              <a:rPr lang="en-US" sz="3200" dirty="0"/>
              <a:t> </a:t>
            </a:r>
            <a:r>
              <a:rPr lang="en-US" sz="3200" dirty="0" err="1"/>
              <a:t>turgan</a:t>
            </a:r>
            <a:r>
              <a:rPr lang="en-US" sz="3200" dirty="0"/>
              <a:t> </a:t>
            </a:r>
            <a:r>
              <a:rPr lang="en-US" sz="3200" dirty="0" err="1"/>
              <a:t>vazifaiar</a:t>
            </a:r>
            <a:r>
              <a:rPr lang="en-US" sz="3200" dirty="0"/>
              <a:t> </a:t>
            </a:r>
            <a:r>
              <a:rPr lang="en-US" sz="3200" dirty="0" err="1"/>
              <a:t>Kurashchilami</a:t>
            </a:r>
            <a:r>
              <a:rPr lang="en-US" sz="3200" dirty="0"/>
              <a:t> </a:t>
            </a:r>
            <a:r>
              <a:rPr lang="en-US" sz="3200" dirty="0" err="1"/>
              <a:t>tayyorlash</a:t>
            </a:r>
            <a:r>
              <a:rPr lang="en-US" sz="3200" dirty="0"/>
              <a:t> </a:t>
            </a:r>
            <a:r>
              <a:rPr lang="en-US" sz="3200" dirty="0" err="1"/>
              <a:t>maxsus</a:t>
            </a:r>
            <a:r>
              <a:rPr lang="en-US" sz="3200" dirty="0"/>
              <a:t> sport </a:t>
            </a:r>
            <a:r>
              <a:rPr lang="en-US" sz="3200" dirty="0" err="1"/>
              <a:t>maktablarida</a:t>
            </a:r>
            <a:r>
              <a:rPr lang="en-US" sz="3200" dirty="0"/>
              <a:t> </a:t>
            </a:r>
            <a:r>
              <a:rPr lang="en-US" sz="3200" dirty="0" err="1"/>
              <a:t>olib</a:t>
            </a:r>
            <a:r>
              <a:rPr lang="en-US" sz="3200" dirty="0"/>
              <a:t> </a:t>
            </a:r>
            <a:r>
              <a:rPr lang="en-US" sz="3200" dirty="0" err="1"/>
              <a:t>boriladi</a:t>
            </a:r>
            <a:r>
              <a:rPr lang="en-US" sz="3200" dirty="0"/>
              <a:t>. </a:t>
            </a:r>
            <a:r>
              <a:rPr lang="en-US" sz="3200" dirty="0" err="1"/>
              <a:t>Ular</a:t>
            </a:r>
            <a:r>
              <a:rPr lang="en-US" sz="3200" dirty="0"/>
              <a:t> </a:t>
            </a:r>
            <a:r>
              <a:rPr lang="en-US" sz="3200" dirty="0" err="1"/>
              <a:t>bolalar-o‘smirlar</a:t>
            </a:r>
            <a:r>
              <a:rPr lang="en-US" sz="3200" dirty="0"/>
              <a:t> sport </a:t>
            </a:r>
            <a:r>
              <a:rPr lang="en-US" sz="3200" dirty="0" err="1"/>
              <a:t>maktablari</a:t>
            </a:r>
            <a:r>
              <a:rPr lang="en-US" sz="3200" dirty="0"/>
              <a:t> (BO‘SM), </a:t>
            </a:r>
            <a:r>
              <a:rPr lang="en-US" sz="3200" dirty="0" err="1"/>
              <a:t>ixtisoslashgan</a:t>
            </a:r>
            <a:r>
              <a:rPr lang="en-US" sz="3200" dirty="0"/>
              <a:t> </a:t>
            </a:r>
            <a:r>
              <a:rPr lang="en-US" sz="3200" dirty="0" err="1"/>
              <a:t>bolalar-o‘smirlar</a:t>
            </a:r>
            <a:r>
              <a:rPr lang="en-US" sz="3200" dirty="0"/>
              <a:t> </a:t>
            </a:r>
            <a:r>
              <a:rPr lang="en-US" sz="3200" dirty="0" err="1"/>
              <a:t>olimpiya</a:t>
            </a:r>
            <a:r>
              <a:rPr lang="en-US" sz="3200" dirty="0"/>
              <a:t> </a:t>
            </a:r>
            <a:r>
              <a:rPr lang="en-US" sz="3200" dirty="0" err="1"/>
              <a:t>obrinbosarlari</a:t>
            </a:r>
            <a:r>
              <a:rPr lang="en-US" sz="3200" dirty="0"/>
              <a:t> </a:t>
            </a:r>
            <a:r>
              <a:rPr lang="en-US" sz="3200" dirty="0" err="1"/>
              <a:t>maktablari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33484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134" y="330204"/>
            <a:ext cx="4491566" cy="59689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 Sport </a:t>
            </a:r>
            <a:r>
              <a:rPr lang="en-US" dirty="0" err="1"/>
              <a:t>maktablaridagi</a:t>
            </a:r>
            <a:r>
              <a:rPr lang="en-US" dirty="0"/>
              <a:t> </a:t>
            </a:r>
            <a:r>
              <a:rPr lang="en-US" dirty="0" err="1"/>
              <a:t>ishlar</a:t>
            </a:r>
            <a:r>
              <a:rPr lang="en-US" dirty="0"/>
              <a:t> </a:t>
            </a:r>
            <a:r>
              <a:rPr lang="en-US" dirty="0" err="1"/>
              <a:t>ma’Ium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muayyan</a:t>
            </a:r>
            <a:r>
              <a:rPr lang="en-US" dirty="0"/>
              <a:t> </a:t>
            </a:r>
            <a:r>
              <a:rPr lang="en-US" dirty="0" err="1"/>
              <a:t>vazifalami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oshirishga</a:t>
            </a:r>
            <a:r>
              <a:rPr lang="en-US" dirty="0"/>
              <a:t> </a:t>
            </a:r>
            <a:r>
              <a:rPr lang="en-US" dirty="0" err="1"/>
              <a:t>qaratilgan</a:t>
            </a:r>
            <a:r>
              <a:rPr lang="en-US" dirty="0"/>
              <a:t>. BO‘SM </a:t>
            </a:r>
            <a:r>
              <a:rPr lang="en-US" dirty="0" err="1"/>
              <a:t>sportchilaming</a:t>
            </a:r>
            <a:r>
              <a:rPr lang="en-US" dirty="0"/>
              <a:t> </a:t>
            </a:r>
            <a:r>
              <a:rPr lang="en-US" dirty="0" err="1"/>
              <a:t>sog‘lig‘ini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tomonlama</a:t>
            </a:r>
            <a:r>
              <a:rPr lang="en-US" dirty="0"/>
              <a:t> </a:t>
            </a:r>
            <a:r>
              <a:rPr lang="en-US" dirty="0" err="1"/>
              <a:t>jismoniy</a:t>
            </a:r>
            <a:r>
              <a:rPr lang="en-US" dirty="0"/>
              <a:t> </a:t>
            </a:r>
            <a:r>
              <a:rPr lang="en-US" dirty="0" err="1"/>
              <a:t>rivojlantirishni</a:t>
            </a:r>
            <a:r>
              <a:rPr lang="en-US" dirty="0"/>
              <a:t> </a:t>
            </a:r>
            <a:r>
              <a:rPr lang="en-US" dirty="0" err="1"/>
              <a:t>ta’minlagan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tomonlama</a:t>
            </a:r>
            <a:r>
              <a:rPr lang="en-US" dirty="0"/>
              <a:t> </a:t>
            </a:r>
            <a:r>
              <a:rPr lang="en-US" dirty="0" err="1"/>
              <a:t>rivojlangan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malakali</a:t>
            </a:r>
            <a:r>
              <a:rPr lang="en-US" dirty="0"/>
              <a:t> </a:t>
            </a:r>
            <a:r>
              <a:rPr lang="en-US" dirty="0" err="1"/>
              <a:t>o‘smir</a:t>
            </a:r>
            <a:r>
              <a:rPr lang="en-US" dirty="0"/>
              <a:t> </a:t>
            </a:r>
            <a:r>
              <a:rPr lang="en-US" dirty="0" err="1"/>
              <a:t>sportchilami</a:t>
            </a:r>
            <a:r>
              <a:rPr lang="en-US" dirty="0"/>
              <a:t> </a:t>
            </a:r>
            <a:r>
              <a:rPr lang="en-US" dirty="0" err="1"/>
              <a:t>tayyorlashni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; </a:t>
            </a:r>
            <a:r>
              <a:rPr lang="en-US" dirty="0" err="1"/>
              <a:t>shug‘ullanuvchilar</a:t>
            </a:r>
            <a:r>
              <a:rPr lang="en-US" dirty="0"/>
              <a:t> </a:t>
            </a:r>
            <a:r>
              <a:rPr lang="en-US" dirty="0" err="1"/>
              <a:t>orasidan</a:t>
            </a:r>
            <a:r>
              <a:rPr lang="en-US" dirty="0"/>
              <a:t> </a:t>
            </a:r>
            <a:r>
              <a:rPr lang="en-US" dirty="0" err="1"/>
              <a:t>jamoatchi</a:t>
            </a:r>
            <a:r>
              <a:rPr lang="en-US" dirty="0"/>
              <a:t> </a:t>
            </a:r>
            <a:r>
              <a:rPr lang="en-US" dirty="0" err="1"/>
              <a:t>yo‘riqchilar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hakamlami</a:t>
            </a:r>
            <a:r>
              <a:rPr lang="en-US" dirty="0"/>
              <a:t> </a:t>
            </a:r>
            <a:r>
              <a:rPr lang="en-US" dirty="0" err="1"/>
              <a:t>tayyorlaydi</a:t>
            </a:r>
            <a:r>
              <a:rPr lang="en-US" dirty="0"/>
              <a:t>, </a:t>
            </a:r>
            <a:r>
              <a:rPr lang="en-US" dirty="0" err="1"/>
              <a:t>uslubiy</a:t>
            </a:r>
            <a:r>
              <a:rPr lang="en-US" dirty="0"/>
              <a:t> </a:t>
            </a:r>
            <a:r>
              <a:rPr lang="en-US" dirty="0" err="1"/>
              <a:t>markaz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umumta’lim</a:t>
            </a:r>
            <a:r>
              <a:rPr lang="en-US" dirty="0"/>
              <a:t> </a:t>
            </a:r>
            <a:r>
              <a:rPr lang="en-US" dirty="0" err="1"/>
              <a:t>maktablariga</a:t>
            </a:r>
            <a:r>
              <a:rPr lang="en-US" dirty="0"/>
              <a:t> </a:t>
            </a:r>
            <a:r>
              <a:rPr lang="en-US" dirty="0" err="1"/>
              <a:t>sinfdan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ommaviy</a:t>
            </a:r>
            <a:r>
              <a:rPr lang="en-US" dirty="0"/>
              <a:t> sport </a:t>
            </a:r>
            <a:r>
              <a:rPr lang="en-US" dirty="0" err="1"/>
              <a:t>ishlarini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ko‘rsatadi</a:t>
            </a:r>
            <a:r>
              <a:rPr lang="en-US" dirty="0"/>
              <a:t>. </a:t>
            </a:r>
            <a:r>
              <a:rPr lang="en-US" dirty="0" err="1"/>
              <a:t>Ixtisoslashgan</a:t>
            </a:r>
            <a:r>
              <a:rPr lang="en-US" dirty="0"/>
              <a:t> </a:t>
            </a:r>
            <a:r>
              <a:rPr lang="en-US" dirty="0" err="1"/>
              <a:t>bolalar-o‘smirlar</a:t>
            </a:r>
            <a:r>
              <a:rPr lang="en-US" dirty="0"/>
              <a:t> </a:t>
            </a:r>
            <a:r>
              <a:rPr lang="en-US" dirty="0" err="1"/>
              <a:t>olimpiya</a:t>
            </a:r>
            <a:r>
              <a:rPr lang="en-US" dirty="0"/>
              <a:t> </a:t>
            </a:r>
            <a:r>
              <a:rPr lang="en-US" dirty="0" err="1"/>
              <a:t>o‘rinbosarlari</a:t>
            </a:r>
            <a:r>
              <a:rPr lang="en-US" dirty="0"/>
              <a:t> </a:t>
            </a:r>
            <a:r>
              <a:rPr lang="en-US" dirty="0" err="1"/>
              <a:t>maktablari</a:t>
            </a:r>
            <a:r>
              <a:rPr lang="en-US" dirty="0"/>
              <a:t> </a:t>
            </a:r>
            <a:r>
              <a:rPr lang="en-US" dirty="0" err="1"/>
              <a:t>oldida</a:t>
            </a:r>
            <a:r>
              <a:rPr lang="en-US" dirty="0"/>
              <a:t> </a:t>
            </a:r>
            <a:r>
              <a:rPr lang="en-US" dirty="0" err="1"/>
              <a:t>yuqorida</a:t>
            </a:r>
            <a:r>
              <a:rPr lang="en-US" dirty="0"/>
              <a:t> </a:t>
            </a:r>
            <a:r>
              <a:rPr lang="en-US" dirty="0" err="1"/>
              <a:t>aytilgan</a:t>
            </a:r>
            <a:r>
              <a:rPr lang="en-US" dirty="0"/>
              <a:t> </a:t>
            </a:r>
            <a:r>
              <a:rPr lang="en-US" dirty="0" err="1"/>
              <a:t>vazifalardan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vazifa</a:t>
            </a:r>
            <a:r>
              <a:rPr lang="en-US" dirty="0"/>
              <a:t>: </a:t>
            </a:r>
            <a:r>
              <a:rPr lang="en-US" dirty="0" err="1"/>
              <a:t>tayyorgarlik</a:t>
            </a:r>
            <a:r>
              <a:rPr lang="en-US" dirty="0"/>
              <a:t> </a:t>
            </a:r>
            <a:r>
              <a:rPr lang="en-US" dirty="0" err="1"/>
              <a:t>vazifasi</a:t>
            </a:r>
            <a:r>
              <a:rPr lang="en-US" dirty="0"/>
              <a:t> </a:t>
            </a:r>
            <a:r>
              <a:rPr lang="en-US" dirty="0" err="1"/>
              <a:t>turadi</a:t>
            </a:r>
            <a:r>
              <a:rPr lang="en-US" dirty="0"/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467" y="1318348"/>
            <a:ext cx="5351051" cy="3992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6400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6254" y="110837"/>
            <a:ext cx="11746345" cy="36356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Bu </a:t>
            </a:r>
            <a:r>
              <a:rPr lang="en-US" sz="1600" dirty="0" err="1"/>
              <a:t>vazifa</a:t>
            </a:r>
            <a:r>
              <a:rPr lang="en-US" sz="1600" dirty="0"/>
              <a:t> </a:t>
            </a:r>
            <a:r>
              <a:rPr lang="en-US" sz="1600" dirty="0" err="1"/>
              <a:t>IBO‘OOcM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asosiy</a:t>
            </a:r>
            <a:r>
              <a:rPr lang="en-US" sz="1600" dirty="0"/>
              <a:t> </a:t>
            </a:r>
            <a:r>
              <a:rPr lang="en-US" sz="1600" dirty="0" err="1"/>
              <a:t>hisoblanadi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ulaming</a:t>
            </a:r>
            <a:r>
              <a:rPr lang="en-US" sz="1600" dirty="0"/>
              <a:t> </a:t>
            </a:r>
            <a:r>
              <a:rPr lang="en-US" sz="1600" dirty="0" err="1"/>
              <a:t>butun</a:t>
            </a:r>
            <a:r>
              <a:rPr lang="en-US" sz="1600" dirty="0"/>
              <a:t> </a:t>
            </a:r>
            <a:r>
              <a:rPr lang="en-US" sz="1600" dirty="0" err="1"/>
              <a:t>faoliyatini</a:t>
            </a:r>
            <a:r>
              <a:rPr lang="en-US" sz="1600" dirty="0"/>
              <a:t> </a:t>
            </a:r>
            <a:r>
              <a:rPr lang="en-US" sz="1600" dirty="0" err="1"/>
              <a:t>belgilab</a:t>
            </a:r>
            <a:r>
              <a:rPr lang="en-US" sz="1600" dirty="0"/>
              <a:t> </a:t>
            </a:r>
            <a:r>
              <a:rPr lang="en-US" sz="1600" dirty="0" err="1"/>
              <a:t>beradi</a:t>
            </a:r>
            <a:r>
              <a:rPr lang="en-US" sz="1600" dirty="0"/>
              <a:t>. OSMM </a:t>
            </a:r>
            <a:r>
              <a:rPr lang="en-US" sz="1600" dirty="0" err="1"/>
              <a:t>vazifalari</a:t>
            </a:r>
            <a:r>
              <a:rPr lang="en-US" sz="1600" dirty="0"/>
              <a:t> </a:t>
            </a:r>
            <a:r>
              <a:rPr lang="en-US" sz="1600" dirty="0" err="1"/>
              <a:t>quyidagilardan</a:t>
            </a:r>
            <a:r>
              <a:rPr lang="en-US" sz="1600" dirty="0"/>
              <a:t> </a:t>
            </a:r>
            <a:r>
              <a:rPr lang="en-US" sz="1600" dirty="0" err="1"/>
              <a:t>iborat</a:t>
            </a:r>
            <a:r>
              <a:rPr lang="en-US" sz="1600" dirty="0"/>
              <a:t>:</a:t>
            </a:r>
          </a:p>
          <a:p>
            <a:r>
              <a:rPr lang="en-US" sz="1600" dirty="0"/>
              <a:t> — </a:t>
            </a:r>
            <a:r>
              <a:rPr lang="en-US" sz="1600" dirty="0" err="1"/>
              <a:t>xalqaro</a:t>
            </a:r>
            <a:r>
              <a:rPr lang="en-US" sz="1600" dirty="0"/>
              <a:t> </a:t>
            </a:r>
            <a:r>
              <a:rPr lang="en-US" sz="1600" dirty="0" err="1"/>
              <a:t>toifadagi</a:t>
            </a:r>
            <a:r>
              <a:rPr lang="en-US" sz="1600" dirty="0"/>
              <a:t> sport </a:t>
            </a:r>
            <a:r>
              <a:rPr lang="en-US" sz="1600" dirty="0" err="1"/>
              <a:t>ustalari</a:t>
            </a:r>
            <a:r>
              <a:rPr lang="en-US" sz="1600" dirty="0"/>
              <a:t>, sport </a:t>
            </a:r>
            <a:r>
              <a:rPr lang="en-US" sz="1600" dirty="0" err="1"/>
              <a:t>ustalari</a:t>
            </a:r>
            <a:r>
              <a:rPr lang="en-US" sz="1600" dirty="0"/>
              <a:t>, </a:t>
            </a:r>
            <a:r>
              <a:rPr lang="en-US" sz="1600" dirty="0" err="1"/>
              <a:t>respublika</a:t>
            </a:r>
            <a:r>
              <a:rPr lang="en-US" sz="1600" dirty="0"/>
              <a:t> </a:t>
            </a:r>
            <a:r>
              <a:rPr lang="en-US" sz="1600" dirty="0" err="1"/>
              <a:t>terma</a:t>
            </a:r>
            <a:r>
              <a:rPr lang="en-US" sz="1600" dirty="0"/>
              <a:t> </a:t>
            </a:r>
            <a:r>
              <a:rPr lang="en-US" sz="1600" dirty="0" err="1"/>
              <a:t>jamoalariga</a:t>
            </a:r>
            <a:r>
              <a:rPr lang="en-US" sz="1600" dirty="0"/>
              <a:t> </a:t>
            </a:r>
            <a:r>
              <a:rPr lang="en-US" sz="1600" dirty="0" err="1"/>
              <a:t>nomzodlami</a:t>
            </a:r>
            <a:r>
              <a:rPr lang="en-US" sz="1600" dirty="0"/>
              <a:t> </a:t>
            </a:r>
            <a:r>
              <a:rPr lang="en-US" sz="1600" dirty="0" err="1"/>
              <a:t>tayyorlash</a:t>
            </a:r>
            <a:r>
              <a:rPr lang="en-US" sz="1600" dirty="0"/>
              <a:t>;</a:t>
            </a:r>
          </a:p>
          <a:p>
            <a:r>
              <a:rPr lang="en-US" sz="1600" dirty="0"/>
              <a:t>— sport </a:t>
            </a:r>
            <a:r>
              <a:rPr lang="en-US" sz="1600" dirty="0" err="1"/>
              <a:t>trenirovkasining</a:t>
            </a:r>
            <a:r>
              <a:rPr lang="en-US" sz="1600" dirty="0"/>
              <a:t> </a:t>
            </a:r>
            <a:r>
              <a:rPr lang="en-US" sz="1600" dirty="0" err="1"/>
              <a:t>ilg‘or</a:t>
            </a:r>
            <a:r>
              <a:rPr lang="en-US" sz="1600" dirty="0"/>
              <a:t> </a:t>
            </a:r>
            <a:r>
              <a:rPr lang="en-US" sz="1600" dirty="0" err="1"/>
              <a:t>uslublarini</a:t>
            </a:r>
            <a:r>
              <a:rPr lang="en-US" sz="1600" dirty="0"/>
              <a:t> </a:t>
            </a:r>
            <a:r>
              <a:rPr lang="en-US" sz="1600" dirty="0" err="1"/>
              <a:t>ishlab</a:t>
            </a:r>
            <a:r>
              <a:rPr lang="en-US" sz="1600" dirty="0"/>
              <a:t> </a:t>
            </a:r>
            <a:r>
              <a:rPr lang="en-US" sz="1600" dirty="0" err="1"/>
              <a:t>chiqish</a:t>
            </a:r>
            <a:r>
              <a:rPr lang="en-US" sz="1600" dirty="0"/>
              <a:t>, </a:t>
            </a:r>
            <a:r>
              <a:rPr lang="en-US" sz="1600" dirty="0" err="1"/>
              <a:t>takomillashtirish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trener-o'qituvchilar</a:t>
            </a:r>
            <a:r>
              <a:rPr lang="en-US" sz="1600" dirty="0"/>
              <a:t> </a:t>
            </a:r>
            <a:r>
              <a:rPr lang="en-US" sz="1600" dirty="0" err="1"/>
              <a:t>tarkibining</a:t>
            </a:r>
            <a:r>
              <a:rPr lang="en-US" sz="1600" dirty="0"/>
              <a:t> </a:t>
            </a:r>
            <a:r>
              <a:rPr lang="en-US" sz="1600" dirty="0" err="1"/>
              <a:t>ish</a:t>
            </a:r>
            <a:r>
              <a:rPr lang="en-US" sz="1600" dirty="0"/>
              <a:t> </a:t>
            </a:r>
            <a:r>
              <a:rPr lang="en-US" sz="1600" dirty="0" err="1"/>
              <a:t>amaliyotiga</a:t>
            </a:r>
            <a:r>
              <a:rPr lang="en-US" sz="1600" dirty="0"/>
              <a:t> </a:t>
            </a:r>
            <a:r>
              <a:rPr lang="en-US" sz="1600" dirty="0" err="1"/>
              <a:t>joriy</a:t>
            </a:r>
            <a:r>
              <a:rPr lang="en-US" sz="1600" dirty="0"/>
              <a:t> </a:t>
            </a:r>
            <a:r>
              <a:rPr lang="en-US" sz="1600" dirty="0" err="1"/>
              <a:t>etish</a:t>
            </a:r>
            <a:r>
              <a:rPr lang="en-US" sz="1600" dirty="0"/>
              <a:t>;</a:t>
            </a:r>
          </a:p>
          <a:p>
            <a:r>
              <a:rPr lang="en-US" sz="1600" dirty="0"/>
              <a:t> — BO‘SM, IB 0‘0 0 ‘M, SIMI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boshqa</a:t>
            </a:r>
            <a:r>
              <a:rPr lang="en-US" sz="1600" dirty="0"/>
              <a:t> sport </a:t>
            </a:r>
            <a:r>
              <a:rPr lang="en-US" sz="1600" dirty="0" err="1"/>
              <a:t>tashkilotlarining</a:t>
            </a:r>
            <a:r>
              <a:rPr lang="en-US" sz="1600" dirty="0"/>
              <a:t> </a:t>
            </a:r>
            <a:r>
              <a:rPr lang="en-US" sz="1600" dirty="0" err="1"/>
              <a:t>o‘quv-trenirovka</a:t>
            </a:r>
            <a:r>
              <a:rPr lang="en-US" sz="1600" dirty="0"/>
              <a:t> </a:t>
            </a:r>
            <a:r>
              <a:rPr lang="en-US" sz="1600" dirty="0" err="1"/>
              <a:t>ishida</a:t>
            </a:r>
            <a:r>
              <a:rPr lang="en-US" sz="1600" dirty="0"/>
              <a:t> </a:t>
            </a:r>
            <a:r>
              <a:rPr lang="en-US" sz="1600" dirty="0" err="1"/>
              <a:t>izchillikni</a:t>
            </a:r>
            <a:r>
              <a:rPr lang="en-US" sz="1600" dirty="0"/>
              <a:t> </a:t>
            </a:r>
            <a:r>
              <a:rPr lang="en-US" sz="1600" dirty="0" err="1"/>
              <a:t>amalga</a:t>
            </a:r>
            <a:r>
              <a:rPr lang="en-US" sz="1600" dirty="0"/>
              <a:t> </a:t>
            </a:r>
            <a:r>
              <a:rPr lang="en-US" sz="1600" dirty="0" err="1"/>
              <a:t>oshirish</a:t>
            </a:r>
            <a:r>
              <a:rPr lang="en-US" sz="1600" dirty="0"/>
              <a:t>;</a:t>
            </a:r>
          </a:p>
          <a:p>
            <a:r>
              <a:rPr lang="en-US" sz="1600" dirty="0"/>
              <a:t>— </a:t>
            </a:r>
            <a:r>
              <a:rPr lang="en-US" sz="1600" dirty="0" err="1"/>
              <a:t>shahar</a:t>
            </a:r>
            <a:r>
              <a:rPr lang="en-US" sz="1600" dirty="0"/>
              <a:t>, </a:t>
            </a:r>
            <a:r>
              <a:rPr lang="en-US" sz="1600" dirty="0" err="1"/>
              <a:t>viloyat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respublikada</a:t>
            </a:r>
            <a:r>
              <a:rPr lang="en-US" sz="1600" dirty="0"/>
              <a:t> </a:t>
            </a:r>
            <a:r>
              <a:rPr lang="en-US" sz="1600" dirty="0" err="1"/>
              <a:t>o‘quv-trenirovka</a:t>
            </a:r>
            <a:r>
              <a:rPr lang="en-US" sz="1600" dirty="0"/>
              <a:t> </a:t>
            </a:r>
            <a:r>
              <a:rPr lang="en-US" sz="1600" dirty="0" err="1"/>
              <a:t>ishiga</a:t>
            </a:r>
            <a:r>
              <a:rPr lang="en-US" sz="1600" dirty="0"/>
              <a:t> </a:t>
            </a:r>
            <a:r>
              <a:rPr lang="en-US" sz="1600" dirty="0" err="1"/>
              <a:t>uslubiy</a:t>
            </a:r>
            <a:r>
              <a:rPr lang="en-US" sz="1600" dirty="0"/>
              <a:t> </a:t>
            </a:r>
            <a:r>
              <a:rPr lang="en-US" sz="1600" dirty="0" err="1"/>
              <a:t>rahbarlik</a:t>
            </a:r>
            <a:r>
              <a:rPr lang="en-US" sz="1600" dirty="0"/>
              <a:t> </a:t>
            </a:r>
            <a:r>
              <a:rPr lang="en-US" sz="1600" dirty="0" err="1"/>
              <a:t>qilish</a:t>
            </a:r>
            <a:r>
              <a:rPr lang="en-US" sz="1600" dirty="0"/>
              <a:t>. Sport </a:t>
            </a:r>
            <a:r>
              <a:rPr lang="en-US" sz="1600" dirty="0" err="1"/>
              <a:t>maktabida</a:t>
            </a:r>
            <a:r>
              <a:rPr lang="en-US" sz="1600" dirty="0"/>
              <a:t> </a:t>
            </a:r>
            <a:r>
              <a:rPr lang="en-US" sz="1600" dirty="0" err="1"/>
              <a:t>muntazam</a:t>
            </a:r>
            <a:r>
              <a:rPr lang="en-US" sz="1600" dirty="0"/>
              <a:t> </a:t>
            </a:r>
            <a:r>
              <a:rPr lang="en-US" sz="1600" dirty="0" err="1"/>
              <a:t>shug‘ullanish</a:t>
            </a:r>
            <a:r>
              <a:rPr lang="en-US" sz="1600" dirty="0"/>
              <a:t> </a:t>
            </a:r>
            <a:r>
              <a:rPr lang="en-US" sz="1600" dirty="0" err="1"/>
              <a:t>sportchilaming_katta</a:t>
            </a:r>
            <a:r>
              <a:rPr lang="en-US" sz="1600" dirty="0"/>
              <a:t> </a:t>
            </a:r>
            <a:r>
              <a:rPr lang="en-US" sz="1600" dirty="0" err="1"/>
              <a:t>zaxirasini</a:t>
            </a:r>
            <a:r>
              <a:rPr lang="en-US" sz="1600" dirty="0"/>
              <a:t> </a:t>
            </a:r>
            <a:r>
              <a:rPr lang="en-US" sz="1600" dirty="0" err="1"/>
              <a:t>talab</a:t>
            </a:r>
            <a:r>
              <a:rPr lang="en-US" sz="1600" dirty="0"/>
              <a:t> </a:t>
            </a:r>
            <a:r>
              <a:rPr lang="en-US" sz="1600" dirty="0" err="1"/>
              <a:t>etadi</a:t>
            </a:r>
            <a:r>
              <a:rPr lang="en-US" sz="1600" dirty="0"/>
              <a:t>. Shu </a:t>
            </a:r>
            <a:r>
              <a:rPr lang="en-US" sz="1600" dirty="0" err="1"/>
              <a:t>maqsadda</a:t>
            </a:r>
            <a:r>
              <a:rPr lang="en-US" sz="1600" dirty="0"/>
              <a:t> </a:t>
            </a:r>
            <a:r>
              <a:rPr lang="en-US" sz="1600" dirty="0" err="1"/>
              <a:t>sportga</a:t>
            </a:r>
            <a:r>
              <a:rPr lang="en-US" sz="1600" dirty="0"/>
              <a:t> </a:t>
            </a:r>
            <a:r>
              <a:rPr lang="en-US" sz="1600" dirty="0" err="1"/>
              <a:t>ixtisoslashgan</a:t>
            </a:r>
            <a:r>
              <a:rPr lang="en-US" sz="1600" dirty="0"/>
              <a:t> </a:t>
            </a:r>
            <a:r>
              <a:rPr lang="en-US" sz="1600" dirty="0" err="1"/>
              <a:t>maktabintematlar</a:t>
            </a:r>
            <a:r>
              <a:rPr lang="en-US" sz="1600" dirty="0"/>
              <a:t> </a:t>
            </a:r>
            <a:r>
              <a:rPr lang="en-US" sz="1600" dirty="0" err="1"/>
              <a:t>tashkil</a:t>
            </a:r>
            <a:r>
              <a:rPr lang="en-US" sz="1600" dirty="0"/>
              <a:t> </a:t>
            </a:r>
            <a:r>
              <a:rPr lang="en-US" sz="1600" dirty="0" err="1"/>
              <a:t>qilinadi</a:t>
            </a:r>
            <a:r>
              <a:rPr lang="en-US" sz="1600" dirty="0"/>
              <a:t>. SIMI </a:t>
            </a:r>
            <a:r>
              <a:rPr lang="en-US" sz="1600" dirty="0" err="1"/>
              <a:t>ning</a:t>
            </a:r>
            <a:r>
              <a:rPr lang="en-US" sz="1600" dirty="0"/>
              <a:t> </a:t>
            </a:r>
            <a:r>
              <a:rPr lang="en-US" sz="1600" dirty="0" err="1"/>
              <a:t>asosiy</a:t>
            </a:r>
            <a:r>
              <a:rPr lang="en-US" sz="1600" dirty="0"/>
              <a:t> </a:t>
            </a:r>
            <a:r>
              <a:rPr lang="en-US" sz="1600" dirty="0" err="1"/>
              <a:t>vazifasi</a:t>
            </a:r>
            <a:endParaRPr lang="en-US" sz="1600" dirty="0"/>
          </a:p>
          <a:p>
            <a:r>
              <a:rPr lang="en-US" sz="1600" dirty="0"/>
              <a:t>— </a:t>
            </a:r>
            <a:r>
              <a:rPr lang="en-US" sz="1600" dirty="0" err="1"/>
              <a:t>birga</a:t>
            </a:r>
            <a:r>
              <a:rPr lang="en-US" sz="1600" dirty="0"/>
              <a:t> </a:t>
            </a:r>
            <a:r>
              <a:rPr lang="en-US" sz="1600" dirty="0" err="1"/>
              <a:t>ishlash</a:t>
            </a:r>
            <a:r>
              <a:rPr lang="en-US" sz="1600" dirty="0"/>
              <a:t> </a:t>
            </a:r>
            <a:r>
              <a:rPr lang="en-US" sz="1600" dirty="0" err="1"/>
              <a:t>sharti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respublika</a:t>
            </a:r>
            <a:r>
              <a:rPr lang="en-US" sz="1600" dirty="0"/>
              <a:t> </a:t>
            </a:r>
            <a:r>
              <a:rPr lang="en-US" sz="1600" dirty="0" err="1"/>
              <a:t>terma</a:t>
            </a:r>
            <a:r>
              <a:rPr lang="en-US" sz="1600" dirty="0"/>
              <a:t> </a:t>
            </a:r>
            <a:r>
              <a:rPr lang="en-US" sz="1600" dirty="0" err="1"/>
              <a:t>jamoasi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yuqori</a:t>
            </a:r>
            <a:r>
              <a:rPr lang="en-US" sz="1600" dirty="0"/>
              <a:t> </a:t>
            </a:r>
            <a:r>
              <a:rPr lang="en-US" sz="1600" dirty="0" err="1"/>
              <a:t>malakali</a:t>
            </a:r>
            <a:r>
              <a:rPr lang="en-US" sz="1600" dirty="0"/>
              <a:t> </a:t>
            </a:r>
            <a:r>
              <a:rPr lang="en-US" sz="1600" dirty="0" err="1"/>
              <a:t>sportchilarni</a:t>
            </a:r>
            <a:r>
              <a:rPr lang="en-US" sz="1600" dirty="0"/>
              <a:t> </a:t>
            </a:r>
            <a:r>
              <a:rPr lang="en-US" sz="1600" dirty="0" err="1"/>
              <a:t>tayyorlashdan</a:t>
            </a:r>
            <a:r>
              <a:rPr lang="en-US" sz="1600" dirty="0"/>
              <a:t> </a:t>
            </a:r>
            <a:r>
              <a:rPr lang="en-US" sz="1600" dirty="0" err="1"/>
              <a:t>iborat</a:t>
            </a:r>
            <a:r>
              <a:rPr lang="en-US" sz="1600" dirty="0"/>
              <a:t>.</a:t>
            </a:r>
          </a:p>
          <a:p>
            <a:r>
              <a:rPr lang="en-US" sz="1600" dirty="0"/>
              <a:t>. </a:t>
            </a:r>
            <a:r>
              <a:rPr lang="en-US" sz="1600" dirty="0" err="1"/>
              <a:t>Guruhlarni</a:t>
            </a:r>
            <a:r>
              <a:rPr lang="en-US" sz="1600" dirty="0"/>
              <a:t> </a:t>
            </a:r>
            <a:r>
              <a:rPr lang="en-US" sz="1600" dirty="0" err="1"/>
              <a:t>to‘ldirish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trenirovka</a:t>
            </a:r>
            <a:r>
              <a:rPr lang="en-US" sz="1600" dirty="0"/>
              <a:t> </a:t>
            </a:r>
            <a:r>
              <a:rPr lang="en-US" sz="1600" dirty="0" err="1"/>
              <a:t>jarayonini</a:t>
            </a:r>
            <a:r>
              <a:rPr lang="en-US" sz="1600" dirty="0"/>
              <a:t> </a:t>
            </a:r>
            <a:r>
              <a:rPr lang="en-US" sz="1600" dirty="0" err="1"/>
              <a:t>tashkil</a:t>
            </a:r>
            <a:r>
              <a:rPr lang="en-US" sz="1600" dirty="0"/>
              <a:t> </a:t>
            </a:r>
            <a:r>
              <a:rPr lang="en-US" sz="1600" dirty="0" err="1"/>
              <a:t>etish</a:t>
            </a:r>
            <a:r>
              <a:rPr lang="en-US" sz="1600" dirty="0"/>
              <a:t> Sport </a:t>
            </a:r>
            <a:r>
              <a:rPr lang="en-US" sz="1600" dirty="0" err="1"/>
              <a:t>maktablarida</a:t>
            </a:r>
            <a:r>
              <a:rPr lang="en-US" sz="1600" dirty="0"/>
              <a:t> </a:t>
            </a:r>
            <a:r>
              <a:rPr lang="en-US" sz="1600" dirty="0" err="1"/>
              <a:t>quyidagi</a:t>
            </a:r>
            <a:r>
              <a:rPr lang="en-US" sz="1600" dirty="0"/>
              <a:t> </a:t>
            </a:r>
            <a:r>
              <a:rPr lang="en-US" sz="1600" dirty="0" err="1"/>
              <a:t>o‘quv</a:t>
            </a:r>
            <a:r>
              <a:rPr lang="en-US" sz="1600" dirty="0"/>
              <a:t> </a:t>
            </a:r>
            <a:r>
              <a:rPr lang="en-US" sz="1600" dirty="0" err="1"/>
              <a:t>guruhlari</a:t>
            </a:r>
            <a:r>
              <a:rPr lang="en-US" sz="1600" dirty="0"/>
              <a:t> </a:t>
            </a:r>
            <a:r>
              <a:rPr lang="en-US" sz="1600" dirty="0" err="1"/>
              <a:t>ajaratiladi</a:t>
            </a:r>
            <a:r>
              <a:rPr lang="en-US" sz="1600" dirty="0"/>
              <a:t>:</a:t>
            </a:r>
          </a:p>
          <a:p>
            <a:r>
              <a:rPr lang="en-US" sz="1600" dirty="0"/>
              <a:t> </a:t>
            </a:r>
            <a:r>
              <a:rPr lang="en-US" sz="1600" dirty="0" err="1"/>
              <a:t>boshlang‘ich</a:t>
            </a:r>
            <a:r>
              <a:rPr lang="en-US" sz="1600" dirty="0"/>
              <a:t> </a:t>
            </a:r>
            <a:r>
              <a:rPr lang="en-US" sz="1600" dirty="0" err="1"/>
              <a:t>tayyorgarlik</a:t>
            </a:r>
            <a:r>
              <a:rPr lang="en-US" sz="1600" dirty="0"/>
              <a:t> </a:t>
            </a:r>
            <a:r>
              <a:rPr lang="en-US" sz="1600" dirty="0" err="1"/>
              <a:t>guruhlari</a:t>
            </a:r>
            <a:r>
              <a:rPr lang="en-US" sz="1600" dirty="0"/>
              <a:t> (3 </a:t>
            </a:r>
            <a:r>
              <a:rPr lang="en-US" sz="1600" dirty="0" err="1"/>
              <a:t>yillik</a:t>
            </a:r>
            <a:r>
              <a:rPr lang="en-US" sz="1600" dirty="0"/>
              <a:t> </a:t>
            </a:r>
            <a:r>
              <a:rPr lang="en-US" sz="1600" dirty="0" err="1"/>
              <a:t>ta’lim</a:t>
            </a:r>
            <a:r>
              <a:rPr lang="en-US" sz="1600" dirty="0"/>
              <a:t>); </a:t>
            </a:r>
            <a:r>
              <a:rPr lang="en-US" sz="1600" dirty="0" err="1"/>
              <a:t>o‘quv-trenirovka</a:t>
            </a:r>
            <a:r>
              <a:rPr lang="en-US" sz="1600" dirty="0"/>
              <a:t> </a:t>
            </a:r>
            <a:r>
              <a:rPr lang="en-US" sz="1600" dirty="0" err="1"/>
              <a:t>guruhlari</a:t>
            </a:r>
            <a:r>
              <a:rPr lang="en-US" sz="1600" dirty="0"/>
              <a:t> (4 </a:t>
            </a:r>
            <a:r>
              <a:rPr lang="en-US" sz="1600" dirty="0" err="1"/>
              <a:t>yillik</a:t>
            </a:r>
            <a:r>
              <a:rPr lang="en-US" sz="1600" dirty="0"/>
              <a:t> </a:t>
            </a:r>
            <a:r>
              <a:rPr lang="en-US" sz="1600" dirty="0" err="1"/>
              <a:t>ta’lim</a:t>
            </a:r>
            <a:r>
              <a:rPr lang="en-US" sz="1600" dirty="0"/>
              <a:t>), sport </a:t>
            </a:r>
            <a:r>
              <a:rPr lang="en-US" sz="1600" dirty="0" err="1"/>
              <a:t>takomillashuvi</a:t>
            </a:r>
            <a:r>
              <a:rPr lang="en-US" sz="1600" dirty="0"/>
              <a:t> </a:t>
            </a:r>
            <a:r>
              <a:rPr lang="en-US" sz="1600" dirty="0" err="1"/>
              <a:t>guruhlari</a:t>
            </a:r>
            <a:r>
              <a:rPr lang="en-US" sz="1600" dirty="0"/>
              <a:t> (3 </a:t>
            </a:r>
            <a:r>
              <a:rPr lang="en-US" sz="1600" dirty="0" err="1"/>
              <a:t>yillik</a:t>
            </a:r>
            <a:r>
              <a:rPr lang="en-US" sz="1600" dirty="0"/>
              <a:t> </a:t>
            </a:r>
            <a:r>
              <a:rPr lang="en-US" sz="1600" dirty="0" err="1"/>
              <a:t>ta’lim</a:t>
            </a:r>
            <a:r>
              <a:rPr lang="en-US" sz="1600" dirty="0"/>
              <a:t>)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oliy</a:t>
            </a:r>
            <a:r>
              <a:rPr lang="en-US" sz="1600" dirty="0"/>
              <a:t> sport </a:t>
            </a:r>
            <a:r>
              <a:rPr lang="en-US" sz="1600" dirty="0" err="1"/>
              <a:t>mahorati</a:t>
            </a:r>
            <a:r>
              <a:rPr lang="en-US" sz="1600" dirty="0"/>
              <a:t> </a:t>
            </a:r>
            <a:r>
              <a:rPr lang="en-US" sz="1600" dirty="0" err="1"/>
              <a:t>guruhlari</a:t>
            </a:r>
            <a:r>
              <a:rPr lang="en-US" sz="1600" dirty="0"/>
              <a:t> (3 </a:t>
            </a:r>
            <a:r>
              <a:rPr lang="en-US" sz="1600" dirty="0" err="1"/>
              <a:t>yillik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undan</a:t>
            </a:r>
            <a:r>
              <a:rPr lang="en-US" sz="1600" dirty="0"/>
              <a:t> </a:t>
            </a:r>
            <a:r>
              <a:rPr lang="en-US" sz="1600" dirty="0" err="1"/>
              <a:t>ortiq</a:t>
            </a:r>
            <a:r>
              <a:rPr lang="en-US" sz="1600" dirty="0"/>
              <a:t> </a:t>
            </a:r>
            <a:r>
              <a:rPr lang="en-US" sz="1600" dirty="0" err="1"/>
              <a:t>ta’lim</a:t>
            </a:r>
            <a:r>
              <a:rPr lang="en-US" sz="1600" dirty="0"/>
              <a:t>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945" y="4051301"/>
            <a:ext cx="4503161" cy="240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927" y="484909"/>
            <a:ext cx="10363200" cy="5888182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 BO‘SM </a:t>
            </a:r>
            <a:r>
              <a:rPr lang="en-US" sz="2400" dirty="0" err="1">
                <a:solidFill>
                  <a:schemeClr val="tx1"/>
                </a:solidFill>
              </a:rPr>
              <a:t>bo‘linmalari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boshlang‘ich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tayyorgarlik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o‘quvtrenirovka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shakllanadi</a:t>
            </a:r>
            <a:r>
              <a:rPr lang="en-US" sz="2400" dirty="0">
                <a:solidFill>
                  <a:schemeClr val="tx1"/>
                </a:solidFill>
              </a:rPr>
              <a:t>. 0 ‘</a:t>
            </a:r>
            <a:r>
              <a:rPr lang="en-US" sz="2400" dirty="0" err="1">
                <a:solidFill>
                  <a:schemeClr val="tx1"/>
                </a:solidFill>
              </a:rPr>
              <a:t>quv-trenirovka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yuqori</a:t>
            </a:r>
            <a:r>
              <a:rPr lang="en-US" sz="2400" dirty="0">
                <a:solidFill>
                  <a:schemeClr val="tx1"/>
                </a:solidFill>
              </a:rPr>
              <a:t> sport </a:t>
            </a:r>
            <a:r>
              <a:rPr lang="en-US" sz="2400" dirty="0" err="1">
                <a:solidFill>
                  <a:schemeClr val="tx1"/>
                </a:solidFill>
              </a:rPr>
              <a:t>ko‘rsatkichlariga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bo‘lganida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kelgusida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sportda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o‘sish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imkoniyatlar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mavjud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bo‘lgan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taqdirda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BOcSM</a:t>
            </a:r>
            <a:r>
              <a:rPr lang="en-US" sz="2400" dirty="0">
                <a:solidFill>
                  <a:schemeClr val="tx1"/>
                </a:solidFill>
              </a:rPr>
              <a:t> da sport </a:t>
            </a:r>
            <a:r>
              <a:rPr lang="en-US" sz="2400" dirty="0" err="1">
                <a:solidFill>
                  <a:schemeClr val="tx1"/>
                </a:solidFill>
              </a:rPr>
              <a:t>takomillashuvi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qilinishi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        </a:t>
            </a:r>
            <a:r>
              <a:rPr lang="en-US" sz="2400" dirty="0" err="1">
                <a:solidFill>
                  <a:schemeClr val="tx1"/>
                </a:solidFill>
              </a:rPr>
              <a:t>Bunday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guruhlaming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ochilishi</a:t>
            </a:r>
            <a:r>
              <a:rPr lang="en-US" sz="2400" dirty="0">
                <a:solidFill>
                  <a:schemeClr val="tx1"/>
                </a:solidFill>
              </a:rPr>
              <a:t>, BO‘SM </a:t>
            </a:r>
            <a:r>
              <a:rPr lang="en-US" sz="2400" dirty="0" err="1">
                <a:solidFill>
                  <a:schemeClr val="tx1"/>
                </a:solidFill>
              </a:rPr>
              <a:t>yuqoridagi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qaysi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tashkilotga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qarashli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bo‘lsa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shu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tashkilotning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qarori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amalga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oshiriladi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Ixtisoslashgan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bolalar-o‘smirlar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olimpiya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o‘rinbosarlari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maktablarida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boshlang‘ich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tayyorgarlik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o‘quv-trenirovka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sport </a:t>
            </a:r>
            <a:r>
              <a:rPr lang="en-US" sz="2400" dirty="0" err="1">
                <a:solidFill>
                  <a:schemeClr val="tx1"/>
                </a:solidFill>
              </a:rPr>
              <a:t>takomillashuvi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etiladi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guruhlardan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tashqari</a:t>
            </a:r>
            <a:r>
              <a:rPr lang="en-US" sz="2400" dirty="0">
                <a:solidFill>
                  <a:schemeClr val="tx1"/>
                </a:solidFill>
              </a:rPr>
              <a:t> IB0‘0 0 ‘M da </a:t>
            </a:r>
            <a:r>
              <a:rPr lang="en-US" sz="2400" dirty="0" err="1">
                <a:solidFill>
                  <a:schemeClr val="tx1"/>
                </a:solidFill>
              </a:rPr>
              <a:t>oliy</a:t>
            </a:r>
            <a:r>
              <a:rPr lang="en-US" sz="2400" dirty="0">
                <a:solidFill>
                  <a:schemeClr val="tx1"/>
                </a:solidFill>
              </a:rPr>
              <a:t> sport </a:t>
            </a:r>
            <a:r>
              <a:rPr lang="en-US" sz="2400" dirty="0" err="1">
                <a:solidFill>
                  <a:schemeClr val="tx1"/>
                </a:solidFill>
              </a:rPr>
              <a:t>mahorati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qilinishi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       </a:t>
            </a:r>
            <a:r>
              <a:rPr lang="en-US" sz="2400" dirty="0" err="1">
                <a:solidFill>
                  <a:schemeClr val="tx1"/>
                </a:solidFill>
              </a:rPr>
              <a:t>Oliy</a:t>
            </a:r>
            <a:r>
              <a:rPr lang="en-US" sz="2400" dirty="0">
                <a:solidFill>
                  <a:schemeClr val="tx1"/>
                </a:solidFill>
              </a:rPr>
              <a:t> sport </a:t>
            </a:r>
            <a:r>
              <a:rPr lang="en-US" sz="2400" dirty="0" err="1">
                <a:solidFill>
                  <a:schemeClr val="tx1"/>
                </a:solidFill>
              </a:rPr>
              <a:t>mahorati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maktablarida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faqat</a:t>
            </a:r>
            <a:r>
              <a:rPr lang="en-US" sz="2400" dirty="0">
                <a:solidFill>
                  <a:schemeClr val="tx1"/>
                </a:solidFill>
              </a:rPr>
              <a:t> sport </a:t>
            </a:r>
            <a:r>
              <a:rPr lang="en-US" sz="2400" dirty="0" err="1">
                <a:solidFill>
                  <a:schemeClr val="tx1"/>
                </a:solidFill>
              </a:rPr>
              <a:t>takomillashuvi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oliy</a:t>
            </a:r>
            <a:r>
              <a:rPr lang="en-US" sz="2400" dirty="0">
                <a:solidFill>
                  <a:schemeClr val="tx1"/>
                </a:solidFill>
              </a:rPr>
              <a:t> sport </a:t>
            </a:r>
            <a:r>
              <a:rPr lang="en-US" sz="2400" dirty="0" err="1">
                <a:solidFill>
                  <a:schemeClr val="tx1"/>
                </a:solidFill>
              </a:rPr>
              <a:t>mahorati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etiladi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hamda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faqat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ayrim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hollardagina</a:t>
            </a:r>
            <a:r>
              <a:rPr lang="en-US" sz="2400" dirty="0">
                <a:solidFill>
                  <a:schemeClr val="tx1"/>
                </a:solidFill>
              </a:rPr>
              <a:t> OSMM da </a:t>
            </a:r>
            <a:r>
              <a:rPr lang="en-US" sz="2400" dirty="0" err="1">
                <a:solidFill>
                  <a:schemeClr val="tx1"/>
                </a:solidFill>
              </a:rPr>
              <a:t>o‘quv-trenirovka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qilinishi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54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 </a:t>
            </a:r>
            <a:r>
              <a:rPr lang="en-US" sz="2800" dirty="0" err="1"/>
              <a:t>Sportga</a:t>
            </a:r>
            <a:r>
              <a:rPr lang="en-US" sz="2800" dirty="0"/>
              <a:t> </a:t>
            </a:r>
            <a:r>
              <a:rPr lang="en-US" sz="2800" dirty="0" err="1"/>
              <a:t>ixtisoslashgan</a:t>
            </a:r>
            <a:r>
              <a:rPr lang="en-US" sz="2800" dirty="0"/>
              <a:t> </a:t>
            </a:r>
            <a:r>
              <a:rPr lang="en-US" sz="2800" dirty="0" err="1"/>
              <a:t>maktab-intematning</a:t>
            </a:r>
            <a:r>
              <a:rPr lang="en-US" sz="2800" dirty="0"/>
              <a:t> sport </a:t>
            </a:r>
            <a:r>
              <a:rPr lang="en-US" sz="2800" dirty="0" err="1"/>
              <a:t>kurashi</a:t>
            </a:r>
            <a:r>
              <a:rPr lang="en-US" sz="2800" dirty="0"/>
              <a:t> </a:t>
            </a:r>
            <a:r>
              <a:rPr lang="en-US" sz="2800" dirty="0" err="1"/>
              <a:t>boiinmasi</a:t>
            </a:r>
            <a:r>
              <a:rPr lang="en-US" sz="2800" dirty="0"/>
              <a:t> </a:t>
            </a:r>
            <a:r>
              <a:rPr lang="en-US" sz="2800" dirty="0" err="1"/>
              <a:t>umumta’lim</a:t>
            </a:r>
            <a:r>
              <a:rPr lang="en-US" sz="2800" dirty="0"/>
              <a:t> </a:t>
            </a:r>
            <a:r>
              <a:rPr lang="en-US" sz="2800" dirty="0" err="1"/>
              <a:t>maktabining</a:t>
            </a:r>
            <a:r>
              <a:rPr lang="en-US" sz="2800" dirty="0"/>
              <a:t> </a:t>
            </a:r>
            <a:r>
              <a:rPr lang="en-US" sz="2800" dirty="0" err="1"/>
              <a:t>kamida</a:t>
            </a:r>
            <a:r>
              <a:rPr lang="en-US" sz="2800" dirty="0"/>
              <a:t> 6-sinfini </a:t>
            </a:r>
            <a:r>
              <a:rPr lang="en-US" sz="2800" dirty="0" err="1"/>
              <a:t>muvaffaqiyatli</a:t>
            </a:r>
            <a:r>
              <a:rPr lang="en-US" sz="2800" dirty="0"/>
              <a:t> </a:t>
            </a:r>
            <a:r>
              <a:rPr lang="en-US" sz="2800" dirty="0" err="1"/>
              <a:t>tugatgan</a:t>
            </a:r>
            <a:r>
              <a:rPr lang="en-US" sz="2800" dirty="0"/>
              <a:t>, </a:t>
            </a:r>
            <a:r>
              <a:rPr lang="en-US" sz="2800" dirty="0" err="1"/>
              <a:t>BO‘SMda</a:t>
            </a:r>
            <a:r>
              <a:rPr lang="en-US" sz="2800" dirty="0"/>
              <a:t> </a:t>
            </a:r>
            <a:r>
              <a:rPr lang="en-US" sz="2800" dirty="0" err="1"/>
              <a:t>ma’lum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tayyorgarlikdan</a:t>
            </a:r>
            <a:r>
              <a:rPr lang="en-US" sz="2800" dirty="0"/>
              <a:t> </a:t>
            </a:r>
            <a:r>
              <a:rPr lang="en-US" sz="2800" dirty="0" err="1"/>
              <a:t>octgan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musobaqalarda</a:t>
            </a:r>
            <a:r>
              <a:rPr lang="en-US" sz="2800" dirty="0"/>
              <a:t> </a:t>
            </a:r>
            <a:r>
              <a:rPr lang="en-US" sz="2800" dirty="0" err="1"/>
              <a:t>o‘zini</a:t>
            </a:r>
            <a:r>
              <a:rPr lang="en-US" sz="2800" dirty="0"/>
              <a:t> </a:t>
            </a:r>
            <a:r>
              <a:rPr lang="en-US" sz="2800" dirty="0" err="1"/>
              <a:t>yaxshi</a:t>
            </a:r>
            <a:r>
              <a:rPr lang="en-US" sz="2800" dirty="0"/>
              <a:t> </a:t>
            </a:r>
            <a:r>
              <a:rPr lang="en-US" sz="2800" dirty="0" err="1"/>
              <a:t>ko‘rsatgan</a:t>
            </a:r>
            <a:r>
              <a:rPr lang="en-US" sz="2800" dirty="0"/>
              <a:t>, sport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shug‘ullanishga</a:t>
            </a:r>
            <a:r>
              <a:rPr lang="en-US" sz="2800" dirty="0"/>
              <a:t> □‘ta </a:t>
            </a:r>
            <a:r>
              <a:rPr lang="en-US" sz="2800" dirty="0" err="1"/>
              <a:t>qobiliyatli</a:t>
            </a:r>
            <a:r>
              <a:rPr lang="en-US" sz="2800" dirty="0"/>
              <a:t> </a:t>
            </a:r>
            <a:r>
              <a:rPr lang="en-US" sz="2800" dirty="0" err="1"/>
              <a:t>bolalar</a:t>
            </a:r>
            <a:r>
              <a:rPr lang="en-US" sz="2800" dirty="0"/>
              <a:t> </a:t>
            </a:r>
            <a:r>
              <a:rPr lang="en-US" sz="2800" dirty="0" err="1"/>
              <a:t>hamda</a:t>
            </a:r>
            <a:r>
              <a:rPr lang="en-US" sz="2800" dirty="0"/>
              <a:t> </a:t>
            </a:r>
            <a:r>
              <a:rPr lang="en-US" sz="2800" dirty="0" err="1"/>
              <a:t>o‘smirlarni</a:t>
            </a:r>
            <a:r>
              <a:rPr lang="en-US" sz="2800" dirty="0"/>
              <a:t> </a:t>
            </a:r>
            <a:r>
              <a:rPr lang="en-US" sz="2800" dirty="0" err="1"/>
              <a:t>tanlov</a:t>
            </a:r>
            <a:r>
              <a:rPr lang="en-US" sz="2800" dirty="0"/>
              <a:t> </a:t>
            </a:r>
            <a:r>
              <a:rPr lang="en-US" sz="2800" dirty="0" err="1"/>
              <a:t>asosida</a:t>
            </a:r>
            <a:r>
              <a:rPr lang="en-US" sz="2800" dirty="0"/>
              <a:t> </a:t>
            </a:r>
            <a:r>
              <a:rPr lang="en-US" sz="2800" dirty="0" err="1"/>
              <a:t>tanlab</a:t>
            </a:r>
            <a:r>
              <a:rPr lang="en-US" sz="2800" dirty="0"/>
              <a:t> </a:t>
            </a:r>
            <a:r>
              <a:rPr lang="en-US" sz="2800" dirty="0" err="1"/>
              <a:t>olish</a:t>
            </a:r>
            <a:r>
              <a:rPr lang="en-US" sz="2800" dirty="0"/>
              <a:t> /</a:t>
            </a:r>
            <a:r>
              <a:rPr lang="ru-RU" sz="2800" dirty="0" err="1"/>
              <a:t>о‘Н</a:t>
            </a:r>
            <a:r>
              <a:rPr lang="ru-RU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to‘ldiriladi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8655" y="1930400"/>
            <a:ext cx="9462654" cy="4304145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3976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</TotalTime>
  <Words>493</Words>
  <Application>Microsoft Office PowerPoint</Application>
  <PresentationFormat>Широкоэкранный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Jismoniy tarbiya mashg'ulotlarini o'tkazish texnologiyasi</dc:title>
  <dc:creator>747</dc:creator>
  <cp:lastModifiedBy>Ideal_print</cp:lastModifiedBy>
  <cp:revision>7</cp:revision>
  <dcterms:created xsi:type="dcterms:W3CDTF">2024-04-08T15:04:56Z</dcterms:created>
  <dcterms:modified xsi:type="dcterms:W3CDTF">2025-03-01T11:11:18Z</dcterms:modified>
</cp:coreProperties>
</file>