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6" r:id="rId1"/>
  </p:sldMasterIdLst>
  <p:notesMasterIdLst>
    <p:notesMasterId r:id="rId15"/>
  </p:notesMasterIdLst>
  <p:handoutMasterIdLst>
    <p:handoutMasterId r:id="rId16"/>
  </p:handoutMasterIdLst>
  <p:sldIdLst>
    <p:sldId id="274" r:id="rId2"/>
    <p:sldId id="290" r:id="rId3"/>
    <p:sldId id="275" r:id="rId4"/>
    <p:sldId id="276" r:id="rId5"/>
    <p:sldId id="277" r:id="rId6"/>
    <p:sldId id="278" r:id="rId7"/>
    <p:sldId id="279" r:id="rId8"/>
    <p:sldId id="280" r:id="rId9"/>
    <p:sldId id="282" r:id="rId10"/>
    <p:sldId id="285" r:id="rId11"/>
    <p:sldId id="286" r:id="rId12"/>
    <p:sldId id="288" r:id="rId13"/>
    <p:sldId id="289" r:id="rId14"/>
  </p:sldIdLst>
  <p:sldSz cx="9144000" cy="6858000" type="screen4x3"/>
  <p:notesSz cx="6858000" cy="9144000"/>
  <p:defaultTextStyle>
    <a:defPPr>
      <a:defRPr lang="en-US"/>
    </a:defPPr>
    <a:lvl1pPr algn="ctr" rtl="0" fontAlgn="base">
      <a:spcBef>
        <a:spcPct val="0"/>
      </a:spcBef>
      <a:spcAft>
        <a:spcPct val="0"/>
      </a:spcAft>
      <a:defRPr kern="1200">
        <a:solidFill>
          <a:schemeClr val="tx1"/>
        </a:solidFill>
        <a:latin typeface="Arial" charset="0"/>
        <a:ea typeface="+mn-ea"/>
        <a:cs typeface="+mn-cs"/>
      </a:defRPr>
    </a:lvl1pPr>
    <a:lvl2pPr marL="457200" algn="ctr" rtl="0" fontAlgn="base">
      <a:spcBef>
        <a:spcPct val="0"/>
      </a:spcBef>
      <a:spcAft>
        <a:spcPct val="0"/>
      </a:spcAft>
      <a:defRPr kern="1200">
        <a:solidFill>
          <a:schemeClr val="tx1"/>
        </a:solidFill>
        <a:latin typeface="Arial" charset="0"/>
        <a:ea typeface="+mn-ea"/>
        <a:cs typeface="+mn-cs"/>
      </a:defRPr>
    </a:lvl2pPr>
    <a:lvl3pPr marL="914400" algn="ctr" rtl="0" fontAlgn="base">
      <a:spcBef>
        <a:spcPct val="0"/>
      </a:spcBef>
      <a:spcAft>
        <a:spcPct val="0"/>
      </a:spcAft>
      <a:defRPr kern="1200">
        <a:solidFill>
          <a:schemeClr val="tx1"/>
        </a:solidFill>
        <a:latin typeface="Arial" charset="0"/>
        <a:ea typeface="+mn-ea"/>
        <a:cs typeface="+mn-cs"/>
      </a:defRPr>
    </a:lvl3pPr>
    <a:lvl4pPr marL="1371600" algn="ctr" rtl="0" fontAlgn="base">
      <a:spcBef>
        <a:spcPct val="0"/>
      </a:spcBef>
      <a:spcAft>
        <a:spcPct val="0"/>
      </a:spcAft>
      <a:defRPr kern="1200">
        <a:solidFill>
          <a:schemeClr val="tx1"/>
        </a:solidFill>
        <a:latin typeface="Arial" charset="0"/>
        <a:ea typeface="+mn-ea"/>
        <a:cs typeface="+mn-cs"/>
      </a:defRPr>
    </a:lvl4pPr>
    <a:lvl5pPr marL="1828800" algn="ctr"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CFCFC"/>
    <a:srgbClr val="EEB7EF"/>
    <a:srgbClr val="528FE8"/>
    <a:srgbClr val="0000FF"/>
    <a:srgbClr val="6B8EF1"/>
    <a:srgbClr val="33CCCC"/>
    <a:srgbClr val="CC99FF"/>
    <a:srgbClr val="FFCCFF"/>
    <a:srgbClr val="99CCFF"/>
    <a:srgbClr val="7DDEE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1024" autoAdjust="0"/>
    <p:restoredTop sz="94660"/>
  </p:normalViewPr>
  <p:slideViewPr>
    <p:cSldViewPr>
      <p:cViewPr varScale="1">
        <p:scale>
          <a:sx n="86" d="100"/>
          <a:sy n="86" d="100"/>
        </p:scale>
        <p:origin x="1565" y="67"/>
      </p:cViewPr>
      <p:guideLst>
        <p:guide orient="horz" pos="2160"/>
        <p:guide pos="2880"/>
      </p:guideLst>
    </p:cSldViewPr>
  </p:slideViewPr>
  <p:notesTextViewPr>
    <p:cViewPr>
      <p:scale>
        <a:sx n="100" d="100"/>
        <a:sy n="100" d="100"/>
      </p:scale>
      <p:origin x="0" y="0"/>
    </p:cViewPr>
  </p:notesTextViewPr>
  <p:notesViewPr>
    <p:cSldViewPr>
      <p:cViewPr varScale="1">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handoutMaster" Target="handoutMasters/handout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48807"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defRPr sz="1200"/>
            </a:lvl1pPr>
          </a:lstStyle>
          <a:p>
            <a:endParaRPr lang="en-US"/>
          </a:p>
        </p:txBody>
      </p:sp>
      <p:sp>
        <p:nvSpPr>
          <p:cNvPr id="1048808" name="Rectangle 3"/>
          <p:cNvSpPr>
            <a:spLocks noGrp="1" noChangeArrowheads="1"/>
          </p:cNvSpPr>
          <p:nvPr>
            <p:ph type="dt" sz="quarter"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endParaRPr lang="en-US"/>
          </a:p>
        </p:txBody>
      </p:sp>
      <p:sp>
        <p:nvSpPr>
          <p:cNvPr id="1048809" name="Rectangle 4"/>
          <p:cNvSpPr>
            <a:spLocks noGrp="1" noChangeArrowheads="1"/>
          </p:cNvSpPr>
          <p:nvPr>
            <p:ph type="ftr" sz="quarter" idx="2"/>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l">
              <a:defRPr sz="1200"/>
            </a:lvl1pPr>
          </a:lstStyle>
          <a:p>
            <a:endParaRPr lang="en-US"/>
          </a:p>
        </p:txBody>
      </p:sp>
      <p:sp>
        <p:nvSpPr>
          <p:cNvPr id="1048810" name="Rectangle 5"/>
          <p:cNvSpPr>
            <a:spLocks noGrp="1" noChangeArrowheads="1"/>
          </p:cNvSpPr>
          <p:nvPr>
            <p:ph type="sldNum" sz="quarter" idx="3"/>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fld id="{6C5A174A-B41D-4C4D-8EED-94F5ECE1D37E}" type="slidenum">
              <a:rPr lang="en-US"/>
              <a:t>‹#›</a:t>
            </a:fld>
            <a:endParaRPr lang="en-US"/>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48801"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defRPr sz="1200"/>
            </a:lvl1pPr>
          </a:lstStyle>
          <a:p>
            <a:endParaRPr lang="en-US"/>
          </a:p>
        </p:txBody>
      </p:sp>
      <p:sp>
        <p:nvSpPr>
          <p:cNvPr id="1048802"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endParaRPr lang="en-US"/>
          </a:p>
        </p:txBody>
      </p:sp>
      <p:sp>
        <p:nvSpPr>
          <p:cNvPr id="1048803"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p:spPr>
      </p:sp>
      <p:sp>
        <p:nvSpPr>
          <p:cNvPr id="1048804"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048805"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l">
              <a:defRPr sz="1200"/>
            </a:lvl1pPr>
          </a:lstStyle>
          <a:p>
            <a:endParaRPr lang="en-US"/>
          </a:p>
        </p:txBody>
      </p:sp>
      <p:sp>
        <p:nvSpPr>
          <p:cNvPr id="1048806"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fld id="{58286188-E43B-4A6F-8097-153ADF772B23}" type="slidenum">
              <a:rPr lang="en-US"/>
              <a:t>‹#›</a:t>
            </a:fld>
            <a:endParaRPr 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showMasterPhAnim="0" type="title" preserve="1">
  <p:cSld name="Титульный слайд">
    <p:spTree>
      <p:nvGrpSpPr>
        <p:cNvPr id="1" name=""/>
        <p:cNvGrpSpPr/>
        <p:nvPr/>
      </p:nvGrpSpPr>
      <p:grpSpPr>
        <a:xfrm>
          <a:off x="0" y="0"/>
          <a:ext cx="0" cy="0"/>
          <a:chOff x="0" y="0"/>
          <a:chExt cx="0" cy="0"/>
        </a:xfrm>
      </p:grpSpPr>
      <p:sp>
        <p:nvSpPr>
          <p:cNvPr id="1048605" name="Freeform 40"/>
          <p:cNvSpPr/>
          <p:nvPr/>
        </p:nvSpPr>
        <p:spPr bwMode="gray">
          <a:xfrm>
            <a:off x="0" y="6048375"/>
            <a:ext cx="2762250" cy="809625"/>
          </a:xfrm>
          <a:custGeom>
            <a:avLst/>
            <a:gdLst/>
            <a:ahLst/>
            <a:cxnLst>
              <a:cxn ang="0">
                <a:pos x="0" y="0"/>
              </a:cxn>
              <a:cxn ang="0">
                <a:pos x="0" y="510"/>
              </a:cxn>
              <a:cxn ang="0">
                <a:pos x="1740" y="510"/>
              </a:cxn>
              <a:cxn ang="0">
                <a:pos x="1595" y="30"/>
              </a:cxn>
              <a:cxn ang="0">
                <a:pos x="0" y="0"/>
              </a:cxn>
            </a:cxnLst>
            <a:rect l="0" t="0" r="r" b="b"/>
            <a:pathLst>
              <a:path w="1740" h="510">
                <a:moveTo>
                  <a:pt x="0" y="0"/>
                </a:moveTo>
                <a:lnTo>
                  <a:pt x="0" y="510"/>
                </a:lnTo>
                <a:cubicBezTo>
                  <a:pt x="0" y="510"/>
                  <a:pt x="870" y="510"/>
                  <a:pt x="1740" y="510"/>
                </a:cubicBezTo>
                <a:cubicBezTo>
                  <a:pt x="1650" y="258"/>
                  <a:pt x="1595" y="30"/>
                  <a:pt x="1595" y="30"/>
                </a:cubicBezTo>
                <a:cubicBezTo>
                  <a:pt x="798" y="54"/>
                  <a:pt x="0" y="0"/>
                  <a:pt x="0" y="0"/>
                </a:cubicBezTo>
                <a:close/>
              </a:path>
            </a:pathLst>
          </a:custGeom>
          <a:solidFill>
            <a:schemeClr val="folHlink"/>
          </a:solidFill>
          <a:ln w="9525">
            <a:noFill/>
            <a:round/>
            <a:headEnd/>
            <a:tailEnd/>
          </a:ln>
          <a:effectLst/>
        </p:spPr>
        <p:txBody>
          <a:bodyPr/>
          <a:lstStyle/>
          <a:p>
            <a:endParaRPr lang="ru-RU"/>
          </a:p>
        </p:txBody>
      </p:sp>
      <p:sp>
        <p:nvSpPr>
          <p:cNvPr id="1048606" name="Freeform 41"/>
          <p:cNvSpPr/>
          <p:nvPr/>
        </p:nvSpPr>
        <p:spPr bwMode="gray">
          <a:xfrm>
            <a:off x="2590800" y="4705350"/>
            <a:ext cx="6400800" cy="2152650"/>
          </a:xfrm>
          <a:custGeom>
            <a:avLst/>
            <a:gdLst/>
            <a:ahLst/>
            <a:cxnLst>
              <a:cxn ang="0">
                <a:pos x="1116" y="0"/>
              </a:cxn>
              <a:cxn ang="0">
                <a:pos x="3840" y="636"/>
              </a:cxn>
              <a:cxn ang="0">
                <a:pos x="4032" y="1356"/>
              </a:cxn>
              <a:cxn ang="0">
                <a:pos x="288" y="1356"/>
              </a:cxn>
              <a:cxn ang="0">
                <a:pos x="0" y="828"/>
              </a:cxn>
              <a:cxn ang="0">
                <a:pos x="1116" y="0"/>
              </a:cxn>
            </a:cxnLst>
            <a:rect l="0" t="0" r="r" b="b"/>
            <a:pathLst>
              <a:path w="4032" h="1356">
                <a:moveTo>
                  <a:pt x="1116" y="0"/>
                </a:moveTo>
                <a:cubicBezTo>
                  <a:pt x="2370" y="1254"/>
                  <a:pt x="3840" y="636"/>
                  <a:pt x="3840" y="636"/>
                </a:cubicBezTo>
                <a:cubicBezTo>
                  <a:pt x="4032" y="966"/>
                  <a:pt x="4032" y="1356"/>
                  <a:pt x="4032" y="1356"/>
                </a:cubicBezTo>
                <a:cubicBezTo>
                  <a:pt x="4032" y="1356"/>
                  <a:pt x="2160" y="1356"/>
                  <a:pt x="288" y="1356"/>
                </a:cubicBezTo>
                <a:cubicBezTo>
                  <a:pt x="120" y="1140"/>
                  <a:pt x="0" y="828"/>
                  <a:pt x="0" y="828"/>
                </a:cubicBezTo>
                <a:lnTo>
                  <a:pt x="1116" y="0"/>
                </a:lnTo>
                <a:close/>
              </a:path>
            </a:pathLst>
          </a:custGeom>
          <a:solidFill>
            <a:schemeClr val="hlink"/>
          </a:solidFill>
          <a:ln w="9525">
            <a:noFill/>
            <a:round/>
            <a:headEnd/>
            <a:tailEnd/>
          </a:ln>
          <a:effectLst/>
        </p:spPr>
        <p:txBody>
          <a:bodyPr/>
          <a:lstStyle/>
          <a:p>
            <a:endParaRPr lang="ru-RU"/>
          </a:p>
        </p:txBody>
      </p:sp>
      <p:sp>
        <p:nvSpPr>
          <p:cNvPr id="1048607" name="Freeform 42"/>
          <p:cNvSpPr/>
          <p:nvPr/>
        </p:nvSpPr>
        <p:spPr bwMode="gray">
          <a:xfrm>
            <a:off x="4400550" y="781050"/>
            <a:ext cx="4743450" cy="5048250"/>
          </a:xfrm>
          <a:custGeom>
            <a:avLst/>
            <a:gdLst/>
            <a:ahLst/>
            <a:cxnLst>
              <a:cxn ang="0">
                <a:pos x="510" y="1098"/>
              </a:cxn>
              <a:cxn ang="0">
                <a:pos x="2280" y="0"/>
              </a:cxn>
              <a:cxn ang="0">
                <a:pos x="2988" y="342"/>
              </a:cxn>
              <a:cxn ang="0">
                <a:pos x="2988" y="2772"/>
              </a:cxn>
              <a:cxn ang="0">
                <a:pos x="1452" y="3060"/>
              </a:cxn>
              <a:cxn ang="0">
                <a:pos x="0" y="2406"/>
              </a:cxn>
              <a:cxn ang="0">
                <a:pos x="510" y="1098"/>
              </a:cxn>
            </a:cxnLst>
            <a:rect l="0" t="0" r="r" b="b"/>
            <a:pathLst>
              <a:path w="2988" h="3180">
                <a:moveTo>
                  <a:pt x="510" y="1098"/>
                </a:moveTo>
                <a:cubicBezTo>
                  <a:pt x="1710" y="840"/>
                  <a:pt x="2280" y="0"/>
                  <a:pt x="2280" y="0"/>
                </a:cubicBezTo>
                <a:cubicBezTo>
                  <a:pt x="2700" y="96"/>
                  <a:pt x="2988" y="342"/>
                  <a:pt x="2988" y="342"/>
                </a:cubicBezTo>
                <a:lnTo>
                  <a:pt x="2988" y="2772"/>
                </a:lnTo>
                <a:cubicBezTo>
                  <a:pt x="2988" y="2772"/>
                  <a:pt x="2202" y="3180"/>
                  <a:pt x="1452" y="3060"/>
                </a:cubicBezTo>
                <a:cubicBezTo>
                  <a:pt x="636" y="2940"/>
                  <a:pt x="0" y="2406"/>
                  <a:pt x="0" y="2406"/>
                </a:cubicBezTo>
                <a:lnTo>
                  <a:pt x="510" y="1098"/>
                </a:lnTo>
                <a:close/>
              </a:path>
            </a:pathLst>
          </a:custGeom>
          <a:solidFill>
            <a:schemeClr val="accent2"/>
          </a:solidFill>
          <a:ln w="9525">
            <a:noFill/>
            <a:round/>
            <a:headEnd/>
            <a:tailEnd/>
          </a:ln>
          <a:effectLst/>
        </p:spPr>
        <p:txBody>
          <a:bodyPr/>
          <a:lstStyle/>
          <a:p>
            <a:endParaRPr lang="ru-RU"/>
          </a:p>
        </p:txBody>
      </p:sp>
      <p:sp>
        <p:nvSpPr>
          <p:cNvPr id="1048608" name="Freeform 43"/>
          <p:cNvSpPr/>
          <p:nvPr/>
        </p:nvSpPr>
        <p:spPr bwMode="gray">
          <a:xfrm>
            <a:off x="4800600" y="0"/>
            <a:ext cx="3276600" cy="2409825"/>
          </a:xfrm>
          <a:custGeom>
            <a:avLst/>
            <a:gdLst/>
            <a:ahLst/>
            <a:cxnLst>
              <a:cxn ang="0">
                <a:pos x="0" y="0"/>
              </a:cxn>
              <a:cxn ang="0">
                <a:pos x="276" y="1518"/>
              </a:cxn>
              <a:cxn ang="0">
                <a:pos x="2064" y="0"/>
              </a:cxn>
              <a:cxn ang="0">
                <a:pos x="0" y="0"/>
              </a:cxn>
            </a:cxnLst>
            <a:rect l="0" t="0" r="r" b="b"/>
            <a:pathLst>
              <a:path w="2064" h="1518">
                <a:moveTo>
                  <a:pt x="0" y="0"/>
                </a:moveTo>
                <a:cubicBezTo>
                  <a:pt x="0" y="0"/>
                  <a:pt x="138" y="759"/>
                  <a:pt x="276" y="1518"/>
                </a:cubicBezTo>
                <a:cubicBezTo>
                  <a:pt x="1518" y="1194"/>
                  <a:pt x="2064" y="0"/>
                  <a:pt x="2064" y="0"/>
                </a:cubicBezTo>
                <a:lnTo>
                  <a:pt x="0" y="0"/>
                </a:lnTo>
                <a:close/>
              </a:path>
            </a:pathLst>
          </a:custGeom>
          <a:solidFill>
            <a:schemeClr val="accent1"/>
          </a:solidFill>
          <a:ln w="9525">
            <a:noFill/>
            <a:round/>
            <a:headEnd/>
            <a:tailEnd/>
          </a:ln>
          <a:effectLst/>
        </p:spPr>
        <p:txBody>
          <a:bodyPr/>
          <a:lstStyle/>
          <a:p>
            <a:endParaRPr lang="ru-RU"/>
          </a:p>
        </p:txBody>
      </p:sp>
      <p:sp>
        <p:nvSpPr>
          <p:cNvPr id="1048609" name="Freeform 79"/>
          <p:cNvSpPr/>
          <p:nvPr/>
        </p:nvSpPr>
        <p:spPr bwMode="gray">
          <a:xfrm>
            <a:off x="0" y="0"/>
            <a:ext cx="6583363" cy="7267575"/>
          </a:xfrm>
          <a:custGeom>
            <a:avLst/>
            <a:gdLst/>
            <a:ahLst/>
            <a:cxnLst>
              <a:cxn ang="0">
                <a:pos x="0" y="0"/>
              </a:cxn>
              <a:cxn ang="0">
                <a:pos x="3612" y="0"/>
              </a:cxn>
              <a:cxn ang="0">
                <a:pos x="3222" y="3042"/>
              </a:cxn>
              <a:cxn ang="0">
                <a:pos x="0" y="3744"/>
              </a:cxn>
              <a:cxn ang="0">
                <a:pos x="0" y="0"/>
              </a:cxn>
            </a:cxnLst>
            <a:rect l="0" t="0" r="r" b="b"/>
            <a:pathLst>
              <a:path w="4014" h="4455">
                <a:moveTo>
                  <a:pt x="0" y="0"/>
                </a:moveTo>
                <a:lnTo>
                  <a:pt x="3612" y="0"/>
                </a:lnTo>
                <a:cubicBezTo>
                  <a:pt x="4014" y="984"/>
                  <a:pt x="3812" y="2307"/>
                  <a:pt x="3222" y="3042"/>
                </a:cubicBezTo>
                <a:cubicBezTo>
                  <a:pt x="1988" y="4455"/>
                  <a:pt x="0" y="3744"/>
                  <a:pt x="0" y="3744"/>
                </a:cubicBezTo>
                <a:lnTo>
                  <a:pt x="0" y="0"/>
                </a:lnTo>
                <a:close/>
              </a:path>
            </a:pathLst>
          </a:custGeom>
          <a:solidFill>
            <a:srgbClr val="FFFFFF"/>
          </a:solidFill>
          <a:ln w="9525">
            <a:noFill/>
            <a:round/>
            <a:headEnd/>
            <a:tailEnd/>
          </a:ln>
          <a:effectLst/>
        </p:spPr>
        <p:txBody>
          <a:bodyPr/>
          <a:lstStyle/>
          <a:p>
            <a:endParaRPr lang="ru-RU"/>
          </a:p>
        </p:txBody>
      </p:sp>
      <p:sp>
        <p:nvSpPr>
          <p:cNvPr id="1048610" name="Freeform 45"/>
          <p:cNvSpPr/>
          <p:nvPr/>
        </p:nvSpPr>
        <p:spPr bwMode="gray">
          <a:xfrm>
            <a:off x="0" y="0"/>
            <a:ext cx="6372225" cy="7072313"/>
          </a:xfrm>
          <a:custGeom>
            <a:avLst/>
            <a:gdLst/>
            <a:ahLst/>
            <a:cxnLst>
              <a:cxn ang="0">
                <a:pos x="0" y="0"/>
              </a:cxn>
              <a:cxn ang="0">
                <a:pos x="3612" y="0"/>
              </a:cxn>
              <a:cxn ang="0">
                <a:pos x="3222" y="3042"/>
              </a:cxn>
              <a:cxn ang="0">
                <a:pos x="0" y="3744"/>
              </a:cxn>
              <a:cxn ang="0">
                <a:pos x="0" y="0"/>
              </a:cxn>
            </a:cxnLst>
            <a:rect l="0" t="0" r="r" b="b"/>
            <a:pathLst>
              <a:path w="4014" h="4455">
                <a:moveTo>
                  <a:pt x="0" y="0"/>
                </a:moveTo>
                <a:lnTo>
                  <a:pt x="3612" y="0"/>
                </a:lnTo>
                <a:cubicBezTo>
                  <a:pt x="4014" y="984"/>
                  <a:pt x="3812" y="2307"/>
                  <a:pt x="3222" y="3042"/>
                </a:cubicBezTo>
                <a:cubicBezTo>
                  <a:pt x="1988" y="4455"/>
                  <a:pt x="0" y="3744"/>
                  <a:pt x="0" y="3744"/>
                </a:cubicBezTo>
                <a:lnTo>
                  <a:pt x="0" y="0"/>
                </a:lnTo>
                <a:close/>
              </a:path>
            </a:pathLst>
          </a:custGeom>
          <a:gradFill rotWithShape="1">
            <a:gsLst>
              <a:gs pos="0">
                <a:schemeClr val="bg1">
                  <a:gamma/>
                  <a:tint val="25490"/>
                  <a:invGamma/>
                </a:schemeClr>
              </a:gs>
              <a:gs pos="100000">
                <a:schemeClr val="bg1"/>
              </a:gs>
            </a:gsLst>
            <a:lin ang="2700000" scaled="1"/>
          </a:gradFill>
          <a:ln w="9525">
            <a:noFill/>
            <a:round/>
            <a:headEnd/>
            <a:tailEnd/>
          </a:ln>
          <a:effectLst/>
        </p:spPr>
        <p:txBody>
          <a:bodyPr/>
          <a:lstStyle/>
          <a:p>
            <a:endParaRPr lang="ru-RU"/>
          </a:p>
        </p:txBody>
      </p:sp>
      <p:sp>
        <p:nvSpPr>
          <p:cNvPr id="1048611" name="Line 47"/>
          <p:cNvSpPr>
            <a:spLocks noChangeShapeType="1"/>
          </p:cNvSpPr>
          <p:nvPr/>
        </p:nvSpPr>
        <p:spPr bwMode="gray">
          <a:xfrm>
            <a:off x="250825" y="1588"/>
            <a:ext cx="0" cy="6015037"/>
          </a:xfrm>
          <a:prstGeom prst="line">
            <a:avLst/>
          </a:prstGeom>
          <a:noFill/>
          <a:ln w="9525">
            <a:solidFill>
              <a:srgbClr val="FFFFFF"/>
            </a:solidFill>
            <a:round/>
            <a:headEnd/>
            <a:tailEnd/>
          </a:ln>
          <a:effectLst>
            <a:outerShdw dist="17961" dir="2700000" algn="ctr" rotWithShape="0">
              <a:schemeClr val="accent2">
                <a:alpha val="50000"/>
              </a:schemeClr>
            </a:outerShdw>
          </a:effectLst>
        </p:spPr>
        <p:txBody>
          <a:bodyPr/>
          <a:lstStyle/>
          <a:p>
            <a:endParaRPr lang="ru-RU"/>
          </a:p>
        </p:txBody>
      </p:sp>
      <p:sp>
        <p:nvSpPr>
          <p:cNvPr id="1048612" name="Line 48"/>
          <p:cNvSpPr>
            <a:spLocks noChangeShapeType="1"/>
          </p:cNvSpPr>
          <p:nvPr/>
        </p:nvSpPr>
        <p:spPr bwMode="gray">
          <a:xfrm>
            <a:off x="1293813" y="1588"/>
            <a:ext cx="0" cy="6207125"/>
          </a:xfrm>
          <a:prstGeom prst="line">
            <a:avLst/>
          </a:prstGeom>
          <a:noFill/>
          <a:ln w="9525">
            <a:solidFill>
              <a:srgbClr val="FFFFFF"/>
            </a:solidFill>
            <a:round/>
            <a:headEnd/>
            <a:tailEnd/>
          </a:ln>
          <a:effectLst>
            <a:outerShdw dist="17961" dir="2700000" algn="ctr" rotWithShape="0">
              <a:schemeClr val="accent2">
                <a:alpha val="50000"/>
              </a:schemeClr>
            </a:outerShdw>
          </a:effectLst>
        </p:spPr>
        <p:txBody>
          <a:bodyPr/>
          <a:lstStyle/>
          <a:p>
            <a:endParaRPr lang="ru-RU"/>
          </a:p>
        </p:txBody>
      </p:sp>
      <p:sp>
        <p:nvSpPr>
          <p:cNvPr id="1048613" name="Line 49"/>
          <p:cNvSpPr>
            <a:spLocks noChangeShapeType="1"/>
          </p:cNvSpPr>
          <p:nvPr/>
        </p:nvSpPr>
        <p:spPr bwMode="gray">
          <a:xfrm>
            <a:off x="2338388" y="1588"/>
            <a:ext cx="0" cy="6183312"/>
          </a:xfrm>
          <a:prstGeom prst="line">
            <a:avLst/>
          </a:prstGeom>
          <a:noFill/>
          <a:ln w="9525">
            <a:solidFill>
              <a:srgbClr val="FFFFFF"/>
            </a:solidFill>
            <a:round/>
            <a:headEnd/>
            <a:tailEnd/>
          </a:ln>
          <a:effectLst>
            <a:outerShdw dist="17961" dir="2700000" algn="ctr" rotWithShape="0">
              <a:schemeClr val="accent2">
                <a:alpha val="50000"/>
              </a:schemeClr>
            </a:outerShdw>
          </a:effectLst>
        </p:spPr>
        <p:txBody>
          <a:bodyPr/>
          <a:lstStyle/>
          <a:p>
            <a:endParaRPr lang="ru-RU"/>
          </a:p>
        </p:txBody>
      </p:sp>
      <p:sp>
        <p:nvSpPr>
          <p:cNvPr id="1048614" name="Line 50"/>
          <p:cNvSpPr>
            <a:spLocks noChangeShapeType="1"/>
          </p:cNvSpPr>
          <p:nvPr/>
        </p:nvSpPr>
        <p:spPr bwMode="gray">
          <a:xfrm>
            <a:off x="3382963" y="1588"/>
            <a:ext cx="0" cy="5972175"/>
          </a:xfrm>
          <a:prstGeom prst="line">
            <a:avLst/>
          </a:prstGeom>
          <a:noFill/>
          <a:ln w="9525">
            <a:solidFill>
              <a:srgbClr val="FFFFFF"/>
            </a:solidFill>
            <a:round/>
            <a:headEnd/>
            <a:tailEnd/>
          </a:ln>
          <a:effectLst>
            <a:outerShdw dist="17961" dir="2700000" algn="ctr" rotWithShape="0">
              <a:schemeClr val="accent2">
                <a:alpha val="50000"/>
              </a:schemeClr>
            </a:outerShdw>
          </a:effectLst>
        </p:spPr>
        <p:txBody>
          <a:bodyPr/>
          <a:lstStyle/>
          <a:p>
            <a:endParaRPr lang="ru-RU"/>
          </a:p>
        </p:txBody>
      </p:sp>
      <p:sp>
        <p:nvSpPr>
          <p:cNvPr id="1048615" name="Line 51"/>
          <p:cNvSpPr>
            <a:spLocks noChangeShapeType="1"/>
          </p:cNvSpPr>
          <p:nvPr/>
        </p:nvSpPr>
        <p:spPr bwMode="gray">
          <a:xfrm>
            <a:off x="4427538" y="1588"/>
            <a:ext cx="0" cy="5449887"/>
          </a:xfrm>
          <a:prstGeom prst="line">
            <a:avLst/>
          </a:prstGeom>
          <a:noFill/>
          <a:ln w="9525">
            <a:solidFill>
              <a:srgbClr val="FFFFFF"/>
            </a:solidFill>
            <a:round/>
            <a:headEnd/>
            <a:tailEnd/>
          </a:ln>
          <a:effectLst>
            <a:outerShdw dist="17961" dir="2700000" algn="ctr" rotWithShape="0">
              <a:schemeClr val="accent2">
                <a:alpha val="50000"/>
              </a:schemeClr>
            </a:outerShdw>
          </a:effectLst>
        </p:spPr>
        <p:txBody>
          <a:bodyPr/>
          <a:lstStyle/>
          <a:p>
            <a:endParaRPr lang="ru-RU"/>
          </a:p>
        </p:txBody>
      </p:sp>
      <p:sp>
        <p:nvSpPr>
          <p:cNvPr id="1048616" name="Line 53"/>
          <p:cNvSpPr>
            <a:spLocks noChangeShapeType="1"/>
          </p:cNvSpPr>
          <p:nvPr/>
        </p:nvSpPr>
        <p:spPr bwMode="gray">
          <a:xfrm rot="5400000">
            <a:off x="2913063" y="-2654300"/>
            <a:ext cx="0" cy="5813425"/>
          </a:xfrm>
          <a:prstGeom prst="line">
            <a:avLst/>
          </a:prstGeom>
          <a:noFill/>
          <a:ln w="9525">
            <a:solidFill>
              <a:srgbClr val="FFFFFF"/>
            </a:solidFill>
            <a:round/>
            <a:headEnd/>
            <a:tailEnd/>
          </a:ln>
          <a:effectLst>
            <a:outerShdw dist="17961" dir="2700000" algn="ctr" rotWithShape="0">
              <a:schemeClr val="accent2">
                <a:alpha val="50000"/>
              </a:schemeClr>
            </a:outerShdw>
          </a:effectLst>
        </p:spPr>
        <p:txBody>
          <a:bodyPr/>
          <a:lstStyle/>
          <a:p>
            <a:endParaRPr lang="ru-RU"/>
          </a:p>
        </p:txBody>
      </p:sp>
      <p:sp>
        <p:nvSpPr>
          <p:cNvPr id="1048617" name="Line 54"/>
          <p:cNvSpPr>
            <a:spLocks noChangeShapeType="1"/>
          </p:cNvSpPr>
          <p:nvPr/>
        </p:nvSpPr>
        <p:spPr bwMode="gray">
          <a:xfrm rot="5400000">
            <a:off x="3006725" y="-1682750"/>
            <a:ext cx="0" cy="6000750"/>
          </a:xfrm>
          <a:prstGeom prst="line">
            <a:avLst/>
          </a:prstGeom>
          <a:noFill/>
          <a:ln w="9525">
            <a:solidFill>
              <a:srgbClr val="FFFFFF"/>
            </a:solidFill>
            <a:round/>
            <a:headEnd/>
            <a:tailEnd/>
          </a:ln>
          <a:effectLst>
            <a:outerShdw dist="17961" dir="2700000" algn="ctr" rotWithShape="0">
              <a:schemeClr val="accent2">
                <a:alpha val="50000"/>
              </a:schemeClr>
            </a:outerShdw>
          </a:effectLst>
        </p:spPr>
        <p:txBody>
          <a:bodyPr/>
          <a:lstStyle/>
          <a:p>
            <a:endParaRPr lang="ru-RU"/>
          </a:p>
        </p:txBody>
      </p:sp>
      <p:sp>
        <p:nvSpPr>
          <p:cNvPr id="1048618" name="Line 55"/>
          <p:cNvSpPr>
            <a:spLocks noChangeShapeType="1"/>
          </p:cNvSpPr>
          <p:nvPr/>
        </p:nvSpPr>
        <p:spPr bwMode="gray">
          <a:xfrm rot="5400000">
            <a:off x="3011488" y="-622300"/>
            <a:ext cx="0" cy="6010275"/>
          </a:xfrm>
          <a:prstGeom prst="line">
            <a:avLst/>
          </a:prstGeom>
          <a:noFill/>
          <a:ln w="9525">
            <a:solidFill>
              <a:srgbClr val="FFFFFF"/>
            </a:solidFill>
            <a:round/>
            <a:headEnd/>
            <a:tailEnd/>
          </a:ln>
          <a:effectLst>
            <a:outerShdw dist="17961" dir="2700000" algn="ctr" rotWithShape="0">
              <a:schemeClr val="accent2">
                <a:alpha val="50000"/>
              </a:schemeClr>
            </a:outerShdw>
          </a:effectLst>
        </p:spPr>
        <p:txBody>
          <a:bodyPr/>
          <a:lstStyle/>
          <a:p>
            <a:endParaRPr lang="ru-RU"/>
          </a:p>
        </p:txBody>
      </p:sp>
      <p:sp>
        <p:nvSpPr>
          <p:cNvPr id="1048619" name="Line 56"/>
          <p:cNvSpPr>
            <a:spLocks noChangeShapeType="1"/>
          </p:cNvSpPr>
          <p:nvPr/>
        </p:nvSpPr>
        <p:spPr bwMode="gray">
          <a:xfrm rot="5400000">
            <a:off x="2907507" y="548481"/>
            <a:ext cx="0" cy="5802313"/>
          </a:xfrm>
          <a:prstGeom prst="line">
            <a:avLst/>
          </a:prstGeom>
          <a:noFill/>
          <a:ln w="9525">
            <a:solidFill>
              <a:srgbClr val="FFFFFF"/>
            </a:solidFill>
            <a:round/>
            <a:headEnd/>
            <a:tailEnd/>
          </a:ln>
          <a:effectLst>
            <a:outerShdw dist="17961" dir="2700000" algn="ctr" rotWithShape="0">
              <a:schemeClr val="accent2">
                <a:alpha val="50000"/>
              </a:schemeClr>
            </a:outerShdw>
          </a:effectLst>
        </p:spPr>
        <p:txBody>
          <a:bodyPr/>
          <a:lstStyle/>
          <a:p>
            <a:endParaRPr lang="ru-RU"/>
          </a:p>
        </p:txBody>
      </p:sp>
      <p:sp>
        <p:nvSpPr>
          <p:cNvPr id="1048620" name="Line 57"/>
          <p:cNvSpPr>
            <a:spLocks noChangeShapeType="1"/>
          </p:cNvSpPr>
          <p:nvPr/>
        </p:nvSpPr>
        <p:spPr bwMode="gray">
          <a:xfrm rot="5400000">
            <a:off x="2666207" y="1854993"/>
            <a:ext cx="0" cy="5319713"/>
          </a:xfrm>
          <a:prstGeom prst="line">
            <a:avLst/>
          </a:prstGeom>
          <a:noFill/>
          <a:ln w="9525">
            <a:solidFill>
              <a:srgbClr val="FFFFFF"/>
            </a:solidFill>
            <a:round/>
            <a:headEnd/>
            <a:tailEnd/>
          </a:ln>
          <a:effectLst>
            <a:outerShdw dist="17961" dir="2700000" algn="ctr" rotWithShape="0">
              <a:schemeClr val="accent2">
                <a:alpha val="50000"/>
              </a:schemeClr>
            </a:outerShdw>
          </a:effectLst>
        </p:spPr>
        <p:txBody>
          <a:bodyPr/>
          <a:lstStyle/>
          <a:p>
            <a:endParaRPr lang="ru-RU"/>
          </a:p>
        </p:txBody>
      </p:sp>
      <p:sp>
        <p:nvSpPr>
          <p:cNvPr id="1048621" name="Line 58"/>
          <p:cNvSpPr>
            <a:spLocks noChangeShapeType="1"/>
          </p:cNvSpPr>
          <p:nvPr/>
        </p:nvSpPr>
        <p:spPr bwMode="gray">
          <a:xfrm rot="5400000">
            <a:off x="2115344" y="3472656"/>
            <a:ext cx="0" cy="4217988"/>
          </a:xfrm>
          <a:prstGeom prst="line">
            <a:avLst/>
          </a:prstGeom>
          <a:noFill/>
          <a:ln w="9525">
            <a:solidFill>
              <a:srgbClr val="FFFFFF"/>
            </a:solidFill>
            <a:round/>
            <a:headEnd/>
            <a:tailEnd/>
          </a:ln>
          <a:effectLst>
            <a:outerShdw dist="17961" dir="2700000" algn="ctr" rotWithShape="0">
              <a:schemeClr val="accent2">
                <a:alpha val="50000"/>
              </a:schemeClr>
            </a:outerShdw>
          </a:effectLst>
        </p:spPr>
        <p:txBody>
          <a:bodyPr/>
          <a:lstStyle/>
          <a:p>
            <a:endParaRPr lang="ru-RU"/>
          </a:p>
        </p:txBody>
      </p:sp>
      <p:sp>
        <p:nvSpPr>
          <p:cNvPr id="1048622" name="Rectangle 59"/>
          <p:cNvSpPr>
            <a:spLocks noChangeArrowheads="1"/>
          </p:cNvSpPr>
          <p:nvPr/>
        </p:nvSpPr>
        <p:spPr bwMode="gray">
          <a:xfrm>
            <a:off x="2362200" y="277813"/>
            <a:ext cx="1012825" cy="1025525"/>
          </a:xfrm>
          <a:prstGeom prst="rect">
            <a:avLst/>
          </a:prstGeom>
          <a:solidFill>
            <a:srgbClr val="FFFFFF">
              <a:alpha val="50000"/>
            </a:srgbClr>
          </a:solidFill>
          <a:ln w="9525">
            <a:noFill/>
            <a:miter lim="800000"/>
            <a:headEnd/>
            <a:tailEnd/>
          </a:ln>
          <a:effectLst/>
        </p:spPr>
        <p:txBody>
          <a:bodyPr wrap="none" anchor="ctr"/>
          <a:lstStyle/>
          <a:p>
            <a:endParaRPr lang="ru-RU"/>
          </a:p>
        </p:txBody>
      </p:sp>
      <p:sp>
        <p:nvSpPr>
          <p:cNvPr id="1048623" name="Rectangle 60"/>
          <p:cNvSpPr>
            <a:spLocks noChangeArrowheads="1"/>
          </p:cNvSpPr>
          <p:nvPr/>
        </p:nvSpPr>
        <p:spPr bwMode="gray">
          <a:xfrm>
            <a:off x="285750" y="2427288"/>
            <a:ext cx="1012825" cy="1025525"/>
          </a:xfrm>
          <a:prstGeom prst="rect">
            <a:avLst/>
          </a:prstGeom>
          <a:solidFill>
            <a:srgbClr val="FFFFFF">
              <a:alpha val="39999"/>
            </a:srgbClr>
          </a:solidFill>
          <a:ln w="9525">
            <a:noFill/>
            <a:miter lim="800000"/>
            <a:headEnd/>
            <a:tailEnd/>
          </a:ln>
          <a:effectLst/>
        </p:spPr>
        <p:txBody>
          <a:bodyPr wrap="none" anchor="ctr"/>
          <a:lstStyle/>
          <a:p>
            <a:endParaRPr lang="ru-RU"/>
          </a:p>
        </p:txBody>
      </p:sp>
      <p:sp>
        <p:nvSpPr>
          <p:cNvPr id="1048624" name="Rectangle 61"/>
          <p:cNvSpPr>
            <a:spLocks noChangeArrowheads="1"/>
          </p:cNvSpPr>
          <p:nvPr/>
        </p:nvSpPr>
        <p:spPr bwMode="gray">
          <a:xfrm>
            <a:off x="0" y="271463"/>
            <a:ext cx="250825" cy="1025525"/>
          </a:xfrm>
          <a:prstGeom prst="rect">
            <a:avLst/>
          </a:prstGeom>
          <a:solidFill>
            <a:srgbClr val="FFFFFF">
              <a:alpha val="39999"/>
            </a:srgbClr>
          </a:solidFill>
          <a:ln w="9525">
            <a:noFill/>
            <a:miter lim="800000"/>
            <a:headEnd/>
            <a:tailEnd/>
          </a:ln>
          <a:effectLst/>
        </p:spPr>
        <p:txBody>
          <a:bodyPr wrap="none" anchor="ctr"/>
          <a:lstStyle/>
          <a:p>
            <a:endParaRPr lang="ru-RU"/>
          </a:p>
        </p:txBody>
      </p:sp>
      <p:sp>
        <p:nvSpPr>
          <p:cNvPr id="1048625" name="Rectangle 62"/>
          <p:cNvSpPr>
            <a:spLocks noChangeArrowheads="1"/>
          </p:cNvSpPr>
          <p:nvPr/>
        </p:nvSpPr>
        <p:spPr bwMode="gray">
          <a:xfrm>
            <a:off x="1331913" y="1588"/>
            <a:ext cx="1012825" cy="234950"/>
          </a:xfrm>
          <a:prstGeom prst="rect">
            <a:avLst/>
          </a:prstGeom>
          <a:solidFill>
            <a:srgbClr val="FFFFFF">
              <a:alpha val="50000"/>
            </a:srgbClr>
          </a:solidFill>
          <a:ln w="9525">
            <a:noFill/>
            <a:miter lim="800000"/>
            <a:headEnd/>
            <a:tailEnd/>
          </a:ln>
          <a:effectLst/>
        </p:spPr>
        <p:txBody>
          <a:bodyPr wrap="none" anchor="ctr"/>
          <a:lstStyle/>
          <a:p>
            <a:endParaRPr lang="ru-RU"/>
          </a:p>
        </p:txBody>
      </p:sp>
      <p:sp>
        <p:nvSpPr>
          <p:cNvPr id="1048626" name="Freeform 64"/>
          <p:cNvSpPr/>
          <p:nvPr/>
        </p:nvSpPr>
        <p:spPr bwMode="gray">
          <a:xfrm>
            <a:off x="2365375" y="4541838"/>
            <a:ext cx="1009650" cy="1033462"/>
          </a:xfrm>
          <a:custGeom>
            <a:avLst/>
            <a:gdLst/>
            <a:ahLst/>
            <a:cxnLst>
              <a:cxn ang="0">
                <a:pos x="0" y="0"/>
              </a:cxn>
              <a:cxn ang="0">
                <a:pos x="0" y="645"/>
              </a:cxn>
              <a:cxn ang="0">
                <a:pos x="636" y="651"/>
              </a:cxn>
              <a:cxn ang="0">
                <a:pos x="632" y="0"/>
              </a:cxn>
              <a:cxn ang="0">
                <a:pos x="0" y="0"/>
              </a:cxn>
            </a:cxnLst>
            <a:rect l="0" t="0" r="r" b="b"/>
            <a:pathLst>
              <a:path w="636" h="651">
                <a:moveTo>
                  <a:pt x="0" y="0"/>
                </a:moveTo>
                <a:lnTo>
                  <a:pt x="0" y="645"/>
                </a:lnTo>
                <a:lnTo>
                  <a:pt x="636" y="651"/>
                </a:lnTo>
                <a:lnTo>
                  <a:pt x="632" y="0"/>
                </a:lnTo>
                <a:lnTo>
                  <a:pt x="0" y="0"/>
                </a:lnTo>
                <a:close/>
              </a:path>
            </a:pathLst>
          </a:custGeom>
          <a:solidFill>
            <a:srgbClr val="FFFFFF">
              <a:alpha val="39999"/>
            </a:srgbClr>
          </a:solidFill>
          <a:ln w="9525">
            <a:noFill/>
            <a:round/>
            <a:headEnd/>
            <a:tailEnd/>
          </a:ln>
          <a:effectLst/>
        </p:spPr>
        <p:txBody>
          <a:bodyPr/>
          <a:lstStyle/>
          <a:p>
            <a:endParaRPr lang="ru-RU"/>
          </a:p>
        </p:txBody>
      </p:sp>
      <p:sp>
        <p:nvSpPr>
          <p:cNvPr id="1048627" name="Rectangle 31"/>
          <p:cNvSpPr>
            <a:spLocks noChangeArrowheads="1"/>
          </p:cNvSpPr>
          <p:nvPr/>
        </p:nvSpPr>
        <p:spPr bwMode="gray">
          <a:xfrm>
            <a:off x="285750" y="2435225"/>
            <a:ext cx="1012825" cy="1025525"/>
          </a:xfrm>
          <a:prstGeom prst="rect">
            <a:avLst/>
          </a:prstGeom>
          <a:solidFill>
            <a:srgbClr val="FFFFFF">
              <a:alpha val="30000"/>
            </a:srgbClr>
          </a:solidFill>
          <a:ln w="9525">
            <a:noFill/>
            <a:miter lim="800000"/>
            <a:headEnd/>
            <a:tailEnd/>
          </a:ln>
          <a:effectLst/>
        </p:spPr>
        <p:txBody>
          <a:bodyPr wrap="none" anchor="ctr"/>
          <a:lstStyle/>
          <a:p>
            <a:endParaRPr lang="ru-RU"/>
          </a:p>
        </p:txBody>
      </p:sp>
      <p:sp>
        <p:nvSpPr>
          <p:cNvPr id="1048628" name="Text Box 38"/>
          <p:cNvSpPr txBox="1">
            <a:spLocks noChangeArrowheads="1"/>
          </p:cNvSpPr>
          <p:nvPr/>
        </p:nvSpPr>
        <p:spPr bwMode="gray">
          <a:xfrm>
            <a:off x="333375" y="4714875"/>
            <a:ext cx="1249680" cy="408941"/>
          </a:xfrm>
          <a:prstGeom prst="rect">
            <a:avLst/>
          </a:prstGeom>
          <a:noFill/>
          <a:ln w="9525">
            <a:noFill/>
            <a:miter lim="800000"/>
            <a:headEnd/>
            <a:tailEnd/>
          </a:ln>
          <a:effectLst/>
        </p:spPr>
        <p:txBody>
          <a:bodyPr wrap="none">
            <a:spAutoFit/>
          </a:bodyPr>
          <a:lstStyle/>
          <a:p>
            <a:pPr algn="l"/>
            <a:r>
              <a:rPr lang="en-US" sz="2200">
                <a:latin typeface="Arial Black" pitchFamily="34" charset="0"/>
              </a:rPr>
              <a:t>L/O/G/O</a:t>
            </a:r>
          </a:p>
        </p:txBody>
      </p:sp>
      <p:grpSp>
        <p:nvGrpSpPr>
          <p:cNvPr id="37" name="Group 71"/>
          <p:cNvGrpSpPr/>
          <p:nvPr/>
        </p:nvGrpSpPr>
        <p:grpSpPr bwMode="auto">
          <a:xfrm>
            <a:off x="8077200" y="0"/>
            <a:ext cx="1076325" cy="6858000"/>
            <a:chOff x="5088" y="0"/>
            <a:chExt cx="678" cy="4320"/>
          </a:xfrm>
        </p:grpSpPr>
        <p:sp>
          <p:nvSpPr>
            <p:cNvPr id="1048629" name="Freeform 66"/>
            <p:cNvSpPr/>
            <p:nvPr userDrawn="1"/>
          </p:nvSpPr>
          <p:spPr bwMode="gray">
            <a:xfrm>
              <a:off x="5088" y="0"/>
              <a:ext cx="672" cy="702"/>
            </a:xfrm>
            <a:custGeom>
              <a:avLst/>
              <a:gdLst/>
              <a:ahLst/>
              <a:cxnLst>
                <a:cxn ang="0">
                  <a:pos x="0" y="432"/>
                </a:cxn>
                <a:cxn ang="0">
                  <a:pos x="288" y="0"/>
                </a:cxn>
                <a:cxn ang="0">
                  <a:pos x="672" y="0"/>
                </a:cxn>
                <a:cxn ang="0">
                  <a:pos x="672" y="720"/>
                </a:cxn>
                <a:cxn ang="0">
                  <a:pos x="0" y="432"/>
                </a:cxn>
              </a:cxnLst>
              <a:rect l="0" t="0" r="r" b="b"/>
              <a:pathLst>
                <a:path w="672" h="720">
                  <a:moveTo>
                    <a:pt x="0" y="432"/>
                  </a:moveTo>
                  <a:cubicBezTo>
                    <a:pt x="186" y="216"/>
                    <a:pt x="288" y="0"/>
                    <a:pt x="288" y="0"/>
                  </a:cubicBezTo>
                  <a:lnTo>
                    <a:pt x="672" y="0"/>
                  </a:lnTo>
                  <a:lnTo>
                    <a:pt x="672" y="720"/>
                  </a:lnTo>
                  <a:cubicBezTo>
                    <a:pt x="672" y="720"/>
                    <a:pt x="384" y="516"/>
                    <a:pt x="0" y="432"/>
                  </a:cubicBezTo>
                  <a:close/>
                </a:path>
              </a:pathLst>
            </a:custGeom>
            <a:solidFill>
              <a:srgbClr val="E8E8E8"/>
            </a:solidFill>
            <a:ln w="9525">
              <a:noFill/>
              <a:round/>
              <a:headEnd/>
              <a:tailEnd/>
            </a:ln>
            <a:effectLst/>
          </p:spPr>
          <p:txBody>
            <a:bodyPr/>
            <a:lstStyle/>
            <a:p>
              <a:endParaRPr lang="ru-RU"/>
            </a:p>
          </p:txBody>
        </p:sp>
        <p:sp>
          <p:nvSpPr>
            <p:cNvPr id="1048630" name="Freeform 67"/>
            <p:cNvSpPr/>
            <p:nvPr userDrawn="1"/>
          </p:nvSpPr>
          <p:spPr bwMode="gray">
            <a:xfrm>
              <a:off x="5602" y="3496"/>
              <a:ext cx="164" cy="824"/>
            </a:xfrm>
            <a:custGeom>
              <a:avLst/>
              <a:gdLst/>
              <a:ahLst/>
              <a:cxnLst>
                <a:cxn ang="0">
                  <a:pos x="206" y="0"/>
                </a:cxn>
                <a:cxn ang="0">
                  <a:pos x="0" y="82"/>
                </a:cxn>
                <a:cxn ang="0">
                  <a:pos x="168" y="824"/>
                </a:cxn>
                <a:cxn ang="0">
                  <a:pos x="212" y="822"/>
                </a:cxn>
                <a:cxn ang="0">
                  <a:pos x="206" y="0"/>
                </a:cxn>
              </a:cxnLst>
              <a:rect l="0" t="0" r="r" b="b"/>
              <a:pathLst>
                <a:path w="212" h="824">
                  <a:moveTo>
                    <a:pt x="206" y="0"/>
                  </a:moveTo>
                  <a:cubicBezTo>
                    <a:pt x="104" y="54"/>
                    <a:pt x="0" y="82"/>
                    <a:pt x="0" y="82"/>
                  </a:cubicBezTo>
                  <a:cubicBezTo>
                    <a:pt x="0" y="82"/>
                    <a:pt x="148" y="378"/>
                    <a:pt x="168" y="824"/>
                  </a:cubicBezTo>
                  <a:lnTo>
                    <a:pt x="212" y="822"/>
                  </a:lnTo>
                  <a:cubicBezTo>
                    <a:pt x="212" y="822"/>
                    <a:pt x="209" y="411"/>
                    <a:pt x="206" y="0"/>
                  </a:cubicBezTo>
                  <a:close/>
                </a:path>
              </a:pathLst>
            </a:custGeom>
            <a:solidFill>
              <a:srgbClr val="E8E8E8"/>
            </a:solidFill>
            <a:ln w="9525">
              <a:noFill/>
              <a:round/>
              <a:headEnd/>
              <a:tailEnd/>
            </a:ln>
            <a:effectLst/>
          </p:spPr>
          <p:txBody>
            <a:bodyPr/>
            <a:lstStyle/>
            <a:p>
              <a:endParaRPr lang="ru-RU"/>
            </a:p>
          </p:txBody>
        </p:sp>
      </p:grpSp>
      <p:sp>
        <p:nvSpPr>
          <p:cNvPr id="1048631" name="Rectangle 80"/>
          <p:cNvSpPr>
            <a:spLocks noChangeArrowheads="1"/>
          </p:cNvSpPr>
          <p:nvPr/>
        </p:nvSpPr>
        <p:spPr bwMode="gray">
          <a:xfrm>
            <a:off x="5495925" y="1333500"/>
            <a:ext cx="660400" cy="1025525"/>
          </a:xfrm>
          <a:prstGeom prst="rect">
            <a:avLst/>
          </a:prstGeom>
          <a:solidFill>
            <a:srgbClr val="FFFFFF">
              <a:alpha val="39999"/>
            </a:srgbClr>
          </a:solidFill>
          <a:ln w="9525">
            <a:noFill/>
            <a:miter lim="800000"/>
            <a:headEnd/>
            <a:tailEnd/>
          </a:ln>
          <a:effectLst/>
        </p:spPr>
        <p:txBody>
          <a:bodyPr wrap="none" anchor="ctr"/>
          <a:lstStyle/>
          <a:p>
            <a:endParaRPr lang="ru-RU"/>
          </a:p>
        </p:txBody>
      </p:sp>
      <p:sp>
        <p:nvSpPr>
          <p:cNvPr id="1048632" name="Line 81"/>
          <p:cNvSpPr>
            <a:spLocks noChangeShapeType="1"/>
          </p:cNvSpPr>
          <p:nvPr/>
        </p:nvSpPr>
        <p:spPr bwMode="gray">
          <a:xfrm>
            <a:off x="5480050" y="1588"/>
            <a:ext cx="0" cy="4238625"/>
          </a:xfrm>
          <a:prstGeom prst="line">
            <a:avLst/>
          </a:prstGeom>
          <a:noFill/>
          <a:ln w="9525">
            <a:solidFill>
              <a:srgbClr val="FFFFFF"/>
            </a:solidFill>
            <a:round/>
            <a:headEnd/>
            <a:tailEnd/>
          </a:ln>
          <a:effectLst>
            <a:outerShdw dist="17961" dir="2700000" algn="ctr" rotWithShape="0">
              <a:schemeClr val="accent2">
                <a:alpha val="50000"/>
              </a:schemeClr>
            </a:outerShdw>
          </a:effectLst>
        </p:spPr>
        <p:txBody>
          <a:bodyPr/>
          <a:lstStyle/>
          <a:p>
            <a:endParaRPr lang="ru-RU"/>
          </a:p>
        </p:txBody>
      </p:sp>
      <p:sp>
        <p:nvSpPr>
          <p:cNvPr id="1048633" name="Rectangle 82"/>
          <p:cNvSpPr>
            <a:spLocks noChangeArrowheads="1"/>
          </p:cNvSpPr>
          <p:nvPr/>
        </p:nvSpPr>
        <p:spPr bwMode="gray">
          <a:xfrm>
            <a:off x="4457700" y="3495675"/>
            <a:ext cx="1012825" cy="1025525"/>
          </a:xfrm>
          <a:prstGeom prst="rect">
            <a:avLst/>
          </a:prstGeom>
          <a:solidFill>
            <a:srgbClr val="FFFFFF">
              <a:alpha val="30000"/>
            </a:srgbClr>
          </a:solidFill>
          <a:ln w="9525">
            <a:noFill/>
            <a:miter lim="800000"/>
            <a:headEnd/>
            <a:tailEnd/>
          </a:ln>
          <a:effectLst/>
        </p:spPr>
        <p:txBody>
          <a:bodyPr wrap="none" anchor="ctr"/>
          <a:lstStyle/>
          <a:p>
            <a:endParaRPr lang="ru-RU"/>
          </a:p>
        </p:txBody>
      </p:sp>
      <p:pic>
        <p:nvPicPr>
          <p:cNvPr id="2097154" name="Picture 83" descr="water"/>
          <p:cNvPicPr>
            <a:picLocks noChangeAspect="1" noChangeArrowheads="1"/>
          </p:cNvPicPr>
          <p:nvPr/>
        </p:nvPicPr>
        <p:blipFill>
          <a:blip r:embed="rId2"/>
          <a:srcRect l="22409" t="16374" b="27486"/>
          <a:stretch>
            <a:fillRect/>
          </a:stretch>
        </p:blipFill>
        <p:spPr bwMode="gray">
          <a:xfrm rot="393398">
            <a:off x="2667000" y="609600"/>
            <a:ext cx="2663825" cy="2197100"/>
          </a:xfrm>
          <a:prstGeom prst="rect">
            <a:avLst/>
          </a:prstGeom>
          <a:noFill/>
          <a:ln w="9525">
            <a:noFill/>
            <a:miter lim="800000"/>
            <a:headEnd/>
            <a:tailEnd/>
          </a:ln>
        </p:spPr>
      </p:pic>
      <p:sp>
        <p:nvSpPr>
          <p:cNvPr id="1048634" name="Rectangle 3"/>
          <p:cNvSpPr>
            <a:spLocks noGrp="1" noChangeArrowheads="1"/>
          </p:cNvSpPr>
          <p:nvPr>
            <p:ph type="subTitle" idx="1"/>
          </p:nvPr>
        </p:nvSpPr>
        <p:spPr>
          <a:xfrm>
            <a:off x="333375" y="5084763"/>
            <a:ext cx="6400800" cy="457200"/>
          </a:xfrm>
        </p:spPr>
        <p:txBody>
          <a:bodyPr/>
          <a:lstStyle>
            <a:lvl1pPr marL="0" indent="0">
              <a:buFontTx/>
              <a:buNone/>
              <a:defRPr sz="1600">
                <a:latin typeface="Times New Roman" pitchFamily="18" charset="0"/>
              </a:defRPr>
            </a:lvl1pPr>
          </a:lstStyle>
          <a:p>
            <a:r>
              <a:rPr lang="ru-RU"/>
              <a:t>Образец подзаголовка</a:t>
            </a:r>
            <a:endParaRPr lang="en-US"/>
          </a:p>
        </p:txBody>
      </p:sp>
      <p:sp>
        <p:nvSpPr>
          <p:cNvPr id="1048635" name="Rectangle 2"/>
          <p:cNvSpPr>
            <a:spLocks noGrp="1" noChangeArrowheads="1"/>
          </p:cNvSpPr>
          <p:nvPr>
            <p:ph type="ctrTitle"/>
          </p:nvPr>
        </p:nvSpPr>
        <p:spPr bwMode="gray">
          <a:xfrm>
            <a:off x="333375" y="1884363"/>
            <a:ext cx="8229600" cy="1470025"/>
          </a:xfrm>
          <a:effectLst/>
        </p:spPr>
        <p:txBody>
          <a:bodyPr/>
          <a:lstStyle>
            <a:lvl1pPr>
              <a:defRPr sz="4800"/>
            </a:lvl1pPr>
          </a:lstStyle>
          <a:p>
            <a:r>
              <a:rPr lang="ru-RU"/>
              <a:t>Образец заголовка</a:t>
            </a:r>
            <a:endParaRPr lang="en-US"/>
          </a:p>
        </p:txBody>
      </p:sp>
      <p:sp>
        <p:nvSpPr>
          <p:cNvPr id="1048636" name="Rectangle 4"/>
          <p:cNvSpPr>
            <a:spLocks noGrp="1" noChangeArrowheads="1"/>
          </p:cNvSpPr>
          <p:nvPr>
            <p:ph type="dt" sz="half" idx="10"/>
          </p:nvPr>
        </p:nvSpPr>
        <p:spPr>
          <a:xfrm>
            <a:off x="457200" y="6407150"/>
            <a:ext cx="2133600" cy="314325"/>
          </a:xfrm>
        </p:spPr>
        <p:txBody>
          <a:bodyPr/>
          <a:lstStyle/>
          <a:p>
            <a:endParaRPr lang="en-US"/>
          </a:p>
        </p:txBody>
      </p:sp>
      <p:sp>
        <p:nvSpPr>
          <p:cNvPr id="1048637" name="Rectangle 5"/>
          <p:cNvSpPr>
            <a:spLocks noGrp="1" noChangeArrowheads="1"/>
          </p:cNvSpPr>
          <p:nvPr>
            <p:ph type="ftr" sz="quarter" idx="11"/>
          </p:nvPr>
        </p:nvSpPr>
        <p:spPr>
          <a:xfrm>
            <a:off x="3124200" y="6407150"/>
            <a:ext cx="2895600" cy="314325"/>
          </a:xfrm>
        </p:spPr>
        <p:txBody>
          <a:bodyPr/>
          <a:lstStyle/>
          <a:p>
            <a:endParaRPr lang="en-US"/>
          </a:p>
        </p:txBody>
      </p:sp>
      <p:sp>
        <p:nvSpPr>
          <p:cNvPr id="1048638" name="Rectangle 6"/>
          <p:cNvSpPr>
            <a:spLocks noGrp="1" noChangeArrowheads="1"/>
          </p:cNvSpPr>
          <p:nvPr>
            <p:ph type="sldNum" sz="quarter" idx="12"/>
          </p:nvPr>
        </p:nvSpPr>
        <p:spPr>
          <a:xfrm>
            <a:off x="6553200" y="6407150"/>
            <a:ext cx="2133600" cy="314325"/>
          </a:xfrm>
        </p:spPr>
        <p:txBody>
          <a:bodyPr/>
          <a:lstStyle/>
          <a:p>
            <a:fld id="{AB9FC7FF-0D2D-4E62-88CB-D5A0112C99F3}" type="slidenum">
              <a:rPr lang="en-US"/>
              <a:t>‹#›</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048608"/>
                                        </p:tgtEl>
                                        <p:attrNameLst>
                                          <p:attrName>style.visibility</p:attrName>
                                        </p:attrNameLst>
                                      </p:cBhvr>
                                      <p:to>
                                        <p:strVal val="visible"/>
                                      </p:to>
                                    </p:set>
                                    <p:animEffect transition="in" filter="fade">
                                      <p:cBhvr>
                                        <p:cTn id="7" dur="1000"/>
                                        <p:tgtEl>
                                          <p:spTgt spid="1048608"/>
                                        </p:tgtEl>
                                      </p:cBhvr>
                                    </p:animEffect>
                                  </p:childTnLst>
                                </p:cTn>
                              </p:par>
                              <p:par>
                                <p:cTn id="8" presetID="10" presetClass="entr" presetSubtype="0" fill="hold" grpId="0" nodeType="withEffect">
                                  <p:stCondLst>
                                    <p:cond delay="600"/>
                                  </p:stCondLst>
                                  <p:childTnLst>
                                    <p:set>
                                      <p:cBhvr>
                                        <p:cTn id="9" dur="1" fill="hold">
                                          <p:stCondLst>
                                            <p:cond delay="0"/>
                                          </p:stCondLst>
                                        </p:cTn>
                                        <p:tgtEl>
                                          <p:spTgt spid="1048607"/>
                                        </p:tgtEl>
                                        <p:attrNameLst>
                                          <p:attrName>style.visibility</p:attrName>
                                        </p:attrNameLst>
                                      </p:cBhvr>
                                      <p:to>
                                        <p:strVal val="visible"/>
                                      </p:to>
                                    </p:set>
                                    <p:animEffect transition="in" filter="fade">
                                      <p:cBhvr>
                                        <p:cTn id="10" dur="1000"/>
                                        <p:tgtEl>
                                          <p:spTgt spid="1048607"/>
                                        </p:tgtEl>
                                      </p:cBhvr>
                                    </p:animEffect>
                                  </p:childTnLst>
                                </p:cTn>
                              </p:par>
                              <p:par>
                                <p:cTn id="11" presetID="10" presetClass="entr" presetSubtype="0" fill="hold" grpId="0" nodeType="withEffect">
                                  <p:stCondLst>
                                    <p:cond delay="1300"/>
                                  </p:stCondLst>
                                  <p:childTnLst>
                                    <p:set>
                                      <p:cBhvr>
                                        <p:cTn id="12" dur="1" fill="hold">
                                          <p:stCondLst>
                                            <p:cond delay="0"/>
                                          </p:stCondLst>
                                        </p:cTn>
                                        <p:tgtEl>
                                          <p:spTgt spid="1048606"/>
                                        </p:tgtEl>
                                        <p:attrNameLst>
                                          <p:attrName>style.visibility</p:attrName>
                                        </p:attrNameLst>
                                      </p:cBhvr>
                                      <p:to>
                                        <p:strVal val="visible"/>
                                      </p:to>
                                    </p:set>
                                    <p:animEffect transition="in" filter="fade">
                                      <p:cBhvr>
                                        <p:cTn id="13" dur="1000"/>
                                        <p:tgtEl>
                                          <p:spTgt spid="1048606"/>
                                        </p:tgtEl>
                                      </p:cBhvr>
                                    </p:animEffect>
                                  </p:childTnLst>
                                </p:cTn>
                              </p:par>
                              <p:par>
                                <p:cTn id="14" presetID="10" presetClass="entr" presetSubtype="0" fill="hold" grpId="0" nodeType="withEffect">
                                  <p:stCondLst>
                                    <p:cond delay="2000"/>
                                  </p:stCondLst>
                                  <p:childTnLst>
                                    <p:set>
                                      <p:cBhvr>
                                        <p:cTn id="15" dur="1" fill="hold">
                                          <p:stCondLst>
                                            <p:cond delay="0"/>
                                          </p:stCondLst>
                                        </p:cTn>
                                        <p:tgtEl>
                                          <p:spTgt spid="1048605"/>
                                        </p:tgtEl>
                                        <p:attrNameLst>
                                          <p:attrName>style.visibility</p:attrName>
                                        </p:attrNameLst>
                                      </p:cBhvr>
                                      <p:to>
                                        <p:strVal val="visible"/>
                                      </p:to>
                                    </p:set>
                                    <p:animEffect transition="in" filter="fade">
                                      <p:cBhvr>
                                        <p:cTn id="16" dur="1000"/>
                                        <p:tgtEl>
                                          <p:spTgt spid="1048605"/>
                                        </p:tgtEl>
                                      </p:cBhvr>
                                    </p:animEffect>
                                  </p:childTnLst>
                                </p:cTn>
                              </p:par>
                            </p:childTnLst>
                          </p:cTn>
                        </p:par>
                        <p:par>
                          <p:cTn id="17" fill="hold">
                            <p:stCondLst>
                              <p:cond delay="3000"/>
                            </p:stCondLst>
                            <p:childTnLst>
                              <p:par>
                                <p:cTn id="18" presetID="26" presetClass="emph" presetSubtype="0" fill="hold" grpId="1" nodeType="afterEffect">
                                  <p:stCondLst>
                                    <p:cond delay="0"/>
                                  </p:stCondLst>
                                  <p:childTnLst>
                                    <p:animEffect transition="out" filter="fade">
                                      <p:cBhvr>
                                        <p:cTn id="19" dur="2000" tmFilter="0, 0; .2, .5; .8, .5; 1, 0"/>
                                        <p:tgtEl>
                                          <p:spTgt spid="1048608"/>
                                        </p:tgtEl>
                                      </p:cBhvr>
                                    </p:animEffect>
                                    <p:animScale>
                                      <p:cBhvr>
                                        <p:cTn id="20" dur="1000" autoRev="1" fill="hold"/>
                                        <p:tgtEl>
                                          <p:spTgt spid="1048608"/>
                                        </p:tgtEl>
                                      </p:cBhvr>
                                      <p:by x="105000" y="105000"/>
                                    </p:animScale>
                                  </p:childTnLst>
                                </p:cTn>
                              </p:par>
                              <p:par>
                                <p:cTn id="21" presetID="26" presetClass="emph" presetSubtype="0" fill="hold" grpId="1" nodeType="withEffect">
                                  <p:stCondLst>
                                    <p:cond delay="500"/>
                                  </p:stCondLst>
                                  <p:childTnLst>
                                    <p:animEffect transition="out" filter="fade">
                                      <p:cBhvr>
                                        <p:cTn id="22" dur="2000" tmFilter="0, 0; .2, .5; .8, .5; 1, 0"/>
                                        <p:tgtEl>
                                          <p:spTgt spid="1048607"/>
                                        </p:tgtEl>
                                      </p:cBhvr>
                                    </p:animEffect>
                                    <p:animScale>
                                      <p:cBhvr>
                                        <p:cTn id="23" dur="1000" autoRev="1" fill="hold"/>
                                        <p:tgtEl>
                                          <p:spTgt spid="1048607"/>
                                        </p:tgtEl>
                                      </p:cBhvr>
                                      <p:by x="105000" y="105000"/>
                                    </p:animScale>
                                  </p:childTnLst>
                                </p:cTn>
                              </p:par>
                              <p:par>
                                <p:cTn id="24" presetID="26" presetClass="emph" presetSubtype="0" fill="hold" grpId="1" nodeType="withEffect">
                                  <p:stCondLst>
                                    <p:cond delay="1000"/>
                                  </p:stCondLst>
                                  <p:childTnLst>
                                    <p:animEffect transition="out" filter="fade">
                                      <p:cBhvr>
                                        <p:cTn id="25" dur="2000" tmFilter="0, 0; .2, .5; .8, .5; 1, 0"/>
                                        <p:tgtEl>
                                          <p:spTgt spid="1048606"/>
                                        </p:tgtEl>
                                      </p:cBhvr>
                                    </p:animEffect>
                                    <p:animScale>
                                      <p:cBhvr>
                                        <p:cTn id="26" dur="1000" autoRev="1" fill="hold"/>
                                        <p:tgtEl>
                                          <p:spTgt spid="1048606"/>
                                        </p:tgtEl>
                                      </p:cBhvr>
                                      <p:by x="105000" y="105000"/>
                                    </p:animScale>
                                  </p:childTnLst>
                                </p:cTn>
                              </p:par>
                              <p:par>
                                <p:cTn id="27" presetID="26" presetClass="emph" presetSubtype="0" fill="hold" grpId="1" nodeType="withEffect">
                                  <p:stCondLst>
                                    <p:cond delay="1600"/>
                                  </p:stCondLst>
                                  <p:childTnLst>
                                    <p:animEffect transition="out" filter="fade">
                                      <p:cBhvr>
                                        <p:cTn id="28" dur="2000" tmFilter="0, 0; .2, .5; .8, .5; 1, 0"/>
                                        <p:tgtEl>
                                          <p:spTgt spid="1048605"/>
                                        </p:tgtEl>
                                      </p:cBhvr>
                                    </p:animEffect>
                                    <p:animScale>
                                      <p:cBhvr>
                                        <p:cTn id="29" dur="1000" autoRev="1" fill="hold"/>
                                        <p:tgtEl>
                                          <p:spTgt spid="1048605"/>
                                        </p:tgtEl>
                                      </p:cBhvr>
                                      <p:by x="105000" y="105000"/>
                                    </p:animScale>
                                  </p:childTnLst>
                                </p:cTn>
                              </p:par>
                            </p:childTnLst>
                          </p:cTn>
                        </p:par>
                        <p:par>
                          <p:cTn id="30" fill="hold">
                            <p:stCondLst>
                              <p:cond delay="6600"/>
                            </p:stCondLst>
                            <p:childTnLst>
                              <p:par>
                                <p:cTn id="31" presetID="19" presetClass="emph" presetSubtype="0" fill="hold" grpId="2" nodeType="afterEffect">
                                  <p:stCondLst>
                                    <p:cond delay="0"/>
                                  </p:stCondLst>
                                  <p:childTnLst>
                                    <p:animClr clrSpc="rgb" dir="cw">
                                      <p:cBhvr override="childStyle">
                                        <p:cTn id="32" dur="1000" fill="hold"/>
                                        <p:tgtEl>
                                          <p:spTgt spid="1048608"/>
                                        </p:tgtEl>
                                        <p:attrNameLst>
                                          <p:attrName>style.color</p:attrName>
                                        </p:attrNameLst>
                                      </p:cBhvr>
                                      <p:to>
                                        <a:schemeClr val="hlink"/>
                                      </p:to>
                                    </p:animClr>
                                    <p:animClr clrSpc="rgb" dir="cw">
                                      <p:cBhvr>
                                        <p:cTn id="33" dur="1000" fill="hold"/>
                                        <p:tgtEl>
                                          <p:spTgt spid="1048608"/>
                                        </p:tgtEl>
                                        <p:attrNameLst>
                                          <p:attrName>fill.color</p:attrName>
                                        </p:attrNameLst>
                                      </p:cBhvr>
                                      <p:to>
                                        <a:schemeClr val="hlink"/>
                                      </p:to>
                                    </p:animClr>
                                    <p:set>
                                      <p:cBhvr>
                                        <p:cTn id="34" dur="1000" fill="hold"/>
                                        <p:tgtEl>
                                          <p:spTgt spid="1048608"/>
                                        </p:tgtEl>
                                        <p:attrNameLst>
                                          <p:attrName>fill.type</p:attrName>
                                        </p:attrNameLst>
                                      </p:cBhvr>
                                      <p:to>
                                        <p:strVal val="solid"/>
                                      </p:to>
                                    </p:set>
                                    <p:set>
                                      <p:cBhvr>
                                        <p:cTn id="35" dur="1000" fill="hold"/>
                                        <p:tgtEl>
                                          <p:spTgt spid="1048608"/>
                                        </p:tgtEl>
                                        <p:attrNameLst>
                                          <p:attrName>fill.on</p:attrName>
                                        </p:attrNameLst>
                                      </p:cBhvr>
                                      <p:to>
                                        <p:strVal val="true"/>
                                      </p:to>
                                    </p:set>
                                  </p:childTnLst>
                                </p:cTn>
                              </p:par>
                              <p:par>
                                <p:cTn id="36" presetID="19" presetClass="emph" presetSubtype="0" fill="hold" grpId="2" nodeType="withEffect">
                                  <p:stCondLst>
                                    <p:cond delay="500"/>
                                  </p:stCondLst>
                                  <p:childTnLst>
                                    <p:animClr clrSpc="rgb" dir="cw">
                                      <p:cBhvr override="childStyle">
                                        <p:cTn id="37" dur="1000" fill="hold"/>
                                        <p:tgtEl>
                                          <p:spTgt spid="1048607"/>
                                        </p:tgtEl>
                                        <p:attrNameLst>
                                          <p:attrName>style.color</p:attrName>
                                        </p:attrNameLst>
                                      </p:cBhvr>
                                      <p:to>
                                        <a:schemeClr val="folHlink"/>
                                      </p:to>
                                    </p:animClr>
                                    <p:animClr clrSpc="rgb" dir="cw">
                                      <p:cBhvr>
                                        <p:cTn id="38" dur="1000" fill="hold"/>
                                        <p:tgtEl>
                                          <p:spTgt spid="1048607"/>
                                        </p:tgtEl>
                                        <p:attrNameLst>
                                          <p:attrName>fill.color</p:attrName>
                                        </p:attrNameLst>
                                      </p:cBhvr>
                                      <p:to>
                                        <a:schemeClr val="folHlink"/>
                                      </p:to>
                                    </p:animClr>
                                    <p:set>
                                      <p:cBhvr>
                                        <p:cTn id="39" dur="1000" fill="hold"/>
                                        <p:tgtEl>
                                          <p:spTgt spid="1048607"/>
                                        </p:tgtEl>
                                        <p:attrNameLst>
                                          <p:attrName>fill.type</p:attrName>
                                        </p:attrNameLst>
                                      </p:cBhvr>
                                      <p:to>
                                        <p:strVal val="solid"/>
                                      </p:to>
                                    </p:set>
                                    <p:set>
                                      <p:cBhvr>
                                        <p:cTn id="40" dur="1000" fill="hold"/>
                                        <p:tgtEl>
                                          <p:spTgt spid="1048607"/>
                                        </p:tgtEl>
                                        <p:attrNameLst>
                                          <p:attrName>fill.on</p:attrName>
                                        </p:attrNameLst>
                                      </p:cBhvr>
                                      <p:to>
                                        <p:strVal val="true"/>
                                      </p:to>
                                    </p:set>
                                  </p:childTnLst>
                                </p:cTn>
                              </p:par>
                              <p:par>
                                <p:cTn id="41" presetID="19" presetClass="emph" presetSubtype="0" fill="hold" grpId="2" nodeType="withEffect">
                                  <p:stCondLst>
                                    <p:cond delay="900"/>
                                  </p:stCondLst>
                                  <p:childTnLst>
                                    <p:animClr clrSpc="rgb" dir="cw">
                                      <p:cBhvr override="childStyle">
                                        <p:cTn id="42" dur="1000" fill="hold"/>
                                        <p:tgtEl>
                                          <p:spTgt spid="1048606"/>
                                        </p:tgtEl>
                                        <p:attrNameLst>
                                          <p:attrName>style.color</p:attrName>
                                        </p:attrNameLst>
                                      </p:cBhvr>
                                      <p:to>
                                        <a:schemeClr val="accent1"/>
                                      </p:to>
                                    </p:animClr>
                                    <p:animClr clrSpc="rgb" dir="cw">
                                      <p:cBhvr>
                                        <p:cTn id="43" dur="1000" fill="hold"/>
                                        <p:tgtEl>
                                          <p:spTgt spid="1048606"/>
                                        </p:tgtEl>
                                        <p:attrNameLst>
                                          <p:attrName>fill.color</p:attrName>
                                        </p:attrNameLst>
                                      </p:cBhvr>
                                      <p:to>
                                        <a:schemeClr val="accent1"/>
                                      </p:to>
                                    </p:animClr>
                                    <p:set>
                                      <p:cBhvr>
                                        <p:cTn id="44" dur="1000" fill="hold"/>
                                        <p:tgtEl>
                                          <p:spTgt spid="1048606"/>
                                        </p:tgtEl>
                                        <p:attrNameLst>
                                          <p:attrName>fill.type</p:attrName>
                                        </p:attrNameLst>
                                      </p:cBhvr>
                                      <p:to>
                                        <p:strVal val="solid"/>
                                      </p:to>
                                    </p:set>
                                    <p:set>
                                      <p:cBhvr>
                                        <p:cTn id="45" dur="1000" fill="hold"/>
                                        <p:tgtEl>
                                          <p:spTgt spid="1048606"/>
                                        </p:tgtEl>
                                        <p:attrNameLst>
                                          <p:attrName>fill.on</p:attrName>
                                        </p:attrNameLst>
                                      </p:cBhvr>
                                      <p:to>
                                        <p:strVal val="true"/>
                                      </p:to>
                                    </p:set>
                                  </p:childTnLst>
                                </p:cTn>
                              </p:par>
                              <p:par>
                                <p:cTn id="46" presetID="19" presetClass="emph" presetSubtype="0" fill="hold" grpId="2" nodeType="withEffect">
                                  <p:stCondLst>
                                    <p:cond delay="1400"/>
                                  </p:stCondLst>
                                  <p:childTnLst>
                                    <p:animClr clrSpc="rgb" dir="cw">
                                      <p:cBhvr override="childStyle">
                                        <p:cTn id="47" dur="1000" fill="hold"/>
                                        <p:tgtEl>
                                          <p:spTgt spid="1048605"/>
                                        </p:tgtEl>
                                        <p:attrNameLst>
                                          <p:attrName>style.color</p:attrName>
                                        </p:attrNameLst>
                                      </p:cBhvr>
                                      <p:to>
                                        <a:schemeClr val="accent2"/>
                                      </p:to>
                                    </p:animClr>
                                    <p:animClr clrSpc="rgb" dir="cw">
                                      <p:cBhvr>
                                        <p:cTn id="48" dur="1000" fill="hold"/>
                                        <p:tgtEl>
                                          <p:spTgt spid="1048605"/>
                                        </p:tgtEl>
                                        <p:attrNameLst>
                                          <p:attrName>fill.color</p:attrName>
                                        </p:attrNameLst>
                                      </p:cBhvr>
                                      <p:to>
                                        <a:schemeClr val="accent2"/>
                                      </p:to>
                                    </p:animClr>
                                    <p:set>
                                      <p:cBhvr>
                                        <p:cTn id="49" dur="1000" fill="hold"/>
                                        <p:tgtEl>
                                          <p:spTgt spid="1048605"/>
                                        </p:tgtEl>
                                        <p:attrNameLst>
                                          <p:attrName>fill.type</p:attrName>
                                        </p:attrNameLst>
                                      </p:cBhvr>
                                      <p:to>
                                        <p:strVal val="solid"/>
                                      </p:to>
                                    </p:set>
                                    <p:set>
                                      <p:cBhvr>
                                        <p:cTn id="50" dur="1000" fill="hold"/>
                                        <p:tgtEl>
                                          <p:spTgt spid="1048605"/>
                                        </p:tgtEl>
                                        <p:attrNameLst>
                                          <p:attrName>fill.on</p:attrName>
                                        </p:attrNameLst>
                                      </p:cBhvr>
                                      <p:to>
                                        <p:strVal val="true"/>
                                      </p:to>
                                    </p:set>
                                  </p:childTnLst>
                                </p:cTn>
                              </p:par>
                            </p:childTnLst>
                          </p:cTn>
                        </p:par>
                        <p:par>
                          <p:cTn id="51" fill="hold">
                            <p:stCondLst>
                              <p:cond delay="9000"/>
                            </p:stCondLst>
                            <p:childTnLst>
                              <p:par>
                                <p:cTn id="52" presetID="19" presetClass="emph" presetSubtype="0" fill="hold" grpId="3" nodeType="afterEffect">
                                  <p:stCondLst>
                                    <p:cond delay="0"/>
                                  </p:stCondLst>
                                  <p:childTnLst>
                                    <p:animClr clrSpc="rgb" dir="cw">
                                      <p:cBhvr override="childStyle">
                                        <p:cTn id="53" dur="1000" fill="hold"/>
                                        <p:tgtEl>
                                          <p:spTgt spid="1048608"/>
                                        </p:tgtEl>
                                        <p:attrNameLst>
                                          <p:attrName>style.color</p:attrName>
                                        </p:attrNameLst>
                                      </p:cBhvr>
                                      <p:to>
                                        <a:schemeClr val="folHlink"/>
                                      </p:to>
                                    </p:animClr>
                                    <p:animClr clrSpc="rgb" dir="cw">
                                      <p:cBhvr>
                                        <p:cTn id="54" dur="1000" fill="hold"/>
                                        <p:tgtEl>
                                          <p:spTgt spid="1048608"/>
                                        </p:tgtEl>
                                        <p:attrNameLst>
                                          <p:attrName>fill.color</p:attrName>
                                        </p:attrNameLst>
                                      </p:cBhvr>
                                      <p:to>
                                        <a:schemeClr val="folHlink"/>
                                      </p:to>
                                    </p:animClr>
                                    <p:set>
                                      <p:cBhvr>
                                        <p:cTn id="55" dur="1000" fill="hold"/>
                                        <p:tgtEl>
                                          <p:spTgt spid="1048608"/>
                                        </p:tgtEl>
                                        <p:attrNameLst>
                                          <p:attrName>fill.type</p:attrName>
                                        </p:attrNameLst>
                                      </p:cBhvr>
                                      <p:to>
                                        <p:strVal val="solid"/>
                                      </p:to>
                                    </p:set>
                                    <p:set>
                                      <p:cBhvr>
                                        <p:cTn id="56" dur="1000" fill="hold"/>
                                        <p:tgtEl>
                                          <p:spTgt spid="1048608"/>
                                        </p:tgtEl>
                                        <p:attrNameLst>
                                          <p:attrName>fill.on</p:attrName>
                                        </p:attrNameLst>
                                      </p:cBhvr>
                                      <p:to>
                                        <p:strVal val="true"/>
                                      </p:to>
                                    </p:set>
                                  </p:childTnLst>
                                </p:cTn>
                              </p:par>
                              <p:par>
                                <p:cTn id="57" presetID="19" presetClass="emph" presetSubtype="0" fill="hold" grpId="3" nodeType="withEffect">
                                  <p:stCondLst>
                                    <p:cond delay="700"/>
                                  </p:stCondLst>
                                  <p:childTnLst>
                                    <p:animClr clrSpc="rgb" dir="cw">
                                      <p:cBhvr override="childStyle">
                                        <p:cTn id="58" dur="1000" fill="hold"/>
                                        <p:tgtEl>
                                          <p:spTgt spid="1048607"/>
                                        </p:tgtEl>
                                        <p:attrNameLst>
                                          <p:attrName>style.color</p:attrName>
                                        </p:attrNameLst>
                                      </p:cBhvr>
                                      <p:to>
                                        <a:schemeClr val="accent1"/>
                                      </p:to>
                                    </p:animClr>
                                    <p:animClr clrSpc="rgb" dir="cw">
                                      <p:cBhvr>
                                        <p:cTn id="59" dur="1000" fill="hold"/>
                                        <p:tgtEl>
                                          <p:spTgt spid="1048607"/>
                                        </p:tgtEl>
                                        <p:attrNameLst>
                                          <p:attrName>fill.color</p:attrName>
                                        </p:attrNameLst>
                                      </p:cBhvr>
                                      <p:to>
                                        <a:schemeClr val="accent1"/>
                                      </p:to>
                                    </p:animClr>
                                    <p:set>
                                      <p:cBhvr>
                                        <p:cTn id="60" dur="1000" fill="hold"/>
                                        <p:tgtEl>
                                          <p:spTgt spid="1048607"/>
                                        </p:tgtEl>
                                        <p:attrNameLst>
                                          <p:attrName>fill.type</p:attrName>
                                        </p:attrNameLst>
                                      </p:cBhvr>
                                      <p:to>
                                        <p:strVal val="solid"/>
                                      </p:to>
                                    </p:set>
                                    <p:set>
                                      <p:cBhvr>
                                        <p:cTn id="61" dur="1000" fill="hold"/>
                                        <p:tgtEl>
                                          <p:spTgt spid="1048607"/>
                                        </p:tgtEl>
                                        <p:attrNameLst>
                                          <p:attrName>fill.on</p:attrName>
                                        </p:attrNameLst>
                                      </p:cBhvr>
                                      <p:to>
                                        <p:strVal val="true"/>
                                      </p:to>
                                    </p:set>
                                  </p:childTnLst>
                                </p:cTn>
                              </p:par>
                              <p:par>
                                <p:cTn id="62" presetID="19" presetClass="emph" presetSubtype="0" fill="hold" grpId="3" nodeType="withEffect">
                                  <p:stCondLst>
                                    <p:cond delay="0"/>
                                  </p:stCondLst>
                                  <p:childTnLst>
                                    <p:animClr clrSpc="rgb" dir="cw">
                                      <p:cBhvr override="childStyle">
                                        <p:cTn id="63" dur="1000" fill="hold"/>
                                        <p:tgtEl>
                                          <p:spTgt spid="1048606"/>
                                        </p:tgtEl>
                                        <p:attrNameLst>
                                          <p:attrName>style.color</p:attrName>
                                        </p:attrNameLst>
                                      </p:cBhvr>
                                      <p:to>
                                        <a:schemeClr val="accent2"/>
                                      </p:to>
                                    </p:animClr>
                                    <p:animClr clrSpc="rgb" dir="cw">
                                      <p:cBhvr>
                                        <p:cTn id="64" dur="1000" fill="hold"/>
                                        <p:tgtEl>
                                          <p:spTgt spid="1048606"/>
                                        </p:tgtEl>
                                        <p:attrNameLst>
                                          <p:attrName>fill.color</p:attrName>
                                        </p:attrNameLst>
                                      </p:cBhvr>
                                      <p:to>
                                        <a:schemeClr val="accent2"/>
                                      </p:to>
                                    </p:animClr>
                                    <p:set>
                                      <p:cBhvr>
                                        <p:cTn id="65" dur="1000" fill="hold"/>
                                        <p:tgtEl>
                                          <p:spTgt spid="1048606"/>
                                        </p:tgtEl>
                                        <p:attrNameLst>
                                          <p:attrName>fill.type</p:attrName>
                                        </p:attrNameLst>
                                      </p:cBhvr>
                                      <p:to>
                                        <p:strVal val="solid"/>
                                      </p:to>
                                    </p:set>
                                    <p:set>
                                      <p:cBhvr>
                                        <p:cTn id="66" dur="1000" fill="hold"/>
                                        <p:tgtEl>
                                          <p:spTgt spid="1048606"/>
                                        </p:tgtEl>
                                        <p:attrNameLst>
                                          <p:attrName>fill.on</p:attrName>
                                        </p:attrNameLst>
                                      </p:cBhvr>
                                      <p:to>
                                        <p:strVal val="true"/>
                                      </p:to>
                                    </p:set>
                                  </p:childTnLst>
                                </p:cTn>
                              </p:par>
                              <p:par>
                                <p:cTn id="67" presetID="19" presetClass="emph" presetSubtype="0" fill="hold" grpId="3" nodeType="withEffect">
                                  <p:stCondLst>
                                    <p:cond delay="700"/>
                                  </p:stCondLst>
                                  <p:childTnLst>
                                    <p:animClr clrSpc="rgb" dir="cw">
                                      <p:cBhvr override="childStyle">
                                        <p:cTn id="68" dur="1000" fill="hold"/>
                                        <p:tgtEl>
                                          <p:spTgt spid="1048605"/>
                                        </p:tgtEl>
                                        <p:attrNameLst>
                                          <p:attrName>style.color</p:attrName>
                                        </p:attrNameLst>
                                      </p:cBhvr>
                                      <p:to>
                                        <a:schemeClr val="hlink"/>
                                      </p:to>
                                    </p:animClr>
                                    <p:animClr clrSpc="rgb" dir="cw">
                                      <p:cBhvr>
                                        <p:cTn id="69" dur="1000" fill="hold"/>
                                        <p:tgtEl>
                                          <p:spTgt spid="1048605"/>
                                        </p:tgtEl>
                                        <p:attrNameLst>
                                          <p:attrName>fill.color</p:attrName>
                                        </p:attrNameLst>
                                      </p:cBhvr>
                                      <p:to>
                                        <a:schemeClr val="hlink"/>
                                      </p:to>
                                    </p:animClr>
                                    <p:set>
                                      <p:cBhvr>
                                        <p:cTn id="70" dur="1000" fill="hold"/>
                                        <p:tgtEl>
                                          <p:spTgt spid="1048605"/>
                                        </p:tgtEl>
                                        <p:attrNameLst>
                                          <p:attrName>fill.type</p:attrName>
                                        </p:attrNameLst>
                                      </p:cBhvr>
                                      <p:to>
                                        <p:strVal val="solid"/>
                                      </p:to>
                                    </p:set>
                                    <p:set>
                                      <p:cBhvr>
                                        <p:cTn id="71" dur="1000" fill="hold"/>
                                        <p:tgtEl>
                                          <p:spTgt spid="1048605"/>
                                        </p:tgtEl>
                                        <p:attrNameLst>
                                          <p:attrName>fill.on</p:attrName>
                                        </p:attrNameLst>
                                      </p:cBhvr>
                                      <p:to>
                                        <p:strVal val="true"/>
                                      </p:to>
                                    </p:set>
                                  </p:childTnLst>
                                </p:cTn>
                              </p:par>
                              <p:par>
                                <p:cTn id="72" presetID="10" presetClass="entr" presetSubtype="0" fill="hold" nodeType="withEffect">
                                  <p:stCondLst>
                                    <p:cond delay="0"/>
                                  </p:stCondLst>
                                  <p:childTnLst>
                                    <p:set>
                                      <p:cBhvr>
                                        <p:cTn id="73" dur="1" fill="hold">
                                          <p:stCondLst>
                                            <p:cond delay="0"/>
                                          </p:stCondLst>
                                        </p:cTn>
                                        <p:tgtEl>
                                          <p:spTgt spid="37"/>
                                        </p:tgtEl>
                                        <p:attrNameLst>
                                          <p:attrName>style.visibility</p:attrName>
                                        </p:attrNameLst>
                                      </p:cBhvr>
                                      <p:to>
                                        <p:strVal val="visible"/>
                                      </p:to>
                                    </p:set>
                                    <p:animEffect transition="in" filter="fade">
                                      <p:cBhvr>
                                        <p:cTn id="74" dur="1000"/>
                                        <p:tgtEl>
                                          <p:spTgt spid="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8605" grpId="0" animBg="1"/>
      <p:bldP spid="1048605" grpId="1" animBg="1"/>
      <p:bldP spid="1048605" grpId="2" animBg="1"/>
      <p:bldP spid="1048605" grpId="3" animBg="1"/>
      <p:bldP spid="1048606" grpId="0" animBg="1"/>
      <p:bldP spid="1048606" grpId="1" animBg="1"/>
      <p:bldP spid="1048606" grpId="2" animBg="1"/>
      <p:bldP spid="1048606" grpId="3" animBg="1"/>
      <p:bldP spid="1048607" grpId="0" animBg="1"/>
      <p:bldP spid="1048607" grpId="1" animBg="1"/>
      <p:bldP spid="1048607" grpId="2" animBg="1"/>
      <p:bldP spid="1048607" grpId="3" animBg="1"/>
      <p:bldP spid="1048608" grpId="0" animBg="1"/>
      <p:bldP spid="1048608" grpId="1" animBg="1"/>
      <p:bldP spid="1048608" grpId="2" animBg="1"/>
      <p:bldP spid="1048608" grpId="3" animBg="1"/>
    </p:bld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1048780" name="Заголовок 1"/>
          <p:cNvSpPr>
            <a:spLocks noGrp="1"/>
          </p:cNvSpPr>
          <p:nvPr>
            <p:ph type="title"/>
          </p:nvPr>
        </p:nvSpPr>
        <p:spPr/>
        <p:txBody>
          <a:bodyPr/>
          <a:lstStyle/>
          <a:p>
            <a:r>
              <a:rPr lang="ru-RU"/>
              <a:t>Образец заголовка</a:t>
            </a:r>
          </a:p>
        </p:txBody>
      </p:sp>
      <p:sp>
        <p:nvSpPr>
          <p:cNvPr id="1048781"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1048782" name="Rectangle 4"/>
          <p:cNvSpPr>
            <a:spLocks noGrp="1" noChangeArrowheads="1"/>
          </p:cNvSpPr>
          <p:nvPr>
            <p:ph type="dt" sz="half" idx="10"/>
          </p:nvPr>
        </p:nvSpPr>
        <p:spPr/>
        <p:txBody>
          <a:bodyPr/>
          <a:lstStyle/>
          <a:p>
            <a:endParaRPr lang="en-US"/>
          </a:p>
        </p:txBody>
      </p:sp>
      <p:sp>
        <p:nvSpPr>
          <p:cNvPr id="1048783" name="Rectangle 5"/>
          <p:cNvSpPr>
            <a:spLocks noGrp="1" noChangeArrowheads="1"/>
          </p:cNvSpPr>
          <p:nvPr>
            <p:ph type="ftr" sz="quarter" idx="11"/>
          </p:nvPr>
        </p:nvSpPr>
        <p:spPr/>
        <p:txBody>
          <a:bodyPr/>
          <a:lstStyle/>
          <a:p>
            <a:endParaRPr lang="en-US"/>
          </a:p>
        </p:txBody>
      </p:sp>
      <p:sp>
        <p:nvSpPr>
          <p:cNvPr id="1048784" name="Rectangle 6"/>
          <p:cNvSpPr>
            <a:spLocks noGrp="1" noChangeArrowheads="1"/>
          </p:cNvSpPr>
          <p:nvPr>
            <p:ph type="sldNum" sz="quarter" idx="12"/>
          </p:nvPr>
        </p:nvSpPr>
        <p:spPr/>
        <p:txBody>
          <a:bodyPr/>
          <a:lstStyle/>
          <a:p>
            <a:fld id="{6B7E232E-DE5D-43E4-BFC8-6671839821AE}" type="slidenum">
              <a:rPr lang="en-US"/>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1048748" name="Вертикальный заголовок 1"/>
          <p:cNvSpPr>
            <a:spLocks noGrp="1"/>
          </p:cNvSpPr>
          <p:nvPr>
            <p:ph type="title" orient="vert"/>
          </p:nvPr>
        </p:nvSpPr>
        <p:spPr>
          <a:xfrm>
            <a:off x="6629400" y="325438"/>
            <a:ext cx="2057400" cy="5800725"/>
          </a:xfrm>
        </p:spPr>
        <p:txBody>
          <a:bodyPr vert="eaVert"/>
          <a:lstStyle/>
          <a:p>
            <a:r>
              <a:rPr lang="ru-RU"/>
              <a:t>Образец заголовка</a:t>
            </a:r>
          </a:p>
        </p:txBody>
      </p:sp>
      <p:sp>
        <p:nvSpPr>
          <p:cNvPr id="1048749" name="Вертикальный текст 2"/>
          <p:cNvSpPr>
            <a:spLocks noGrp="1"/>
          </p:cNvSpPr>
          <p:nvPr>
            <p:ph type="body" orient="vert" idx="1"/>
          </p:nvPr>
        </p:nvSpPr>
        <p:spPr>
          <a:xfrm>
            <a:off x="457200" y="325438"/>
            <a:ext cx="6019800" cy="5800725"/>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1048750" name="Rectangle 4"/>
          <p:cNvSpPr>
            <a:spLocks noGrp="1" noChangeArrowheads="1"/>
          </p:cNvSpPr>
          <p:nvPr>
            <p:ph type="dt" sz="half" idx="10"/>
          </p:nvPr>
        </p:nvSpPr>
        <p:spPr/>
        <p:txBody>
          <a:bodyPr/>
          <a:lstStyle/>
          <a:p>
            <a:endParaRPr lang="en-US"/>
          </a:p>
        </p:txBody>
      </p:sp>
      <p:sp>
        <p:nvSpPr>
          <p:cNvPr id="1048751" name="Rectangle 5"/>
          <p:cNvSpPr>
            <a:spLocks noGrp="1" noChangeArrowheads="1"/>
          </p:cNvSpPr>
          <p:nvPr>
            <p:ph type="ftr" sz="quarter" idx="11"/>
          </p:nvPr>
        </p:nvSpPr>
        <p:spPr/>
        <p:txBody>
          <a:bodyPr/>
          <a:lstStyle/>
          <a:p>
            <a:endParaRPr lang="en-US"/>
          </a:p>
        </p:txBody>
      </p:sp>
      <p:sp>
        <p:nvSpPr>
          <p:cNvPr id="1048752" name="Rectangle 6"/>
          <p:cNvSpPr>
            <a:spLocks noGrp="1" noChangeArrowheads="1"/>
          </p:cNvSpPr>
          <p:nvPr>
            <p:ph type="sldNum" sz="quarter" idx="12"/>
          </p:nvPr>
        </p:nvSpPr>
        <p:spPr/>
        <p:txBody>
          <a:bodyPr/>
          <a:lstStyle/>
          <a:p>
            <a:fld id="{50D7CFD4-F4C1-4EA0-BFB9-5D64625DDD3F}" type="slidenum">
              <a:rPr lang="en-US"/>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reserve="1">
  <p:cSld name="Заголовок, текст и объект">
    <p:spTree>
      <p:nvGrpSpPr>
        <p:cNvPr id="1" name=""/>
        <p:cNvGrpSpPr/>
        <p:nvPr/>
      </p:nvGrpSpPr>
      <p:grpSpPr>
        <a:xfrm>
          <a:off x="0" y="0"/>
          <a:ext cx="0" cy="0"/>
          <a:chOff x="0" y="0"/>
          <a:chExt cx="0" cy="0"/>
        </a:xfrm>
      </p:grpSpPr>
      <p:sp>
        <p:nvSpPr>
          <p:cNvPr id="1048774" name="Заголовок 1"/>
          <p:cNvSpPr>
            <a:spLocks noGrp="1"/>
          </p:cNvSpPr>
          <p:nvPr>
            <p:ph type="title"/>
          </p:nvPr>
        </p:nvSpPr>
        <p:spPr>
          <a:xfrm>
            <a:off x="457200" y="325438"/>
            <a:ext cx="8229600" cy="927100"/>
          </a:xfrm>
        </p:spPr>
        <p:txBody>
          <a:bodyPr/>
          <a:lstStyle/>
          <a:p>
            <a:r>
              <a:rPr lang="ru-RU"/>
              <a:t>Образец заголовка</a:t>
            </a:r>
          </a:p>
        </p:txBody>
      </p:sp>
      <p:sp>
        <p:nvSpPr>
          <p:cNvPr id="1048775" name="Текст 2"/>
          <p:cNvSpPr>
            <a:spLocks noGrp="1"/>
          </p:cNvSpPr>
          <p:nvPr>
            <p:ph type="body" sz="half" idx="1"/>
          </p:nvPr>
        </p:nvSpPr>
        <p:spPr>
          <a:xfrm>
            <a:off x="457200" y="1600200"/>
            <a:ext cx="4038600" cy="4525963"/>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1048776" name="Содержимое 3"/>
          <p:cNvSpPr>
            <a:spLocks noGrp="1"/>
          </p:cNvSpPr>
          <p:nvPr>
            <p:ph sz="half" idx="2"/>
          </p:nvPr>
        </p:nvSpPr>
        <p:spPr>
          <a:xfrm>
            <a:off x="4648200" y="1600200"/>
            <a:ext cx="4038600" cy="4525963"/>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1048777" name="Rectangle 4"/>
          <p:cNvSpPr>
            <a:spLocks noGrp="1" noChangeArrowheads="1"/>
          </p:cNvSpPr>
          <p:nvPr>
            <p:ph type="dt" sz="half" idx="10"/>
          </p:nvPr>
        </p:nvSpPr>
        <p:spPr/>
        <p:txBody>
          <a:bodyPr/>
          <a:lstStyle/>
          <a:p>
            <a:endParaRPr lang="en-US"/>
          </a:p>
        </p:txBody>
      </p:sp>
      <p:sp>
        <p:nvSpPr>
          <p:cNvPr id="1048778" name="Rectangle 5"/>
          <p:cNvSpPr>
            <a:spLocks noGrp="1" noChangeArrowheads="1"/>
          </p:cNvSpPr>
          <p:nvPr>
            <p:ph type="ftr" sz="quarter" idx="11"/>
          </p:nvPr>
        </p:nvSpPr>
        <p:spPr/>
        <p:txBody>
          <a:bodyPr/>
          <a:lstStyle/>
          <a:p>
            <a:endParaRPr lang="en-US"/>
          </a:p>
        </p:txBody>
      </p:sp>
      <p:sp>
        <p:nvSpPr>
          <p:cNvPr id="1048779" name="Rectangle 6"/>
          <p:cNvSpPr>
            <a:spLocks noGrp="1" noChangeArrowheads="1"/>
          </p:cNvSpPr>
          <p:nvPr>
            <p:ph type="sldNum" sz="quarter" idx="12"/>
          </p:nvPr>
        </p:nvSpPr>
        <p:spPr/>
        <p:txBody>
          <a:bodyPr/>
          <a:lstStyle/>
          <a:p>
            <a:fld id="{5B9E129E-5E3C-4620-8BB0-16BB010922ED}" type="slidenum">
              <a:rPr lang="en-US"/>
              <a:t>‹#›</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OverObj" preserve="1">
  <p:cSld name="Заголовок и текст над объектом">
    <p:spTree>
      <p:nvGrpSpPr>
        <p:cNvPr id="1" name=""/>
        <p:cNvGrpSpPr/>
        <p:nvPr/>
      </p:nvGrpSpPr>
      <p:grpSpPr>
        <a:xfrm>
          <a:off x="0" y="0"/>
          <a:ext cx="0" cy="0"/>
          <a:chOff x="0" y="0"/>
          <a:chExt cx="0" cy="0"/>
        </a:xfrm>
      </p:grpSpPr>
      <p:sp>
        <p:nvSpPr>
          <p:cNvPr id="1048640" name="Заголовок 1"/>
          <p:cNvSpPr>
            <a:spLocks noGrp="1"/>
          </p:cNvSpPr>
          <p:nvPr>
            <p:ph type="title"/>
          </p:nvPr>
        </p:nvSpPr>
        <p:spPr>
          <a:xfrm>
            <a:off x="457200" y="325438"/>
            <a:ext cx="8229600" cy="927100"/>
          </a:xfrm>
        </p:spPr>
        <p:txBody>
          <a:bodyPr/>
          <a:lstStyle/>
          <a:p>
            <a:r>
              <a:rPr lang="ru-RU"/>
              <a:t>Образец заголовка</a:t>
            </a:r>
          </a:p>
        </p:txBody>
      </p:sp>
      <p:sp>
        <p:nvSpPr>
          <p:cNvPr id="1048641" name="Текст 2"/>
          <p:cNvSpPr>
            <a:spLocks noGrp="1"/>
          </p:cNvSpPr>
          <p:nvPr>
            <p:ph type="body" sz="half" idx="1"/>
          </p:nvPr>
        </p:nvSpPr>
        <p:spPr>
          <a:xfrm>
            <a:off x="457200" y="1600200"/>
            <a:ext cx="8229600" cy="21859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1048642" name="Содержимое 3"/>
          <p:cNvSpPr>
            <a:spLocks noGrp="1"/>
          </p:cNvSpPr>
          <p:nvPr>
            <p:ph sz="half" idx="2"/>
          </p:nvPr>
        </p:nvSpPr>
        <p:spPr>
          <a:xfrm>
            <a:off x="457200" y="3938588"/>
            <a:ext cx="8229600" cy="2187575"/>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1048643" name="Rectangle 4"/>
          <p:cNvSpPr>
            <a:spLocks noGrp="1" noChangeArrowheads="1"/>
          </p:cNvSpPr>
          <p:nvPr>
            <p:ph type="dt" sz="half" idx="10"/>
          </p:nvPr>
        </p:nvSpPr>
        <p:spPr/>
        <p:txBody>
          <a:bodyPr/>
          <a:lstStyle/>
          <a:p>
            <a:endParaRPr lang="en-US"/>
          </a:p>
        </p:txBody>
      </p:sp>
      <p:sp>
        <p:nvSpPr>
          <p:cNvPr id="1048644" name="Rectangle 5"/>
          <p:cNvSpPr>
            <a:spLocks noGrp="1" noChangeArrowheads="1"/>
          </p:cNvSpPr>
          <p:nvPr>
            <p:ph type="ftr" sz="quarter" idx="11"/>
          </p:nvPr>
        </p:nvSpPr>
        <p:spPr/>
        <p:txBody>
          <a:bodyPr/>
          <a:lstStyle/>
          <a:p>
            <a:endParaRPr lang="en-US"/>
          </a:p>
        </p:txBody>
      </p:sp>
      <p:sp>
        <p:nvSpPr>
          <p:cNvPr id="1048645" name="Rectangle 6"/>
          <p:cNvSpPr>
            <a:spLocks noGrp="1" noChangeArrowheads="1"/>
          </p:cNvSpPr>
          <p:nvPr>
            <p:ph type="sldNum" sz="quarter" idx="12"/>
          </p:nvPr>
        </p:nvSpPr>
        <p:spPr/>
        <p:txBody>
          <a:bodyPr/>
          <a:lstStyle/>
          <a:p>
            <a:fld id="{51707B6D-448D-48C6-A9D2-EA490D4CDF9D}" type="slidenum">
              <a:rPr lang="en-US"/>
              <a:t>‹#›</a:t>
            </a:fld>
            <a:endParaRPr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bl" preserve="1">
  <p:cSld name="Заголовок и таблица">
    <p:spTree>
      <p:nvGrpSpPr>
        <p:cNvPr id="1" name=""/>
        <p:cNvGrpSpPr/>
        <p:nvPr/>
      </p:nvGrpSpPr>
      <p:grpSpPr>
        <a:xfrm>
          <a:off x="0" y="0"/>
          <a:ext cx="0" cy="0"/>
          <a:chOff x="0" y="0"/>
          <a:chExt cx="0" cy="0"/>
        </a:xfrm>
      </p:grpSpPr>
      <p:sp>
        <p:nvSpPr>
          <p:cNvPr id="1048791" name="Заголовок 1"/>
          <p:cNvSpPr>
            <a:spLocks noGrp="1"/>
          </p:cNvSpPr>
          <p:nvPr>
            <p:ph type="title"/>
          </p:nvPr>
        </p:nvSpPr>
        <p:spPr>
          <a:xfrm>
            <a:off x="457200" y="325438"/>
            <a:ext cx="8229600" cy="927100"/>
          </a:xfrm>
        </p:spPr>
        <p:txBody>
          <a:bodyPr/>
          <a:lstStyle/>
          <a:p>
            <a:r>
              <a:rPr lang="ru-RU"/>
              <a:t>Образец заголовка</a:t>
            </a:r>
          </a:p>
        </p:txBody>
      </p:sp>
      <p:sp>
        <p:nvSpPr>
          <p:cNvPr id="1048792" name="Таблица 2"/>
          <p:cNvSpPr>
            <a:spLocks noGrp="1"/>
          </p:cNvSpPr>
          <p:nvPr>
            <p:ph type="tbl" idx="1"/>
          </p:nvPr>
        </p:nvSpPr>
        <p:spPr>
          <a:xfrm>
            <a:off x="457200" y="1600200"/>
            <a:ext cx="8229600" cy="4525963"/>
          </a:xfrm>
        </p:spPr>
        <p:txBody>
          <a:bodyPr/>
          <a:lstStyle/>
          <a:p>
            <a:pPr lvl="0"/>
            <a:r>
              <a:rPr lang="ru-RU" noProof="0"/>
              <a:t>Вставка таблицы</a:t>
            </a:r>
          </a:p>
        </p:txBody>
      </p:sp>
      <p:sp>
        <p:nvSpPr>
          <p:cNvPr id="1048793" name="Rectangle 4"/>
          <p:cNvSpPr>
            <a:spLocks noGrp="1" noChangeArrowheads="1"/>
          </p:cNvSpPr>
          <p:nvPr>
            <p:ph type="dt" sz="half" idx="10"/>
          </p:nvPr>
        </p:nvSpPr>
        <p:spPr/>
        <p:txBody>
          <a:bodyPr/>
          <a:lstStyle/>
          <a:p>
            <a:endParaRPr lang="en-US"/>
          </a:p>
        </p:txBody>
      </p:sp>
      <p:sp>
        <p:nvSpPr>
          <p:cNvPr id="1048794" name="Rectangle 5"/>
          <p:cNvSpPr>
            <a:spLocks noGrp="1" noChangeArrowheads="1"/>
          </p:cNvSpPr>
          <p:nvPr>
            <p:ph type="ftr" sz="quarter" idx="11"/>
          </p:nvPr>
        </p:nvSpPr>
        <p:spPr/>
        <p:txBody>
          <a:bodyPr/>
          <a:lstStyle/>
          <a:p>
            <a:endParaRPr lang="en-US"/>
          </a:p>
        </p:txBody>
      </p:sp>
      <p:sp>
        <p:nvSpPr>
          <p:cNvPr id="1048795" name="Rectangle 6"/>
          <p:cNvSpPr>
            <a:spLocks noGrp="1" noChangeArrowheads="1"/>
          </p:cNvSpPr>
          <p:nvPr>
            <p:ph type="sldNum" sz="quarter" idx="12"/>
          </p:nvPr>
        </p:nvSpPr>
        <p:spPr/>
        <p:txBody>
          <a:bodyPr/>
          <a:lstStyle/>
          <a:p>
            <a:fld id="{AB8D5EE3-57DF-44D7-BC58-D45987197F5E}" type="slidenum">
              <a:rPr lang="en-US"/>
              <a:t>‹#›</a:t>
            </a:fld>
            <a:endParaRPr 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chart" preserve="1">
  <p:cSld name="Заголовок и диаграмма">
    <p:spTree>
      <p:nvGrpSpPr>
        <p:cNvPr id="1" name=""/>
        <p:cNvGrpSpPr/>
        <p:nvPr/>
      </p:nvGrpSpPr>
      <p:grpSpPr>
        <a:xfrm>
          <a:off x="0" y="0"/>
          <a:ext cx="0" cy="0"/>
          <a:chOff x="0" y="0"/>
          <a:chExt cx="0" cy="0"/>
        </a:xfrm>
      </p:grpSpPr>
      <p:sp>
        <p:nvSpPr>
          <p:cNvPr id="1048753" name="Заголовок 1"/>
          <p:cNvSpPr>
            <a:spLocks noGrp="1"/>
          </p:cNvSpPr>
          <p:nvPr>
            <p:ph type="title"/>
          </p:nvPr>
        </p:nvSpPr>
        <p:spPr>
          <a:xfrm>
            <a:off x="457200" y="325438"/>
            <a:ext cx="8229600" cy="927100"/>
          </a:xfrm>
        </p:spPr>
        <p:txBody>
          <a:bodyPr/>
          <a:lstStyle/>
          <a:p>
            <a:r>
              <a:rPr lang="ru-RU"/>
              <a:t>Образец заголовка</a:t>
            </a:r>
          </a:p>
        </p:txBody>
      </p:sp>
      <p:sp>
        <p:nvSpPr>
          <p:cNvPr id="1048754" name="Диаграмма 2"/>
          <p:cNvSpPr>
            <a:spLocks noGrp="1"/>
          </p:cNvSpPr>
          <p:nvPr>
            <p:ph type="chart" idx="1"/>
          </p:nvPr>
        </p:nvSpPr>
        <p:spPr>
          <a:xfrm>
            <a:off x="457200" y="1600200"/>
            <a:ext cx="8229600" cy="4525963"/>
          </a:xfrm>
        </p:spPr>
        <p:txBody>
          <a:bodyPr/>
          <a:lstStyle/>
          <a:p>
            <a:pPr lvl="0"/>
            <a:r>
              <a:rPr lang="ru-RU" noProof="0"/>
              <a:t>Вставка диаграммы</a:t>
            </a:r>
          </a:p>
        </p:txBody>
      </p:sp>
      <p:sp>
        <p:nvSpPr>
          <p:cNvPr id="1048755" name="Rectangle 4"/>
          <p:cNvSpPr>
            <a:spLocks noGrp="1" noChangeArrowheads="1"/>
          </p:cNvSpPr>
          <p:nvPr>
            <p:ph type="dt" sz="half" idx="10"/>
          </p:nvPr>
        </p:nvSpPr>
        <p:spPr/>
        <p:txBody>
          <a:bodyPr/>
          <a:lstStyle/>
          <a:p>
            <a:endParaRPr lang="en-US"/>
          </a:p>
        </p:txBody>
      </p:sp>
      <p:sp>
        <p:nvSpPr>
          <p:cNvPr id="1048756" name="Rectangle 5"/>
          <p:cNvSpPr>
            <a:spLocks noGrp="1" noChangeArrowheads="1"/>
          </p:cNvSpPr>
          <p:nvPr>
            <p:ph type="ftr" sz="quarter" idx="11"/>
          </p:nvPr>
        </p:nvSpPr>
        <p:spPr/>
        <p:txBody>
          <a:bodyPr/>
          <a:lstStyle/>
          <a:p>
            <a:endParaRPr lang="en-US"/>
          </a:p>
        </p:txBody>
      </p:sp>
      <p:sp>
        <p:nvSpPr>
          <p:cNvPr id="1048757" name="Rectangle 6"/>
          <p:cNvSpPr>
            <a:spLocks noGrp="1" noChangeArrowheads="1"/>
          </p:cNvSpPr>
          <p:nvPr>
            <p:ph type="sldNum" sz="quarter" idx="12"/>
          </p:nvPr>
        </p:nvSpPr>
        <p:spPr/>
        <p:txBody>
          <a:bodyPr/>
          <a:lstStyle/>
          <a:p>
            <a:fld id="{54D91271-D5F9-4BDB-A0B9-60E52C035EC5}" type="slidenum">
              <a:rPr lang="en-US"/>
              <a:t>‹#›</a:t>
            </a:fld>
            <a:endParaRPr 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dgm" preserve="1">
  <p:cSld name="Заголовок, схема или организационная диаграмма">
    <p:spTree>
      <p:nvGrpSpPr>
        <p:cNvPr id="1" name=""/>
        <p:cNvGrpSpPr/>
        <p:nvPr/>
      </p:nvGrpSpPr>
      <p:grpSpPr>
        <a:xfrm>
          <a:off x="0" y="0"/>
          <a:ext cx="0" cy="0"/>
          <a:chOff x="0" y="0"/>
          <a:chExt cx="0" cy="0"/>
        </a:xfrm>
      </p:grpSpPr>
      <p:sp>
        <p:nvSpPr>
          <p:cNvPr id="1048796" name="Заголовок 1"/>
          <p:cNvSpPr>
            <a:spLocks noGrp="1"/>
          </p:cNvSpPr>
          <p:nvPr>
            <p:ph type="title"/>
          </p:nvPr>
        </p:nvSpPr>
        <p:spPr>
          <a:xfrm>
            <a:off x="457200" y="325438"/>
            <a:ext cx="8229600" cy="927100"/>
          </a:xfrm>
        </p:spPr>
        <p:txBody>
          <a:bodyPr/>
          <a:lstStyle/>
          <a:p>
            <a:r>
              <a:rPr lang="ru-RU"/>
              <a:t>Образец заголовка</a:t>
            </a:r>
          </a:p>
        </p:txBody>
      </p:sp>
      <p:sp>
        <p:nvSpPr>
          <p:cNvPr id="1048797" name="Рисунок SmartArt 2"/>
          <p:cNvSpPr>
            <a:spLocks noGrp="1"/>
          </p:cNvSpPr>
          <p:nvPr>
            <p:ph type="dgm" idx="1"/>
          </p:nvPr>
        </p:nvSpPr>
        <p:spPr>
          <a:xfrm>
            <a:off x="457200" y="1600200"/>
            <a:ext cx="8229600" cy="4525963"/>
          </a:xfrm>
        </p:spPr>
        <p:txBody>
          <a:bodyPr/>
          <a:lstStyle/>
          <a:p>
            <a:pPr lvl="0"/>
            <a:r>
              <a:rPr lang="ru-RU" noProof="0"/>
              <a:t>Вставка рисунка SmartArt</a:t>
            </a:r>
          </a:p>
        </p:txBody>
      </p:sp>
      <p:sp>
        <p:nvSpPr>
          <p:cNvPr id="1048798" name="Rectangle 4"/>
          <p:cNvSpPr>
            <a:spLocks noGrp="1" noChangeArrowheads="1"/>
          </p:cNvSpPr>
          <p:nvPr>
            <p:ph type="dt" sz="half" idx="10"/>
          </p:nvPr>
        </p:nvSpPr>
        <p:spPr/>
        <p:txBody>
          <a:bodyPr/>
          <a:lstStyle/>
          <a:p>
            <a:endParaRPr lang="en-US"/>
          </a:p>
        </p:txBody>
      </p:sp>
      <p:sp>
        <p:nvSpPr>
          <p:cNvPr id="1048799" name="Rectangle 5"/>
          <p:cNvSpPr>
            <a:spLocks noGrp="1" noChangeArrowheads="1"/>
          </p:cNvSpPr>
          <p:nvPr>
            <p:ph type="ftr" sz="quarter" idx="11"/>
          </p:nvPr>
        </p:nvSpPr>
        <p:spPr/>
        <p:txBody>
          <a:bodyPr/>
          <a:lstStyle/>
          <a:p>
            <a:endParaRPr lang="en-US"/>
          </a:p>
        </p:txBody>
      </p:sp>
      <p:sp>
        <p:nvSpPr>
          <p:cNvPr id="1048800" name="Rectangle 6"/>
          <p:cNvSpPr>
            <a:spLocks noGrp="1" noChangeArrowheads="1"/>
          </p:cNvSpPr>
          <p:nvPr>
            <p:ph type="sldNum" sz="quarter" idx="12"/>
          </p:nvPr>
        </p:nvSpPr>
        <p:spPr/>
        <p:txBody>
          <a:bodyPr/>
          <a:lstStyle/>
          <a:p>
            <a:fld id="{7C5AE5A1-5F11-435D-BE00-9C145953120C}" type="slidenum">
              <a:rPr lang="en-US"/>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1048665" name="Заголовок 1"/>
          <p:cNvSpPr>
            <a:spLocks noGrp="1"/>
          </p:cNvSpPr>
          <p:nvPr>
            <p:ph type="title"/>
          </p:nvPr>
        </p:nvSpPr>
        <p:spPr/>
        <p:txBody>
          <a:bodyPr/>
          <a:lstStyle/>
          <a:p>
            <a:r>
              <a:rPr lang="ru-RU"/>
              <a:t>Образец заголовка</a:t>
            </a:r>
          </a:p>
        </p:txBody>
      </p:sp>
      <p:sp>
        <p:nvSpPr>
          <p:cNvPr id="1048666" name="Содержимое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1048667" name="Rectangle 4"/>
          <p:cNvSpPr>
            <a:spLocks noGrp="1" noChangeArrowheads="1"/>
          </p:cNvSpPr>
          <p:nvPr>
            <p:ph type="dt" sz="half" idx="10"/>
          </p:nvPr>
        </p:nvSpPr>
        <p:spPr/>
        <p:txBody>
          <a:bodyPr/>
          <a:lstStyle/>
          <a:p>
            <a:endParaRPr lang="en-US"/>
          </a:p>
        </p:txBody>
      </p:sp>
      <p:sp>
        <p:nvSpPr>
          <p:cNvPr id="1048668" name="Rectangle 5"/>
          <p:cNvSpPr>
            <a:spLocks noGrp="1" noChangeArrowheads="1"/>
          </p:cNvSpPr>
          <p:nvPr>
            <p:ph type="ftr" sz="quarter" idx="11"/>
          </p:nvPr>
        </p:nvSpPr>
        <p:spPr/>
        <p:txBody>
          <a:bodyPr/>
          <a:lstStyle/>
          <a:p>
            <a:endParaRPr lang="en-US"/>
          </a:p>
        </p:txBody>
      </p:sp>
      <p:sp>
        <p:nvSpPr>
          <p:cNvPr id="1048669" name="Rectangle 6"/>
          <p:cNvSpPr>
            <a:spLocks noGrp="1" noChangeArrowheads="1"/>
          </p:cNvSpPr>
          <p:nvPr>
            <p:ph type="sldNum" sz="quarter" idx="12"/>
          </p:nvPr>
        </p:nvSpPr>
        <p:spPr/>
        <p:txBody>
          <a:bodyPr/>
          <a:lstStyle/>
          <a:p>
            <a:fld id="{CE3D56EE-AF34-4B01-8718-0F9D37F7FB7A}" type="slidenum">
              <a:rPr lang="en-US"/>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1048758" name="Заголовок 1"/>
          <p:cNvSpPr>
            <a:spLocks noGrp="1"/>
          </p:cNvSpPr>
          <p:nvPr>
            <p:ph type="title"/>
          </p:nvPr>
        </p:nvSpPr>
        <p:spPr>
          <a:xfrm>
            <a:off x="722313" y="4406900"/>
            <a:ext cx="7772400" cy="1362075"/>
          </a:xfrm>
        </p:spPr>
        <p:txBody>
          <a:bodyPr anchor="t"/>
          <a:lstStyle>
            <a:lvl1pPr algn="l">
              <a:defRPr sz="4000" b="1" cap="all"/>
            </a:lvl1pPr>
          </a:lstStyle>
          <a:p>
            <a:r>
              <a:rPr lang="ru-RU"/>
              <a:t>Образец заголовка</a:t>
            </a:r>
          </a:p>
        </p:txBody>
      </p:sp>
      <p:sp>
        <p:nvSpPr>
          <p:cNvPr id="1048759"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a:t>Образец текста</a:t>
            </a:r>
          </a:p>
        </p:txBody>
      </p:sp>
      <p:sp>
        <p:nvSpPr>
          <p:cNvPr id="1048760" name="Rectangle 4"/>
          <p:cNvSpPr>
            <a:spLocks noGrp="1" noChangeArrowheads="1"/>
          </p:cNvSpPr>
          <p:nvPr>
            <p:ph type="dt" sz="half" idx="10"/>
          </p:nvPr>
        </p:nvSpPr>
        <p:spPr/>
        <p:txBody>
          <a:bodyPr/>
          <a:lstStyle/>
          <a:p>
            <a:endParaRPr lang="en-US"/>
          </a:p>
        </p:txBody>
      </p:sp>
      <p:sp>
        <p:nvSpPr>
          <p:cNvPr id="1048761" name="Rectangle 5"/>
          <p:cNvSpPr>
            <a:spLocks noGrp="1" noChangeArrowheads="1"/>
          </p:cNvSpPr>
          <p:nvPr>
            <p:ph type="ftr" sz="quarter" idx="11"/>
          </p:nvPr>
        </p:nvSpPr>
        <p:spPr/>
        <p:txBody>
          <a:bodyPr/>
          <a:lstStyle/>
          <a:p>
            <a:endParaRPr lang="en-US"/>
          </a:p>
        </p:txBody>
      </p:sp>
      <p:sp>
        <p:nvSpPr>
          <p:cNvPr id="1048762" name="Rectangle 6"/>
          <p:cNvSpPr>
            <a:spLocks noGrp="1" noChangeArrowheads="1"/>
          </p:cNvSpPr>
          <p:nvPr>
            <p:ph type="sldNum" sz="quarter" idx="12"/>
          </p:nvPr>
        </p:nvSpPr>
        <p:spPr/>
        <p:txBody>
          <a:bodyPr/>
          <a:lstStyle/>
          <a:p>
            <a:fld id="{2CB739C1-5E7C-4955-9153-940CA3C2B884}" type="slidenum">
              <a:rPr lang="en-US"/>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1048785" name="Заголовок 1"/>
          <p:cNvSpPr>
            <a:spLocks noGrp="1"/>
          </p:cNvSpPr>
          <p:nvPr>
            <p:ph type="title"/>
          </p:nvPr>
        </p:nvSpPr>
        <p:spPr/>
        <p:txBody>
          <a:bodyPr/>
          <a:lstStyle/>
          <a:p>
            <a:r>
              <a:rPr lang="ru-RU"/>
              <a:t>Образец заголовка</a:t>
            </a:r>
          </a:p>
        </p:txBody>
      </p:sp>
      <p:sp>
        <p:nvSpPr>
          <p:cNvPr id="1048786"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1048787"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1048788" name="Rectangle 4"/>
          <p:cNvSpPr>
            <a:spLocks noGrp="1" noChangeArrowheads="1"/>
          </p:cNvSpPr>
          <p:nvPr>
            <p:ph type="dt" sz="half" idx="10"/>
          </p:nvPr>
        </p:nvSpPr>
        <p:spPr/>
        <p:txBody>
          <a:bodyPr/>
          <a:lstStyle/>
          <a:p>
            <a:endParaRPr lang="en-US"/>
          </a:p>
        </p:txBody>
      </p:sp>
      <p:sp>
        <p:nvSpPr>
          <p:cNvPr id="1048789" name="Rectangle 5"/>
          <p:cNvSpPr>
            <a:spLocks noGrp="1" noChangeArrowheads="1"/>
          </p:cNvSpPr>
          <p:nvPr>
            <p:ph type="ftr" sz="quarter" idx="11"/>
          </p:nvPr>
        </p:nvSpPr>
        <p:spPr/>
        <p:txBody>
          <a:bodyPr/>
          <a:lstStyle/>
          <a:p>
            <a:endParaRPr lang="en-US"/>
          </a:p>
        </p:txBody>
      </p:sp>
      <p:sp>
        <p:nvSpPr>
          <p:cNvPr id="1048790" name="Rectangle 6"/>
          <p:cNvSpPr>
            <a:spLocks noGrp="1" noChangeArrowheads="1"/>
          </p:cNvSpPr>
          <p:nvPr>
            <p:ph type="sldNum" sz="quarter" idx="12"/>
          </p:nvPr>
        </p:nvSpPr>
        <p:spPr/>
        <p:txBody>
          <a:bodyPr/>
          <a:lstStyle/>
          <a:p>
            <a:fld id="{85949D5D-E146-4C4D-8480-C1C1A03C2407}" type="slidenum">
              <a:rPr lang="en-US"/>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1048763" name="Заголовок 1"/>
          <p:cNvSpPr>
            <a:spLocks noGrp="1"/>
          </p:cNvSpPr>
          <p:nvPr>
            <p:ph type="title"/>
          </p:nvPr>
        </p:nvSpPr>
        <p:spPr>
          <a:xfrm>
            <a:off x="457200" y="274638"/>
            <a:ext cx="8229600" cy="1143000"/>
          </a:xfrm>
        </p:spPr>
        <p:txBody>
          <a:bodyPr/>
          <a:lstStyle/>
          <a:p>
            <a:r>
              <a:rPr lang="ru-RU"/>
              <a:t>Образец заголовка</a:t>
            </a:r>
          </a:p>
        </p:txBody>
      </p:sp>
      <p:sp>
        <p:nvSpPr>
          <p:cNvPr id="1048764"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1048765"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1048766"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1048767"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1048768" name="Rectangle 4"/>
          <p:cNvSpPr>
            <a:spLocks noGrp="1" noChangeArrowheads="1"/>
          </p:cNvSpPr>
          <p:nvPr>
            <p:ph type="dt" sz="half" idx="10"/>
          </p:nvPr>
        </p:nvSpPr>
        <p:spPr/>
        <p:txBody>
          <a:bodyPr/>
          <a:lstStyle/>
          <a:p>
            <a:endParaRPr lang="en-US"/>
          </a:p>
        </p:txBody>
      </p:sp>
      <p:sp>
        <p:nvSpPr>
          <p:cNvPr id="1048769" name="Rectangle 5"/>
          <p:cNvSpPr>
            <a:spLocks noGrp="1" noChangeArrowheads="1"/>
          </p:cNvSpPr>
          <p:nvPr>
            <p:ph type="ftr" sz="quarter" idx="11"/>
          </p:nvPr>
        </p:nvSpPr>
        <p:spPr/>
        <p:txBody>
          <a:bodyPr/>
          <a:lstStyle/>
          <a:p>
            <a:endParaRPr lang="en-US"/>
          </a:p>
        </p:txBody>
      </p:sp>
      <p:sp>
        <p:nvSpPr>
          <p:cNvPr id="1048770" name="Rectangle 6"/>
          <p:cNvSpPr>
            <a:spLocks noGrp="1" noChangeArrowheads="1"/>
          </p:cNvSpPr>
          <p:nvPr>
            <p:ph type="sldNum" sz="quarter" idx="12"/>
          </p:nvPr>
        </p:nvSpPr>
        <p:spPr/>
        <p:txBody>
          <a:bodyPr/>
          <a:lstStyle/>
          <a:p>
            <a:fld id="{42A9C124-8C3E-4D36-85B6-49FBB6BA4745}" type="slidenum">
              <a:rPr lang="en-US"/>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1048744" name="Заголовок 1"/>
          <p:cNvSpPr>
            <a:spLocks noGrp="1"/>
          </p:cNvSpPr>
          <p:nvPr>
            <p:ph type="title"/>
          </p:nvPr>
        </p:nvSpPr>
        <p:spPr/>
        <p:txBody>
          <a:bodyPr/>
          <a:lstStyle/>
          <a:p>
            <a:r>
              <a:rPr lang="ru-RU"/>
              <a:t>Образец заголовка</a:t>
            </a:r>
          </a:p>
        </p:txBody>
      </p:sp>
      <p:sp>
        <p:nvSpPr>
          <p:cNvPr id="1048745" name="Rectangle 4"/>
          <p:cNvSpPr>
            <a:spLocks noGrp="1" noChangeArrowheads="1"/>
          </p:cNvSpPr>
          <p:nvPr>
            <p:ph type="dt" sz="half" idx="10"/>
          </p:nvPr>
        </p:nvSpPr>
        <p:spPr/>
        <p:txBody>
          <a:bodyPr/>
          <a:lstStyle/>
          <a:p>
            <a:endParaRPr lang="en-US"/>
          </a:p>
        </p:txBody>
      </p:sp>
      <p:sp>
        <p:nvSpPr>
          <p:cNvPr id="1048746" name="Rectangle 5"/>
          <p:cNvSpPr>
            <a:spLocks noGrp="1" noChangeArrowheads="1"/>
          </p:cNvSpPr>
          <p:nvPr>
            <p:ph type="ftr" sz="quarter" idx="11"/>
          </p:nvPr>
        </p:nvSpPr>
        <p:spPr/>
        <p:txBody>
          <a:bodyPr/>
          <a:lstStyle/>
          <a:p>
            <a:endParaRPr lang="en-US"/>
          </a:p>
        </p:txBody>
      </p:sp>
      <p:sp>
        <p:nvSpPr>
          <p:cNvPr id="1048747" name="Rectangle 6"/>
          <p:cNvSpPr>
            <a:spLocks noGrp="1" noChangeArrowheads="1"/>
          </p:cNvSpPr>
          <p:nvPr>
            <p:ph type="sldNum" sz="quarter" idx="12"/>
          </p:nvPr>
        </p:nvSpPr>
        <p:spPr/>
        <p:txBody>
          <a:bodyPr/>
          <a:lstStyle/>
          <a:p>
            <a:fld id="{73F6062C-9AF2-4EF0-9A0F-49CB2878C3A8}" type="slidenum">
              <a:rPr lang="en-US"/>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1048771" name="Rectangle 4"/>
          <p:cNvSpPr>
            <a:spLocks noGrp="1" noChangeArrowheads="1"/>
          </p:cNvSpPr>
          <p:nvPr>
            <p:ph type="dt" sz="half" idx="10"/>
          </p:nvPr>
        </p:nvSpPr>
        <p:spPr/>
        <p:txBody>
          <a:bodyPr/>
          <a:lstStyle/>
          <a:p>
            <a:endParaRPr lang="en-US"/>
          </a:p>
        </p:txBody>
      </p:sp>
      <p:sp>
        <p:nvSpPr>
          <p:cNvPr id="1048772" name="Rectangle 5"/>
          <p:cNvSpPr>
            <a:spLocks noGrp="1" noChangeArrowheads="1"/>
          </p:cNvSpPr>
          <p:nvPr>
            <p:ph type="ftr" sz="quarter" idx="11"/>
          </p:nvPr>
        </p:nvSpPr>
        <p:spPr/>
        <p:txBody>
          <a:bodyPr/>
          <a:lstStyle/>
          <a:p>
            <a:endParaRPr lang="en-US"/>
          </a:p>
        </p:txBody>
      </p:sp>
      <p:sp>
        <p:nvSpPr>
          <p:cNvPr id="1048773" name="Rectangle 6"/>
          <p:cNvSpPr>
            <a:spLocks noGrp="1" noChangeArrowheads="1"/>
          </p:cNvSpPr>
          <p:nvPr>
            <p:ph type="sldNum" sz="quarter" idx="12"/>
          </p:nvPr>
        </p:nvSpPr>
        <p:spPr/>
        <p:txBody>
          <a:bodyPr/>
          <a:lstStyle/>
          <a:p>
            <a:fld id="{A4B39CD3-3425-4EB7-86D7-A20F716960CD}" type="slidenum">
              <a:rPr lang="en-US"/>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1048655" name="Заголовок 1"/>
          <p:cNvSpPr>
            <a:spLocks noGrp="1"/>
          </p:cNvSpPr>
          <p:nvPr>
            <p:ph type="title"/>
          </p:nvPr>
        </p:nvSpPr>
        <p:spPr>
          <a:xfrm>
            <a:off x="457200" y="273050"/>
            <a:ext cx="3008313" cy="1162050"/>
          </a:xfrm>
        </p:spPr>
        <p:txBody>
          <a:bodyPr anchor="b"/>
          <a:lstStyle>
            <a:lvl1pPr algn="l">
              <a:defRPr sz="2000" b="1"/>
            </a:lvl1pPr>
          </a:lstStyle>
          <a:p>
            <a:r>
              <a:rPr lang="ru-RU"/>
              <a:t>Образец заголовка</a:t>
            </a:r>
          </a:p>
        </p:txBody>
      </p:sp>
      <p:sp>
        <p:nvSpPr>
          <p:cNvPr id="1048656"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1048657"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1048658" name="Rectangle 4"/>
          <p:cNvSpPr>
            <a:spLocks noGrp="1" noChangeArrowheads="1"/>
          </p:cNvSpPr>
          <p:nvPr>
            <p:ph type="dt" sz="half" idx="10"/>
          </p:nvPr>
        </p:nvSpPr>
        <p:spPr/>
        <p:txBody>
          <a:bodyPr/>
          <a:lstStyle/>
          <a:p>
            <a:endParaRPr lang="en-US"/>
          </a:p>
        </p:txBody>
      </p:sp>
      <p:sp>
        <p:nvSpPr>
          <p:cNvPr id="1048659" name="Rectangle 5"/>
          <p:cNvSpPr>
            <a:spLocks noGrp="1" noChangeArrowheads="1"/>
          </p:cNvSpPr>
          <p:nvPr>
            <p:ph type="ftr" sz="quarter" idx="11"/>
          </p:nvPr>
        </p:nvSpPr>
        <p:spPr/>
        <p:txBody>
          <a:bodyPr/>
          <a:lstStyle/>
          <a:p>
            <a:endParaRPr lang="en-US"/>
          </a:p>
        </p:txBody>
      </p:sp>
      <p:sp>
        <p:nvSpPr>
          <p:cNvPr id="1048660" name="Rectangle 6"/>
          <p:cNvSpPr>
            <a:spLocks noGrp="1" noChangeArrowheads="1"/>
          </p:cNvSpPr>
          <p:nvPr>
            <p:ph type="sldNum" sz="quarter" idx="12"/>
          </p:nvPr>
        </p:nvSpPr>
        <p:spPr/>
        <p:txBody>
          <a:bodyPr/>
          <a:lstStyle/>
          <a:p>
            <a:fld id="{3BD5FC4B-8F1C-4B58-B801-A8C7D36C3150}" type="slidenum">
              <a:rPr lang="en-US"/>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1048647" name="Заголовок 1"/>
          <p:cNvSpPr>
            <a:spLocks noGrp="1"/>
          </p:cNvSpPr>
          <p:nvPr>
            <p:ph type="title"/>
          </p:nvPr>
        </p:nvSpPr>
        <p:spPr>
          <a:xfrm>
            <a:off x="1792288" y="4800600"/>
            <a:ext cx="5486400" cy="566738"/>
          </a:xfrm>
        </p:spPr>
        <p:txBody>
          <a:bodyPr anchor="b"/>
          <a:lstStyle>
            <a:lvl1pPr algn="l">
              <a:defRPr sz="2000" b="1"/>
            </a:lvl1pPr>
          </a:lstStyle>
          <a:p>
            <a:r>
              <a:rPr lang="ru-RU"/>
              <a:t>Образец заголовка</a:t>
            </a:r>
          </a:p>
        </p:txBody>
      </p:sp>
      <p:sp>
        <p:nvSpPr>
          <p:cNvPr id="1048648"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ru-RU" noProof="0"/>
              <a:t>Вставка рисунка</a:t>
            </a:r>
          </a:p>
        </p:txBody>
      </p:sp>
      <p:sp>
        <p:nvSpPr>
          <p:cNvPr id="1048649"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1048650" name="Rectangle 4"/>
          <p:cNvSpPr>
            <a:spLocks noGrp="1" noChangeArrowheads="1"/>
          </p:cNvSpPr>
          <p:nvPr>
            <p:ph type="dt" sz="half" idx="10"/>
          </p:nvPr>
        </p:nvSpPr>
        <p:spPr/>
        <p:txBody>
          <a:bodyPr/>
          <a:lstStyle/>
          <a:p>
            <a:endParaRPr lang="en-US"/>
          </a:p>
        </p:txBody>
      </p:sp>
      <p:sp>
        <p:nvSpPr>
          <p:cNvPr id="1048651" name="Rectangle 5"/>
          <p:cNvSpPr>
            <a:spLocks noGrp="1" noChangeArrowheads="1"/>
          </p:cNvSpPr>
          <p:nvPr>
            <p:ph type="ftr" sz="quarter" idx="11"/>
          </p:nvPr>
        </p:nvSpPr>
        <p:spPr/>
        <p:txBody>
          <a:bodyPr/>
          <a:lstStyle/>
          <a:p>
            <a:endParaRPr lang="en-US"/>
          </a:p>
        </p:txBody>
      </p:sp>
      <p:sp>
        <p:nvSpPr>
          <p:cNvPr id="1048652" name="Rectangle 6"/>
          <p:cNvSpPr>
            <a:spLocks noGrp="1" noChangeArrowheads="1"/>
          </p:cNvSpPr>
          <p:nvPr>
            <p:ph type="sldNum" sz="quarter" idx="12"/>
          </p:nvPr>
        </p:nvSpPr>
        <p:spPr/>
        <p:txBody>
          <a:bodyPr/>
          <a:lstStyle/>
          <a:p>
            <a:fld id="{1235A6C9-53BD-4F6E-977F-630E94FD3B39}" type="slidenum">
              <a:rPr lang="en-US"/>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48576" name="Freeform 7"/>
          <p:cNvSpPr/>
          <p:nvPr/>
        </p:nvSpPr>
        <p:spPr bwMode="gray">
          <a:xfrm>
            <a:off x="-9525" y="-9525"/>
            <a:ext cx="9156700" cy="6872288"/>
          </a:xfrm>
          <a:custGeom>
            <a:avLst/>
            <a:gdLst/>
            <a:ahLst/>
            <a:cxnLst>
              <a:cxn ang="0">
                <a:pos x="5766" y="605"/>
              </a:cxn>
              <a:cxn ang="0">
                <a:pos x="5768" y="4325"/>
              </a:cxn>
              <a:cxn ang="0">
                <a:pos x="1082" y="4329"/>
              </a:cxn>
              <a:cxn ang="0">
                <a:pos x="13" y="3351"/>
              </a:cxn>
              <a:cxn ang="0">
                <a:pos x="0" y="0"/>
              </a:cxn>
              <a:cxn ang="0">
                <a:pos x="2428" y="7"/>
              </a:cxn>
              <a:cxn ang="0">
                <a:pos x="5766" y="605"/>
              </a:cxn>
            </a:cxnLst>
            <a:rect l="0" t="0" r="r" b="b"/>
            <a:pathLst>
              <a:path w="5768" h="4329">
                <a:moveTo>
                  <a:pt x="5766" y="605"/>
                </a:moveTo>
                <a:cubicBezTo>
                  <a:pt x="5767" y="2464"/>
                  <a:pt x="5768" y="4325"/>
                  <a:pt x="5768" y="4325"/>
                </a:cubicBezTo>
                <a:lnTo>
                  <a:pt x="1082" y="4329"/>
                </a:lnTo>
                <a:cubicBezTo>
                  <a:pt x="318" y="3809"/>
                  <a:pt x="9" y="3349"/>
                  <a:pt x="13" y="3351"/>
                </a:cubicBezTo>
                <a:lnTo>
                  <a:pt x="0" y="0"/>
                </a:lnTo>
                <a:lnTo>
                  <a:pt x="2428" y="7"/>
                </a:lnTo>
                <a:cubicBezTo>
                  <a:pt x="2428" y="12"/>
                  <a:pt x="3096" y="401"/>
                  <a:pt x="5766" y="605"/>
                </a:cubicBezTo>
                <a:close/>
              </a:path>
            </a:pathLst>
          </a:custGeom>
          <a:gradFill rotWithShape="1">
            <a:gsLst>
              <a:gs pos="0">
                <a:schemeClr val="bg1">
                  <a:gamma/>
                  <a:tint val="3137"/>
                  <a:invGamma/>
                </a:schemeClr>
              </a:gs>
              <a:gs pos="100000">
                <a:schemeClr val="bg1">
                  <a:alpha val="70000"/>
                </a:schemeClr>
              </a:gs>
            </a:gsLst>
            <a:lin ang="2700000" scaled="1"/>
          </a:gradFill>
          <a:ln w="9525">
            <a:noFill/>
            <a:round/>
            <a:headEnd/>
            <a:tailEnd/>
          </a:ln>
          <a:effectLst/>
        </p:spPr>
        <p:txBody>
          <a:bodyPr/>
          <a:lstStyle/>
          <a:p>
            <a:endParaRPr lang="ru-RU"/>
          </a:p>
        </p:txBody>
      </p:sp>
      <p:sp>
        <p:nvSpPr>
          <p:cNvPr id="1048577" name="Freeform 9"/>
          <p:cNvSpPr/>
          <p:nvPr/>
        </p:nvSpPr>
        <p:spPr bwMode="gray">
          <a:xfrm>
            <a:off x="-4763" y="5500688"/>
            <a:ext cx="1441451" cy="1358900"/>
          </a:xfrm>
          <a:custGeom>
            <a:avLst/>
            <a:gdLst/>
            <a:ahLst/>
            <a:cxnLst>
              <a:cxn ang="0">
                <a:pos x="0" y="0"/>
              </a:cxn>
              <a:cxn ang="0">
                <a:pos x="0" y="1100"/>
              </a:cxn>
              <a:cxn ang="0">
                <a:pos x="1089" y="1100"/>
              </a:cxn>
              <a:cxn ang="0">
                <a:pos x="0" y="0"/>
              </a:cxn>
            </a:cxnLst>
            <a:rect l="0" t="0" r="r" b="b"/>
            <a:pathLst>
              <a:path w="1089" h="1100">
                <a:moveTo>
                  <a:pt x="0" y="0"/>
                </a:moveTo>
                <a:cubicBezTo>
                  <a:pt x="0" y="550"/>
                  <a:pt x="0" y="1100"/>
                  <a:pt x="0" y="1100"/>
                </a:cubicBezTo>
                <a:lnTo>
                  <a:pt x="1089" y="1100"/>
                </a:lnTo>
                <a:cubicBezTo>
                  <a:pt x="1089" y="1100"/>
                  <a:pt x="596" y="865"/>
                  <a:pt x="0" y="0"/>
                </a:cubicBezTo>
                <a:close/>
              </a:path>
            </a:pathLst>
          </a:custGeom>
          <a:solidFill>
            <a:schemeClr val="folHlink"/>
          </a:solidFill>
          <a:ln w="9525">
            <a:noFill/>
            <a:round/>
            <a:headEnd/>
            <a:tailEnd/>
          </a:ln>
          <a:effectLst/>
        </p:spPr>
        <p:txBody>
          <a:bodyPr/>
          <a:lstStyle/>
          <a:p>
            <a:endParaRPr lang="ru-RU"/>
          </a:p>
        </p:txBody>
      </p:sp>
      <p:sp>
        <p:nvSpPr>
          <p:cNvPr id="1048578" name="Line 13"/>
          <p:cNvSpPr>
            <a:spLocks noChangeShapeType="1"/>
          </p:cNvSpPr>
          <p:nvPr/>
        </p:nvSpPr>
        <p:spPr bwMode="gray">
          <a:xfrm>
            <a:off x="527050" y="0"/>
            <a:ext cx="0" cy="5910263"/>
          </a:xfrm>
          <a:prstGeom prst="line">
            <a:avLst/>
          </a:prstGeom>
          <a:noFill/>
          <a:ln w="9525">
            <a:solidFill>
              <a:srgbClr val="FFFFFF">
                <a:alpha val="50000"/>
              </a:srgbClr>
            </a:solidFill>
            <a:round/>
            <a:headEnd/>
            <a:tailEnd/>
          </a:ln>
          <a:effectLst>
            <a:outerShdw dist="17961" dir="2700000" algn="ctr" rotWithShape="0">
              <a:schemeClr val="accent2">
                <a:alpha val="35001"/>
              </a:schemeClr>
            </a:outerShdw>
          </a:effectLst>
        </p:spPr>
        <p:txBody>
          <a:bodyPr/>
          <a:lstStyle/>
          <a:p>
            <a:endParaRPr lang="ru-RU"/>
          </a:p>
        </p:txBody>
      </p:sp>
      <p:sp>
        <p:nvSpPr>
          <p:cNvPr id="1048579" name="Line 14"/>
          <p:cNvSpPr>
            <a:spLocks noChangeShapeType="1"/>
          </p:cNvSpPr>
          <p:nvPr/>
        </p:nvSpPr>
        <p:spPr bwMode="gray">
          <a:xfrm>
            <a:off x="1677988" y="0"/>
            <a:ext cx="0" cy="6832600"/>
          </a:xfrm>
          <a:prstGeom prst="line">
            <a:avLst/>
          </a:prstGeom>
          <a:noFill/>
          <a:ln w="9525">
            <a:solidFill>
              <a:srgbClr val="FFFFFF">
                <a:alpha val="50000"/>
              </a:srgbClr>
            </a:solidFill>
            <a:round/>
            <a:headEnd/>
            <a:tailEnd/>
          </a:ln>
          <a:effectLst>
            <a:outerShdw dist="17961" dir="2700000" algn="ctr" rotWithShape="0">
              <a:schemeClr val="accent2">
                <a:alpha val="35001"/>
              </a:schemeClr>
            </a:outerShdw>
          </a:effectLst>
        </p:spPr>
        <p:txBody>
          <a:bodyPr/>
          <a:lstStyle/>
          <a:p>
            <a:endParaRPr lang="ru-RU"/>
          </a:p>
        </p:txBody>
      </p:sp>
      <p:sp>
        <p:nvSpPr>
          <p:cNvPr id="1048580" name="Line 15"/>
          <p:cNvSpPr>
            <a:spLocks noChangeShapeType="1"/>
          </p:cNvSpPr>
          <p:nvPr/>
        </p:nvSpPr>
        <p:spPr bwMode="gray">
          <a:xfrm>
            <a:off x="2830513" y="0"/>
            <a:ext cx="0" cy="6861175"/>
          </a:xfrm>
          <a:prstGeom prst="line">
            <a:avLst/>
          </a:prstGeom>
          <a:noFill/>
          <a:ln w="9525">
            <a:solidFill>
              <a:srgbClr val="FFFFFF">
                <a:alpha val="50000"/>
              </a:srgbClr>
            </a:solidFill>
            <a:round/>
            <a:headEnd/>
            <a:tailEnd/>
          </a:ln>
          <a:effectLst>
            <a:outerShdw dist="17961" dir="2700000" algn="ctr" rotWithShape="0">
              <a:schemeClr val="accent2">
                <a:alpha val="35001"/>
              </a:schemeClr>
            </a:outerShdw>
          </a:effectLst>
        </p:spPr>
        <p:txBody>
          <a:bodyPr/>
          <a:lstStyle/>
          <a:p>
            <a:endParaRPr lang="ru-RU"/>
          </a:p>
        </p:txBody>
      </p:sp>
      <p:sp>
        <p:nvSpPr>
          <p:cNvPr id="1048581" name="Line 16"/>
          <p:cNvSpPr>
            <a:spLocks noChangeShapeType="1"/>
          </p:cNvSpPr>
          <p:nvPr/>
        </p:nvSpPr>
        <p:spPr bwMode="gray">
          <a:xfrm>
            <a:off x="3983038" y="0"/>
            <a:ext cx="0" cy="6875463"/>
          </a:xfrm>
          <a:prstGeom prst="line">
            <a:avLst/>
          </a:prstGeom>
          <a:noFill/>
          <a:ln w="9525">
            <a:solidFill>
              <a:srgbClr val="FFFFFF">
                <a:alpha val="50000"/>
              </a:srgbClr>
            </a:solidFill>
            <a:round/>
            <a:headEnd/>
            <a:tailEnd/>
          </a:ln>
          <a:effectLst>
            <a:outerShdw dist="17961" dir="2700000" algn="ctr" rotWithShape="0">
              <a:schemeClr val="accent2">
                <a:alpha val="35001"/>
              </a:schemeClr>
            </a:outerShdw>
          </a:effectLst>
        </p:spPr>
        <p:txBody>
          <a:bodyPr/>
          <a:lstStyle/>
          <a:p>
            <a:endParaRPr lang="ru-RU"/>
          </a:p>
        </p:txBody>
      </p:sp>
      <p:sp>
        <p:nvSpPr>
          <p:cNvPr id="1048582" name="Line 17"/>
          <p:cNvSpPr>
            <a:spLocks noChangeShapeType="1"/>
          </p:cNvSpPr>
          <p:nvPr/>
        </p:nvSpPr>
        <p:spPr bwMode="gray">
          <a:xfrm>
            <a:off x="5133975" y="388938"/>
            <a:ext cx="0" cy="6486525"/>
          </a:xfrm>
          <a:prstGeom prst="line">
            <a:avLst/>
          </a:prstGeom>
          <a:noFill/>
          <a:ln w="9525">
            <a:solidFill>
              <a:srgbClr val="FFFFFF">
                <a:alpha val="50000"/>
              </a:srgbClr>
            </a:solidFill>
            <a:round/>
            <a:headEnd/>
            <a:tailEnd/>
          </a:ln>
          <a:effectLst>
            <a:outerShdw dist="17961" dir="2700000" algn="ctr" rotWithShape="0">
              <a:schemeClr val="accent2">
                <a:alpha val="35001"/>
              </a:schemeClr>
            </a:outerShdw>
          </a:effectLst>
        </p:spPr>
        <p:txBody>
          <a:bodyPr/>
          <a:lstStyle/>
          <a:p>
            <a:endParaRPr lang="ru-RU"/>
          </a:p>
        </p:txBody>
      </p:sp>
      <p:sp>
        <p:nvSpPr>
          <p:cNvPr id="1048583" name="Line 18"/>
          <p:cNvSpPr>
            <a:spLocks noChangeShapeType="1"/>
          </p:cNvSpPr>
          <p:nvPr/>
        </p:nvSpPr>
        <p:spPr bwMode="gray">
          <a:xfrm>
            <a:off x="6286500" y="619125"/>
            <a:ext cx="0" cy="6256338"/>
          </a:xfrm>
          <a:prstGeom prst="line">
            <a:avLst/>
          </a:prstGeom>
          <a:noFill/>
          <a:ln w="9525">
            <a:solidFill>
              <a:srgbClr val="FFFFFF">
                <a:alpha val="50000"/>
              </a:srgbClr>
            </a:solidFill>
            <a:round/>
            <a:headEnd/>
            <a:tailEnd/>
          </a:ln>
          <a:effectLst>
            <a:outerShdw dist="17961" dir="2700000" algn="ctr" rotWithShape="0">
              <a:schemeClr val="accent2">
                <a:alpha val="35001"/>
              </a:schemeClr>
            </a:outerShdw>
          </a:effectLst>
        </p:spPr>
        <p:txBody>
          <a:bodyPr/>
          <a:lstStyle/>
          <a:p>
            <a:endParaRPr lang="ru-RU"/>
          </a:p>
        </p:txBody>
      </p:sp>
      <p:sp>
        <p:nvSpPr>
          <p:cNvPr id="1048584" name="Line 19"/>
          <p:cNvSpPr>
            <a:spLocks noChangeShapeType="1"/>
          </p:cNvSpPr>
          <p:nvPr/>
        </p:nvSpPr>
        <p:spPr bwMode="gray">
          <a:xfrm>
            <a:off x="7439025" y="773113"/>
            <a:ext cx="0" cy="6102350"/>
          </a:xfrm>
          <a:prstGeom prst="line">
            <a:avLst/>
          </a:prstGeom>
          <a:noFill/>
          <a:ln w="9525">
            <a:solidFill>
              <a:srgbClr val="FFFFFF">
                <a:alpha val="50000"/>
              </a:srgbClr>
            </a:solidFill>
            <a:round/>
            <a:headEnd/>
            <a:tailEnd/>
          </a:ln>
          <a:effectLst>
            <a:outerShdw dist="17961" dir="2700000" algn="ctr" rotWithShape="0">
              <a:schemeClr val="accent2">
                <a:alpha val="35001"/>
              </a:schemeClr>
            </a:outerShdw>
          </a:effectLst>
        </p:spPr>
        <p:txBody>
          <a:bodyPr/>
          <a:lstStyle/>
          <a:p>
            <a:endParaRPr lang="ru-RU"/>
          </a:p>
        </p:txBody>
      </p:sp>
      <p:sp>
        <p:nvSpPr>
          <p:cNvPr id="1048585" name="Line 20"/>
          <p:cNvSpPr>
            <a:spLocks noChangeShapeType="1"/>
          </p:cNvSpPr>
          <p:nvPr/>
        </p:nvSpPr>
        <p:spPr bwMode="gray">
          <a:xfrm>
            <a:off x="8591550" y="900113"/>
            <a:ext cx="0" cy="5975350"/>
          </a:xfrm>
          <a:prstGeom prst="line">
            <a:avLst/>
          </a:prstGeom>
          <a:noFill/>
          <a:ln w="9525">
            <a:solidFill>
              <a:srgbClr val="FFFFFF">
                <a:alpha val="50000"/>
              </a:srgbClr>
            </a:solidFill>
            <a:round/>
            <a:headEnd/>
            <a:tailEnd/>
          </a:ln>
          <a:effectLst>
            <a:outerShdw dist="17961" dir="2700000" algn="ctr" rotWithShape="0">
              <a:schemeClr val="accent2">
                <a:alpha val="35001"/>
              </a:schemeClr>
            </a:outerShdw>
          </a:effectLst>
        </p:spPr>
        <p:txBody>
          <a:bodyPr/>
          <a:lstStyle/>
          <a:p>
            <a:endParaRPr lang="ru-RU"/>
          </a:p>
        </p:txBody>
      </p:sp>
      <p:sp>
        <p:nvSpPr>
          <p:cNvPr id="1048586" name="Line 22"/>
          <p:cNvSpPr>
            <a:spLocks noChangeShapeType="1"/>
          </p:cNvSpPr>
          <p:nvPr/>
        </p:nvSpPr>
        <p:spPr bwMode="gray">
          <a:xfrm rot="5400000">
            <a:off x="2595563" y="-2176463"/>
            <a:ext cx="0" cy="5191125"/>
          </a:xfrm>
          <a:prstGeom prst="line">
            <a:avLst/>
          </a:prstGeom>
          <a:noFill/>
          <a:ln w="9525">
            <a:solidFill>
              <a:srgbClr val="FFFFFF">
                <a:alpha val="50000"/>
              </a:srgbClr>
            </a:solidFill>
            <a:round/>
            <a:headEnd/>
            <a:tailEnd/>
          </a:ln>
          <a:effectLst>
            <a:outerShdw dist="17961" dir="2700000" algn="ctr" rotWithShape="0">
              <a:schemeClr val="accent2">
                <a:alpha val="35001"/>
              </a:schemeClr>
            </a:outerShdw>
          </a:effectLst>
        </p:spPr>
        <p:txBody>
          <a:bodyPr/>
          <a:lstStyle/>
          <a:p>
            <a:endParaRPr lang="ru-RU"/>
          </a:p>
        </p:txBody>
      </p:sp>
      <p:sp>
        <p:nvSpPr>
          <p:cNvPr id="1048587" name="Line 23"/>
          <p:cNvSpPr>
            <a:spLocks noChangeShapeType="1"/>
          </p:cNvSpPr>
          <p:nvPr/>
        </p:nvSpPr>
        <p:spPr bwMode="gray">
          <a:xfrm rot="5400000">
            <a:off x="4578350" y="-3036887"/>
            <a:ext cx="0" cy="9156700"/>
          </a:xfrm>
          <a:prstGeom prst="line">
            <a:avLst/>
          </a:prstGeom>
          <a:noFill/>
          <a:ln w="9525">
            <a:solidFill>
              <a:srgbClr val="FFFFFF">
                <a:alpha val="50000"/>
              </a:srgbClr>
            </a:solidFill>
            <a:round/>
            <a:headEnd/>
            <a:tailEnd/>
          </a:ln>
          <a:effectLst>
            <a:outerShdw dist="17961" dir="2700000" algn="ctr" rotWithShape="0">
              <a:schemeClr val="accent2">
                <a:alpha val="35001"/>
              </a:schemeClr>
            </a:outerShdw>
          </a:effectLst>
        </p:spPr>
        <p:txBody>
          <a:bodyPr/>
          <a:lstStyle/>
          <a:p>
            <a:endParaRPr lang="ru-RU"/>
          </a:p>
        </p:txBody>
      </p:sp>
      <p:sp>
        <p:nvSpPr>
          <p:cNvPr id="1048588" name="Line 24"/>
          <p:cNvSpPr>
            <a:spLocks noChangeShapeType="1"/>
          </p:cNvSpPr>
          <p:nvPr/>
        </p:nvSpPr>
        <p:spPr bwMode="gray">
          <a:xfrm rot="5400000">
            <a:off x="4578350" y="-1912937"/>
            <a:ext cx="0" cy="9156700"/>
          </a:xfrm>
          <a:prstGeom prst="line">
            <a:avLst/>
          </a:prstGeom>
          <a:noFill/>
          <a:ln w="9525">
            <a:solidFill>
              <a:srgbClr val="FFFFFF">
                <a:alpha val="50000"/>
              </a:srgbClr>
            </a:solidFill>
            <a:round/>
            <a:headEnd/>
            <a:tailEnd/>
          </a:ln>
          <a:effectLst>
            <a:outerShdw dist="17961" dir="2700000" algn="ctr" rotWithShape="0">
              <a:schemeClr val="accent2">
                <a:alpha val="35001"/>
              </a:schemeClr>
            </a:outerShdw>
          </a:effectLst>
        </p:spPr>
        <p:txBody>
          <a:bodyPr/>
          <a:lstStyle/>
          <a:p>
            <a:endParaRPr lang="ru-RU"/>
          </a:p>
        </p:txBody>
      </p:sp>
      <p:sp>
        <p:nvSpPr>
          <p:cNvPr id="1048589" name="Line 25"/>
          <p:cNvSpPr>
            <a:spLocks noChangeShapeType="1"/>
          </p:cNvSpPr>
          <p:nvPr/>
        </p:nvSpPr>
        <p:spPr bwMode="gray">
          <a:xfrm rot="5400000">
            <a:off x="4579938" y="-788988"/>
            <a:ext cx="0" cy="9153525"/>
          </a:xfrm>
          <a:prstGeom prst="line">
            <a:avLst/>
          </a:prstGeom>
          <a:noFill/>
          <a:ln w="9525">
            <a:solidFill>
              <a:srgbClr val="FFFFFF">
                <a:alpha val="50000"/>
              </a:srgbClr>
            </a:solidFill>
            <a:round/>
            <a:headEnd/>
            <a:tailEnd/>
          </a:ln>
          <a:effectLst>
            <a:outerShdw dist="17961" dir="2700000" algn="ctr" rotWithShape="0">
              <a:schemeClr val="accent2">
                <a:alpha val="35001"/>
              </a:schemeClr>
            </a:outerShdw>
          </a:effectLst>
        </p:spPr>
        <p:txBody>
          <a:bodyPr/>
          <a:lstStyle/>
          <a:p>
            <a:endParaRPr lang="ru-RU"/>
          </a:p>
        </p:txBody>
      </p:sp>
      <p:sp>
        <p:nvSpPr>
          <p:cNvPr id="1048590" name="Line 26"/>
          <p:cNvSpPr>
            <a:spLocks noChangeShapeType="1"/>
          </p:cNvSpPr>
          <p:nvPr/>
        </p:nvSpPr>
        <p:spPr bwMode="gray">
          <a:xfrm rot="5400000">
            <a:off x="4579938" y="334962"/>
            <a:ext cx="0" cy="9153525"/>
          </a:xfrm>
          <a:prstGeom prst="line">
            <a:avLst/>
          </a:prstGeom>
          <a:noFill/>
          <a:ln w="9525">
            <a:solidFill>
              <a:srgbClr val="FFFFFF">
                <a:alpha val="50000"/>
              </a:srgbClr>
            </a:solidFill>
            <a:round/>
            <a:headEnd/>
            <a:tailEnd/>
          </a:ln>
          <a:effectLst>
            <a:outerShdw dist="17961" dir="2700000" algn="ctr" rotWithShape="0">
              <a:schemeClr val="accent2">
                <a:alpha val="35001"/>
              </a:schemeClr>
            </a:outerShdw>
          </a:effectLst>
        </p:spPr>
        <p:txBody>
          <a:bodyPr/>
          <a:lstStyle/>
          <a:p>
            <a:endParaRPr lang="ru-RU"/>
          </a:p>
        </p:txBody>
      </p:sp>
      <p:sp>
        <p:nvSpPr>
          <p:cNvPr id="1048591" name="Line 27"/>
          <p:cNvSpPr>
            <a:spLocks noChangeShapeType="1"/>
          </p:cNvSpPr>
          <p:nvPr/>
        </p:nvSpPr>
        <p:spPr bwMode="gray">
          <a:xfrm rot="5400000">
            <a:off x="4905376" y="1824037"/>
            <a:ext cx="0" cy="8423275"/>
          </a:xfrm>
          <a:prstGeom prst="line">
            <a:avLst/>
          </a:prstGeom>
          <a:noFill/>
          <a:ln w="9525">
            <a:solidFill>
              <a:srgbClr val="FFFFFF">
                <a:alpha val="50000"/>
              </a:srgbClr>
            </a:solidFill>
            <a:round/>
            <a:headEnd/>
            <a:tailEnd/>
          </a:ln>
          <a:effectLst>
            <a:outerShdw dist="17961" dir="2700000" algn="ctr" rotWithShape="0">
              <a:schemeClr val="accent2">
                <a:alpha val="35001"/>
              </a:schemeClr>
            </a:outerShdw>
          </a:effectLst>
        </p:spPr>
        <p:txBody>
          <a:bodyPr/>
          <a:lstStyle/>
          <a:p>
            <a:endParaRPr lang="ru-RU"/>
          </a:p>
        </p:txBody>
      </p:sp>
      <p:sp>
        <p:nvSpPr>
          <p:cNvPr id="1048592" name="Rectangle 28"/>
          <p:cNvSpPr>
            <a:spLocks noChangeArrowheads="1"/>
          </p:cNvSpPr>
          <p:nvPr/>
        </p:nvSpPr>
        <p:spPr bwMode="gray">
          <a:xfrm>
            <a:off x="4005263" y="2692400"/>
            <a:ext cx="1128712" cy="1079500"/>
          </a:xfrm>
          <a:prstGeom prst="rect">
            <a:avLst/>
          </a:prstGeom>
          <a:solidFill>
            <a:srgbClr val="FFFFFF">
              <a:alpha val="25000"/>
            </a:srgbClr>
          </a:solidFill>
          <a:ln w="9525">
            <a:noFill/>
            <a:miter lim="800000"/>
            <a:headEnd/>
            <a:tailEnd/>
          </a:ln>
          <a:effectLst/>
        </p:spPr>
        <p:txBody>
          <a:bodyPr wrap="none" anchor="ctr"/>
          <a:lstStyle/>
          <a:p>
            <a:endParaRPr lang="ru-RU"/>
          </a:p>
        </p:txBody>
      </p:sp>
      <p:sp>
        <p:nvSpPr>
          <p:cNvPr id="1048593" name="Rectangle 29"/>
          <p:cNvSpPr>
            <a:spLocks noChangeArrowheads="1"/>
          </p:cNvSpPr>
          <p:nvPr/>
        </p:nvSpPr>
        <p:spPr bwMode="gray">
          <a:xfrm>
            <a:off x="7459663" y="4937125"/>
            <a:ext cx="1120775" cy="1079500"/>
          </a:xfrm>
          <a:prstGeom prst="rect">
            <a:avLst/>
          </a:prstGeom>
          <a:solidFill>
            <a:srgbClr val="FFFFFF">
              <a:alpha val="30000"/>
            </a:srgbClr>
          </a:solidFill>
          <a:ln w="9525">
            <a:noFill/>
            <a:miter lim="800000"/>
            <a:headEnd/>
            <a:tailEnd/>
          </a:ln>
          <a:effectLst/>
        </p:spPr>
        <p:txBody>
          <a:bodyPr wrap="none" anchor="ctr"/>
          <a:lstStyle/>
          <a:p>
            <a:endParaRPr lang="ru-RU"/>
          </a:p>
        </p:txBody>
      </p:sp>
      <p:sp>
        <p:nvSpPr>
          <p:cNvPr id="1048594" name="Rectangle 30"/>
          <p:cNvSpPr>
            <a:spLocks noChangeArrowheads="1"/>
          </p:cNvSpPr>
          <p:nvPr/>
        </p:nvSpPr>
        <p:spPr bwMode="gray">
          <a:xfrm>
            <a:off x="549275" y="3808413"/>
            <a:ext cx="1128713" cy="1079500"/>
          </a:xfrm>
          <a:prstGeom prst="rect">
            <a:avLst/>
          </a:prstGeom>
          <a:solidFill>
            <a:srgbClr val="FFFFFF">
              <a:alpha val="20000"/>
            </a:srgbClr>
          </a:solidFill>
          <a:ln w="9525">
            <a:noFill/>
            <a:miter lim="800000"/>
            <a:headEnd/>
            <a:tailEnd/>
          </a:ln>
          <a:effectLst/>
        </p:spPr>
        <p:txBody>
          <a:bodyPr wrap="none" anchor="ctr"/>
          <a:lstStyle/>
          <a:p>
            <a:endParaRPr lang="ru-RU"/>
          </a:p>
        </p:txBody>
      </p:sp>
      <p:sp>
        <p:nvSpPr>
          <p:cNvPr id="1048595" name="Rectangle 31"/>
          <p:cNvSpPr>
            <a:spLocks noChangeArrowheads="1"/>
          </p:cNvSpPr>
          <p:nvPr/>
        </p:nvSpPr>
        <p:spPr bwMode="gray">
          <a:xfrm>
            <a:off x="6307138" y="6064250"/>
            <a:ext cx="1128712" cy="796925"/>
          </a:xfrm>
          <a:prstGeom prst="rect">
            <a:avLst/>
          </a:prstGeom>
          <a:solidFill>
            <a:srgbClr val="FFFFFF">
              <a:alpha val="20000"/>
            </a:srgbClr>
          </a:solidFill>
          <a:ln w="9525">
            <a:noFill/>
            <a:miter lim="800000"/>
            <a:headEnd/>
            <a:tailEnd/>
          </a:ln>
          <a:effectLst/>
        </p:spPr>
        <p:txBody>
          <a:bodyPr wrap="none" anchor="ctr"/>
          <a:lstStyle/>
          <a:p>
            <a:endParaRPr lang="ru-RU"/>
          </a:p>
        </p:txBody>
      </p:sp>
      <p:sp>
        <p:nvSpPr>
          <p:cNvPr id="1048596" name="Rectangle 32"/>
          <p:cNvSpPr>
            <a:spLocks noChangeArrowheads="1"/>
          </p:cNvSpPr>
          <p:nvPr/>
        </p:nvSpPr>
        <p:spPr bwMode="gray">
          <a:xfrm>
            <a:off x="2846388" y="0"/>
            <a:ext cx="1128712" cy="404813"/>
          </a:xfrm>
          <a:prstGeom prst="rect">
            <a:avLst/>
          </a:prstGeom>
          <a:solidFill>
            <a:srgbClr val="FFFFFF">
              <a:alpha val="39999"/>
            </a:srgbClr>
          </a:solidFill>
          <a:ln w="9525">
            <a:noFill/>
            <a:miter lim="800000"/>
            <a:headEnd/>
            <a:tailEnd/>
          </a:ln>
          <a:effectLst/>
        </p:spPr>
        <p:txBody>
          <a:bodyPr wrap="none" anchor="ctr"/>
          <a:lstStyle/>
          <a:p>
            <a:endParaRPr lang="ru-RU"/>
          </a:p>
        </p:txBody>
      </p:sp>
      <p:sp>
        <p:nvSpPr>
          <p:cNvPr id="1048597" name="Rectangle 33"/>
          <p:cNvSpPr>
            <a:spLocks noChangeArrowheads="1"/>
          </p:cNvSpPr>
          <p:nvPr/>
        </p:nvSpPr>
        <p:spPr bwMode="gray">
          <a:xfrm>
            <a:off x="2852738" y="4938713"/>
            <a:ext cx="1120775" cy="1079500"/>
          </a:xfrm>
          <a:prstGeom prst="rect">
            <a:avLst/>
          </a:prstGeom>
          <a:solidFill>
            <a:srgbClr val="FFFFFF">
              <a:alpha val="30000"/>
            </a:srgbClr>
          </a:solidFill>
          <a:ln w="9525">
            <a:noFill/>
            <a:miter lim="800000"/>
            <a:headEnd/>
            <a:tailEnd/>
          </a:ln>
          <a:effectLst/>
        </p:spPr>
        <p:txBody>
          <a:bodyPr wrap="none" anchor="ctr"/>
          <a:lstStyle/>
          <a:p>
            <a:endParaRPr lang="ru-RU"/>
          </a:p>
        </p:txBody>
      </p:sp>
      <p:sp>
        <p:nvSpPr>
          <p:cNvPr id="1048598" name="Rectangle 34"/>
          <p:cNvSpPr>
            <a:spLocks noChangeArrowheads="1"/>
          </p:cNvSpPr>
          <p:nvPr/>
        </p:nvSpPr>
        <p:spPr bwMode="gray">
          <a:xfrm>
            <a:off x="6300788" y="1566863"/>
            <a:ext cx="1120775" cy="1079500"/>
          </a:xfrm>
          <a:prstGeom prst="rect">
            <a:avLst/>
          </a:prstGeom>
          <a:solidFill>
            <a:srgbClr val="FFFFFF">
              <a:alpha val="30000"/>
            </a:srgbClr>
          </a:solidFill>
          <a:ln w="9525">
            <a:noFill/>
            <a:miter lim="800000"/>
            <a:headEnd/>
            <a:tailEnd/>
          </a:ln>
          <a:effectLst/>
        </p:spPr>
        <p:txBody>
          <a:bodyPr wrap="none" anchor="ctr"/>
          <a:lstStyle/>
          <a:p>
            <a:endParaRPr lang="ru-RU"/>
          </a:p>
        </p:txBody>
      </p:sp>
      <p:sp>
        <p:nvSpPr>
          <p:cNvPr id="1048599" name="Rectangle 3"/>
          <p:cNvSpPr>
            <a:spLocks noGrp="1" noChangeArrowheads="1"/>
          </p:cNvSpPr>
          <p:nvPr>
            <p:ph type="body" idx="1"/>
          </p:nvPr>
        </p:nvSpPr>
        <p:spPr bwMode="gray">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1048600" name="Rectangle 4"/>
          <p:cNvSpPr>
            <a:spLocks noGrp="1" noChangeArrowheads="1"/>
          </p:cNvSpPr>
          <p:nvPr>
            <p:ph type="dt" sz="half" idx="2"/>
          </p:nvPr>
        </p:nvSpPr>
        <p:spPr bwMode="gray">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defRPr sz="1400"/>
            </a:lvl1pPr>
          </a:lstStyle>
          <a:p>
            <a:endParaRPr lang="en-US"/>
          </a:p>
        </p:txBody>
      </p:sp>
      <p:sp>
        <p:nvSpPr>
          <p:cNvPr id="1048601" name="Rectangle 5"/>
          <p:cNvSpPr>
            <a:spLocks noGrp="1" noChangeArrowheads="1"/>
          </p:cNvSpPr>
          <p:nvPr>
            <p:ph type="ftr" sz="quarter" idx="3"/>
          </p:nvPr>
        </p:nvSpPr>
        <p:spPr bwMode="gray">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endParaRPr lang="en-US"/>
          </a:p>
        </p:txBody>
      </p:sp>
      <p:sp>
        <p:nvSpPr>
          <p:cNvPr id="1048602" name="Rectangle 6"/>
          <p:cNvSpPr>
            <a:spLocks noGrp="1" noChangeArrowheads="1"/>
          </p:cNvSpPr>
          <p:nvPr>
            <p:ph type="sldNum" sz="quarter" idx="4"/>
          </p:nvPr>
        </p:nvSpPr>
        <p:spPr bwMode="gray">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fld id="{FA8F5186-1183-4AA3-AAAF-37494EBEBA57}" type="slidenum">
              <a:rPr lang="en-US"/>
              <a:t>‹#›</a:t>
            </a:fld>
            <a:endParaRPr lang="en-US"/>
          </a:p>
        </p:txBody>
      </p:sp>
      <p:sp>
        <p:nvSpPr>
          <p:cNvPr id="1048603" name="Freeform 36"/>
          <p:cNvSpPr/>
          <p:nvPr/>
        </p:nvSpPr>
        <p:spPr bwMode="gray">
          <a:xfrm>
            <a:off x="4041775" y="0"/>
            <a:ext cx="5105400" cy="739775"/>
          </a:xfrm>
          <a:custGeom>
            <a:avLst/>
            <a:gdLst/>
            <a:ahLst/>
            <a:cxnLst>
              <a:cxn ang="0">
                <a:pos x="3130" y="453"/>
              </a:cxn>
              <a:cxn ang="0">
                <a:pos x="3130" y="0"/>
              </a:cxn>
              <a:cxn ang="0">
                <a:pos x="0" y="0"/>
              </a:cxn>
              <a:cxn ang="0">
                <a:pos x="3130" y="453"/>
              </a:cxn>
            </a:cxnLst>
            <a:rect l="0" t="0" r="r" b="b"/>
            <a:pathLst>
              <a:path w="3130" h="453">
                <a:moveTo>
                  <a:pt x="3130" y="453"/>
                </a:moveTo>
                <a:cubicBezTo>
                  <a:pt x="3130" y="226"/>
                  <a:pt x="3130" y="0"/>
                  <a:pt x="3130" y="0"/>
                </a:cubicBezTo>
                <a:lnTo>
                  <a:pt x="0" y="0"/>
                </a:lnTo>
                <a:cubicBezTo>
                  <a:pt x="0" y="0"/>
                  <a:pt x="1298" y="389"/>
                  <a:pt x="3130" y="453"/>
                </a:cubicBezTo>
                <a:close/>
              </a:path>
            </a:pathLst>
          </a:custGeom>
          <a:solidFill>
            <a:schemeClr val="hlink"/>
          </a:solidFill>
          <a:ln w="9525">
            <a:noFill/>
            <a:round/>
            <a:headEnd/>
            <a:tailEnd/>
          </a:ln>
          <a:effectLst/>
        </p:spPr>
        <p:txBody>
          <a:bodyPr/>
          <a:lstStyle/>
          <a:p>
            <a:endParaRPr lang="ru-RU"/>
          </a:p>
        </p:txBody>
      </p:sp>
      <p:sp>
        <p:nvSpPr>
          <p:cNvPr id="1048604" name="Rectangle 2"/>
          <p:cNvSpPr>
            <a:spLocks noGrp="1" noChangeArrowheads="1"/>
          </p:cNvSpPr>
          <p:nvPr>
            <p:ph type="title"/>
          </p:nvPr>
        </p:nvSpPr>
        <p:spPr bwMode="black">
          <a:xfrm>
            <a:off x="457200" y="325438"/>
            <a:ext cx="8229600" cy="927100"/>
          </a:xfrm>
          <a:prstGeom prst="rect">
            <a:avLst/>
          </a:prstGeom>
          <a:noFill/>
          <a:ln w="9525">
            <a:noFill/>
            <a:miter lim="800000"/>
            <a:headEnd/>
            <a:tailEnd/>
          </a:ln>
          <a:effectLst>
            <a:outerShdw dist="35921" dir="2700000" algn="ctr" rotWithShape="0">
              <a:srgbClr val="FFFFFF"/>
            </a:outerShdw>
          </a:effectLst>
        </p:spPr>
        <p:txBody>
          <a:bodyPr vert="horz" wrap="square" lIns="91440" tIns="45720" rIns="91440" bIns="45720" numCol="1" anchor="ctr" anchorCtr="0" compatLnSpc="1">
            <a:prstTxWarp prst="textNoShape">
              <a:avLst/>
            </a:prstTxWarp>
          </a:bodyPr>
          <a:lstStyle/>
          <a:p>
            <a:pPr lvl="0"/>
            <a:r>
              <a:rPr lang="ru-RU"/>
              <a:t>Образец заголовка</a:t>
            </a:r>
            <a:endParaRPr lang="en-US"/>
          </a:p>
        </p:txBody>
      </p:sp>
      <p:pic>
        <p:nvPicPr>
          <p:cNvPr id="2097152" name="Picture 37" descr="water"/>
          <p:cNvPicPr>
            <a:picLocks noChangeAspect="1" noChangeArrowheads="1"/>
          </p:cNvPicPr>
          <p:nvPr/>
        </p:nvPicPr>
        <p:blipFill>
          <a:blip r:embed="rId18"/>
          <a:srcRect l="22409" t="16374" b="27486"/>
          <a:stretch>
            <a:fillRect/>
          </a:stretch>
        </p:blipFill>
        <p:spPr bwMode="gray">
          <a:xfrm rot="786797">
            <a:off x="6629400" y="-381000"/>
            <a:ext cx="2417763" cy="1995488"/>
          </a:xfrm>
          <a:prstGeom prst="rect">
            <a:avLst/>
          </a:prstGeom>
          <a:noFill/>
          <a:ln w="9525">
            <a:noFill/>
            <a:miter lim="800000"/>
            <a:headEnd/>
            <a:tailEnd/>
          </a:ln>
        </p:spPr>
      </p:pic>
      <p:pic>
        <p:nvPicPr>
          <p:cNvPr id="2097153" name="Picture 38" descr="3"/>
          <p:cNvPicPr>
            <a:picLocks noChangeAspect="1" noChangeArrowheads="1"/>
          </p:cNvPicPr>
          <p:nvPr/>
        </p:nvPicPr>
        <p:blipFill>
          <a:blip r:embed="rId19"/>
          <a:srcRect/>
          <a:stretch>
            <a:fillRect/>
          </a:stretch>
        </p:blipFill>
        <p:spPr bwMode="gray">
          <a:xfrm rot="20740733" flipH="1">
            <a:off x="49213" y="5726113"/>
            <a:ext cx="1223962" cy="1371600"/>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3668" r:id="rId1"/>
    <p:sldLayoutId id="2147483669" r:id="rId2"/>
    <p:sldLayoutId id="2147483670" r:id="rId3"/>
    <p:sldLayoutId id="2147483671" r:id="rId4"/>
    <p:sldLayoutId id="2147483672" r:id="rId5"/>
    <p:sldLayoutId id="2147483673" r:id="rId6"/>
    <p:sldLayoutId id="2147483674" r:id="rId7"/>
    <p:sldLayoutId id="2147483675" r:id="rId8"/>
    <p:sldLayoutId id="2147483676" r:id="rId9"/>
    <p:sldLayoutId id="2147483677" r:id="rId10"/>
    <p:sldLayoutId id="2147483678" r:id="rId11"/>
    <p:sldLayoutId id="2147483679" r:id="rId12"/>
    <p:sldLayoutId id="2147483680" r:id="rId13"/>
    <p:sldLayoutId id="2147483681" r:id="rId14"/>
    <p:sldLayoutId id="2147483682" r:id="rId15"/>
    <p:sldLayoutId id="2147483683" r:id="rId16"/>
  </p:sldLayoutIdLs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9" presetClass="entr" presetSubtype="0" fill="hold" grpId="0" nodeType="withEffect">
                                  <p:stCondLst>
                                    <p:cond delay="0"/>
                                  </p:stCondLst>
                                  <p:childTnLst>
                                    <p:set>
                                      <p:cBhvr>
                                        <p:cTn id="6" dur="1" fill="hold">
                                          <p:stCondLst>
                                            <p:cond delay="0"/>
                                          </p:stCondLst>
                                        </p:cTn>
                                        <p:tgtEl>
                                          <p:spTgt spid="1048604"/>
                                        </p:tgtEl>
                                        <p:attrNameLst>
                                          <p:attrName>style.visibility</p:attrName>
                                        </p:attrNameLst>
                                      </p:cBhvr>
                                      <p:to>
                                        <p:strVal val="visible"/>
                                      </p:to>
                                    </p:set>
                                    <p:anim calcmode="lin" valueType="num">
                                      <p:cBhvr>
                                        <p:cTn id="7" dur="500" fill="hold"/>
                                        <p:tgtEl>
                                          <p:spTgt spid="1048604"/>
                                        </p:tgtEl>
                                        <p:attrNameLst>
                                          <p:attrName>ppt_x</p:attrName>
                                        </p:attrNameLst>
                                      </p:cBhvr>
                                      <p:tavLst>
                                        <p:tav tm="0">
                                          <p:val>
                                            <p:strVal val="#ppt_x-.2"/>
                                          </p:val>
                                        </p:tav>
                                        <p:tav tm="100000">
                                          <p:val>
                                            <p:strVal val="#ppt_x"/>
                                          </p:val>
                                        </p:tav>
                                      </p:tavLst>
                                    </p:anim>
                                    <p:anim calcmode="lin" valueType="num">
                                      <p:cBhvr>
                                        <p:cTn id="8" dur="500" fill="hold"/>
                                        <p:tgtEl>
                                          <p:spTgt spid="1048604"/>
                                        </p:tgtEl>
                                        <p:attrNameLst>
                                          <p:attrName>ppt_y</p:attrName>
                                        </p:attrNameLst>
                                      </p:cBhvr>
                                      <p:tavLst>
                                        <p:tav tm="0">
                                          <p:val>
                                            <p:strVal val="#ppt_y"/>
                                          </p:val>
                                        </p:tav>
                                        <p:tav tm="100000">
                                          <p:val>
                                            <p:strVal val="#ppt_y"/>
                                          </p:val>
                                        </p:tav>
                                      </p:tavLst>
                                    </p:anim>
                                    <p:animEffect transition="in" filter="wipe(right)" prLst="gradientSize: 0.1">
                                      <p:cBhvr>
                                        <p:cTn id="9" dur="500"/>
                                        <p:tgtEl>
                                          <p:spTgt spid="1048604"/>
                                        </p:tgtEl>
                                      </p:cBhvr>
                                    </p:animEffect>
                                  </p:childTnLst>
                                </p:cTn>
                              </p:par>
                            </p:childTnLst>
                          </p:cTn>
                        </p:par>
                        <p:par>
                          <p:cTn id="10" fill="hold">
                            <p:stCondLst>
                              <p:cond delay="500"/>
                            </p:stCondLst>
                            <p:childTnLst>
                              <p:par>
                                <p:cTn id="11" presetID="10" presetClass="entr" presetSubtype="0" fill="hold" grpId="0" nodeType="afterEffect">
                                  <p:stCondLst>
                                    <p:cond delay="0"/>
                                  </p:stCondLst>
                                  <p:childTnLst>
                                    <p:set>
                                      <p:cBhvr>
                                        <p:cTn id="12" dur="1" fill="hold">
                                          <p:stCondLst>
                                            <p:cond delay="0"/>
                                          </p:stCondLst>
                                        </p:cTn>
                                        <p:tgtEl>
                                          <p:spTgt spid="1048603"/>
                                        </p:tgtEl>
                                        <p:attrNameLst>
                                          <p:attrName>style.visibility</p:attrName>
                                        </p:attrNameLst>
                                      </p:cBhvr>
                                      <p:to>
                                        <p:strVal val="visible"/>
                                      </p:to>
                                    </p:set>
                                    <p:animEffect transition="in" filter="fade">
                                      <p:cBhvr>
                                        <p:cTn id="13" dur="1000"/>
                                        <p:tgtEl>
                                          <p:spTgt spid="1048603"/>
                                        </p:tgtEl>
                                      </p:cBhvr>
                                    </p:animEffect>
                                  </p:childTnLst>
                                </p:cTn>
                              </p:par>
                              <p:par>
                                <p:cTn id="14" presetID="10" presetClass="entr" presetSubtype="0" fill="hold" grpId="0" nodeType="withEffect">
                                  <p:stCondLst>
                                    <p:cond delay="500"/>
                                  </p:stCondLst>
                                  <p:childTnLst>
                                    <p:set>
                                      <p:cBhvr>
                                        <p:cTn id="15" dur="1" fill="hold">
                                          <p:stCondLst>
                                            <p:cond delay="0"/>
                                          </p:stCondLst>
                                        </p:cTn>
                                        <p:tgtEl>
                                          <p:spTgt spid="1048577"/>
                                        </p:tgtEl>
                                        <p:attrNameLst>
                                          <p:attrName>style.visibility</p:attrName>
                                        </p:attrNameLst>
                                      </p:cBhvr>
                                      <p:to>
                                        <p:strVal val="visible"/>
                                      </p:to>
                                    </p:set>
                                    <p:animEffect transition="in" filter="fade">
                                      <p:cBhvr>
                                        <p:cTn id="16" dur="1000"/>
                                        <p:tgtEl>
                                          <p:spTgt spid="1048577"/>
                                        </p:tgtEl>
                                      </p:cBhvr>
                                    </p:animEffect>
                                  </p:childTnLst>
                                </p:cTn>
                              </p:par>
                            </p:childTnLst>
                          </p:cTn>
                        </p:par>
                        <p:par>
                          <p:cTn id="17" fill="hold">
                            <p:stCondLst>
                              <p:cond delay="2000"/>
                            </p:stCondLst>
                            <p:childTnLst>
                              <p:par>
                                <p:cTn id="18" presetID="1" presetClass="emph" presetSubtype="2" fill="hold" nodeType="afterEffect">
                                  <p:stCondLst>
                                    <p:cond delay="0"/>
                                  </p:stCondLst>
                                  <p:childTnLst>
                                    <p:animClr clrSpc="rgb" dir="cw">
                                      <p:cBhvr>
                                        <p:cTn id="19" dur="1000" fill="hold"/>
                                        <p:tgtEl>
                                          <p:spTgt spid="1048603"/>
                                        </p:tgtEl>
                                        <p:attrNameLst>
                                          <p:attrName>fill.color</p:attrName>
                                        </p:attrNameLst>
                                      </p:cBhvr>
                                      <p:to>
                                        <a:schemeClr val="folHlink"/>
                                      </p:to>
                                    </p:animClr>
                                    <p:set>
                                      <p:cBhvr>
                                        <p:cTn id="20" dur="1000" fill="hold"/>
                                        <p:tgtEl>
                                          <p:spTgt spid="1048603"/>
                                        </p:tgtEl>
                                        <p:attrNameLst>
                                          <p:attrName>fill.type</p:attrName>
                                        </p:attrNameLst>
                                      </p:cBhvr>
                                      <p:to>
                                        <p:strVal val="solid"/>
                                      </p:to>
                                    </p:set>
                                    <p:set>
                                      <p:cBhvr>
                                        <p:cTn id="21" dur="1000" fill="hold"/>
                                        <p:tgtEl>
                                          <p:spTgt spid="1048603"/>
                                        </p:tgtEl>
                                        <p:attrNameLst>
                                          <p:attrName>fill.on</p:attrName>
                                        </p:attrNameLst>
                                      </p:cBhvr>
                                      <p:to>
                                        <p:strVal val="true"/>
                                      </p:to>
                                    </p:set>
                                  </p:childTnLst>
                                </p:cTn>
                              </p:par>
                              <p:par>
                                <p:cTn id="22" presetID="1" presetClass="emph" presetSubtype="2" fill="hold" nodeType="withEffect">
                                  <p:stCondLst>
                                    <p:cond delay="700"/>
                                  </p:stCondLst>
                                  <p:childTnLst>
                                    <p:animClr clrSpc="rgb" dir="cw">
                                      <p:cBhvr>
                                        <p:cTn id="23" dur="1000" fill="hold"/>
                                        <p:tgtEl>
                                          <p:spTgt spid="1048577"/>
                                        </p:tgtEl>
                                        <p:attrNameLst>
                                          <p:attrName>fill.color</p:attrName>
                                        </p:attrNameLst>
                                      </p:cBhvr>
                                      <p:to>
                                        <a:schemeClr val="accent1"/>
                                      </p:to>
                                    </p:animClr>
                                    <p:set>
                                      <p:cBhvr>
                                        <p:cTn id="24" dur="1000" fill="hold"/>
                                        <p:tgtEl>
                                          <p:spTgt spid="1048577"/>
                                        </p:tgtEl>
                                        <p:attrNameLst>
                                          <p:attrName>fill.type</p:attrName>
                                        </p:attrNameLst>
                                      </p:cBhvr>
                                      <p:to>
                                        <p:strVal val="solid"/>
                                      </p:to>
                                    </p:set>
                                    <p:set>
                                      <p:cBhvr>
                                        <p:cTn id="25" dur="1000" fill="hold"/>
                                        <p:tgtEl>
                                          <p:spTgt spid="1048577"/>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8577" grpId="0" animBg="1"/>
      <p:bldP spid="1048603" grpId="0" animBg="1"/>
      <p:bldP spid="1048604" grpId="0"/>
    </p:bldLst>
  </p:timing>
  <p:txStyles>
    <p:titleStyle>
      <a:lvl1pPr algn="l" rtl="0" eaLnBrk="0" fontAlgn="base" hangingPunct="0">
        <a:spcBef>
          <a:spcPct val="0"/>
        </a:spcBef>
        <a:spcAft>
          <a:spcPct val="0"/>
        </a:spcAft>
        <a:defRPr sz="4400" b="1">
          <a:solidFill>
            <a:schemeClr val="tx2"/>
          </a:solidFill>
          <a:latin typeface="+mj-lt"/>
          <a:ea typeface="+mj-ea"/>
          <a:cs typeface="+mj-cs"/>
        </a:defRPr>
      </a:lvl1pPr>
      <a:lvl2pPr algn="l" rtl="0" eaLnBrk="0" fontAlgn="base" hangingPunct="0">
        <a:spcBef>
          <a:spcPct val="0"/>
        </a:spcBef>
        <a:spcAft>
          <a:spcPct val="0"/>
        </a:spcAft>
        <a:defRPr sz="4400" b="1">
          <a:solidFill>
            <a:schemeClr val="tx2"/>
          </a:solidFill>
          <a:latin typeface="Arial" charset="0"/>
        </a:defRPr>
      </a:lvl2pPr>
      <a:lvl3pPr algn="l" rtl="0" eaLnBrk="0" fontAlgn="base" hangingPunct="0">
        <a:spcBef>
          <a:spcPct val="0"/>
        </a:spcBef>
        <a:spcAft>
          <a:spcPct val="0"/>
        </a:spcAft>
        <a:defRPr sz="4400" b="1">
          <a:solidFill>
            <a:schemeClr val="tx2"/>
          </a:solidFill>
          <a:latin typeface="Arial" charset="0"/>
        </a:defRPr>
      </a:lvl3pPr>
      <a:lvl4pPr algn="l" rtl="0" eaLnBrk="0" fontAlgn="base" hangingPunct="0">
        <a:spcBef>
          <a:spcPct val="0"/>
        </a:spcBef>
        <a:spcAft>
          <a:spcPct val="0"/>
        </a:spcAft>
        <a:defRPr sz="4400" b="1">
          <a:solidFill>
            <a:schemeClr val="tx2"/>
          </a:solidFill>
          <a:latin typeface="Arial" charset="0"/>
        </a:defRPr>
      </a:lvl4pPr>
      <a:lvl5pPr algn="l" rtl="0" eaLnBrk="0" fontAlgn="base" hangingPunct="0">
        <a:spcBef>
          <a:spcPct val="0"/>
        </a:spcBef>
        <a:spcAft>
          <a:spcPct val="0"/>
        </a:spcAft>
        <a:defRPr sz="4400" b="1">
          <a:solidFill>
            <a:schemeClr val="tx2"/>
          </a:solidFill>
          <a:latin typeface="Arial" charset="0"/>
        </a:defRPr>
      </a:lvl5pPr>
      <a:lvl6pPr marL="457200" algn="l" rtl="0" eaLnBrk="1" fontAlgn="base" hangingPunct="1">
        <a:spcBef>
          <a:spcPct val="0"/>
        </a:spcBef>
        <a:spcAft>
          <a:spcPct val="0"/>
        </a:spcAft>
        <a:defRPr sz="4400" b="1">
          <a:solidFill>
            <a:schemeClr val="tx2"/>
          </a:solidFill>
          <a:latin typeface="Arial" charset="0"/>
        </a:defRPr>
      </a:lvl6pPr>
      <a:lvl7pPr marL="914400" algn="l" rtl="0" eaLnBrk="1" fontAlgn="base" hangingPunct="1">
        <a:spcBef>
          <a:spcPct val="0"/>
        </a:spcBef>
        <a:spcAft>
          <a:spcPct val="0"/>
        </a:spcAft>
        <a:defRPr sz="4400" b="1">
          <a:solidFill>
            <a:schemeClr val="tx2"/>
          </a:solidFill>
          <a:latin typeface="Arial" charset="0"/>
        </a:defRPr>
      </a:lvl7pPr>
      <a:lvl8pPr marL="1371600" algn="l" rtl="0" eaLnBrk="1" fontAlgn="base" hangingPunct="1">
        <a:spcBef>
          <a:spcPct val="0"/>
        </a:spcBef>
        <a:spcAft>
          <a:spcPct val="0"/>
        </a:spcAft>
        <a:defRPr sz="4400" b="1">
          <a:solidFill>
            <a:schemeClr val="tx2"/>
          </a:solidFill>
          <a:latin typeface="Arial" charset="0"/>
        </a:defRPr>
      </a:lvl8pPr>
      <a:lvl9pPr marL="1828800" algn="l" rtl="0" eaLnBrk="1" fontAlgn="base" hangingPunct="1">
        <a:spcBef>
          <a:spcPct val="0"/>
        </a:spcBef>
        <a:spcAft>
          <a:spcPct val="0"/>
        </a:spcAft>
        <a:defRPr sz="4400" b="1">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gi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13.xml"/><Relationship Id="rId4" Type="http://schemas.openxmlformats.org/officeDocument/2006/relationships/image" Target="../media/image14.png"/></Relationships>
</file>

<file path=ppt/slides/_rels/slide11.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13.xml"/><Relationship Id="rId4" Type="http://schemas.openxmlformats.org/officeDocument/2006/relationships/image" Target="../media/image6.jpeg"/></Relationships>
</file>

<file path=ppt/slides/_rels/slide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7.jpeg"/><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663" name="Rectangle 2"/>
          <p:cNvSpPr>
            <a:spLocks noGrp="1" noChangeArrowheads="1"/>
          </p:cNvSpPr>
          <p:nvPr>
            <p:ph type="ctrTitle"/>
          </p:nvPr>
        </p:nvSpPr>
        <p:spPr bwMode="black">
          <a:xfrm>
            <a:off x="700667" y="904045"/>
            <a:ext cx="7742664" cy="2786083"/>
          </a:xfrm>
          <a:prstGeom prst="roundRect">
            <a:avLst/>
          </a:prstGeom>
          <a:solidFill>
            <a:schemeClr val="accent2">
              <a:lumMod val="60000"/>
              <a:lumOff val="40000"/>
            </a:schemeClr>
          </a:solidFill>
          <a:effectLst>
            <a:outerShdw dist="35921" dir="2700000" algn="ctr" rotWithShape="0">
              <a:srgbClr val="FFFFFF"/>
            </a:outerShdw>
          </a:effectLst>
        </p:spPr>
        <p:txBody>
          <a:bodyPr/>
          <a:lstStyle/>
          <a:p>
            <a:pPr marL="4763" indent="0" algn="ctr" eaLnBrk="1" hangingPunct="1">
              <a:buNone/>
            </a:pPr>
            <a:r>
              <a:rPr lang="en-US" sz="4000" dirty="0">
                <a:solidFill>
                  <a:srgbClr val="0070C0"/>
                </a:solidFill>
              </a:rPr>
              <a:t>Shaxsda psixologik himoya mexanizmi </a:t>
            </a:r>
          </a:p>
        </p:txBody>
      </p:sp>
      <p:sp>
        <p:nvSpPr>
          <p:cNvPr id="1048664" name="Подзаголовок 5"/>
          <p:cNvSpPr>
            <a:spLocks noGrp="1"/>
          </p:cNvSpPr>
          <p:nvPr>
            <p:ph type="subTitle" idx="1"/>
          </p:nvPr>
        </p:nvSpPr>
        <p:spPr>
          <a:xfrm>
            <a:off x="4857750" y="6215063"/>
            <a:ext cx="4000500" cy="457200"/>
          </a:xfrm>
        </p:spPr>
        <p:txBody>
          <a:bodyPr/>
          <a:lstStyle/>
          <a:p>
            <a:pPr eaLnBrk="1" hangingPunct="1"/>
            <a:r>
              <a:rPr lang="uz-Cyrl-UZ" sz="3200" b="1" i="1" dirty="0">
                <a:solidFill>
                  <a:srgbClr val="FCFCFC"/>
                </a:solidFill>
              </a:rPr>
              <a:t> </a:t>
            </a:r>
            <a:endParaRPr lang="ru-RU" sz="3200" b="1" i="1" dirty="0">
              <a:solidFill>
                <a:srgbClr val="FCFCFC"/>
              </a:solidFill>
            </a:endParaRPr>
          </a:p>
        </p:txBody>
      </p:sp>
      <p:pic>
        <p:nvPicPr>
          <p:cNvPr id="2097157" name="Picture 11" descr="E:\ДИЛДОРА\картинки псих\psylogo7.gif"/>
          <p:cNvPicPr>
            <a:picLocks noChangeAspect="1" noChangeArrowheads="1"/>
          </p:cNvPicPr>
          <p:nvPr/>
        </p:nvPicPr>
        <p:blipFill>
          <a:blip r:embed="rId2"/>
          <a:srcRect/>
          <a:stretch>
            <a:fillRect/>
          </a:stretch>
        </p:blipFill>
        <p:spPr bwMode="auto">
          <a:xfrm>
            <a:off x="214282" y="4357694"/>
            <a:ext cx="1714480" cy="1500198"/>
          </a:xfrm>
          <a:prstGeom prst="ellipse">
            <a:avLst/>
          </a:prstGeom>
          <a:noFill/>
          <a:effectLst>
            <a:glow rad="228600">
              <a:schemeClr val="accent2">
                <a:satMod val="175000"/>
                <a:alpha val="40000"/>
              </a:schemeClr>
            </a:glow>
          </a:effec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739" name="AutoShape 5"/>
          <p:cNvSpPr>
            <a:spLocks noChangeArrowheads="1"/>
          </p:cNvSpPr>
          <p:nvPr/>
        </p:nvSpPr>
        <p:spPr bwMode="gray">
          <a:xfrm>
            <a:off x="285720" y="642918"/>
            <a:ext cx="8577013" cy="1643074"/>
          </a:xfrm>
          <a:prstGeom prst="homePlate">
            <a:avLst>
              <a:gd name="adj" fmla="val 27281"/>
            </a:avLst>
          </a:prstGeom>
          <a:gradFill rotWithShape="1">
            <a:gsLst>
              <a:gs pos="0">
                <a:schemeClr val="hlink">
                  <a:gamma/>
                  <a:tint val="0"/>
                  <a:invGamma/>
                </a:schemeClr>
              </a:gs>
              <a:gs pos="100000">
                <a:schemeClr val="hlink"/>
              </a:gs>
            </a:gsLst>
            <a:lin ang="18900000" scaled="1"/>
          </a:gradFill>
          <a:ln w="12700" algn="ctr">
            <a:solidFill>
              <a:schemeClr val="accent4">
                <a:lumMod val="85000"/>
                <a:lumOff val="15000"/>
              </a:schemeClr>
            </a:solidFill>
            <a:prstDash val="dash"/>
            <a:miter lim="800000"/>
            <a:headEnd/>
            <a:tailEnd/>
          </a:ln>
          <a:effectLst>
            <a:glow rad="63500">
              <a:schemeClr val="accent4">
                <a:satMod val="175000"/>
                <a:alpha val="40000"/>
              </a:schemeClr>
            </a:glow>
            <a:outerShdw dist="71842" dir="2700000" algn="ctr" rotWithShape="0">
              <a:srgbClr val="808080">
                <a:alpha val="50000"/>
              </a:srgbClr>
            </a:outerShdw>
          </a:effectLst>
          <a:scene3d>
            <a:camera prst="orthographicFront"/>
            <a:lightRig rig="threePt" dir="t"/>
          </a:scene3d>
          <a:sp3d/>
        </p:spPr>
        <p:txBody>
          <a:bodyPr wrap="none" anchor="ctr"/>
          <a:lstStyle/>
          <a:p>
            <a:r>
              <a:rPr lang="uz-Cyrl-UZ" dirty="0">
                <a:solidFill>
                  <a:srgbClr val="00B050"/>
                </a:solidFill>
              </a:rPr>
              <a:t> </a:t>
            </a:r>
            <a:endParaRPr lang="ru-RU" dirty="0"/>
          </a:p>
        </p:txBody>
      </p:sp>
      <p:sp>
        <p:nvSpPr>
          <p:cNvPr id="1048740" name="Text Box 15"/>
          <p:cNvSpPr txBox="1">
            <a:spLocks noChangeArrowheads="1"/>
          </p:cNvSpPr>
          <p:nvPr/>
        </p:nvSpPr>
        <p:spPr bwMode="auto">
          <a:xfrm>
            <a:off x="285720" y="785794"/>
            <a:ext cx="2928958" cy="510540"/>
          </a:xfrm>
          <a:prstGeom prst="rect">
            <a:avLst/>
          </a:prstGeom>
          <a:noFill/>
          <a:ln w="9525" algn="ctr">
            <a:noFill/>
            <a:miter lim="800000"/>
            <a:headEnd/>
            <a:tailEnd/>
          </a:ln>
        </p:spPr>
        <p:txBody>
          <a:bodyPr>
            <a:spAutoFit/>
          </a:bodyPr>
          <a:lstStyle/>
          <a:p>
            <a:pPr>
              <a:spcBef>
                <a:spcPct val="50000"/>
              </a:spcBef>
            </a:pPr>
            <a:r>
              <a:rPr lang="en-US" sz="2800" b="1" dirty="0">
                <a:ln>
                  <a:solidFill>
                    <a:schemeClr val="accent4">
                      <a:lumMod val="65000"/>
                      <a:lumOff val="35000"/>
                    </a:schemeClr>
                  </a:solidFill>
                </a:ln>
                <a:solidFill>
                  <a:srgbClr val="00B050"/>
                </a:solidFill>
              </a:rPr>
              <a:t>Ma</a:t>
            </a:r>
            <a:r>
              <a:rPr lang="uz-UZ_#Latn" altLang="en-US" sz="2800" b="1" dirty="0">
                <a:ln>
                  <a:solidFill>
                    <a:schemeClr val="accent4">
                      <a:lumMod val="65000"/>
                      <a:lumOff val="35000"/>
                    </a:schemeClr>
                  </a:solidFill>
                </a:ln>
                <a:solidFill>
                  <a:srgbClr val="00B050"/>
                </a:solidFill>
              </a:rPr>
              <a:t>ʼnaviy </a:t>
            </a:r>
            <a:r>
              <a:rPr lang="en-US" altLang="en-US" sz="2800" b="1" dirty="0">
                <a:ln>
                  <a:solidFill>
                    <a:schemeClr val="accent4">
                      <a:lumMod val="65000"/>
                      <a:lumOff val="35000"/>
                    </a:schemeClr>
                  </a:solidFill>
                </a:ln>
                <a:solidFill>
                  <a:srgbClr val="00B050"/>
                </a:solidFill>
              </a:rPr>
              <a:t>tahdid </a:t>
            </a:r>
            <a:endParaRPr lang="en-US" sz="2800" b="1" dirty="0">
              <a:ln>
                <a:solidFill>
                  <a:schemeClr val="accent4">
                    <a:lumMod val="65000"/>
                    <a:lumOff val="35000"/>
                  </a:schemeClr>
                </a:solidFill>
              </a:ln>
              <a:solidFill>
                <a:srgbClr val="00B050"/>
              </a:solidFill>
            </a:endParaRPr>
          </a:p>
        </p:txBody>
      </p:sp>
      <p:pic>
        <p:nvPicPr>
          <p:cNvPr id="2097166" name="Picture 183" descr="C:\Documents and Settings\User\Рабочий стол\картинки псих\otrajenie.jpg"/>
          <p:cNvPicPr>
            <a:picLocks noChangeAspect="1" noChangeArrowheads="1"/>
          </p:cNvPicPr>
          <p:nvPr/>
        </p:nvPicPr>
        <p:blipFill>
          <a:blip r:embed="rId2"/>
          <a:srcRect/>
          <a:stretch>
            <a:fillRect/>
          </a:stretch>
        </p:blipFill>
        <p:spPr bwMode="auto">
          <a:xfrm>
            <a:off x="0" y="2928934"/>
            <a:ext cx="2428860" cy="3000396"/>
          </a:xfrm>
          <a:prstGeom prst="flowChartOnlineStorage">
            <a:avLst/>
          </a:prstGeom>
          <a:noFill/>
          <a:effectLst>
            <a:glow rad="63500">
              <a:schemeClr val="accent5">
                <a:satMod val="175000"/>
                <a:alpha val="40000"/>
              </a:schemeClr>
            </a:glow>
            <a:softEdge rad="127000"/>
          </a:effectLst>
        </p:spPr>
      </p:pic>
      <p:pic>
        <p:nvPicPr>
          <p:cNvPr id="2097167" name="Picture 3"/>
          <p:cNvPicPr>
            <a:picLocks noChangeAspect="1" noChangeArrowheads="1"/>
          </p:cNvPicPr>
          <p:nvPr/>
        </p:nvPicPr>
        <p:blipFill>
          <a:blip r:embed="rId3"/>
          <a:srcRect/>
          <a:stretch>
            <a:fillRect/>
          </a:stretch>
        </p:blipFill>
        <p:spPr bwMode="invGray">
          <a:xfrm>
            <a:off x="6929454" y="2857496"/>
            <a:ext cx="2071702" cy="3214710"/>
          </a:xfrm>
          <a:prstGeom prst="flowChartDelay">
            <a:avLst/>
          </a:prstGeom>
          <a:noFill/>
          <a:ln w="9525" algn="ctr">
            <a:solidFill>
              <a:srgbClr val="0070C0"/>
            </a:solidFill>
            <a:miter lim="800000"/>
            <a:headEnd/>
            <a:tailEnd/>
          </a:ln>
          <a:effectLst>
            <a:glow rad="63500">
              <a:schemeClr val="accent5">
                <a:satMod val="175000"/>
                <a:alpha val="40000"/>
              </a:schemeClr>
            </a:glow>
            <a:softEdge rad="127000"/>
          </a:effectLst>
        </p:spPr>
      </p:pic>
      <p:grpSp>
        <p:nvGrpSpPr>
          <p:cNvPr id="73" name="Group 10"/>
          <p:cNvGrpSpPr/>
          <p:nvPr/>
        </p:nvGrpSpPr>
        <p:grpSpPr bwMode="auto">
          <a:xfrm>
            <a:off x="2357422" y="2428868"/>
            <a:ext cx="4714908" cy="3926131"/>
            <a:chOff x="1945" y="609"/>
            <a:chExt cx="675" cy="774"/>
          </a:xfrm>
          <a:effectLst>
            <a:glow rad="101600">
              <a:schemeClr val="accent1">
                <a:satMod val="175000"/>
                <a:alpha val="40000"/>
              </a:schemeClr>
            </a:glow>
            <a:outerShdw blurRad="50800" dist="38100" dir="16200000" rotWithShape="0">
              <a:prstClr val="black">
                <a:alpha val="40000"/>
              </a:prstClr>
            </a:outerShdw>
          </a:effectLst>
        </p:grpSpPr>
        <p:sp>
          <p:nvSpPr>
            <p:cNvPr id="1048741" name="Oval 11"/>
            <p:cNvSpPr>
              <a:spLocks noChangeArrowheads="1"/>
            </p:cNvSpPr>
            <p:nvPr/>
          </p:nvSpPr>
          <p:spPr bwMode="ltGray">
            <a:xfrm>
              <a:off x="1945" y="679"/>
              <a:ext cx="614" cy="704"/>
            </a:xfrm>
            <a:prstGeom prst="roundRect">
              <a:avLst/>
            </a:prstGeom>
            <a:solidFill>
              <a:schemeClr val="accent1"/>
            </a:solidFill>
            <a:ln w="63500" algn="ctr">
              <a:solidFill>
                <a:srgbClr val="F8F8F8">
                  <a:alpha val="70195"/>
                </a:srgbClr>
              </a:solidFill>
              <a:round/>
              <a:headEnd/>
              <a:tailEnd/>
            </a:ln>
          </p:spPr>
          <p:txBody>
            <a:bodyPr wrap="none" anchor="ctr"/>
            <a:lstStyle/>
            <a:p>
              <a:endParaRPr lang="ru-RU"/>
            </a:p>
          </p:txBody>
        </p:sp>
        <p:pic>
          <p:nvPicPr>
            <p:cNvPr id="2097168" name="Picture 12" descr="cir_lighteffect0"/>
            <p:cNvPicPr>
              <a:picLocks noChangeAspect="1" noChangeArrowheads="1"/>
            </p:cNvPicPr>
            <p:nvPr/>
          </p:nvPicPr>
          <p:blipFill>
            <a:blip r:embed="rId4">
              <a:lum bright="18000" contrast="-12000"/>
            </a:blip>
            <a:srcRect/>
            <a:stretch>
              <a:fillRect/>
            </a:stretch>
          </p:blipFill>
          <p:spPr bwMode="ltGray">
            <a:xfrm>
              <a:off x="1950" y="609"/>
              <a:ext cx="670" cy="670"/>
            </a:xfrm>
            <a:prstGeom prst="roundRect">
              <a:avLst/>
            </a:prstGeom>
            <a:noFill/>
            <a:ln w="9525">
              <a:noFill/>
              <a:miter lim="800000"/>
              <a:headEnd/>
              <a:tailEnd/>
            </a:ln>
          </p:spPr>
        </p:pic>
      </p:grpSp>
      <p:sp>
        <p:nvSpPr>
          <p:cNvPr id="1048742" name="Rectangle 3"/>
          <p:cNvSpPr>
            <a:spLocks noChangeArrowheads="1"/>
          </p:cNvSpPr>
          <p:nvPr/>
        </p:nvSpPr>
        <p:spPr bwMode="invGray">
          <a:xfrm>
            <a:off x="2357422" y="4304851"/>
            <a:ext cx="4357718" cy="396240"/>
          </a:xfrm>
          <a:prstGeom prst="rect">
            <a:avLst/>
          </a:prstGeom>
          <a:noFill/>
          <a:ln w="9525" cap="flat" cmpd="sng" algn="ctr">
            <a:noFill/>
            <a:prstDash val="solid"/>
            <a:miter lim="800000"/>
            <a:headEnd/>
            <a:tailEnd/>
          </a:ln>
          <a:effectLst/>
        </p:spPr>
        <p:txBody>
          <a:bodyPr anchor="ctr">
            <a:spAutoFit/>
          </a:bodyPr>
          <a:lstStyle/>
          <a:p>
            <a:pPr indent="449263" eaLnBrk="0" hangingPunct="0"/>
            <a:endParaRPr lang="uz-Cyrl-UZ" sz="2000" b="1" dirty="0">
              <a:ln>
                <a:solidFill>
                  <a:srgbClr val="0070C0"/>
                </a:solidFill>
              </a:ln>
              <a:solidFill>
                <a:srgbClr val="0070C0"/>
              </a:solidFill>
              <a:latin typeface="Arial" pitchFamily="34" charset="0"/>
            </a:endParaRPr>
          </a:p>
        </p:txBody>
      </p:sp>
      <p:sp>
        <p:nvSpPr>
          <p:cNvPr id="1048743" name="TextBox 1048742"/>
          <p:cNvSpPr txBox="1"/>
          <p:nvPr/>
        </p:nvSpPr>
        <p:spPr>
          <a:xfrm>
            <a:off x="2199948" y="3232845"/>
            <a:ext cx="4744105" cy="3291840"/>
          </a:xfrm>
          <a:prstGeom prst="rect">
            <a:avLst/>
          </a:prstGeom>
        </p:spPr>
        <p:txBody>
          <a:bodyPr wrap="square" rtlCol="0">
            <a:spAutoFit/>
          </a:bodyPr>
          <a:lstStyle/>
          <a:p>
            <a:r>
              <a:rPr lang="uz-UZ-#Latn" sz="2400" b="1">
                <a:solidFill>
                  <a:srgbClr val="000000"/>
                </a:solidFill>
              </a:rPr>
              <a:t>"Ma'naviy tahdid deganda deb yozadi Prezidentimiz L.A.Karimov, insonning aynan nuhiy dunyosini izdan chiqarish maqsadini ko'zda tutadigan mafkuraviy, g'oyaviy va informatsion xurujlarni nazarda tutish lozim deb o'ylayman" ("Yuksak ma'naviyat-yengilmas kuch".</a:t>
            </a:r>
            <a:endParaRPr lang="uz-UZ-#Latn" sz="2800" b="1">
              <a:solidFill>
                <a:srgbClr val="000000"/>
              </a:solidFil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661" name="Title 1048660"/>
          <p:cNvSpPr>
            <a:spLocks noGrp="1"/>
          </p:cNvSpPr>
          <p:nvPr>
            <p:ph type="title"/>
          </p:nvPr>
        </p:nvSpPr>
        <p:spPr>
          <a:xfrm>
            <a:off x="728218" y="503590"/>
            <a:ext cx="3008313" cy="1162050"/>
          </a:xfrm>
          <a:solidFill>
            <a:srgbClr val="FFC000"/>
          </a:solidFill>
        </p:spPr>
        <p:txBody>
          <a:bodyPr/>
          <a:lstStyle/>
          <a:p>
            <a:r>
              <a:rPr lang="uz-UZ-#Latn" sz="2400" b="0">
                <a:solidFill>
                  <a:srgbClr val="000000"/>
                </a:solidFill>
              </a:rPr>
              <a:t>shaxs psixologik himoyasini oshirish</a:t>
            </a:r>
            <a:endParaRPr lang="uz-UZ-#Latn" b="0">
              <a:solidFill>
                <a:srgbClr val="000000"/>
              </a:solidFill>
            </a:endParaRPr>
          </a:p>
        </p:txBody>
      </p:sp>
      <p:sp>
        <p:nvSpPr>
          <p:cNvPr id="1048662" name="Content Placeholder 1048661"/>
          <p:cNvSpPr>
            <a:spLocks noGrp="1"/>
          </p:cNvSpPr>
          <p:nvPr>
            <p:ph idx="1"/>
          </p:nvPr>
        </p:nvSpPr>
        <p:spPr/>
        <p:txBody>
          <a:bodyPr/>
          <a:lstStyle/>
          <a:p>
            <a:r>
              <a:rPr lang="en-US" sz="2800" b="1">
                <a:solidFill>
                  <a:srgbClr val="02A5E3"/>
                </a:solidFill>
              </a:rPr>
              <a:t>1. O'z tushunchalari va ko'nikmalari ustida ishlash: Shaxs o'zini tushunish uchun muntazam ravishda o'z fikrlari va hissiyotlari ustida ishlaydi. Bu uchun u o'z hayotini tahlil qiladi, tushunchalarini aniqlab chiqadi va ularni tahlil qilishga harakat qiladi. Misol uchun, shaxs tushunchalarini yozish va o'z hayotini qayta o'qish yoki muhokama qilish orqali bu jarayonni boshlay oladi.</a:t>
            </a:r>
            <a:endParaRPr lang="uz-UZ-#Latn" b="1">
              <a:solidFill>
                <a:srgbClr val="02A5E3"/>
              </a:solidFill>
            </a:endParaRPr>
          </a:p>
        </p:txBody>
      </p:sp>
      <p:pic>
        <p:nvPicPr>
          <p:cNvPr id="2097156" name="Picture 2097155"/>
          <p:cNvPicPr>
            <a:picLocks/>
          </p:cNvPicPr>
          <p:nvPr/>
        </p:nvPicPr>
        <p:blipFill>
          <a:blip r:embed="rId2"/>
          <a:stretch>
            <a:fillRect/>
          </a:stretch>
        </p:blipFill>
        <p:spPr>
          <a:xfrm>
            <a:off x="-173106" y="1665640"/>
            <a:ext cx="3909638" cy="4201032"/>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646" name="Текст 2"/>
          <p:cNvSpPr>
            <a:spLocks noGrp="1"/>
          </p:cNvSpPr>
          <p:nvPr>
            <p:ph type="body" sz="half" idx="1"/>
          </p:nvPr>
        </p:nvSpPr>
        <p:spPr>
          <a:xfrm>
            <a:off x="382262" y="500061"/>
            <a:ext cx="7979668" cy="6357938"/>
          </a:xfrm>
          <a:solidFill>
            <a:schemeClr val="accent1">
              <a:lumMod val="20000"/>
              <a:lumOff val="80000"/>
            </a:schemeClr>
          </a:solidFill>
        </p:spPr>
        <p:txBody>
          <a:bodyPr/>
          <a:lstStyle/>
          <a:p>
            <a:r>
              <a:rPr lang="en-US" sz="3600" b="1" dirty="0">
                <a:solidFill>
                  <a:srgbClr val="BF0000"/>
                </a:solidFill>
              </a:rPr>
              <a:t>Xulosa</a:t>
            </a:r>
            <a:endParaRPr lang="ru-RU" sz="4000" b="1" dirty="0">
              <a:solidFill>
                <a:srgbClr val="BF0000"/>
              </a:solidFill>
            </a:endParaRPr>
          </a:p>
          <a:p>
            <a:endParaRPr lang="ru-RU" sz="2400" b="1" dirty="0">
              <a:solidFill>
                <a:srgbClr val="0070C0"/>
              </a:solidFill>
            </a:endParaRPr>
          </a:p>
          <a:p>
            <a:r>
              <a:rPr lang="ru-RU" sz="2000" b="1" dirty="0">
                <a:solidFill>
                  <a:srgbClr val="0070C0"/>
                </a:solidFill>
              </a:rPr>
              <a:t>Xulosa sifatida shuni qayd etish lozimki, psixologik himoya mexanizmlari konstruktiv hamda destruktiv ta’sirga olib kelishi mumkin. Konstruktiv xarakterdagi himoya mexanizmlari vaziyatni adekvat baholashga , alternativ maqsadni aniqlashga va erishishda optimal vositalarni tanlashga, talab va ehtiyojlarni qondirishga yordam beradi. Destruktiv xarakterdagi himoya mexanizmlari esa reallikni inkor etish va buzishdan iborat bo‘lib, vaqti kelib shaxsning patologik o‘zgarishiga olib keladi. </a:t>
            </a:r>
            <a:endParaRPr lang="ru-RU" sz="2400" b="1" dirty="0">
              <a:solidFill>
                <a:srgbClr val="0070C0"/>
              </a:solidFill>
            </a:endParaRPr>
          </a:p>
          <a:p>
            <a:r>
              <a:rPr lang="ru-RU" sz="2000" b="1" dirty="0">
                <a:solidFill>
                  <a:srgbClr val="0070C0"/>
                </a:solidFill>
              </a:rPr>
              <a:t>Shuning uchun psixologik himoya mexanizmlari tanani psixotravmatik buzilishlardan, vaziyatlardan, salbiy axborotlardan asraydi va kritik vaziyatlardagi barqarorligini oshiradi. Yana shuni qayd qilish kerakki, psixologik himoya mexanizmlari ba’zida og‘ir oqibatlarga, shaxs shakllanishi hamda ijtimoiy moslashuvning buzilishiga olib </a:t>
            </a:r>
            <a:r>
              <a:rPr lang="en-US" sz="2000" b="1" dirty="0">
                <a:solidFill>
                  <a:srgbClr val="0070C0"/>
                </a:solidFill>
              </a:rPr>
              <a:t> </a:t>
            </a:r>
            <a:r>
              <a:rPr lang="ru-RU" sz="2000" b="1" dirty="0">
                <a:solidFill>
                  <a:srgbClr val="0070C0"/>
                </a:solidFill>
              </a:rPr>
              <a:t>kelishi mumkin.</a:t>
            </a:r>
            <a:endParaRPr lang="ru-RU" sz="2400" b="1" dirty="0">
              <a:solidFill>
                <a:srgbClr val="0070C0"/>
              </a:solidFill>
            </a:endParaRPr>
          </a:p>
          <a:p>
            <a:endParaRPr lang="ru-RU" sz="2400" b="1" dirty="0">
              <a:solidFill>
                <a:srgbClr val="0070C0"/>
              </a:solidFill>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639" name="Rectangle 4"/>
          <p:cNvSpPr>
            <a:spLocks noGrp="1" noChangeArrowheads="1"/>
          </p:cNvSpPr>
          <p:nvPr>
            <p:ph type="ctrTitle"/>
          </p:nvPr>
        </p:nvSpPr>
        <p:spPr>
          <a:effectLst>
            <a:outerShdw dist="35921" dir="2700000" algn="ctr" rotWithShape="0">
              <a:srgbClr val="FFFFFF"/>
            </a:outerShdw>
          </a:effectLst>
        </p:spPr>
        <p:txBody>
          <a:bodyPr/>
          <a:lstStyle/>
          <a:p>
            <a:pPr eaLnBrk="1" hangingPunct="1"/>
            <a:r>
              <a:rPr lang="uz-Cyrl-UZ" sz="3600" dirty="0">
                <a:solidFill>
                  <a:srgbClr val="00B0F0"/>
                </a:solidFill>
              </a:rPr>
              <a:t>Эътиборингиз учун раҳмат</a:t>
            </a:r>
            <a:r>
              <a:rPr lang="en-US" sz="3600" dirty="0">
                <a:solidFill>
                  <a:srgbClr val="00B0F0"/>
                </a:solidFill>
              </a:rPr>
              <a:t>!</a:t>
            </a:r>
          </a:p>
        </p:txBody>
      </p:sp>
      <p:pic>
        <p:nvPicPr>
          <p:cNvPr id="2097155" name="Picture 4"/>
          <p:cNvPicPr>
            <a:picLocks noChangeAspect="1" noChangeArrowheads="1"/>
          </p:cNvPicPr>
          <p:nvPr/>
        </p:nvPicPr>
        <p:blipFill>
          <a:blip r:embed="rId2"/>
          <a:srcRect/>
          <a:stretch>
            <a:fillRect/>
          </a:stretch>
        </p:blipFill>
        <p:spPr bwMode="invGray">
          <a:xfrm>
            <a:off x="214282" y="4000504"/>
            <a:ext cx="2500330" cy="1714512"/>
          </a:xfrm>
          <a:prstGeom prst="ellipse">
            <a:avLst/>
          </a:prstGeom>
          <a:noFill/>
          <a:ln w="9525" cap="flat" cmpd="sng" algn="ctr">
            <a:noFill/>
            <a:prstDash val="solid"/>
            <a:miter lim="800000"/>
            <a:headEnd/>
            <a:tailEnd/>
          </a:ln>
          <a:effectLst>
            <a:glow rad="228600">
              <a:schemeClr val="accent5">
                <a:satMod val="175000"/>
                <a:alpha val="40000"/>
              </a:schemeClr>
            </a:glow>
            <a:outerShdw blurRad="76200" dir="18900000" sy="23000" kx="-1200000" algn="bl" rotWithShape="0">
              <a:prstClr val="black">
                <a:alpha val="20000"/>
              </a:prstClr>
            </a:outerShdw>
            <a:softEdge rad="63500"/>
          </a:effec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811" name="Title 1048810"/>
          <p:cNvSpPr>
            <a:spLocks noGrp="1"/>
          </p:cNvSpPr>
          <p:nvPr>
            <p:ph type="title"/>
          </p:nvPr>
        </p:nvSpPr>
        <p:spPr/>
        <p:txBody>
          <a:bodyPr/>
          <a:lstStyle/>
          <a:p>
            <a:pPr algn="ctr"/>
            <a:r>
              <a:rPr lang="en-US" dirty="0" err="1"/>
              <a:t>REJA</a:t>
            </a:r>
            <a:r>
              <a:rPr lang="en-US" dirty="0"/>
              <a:t>:</a:t>
            </a:r>
            <a:br>
              <a:rPr lang="en-US" dirty="0"/>
            </a:br>
            <a:endParaRPr lang="uz-UZ-#Latn" dirty="0"/>
          </a:p>
        </p:txBody>
      </p:sp>
      <p:sp>
        <p:nvSpPr>
          <p:cNvPr id="1048812" name="Content Placeholder 1048811"/>
          <p:cNvSpPr>
            <a:spLocks noGrp="1"/>
          </p:cNvSpPr>
          <p:nvPr>
            <p:ph idx="1"/>
          </p:nvPr>
        </p:nvSpPr>
        <p:spPr>
          <a:xfrm>
            <a:off x="250315" y="1252537"/>
            <a:ext cx="8138109" cy="4588685"/>
          </a:xfrm>
        </p:spPr>
        <p:txBody>
          <a:bodyPr/>
          <a:lstStyle/>
          <a:p>
            <a:r>
              <a:rPr lang="en-US" dirty="0" err="1"/>
              <a:t>Psixologik</a:t>
            </a:r>
            <a:r>
              <a:rPr lang="en-US" dirty="0"/>
              <a:t> </a:t>
            </a:r>
            <a:r>
              <a:rPr lang="en-US" dirty="0" err="1"/>
              <a:t>himoya</a:t>
            </a:r>
            <a:r>
              <a:rPr lang="en-US" dirty="0"/>
              <a:t> </a:t>
            </a:r>
            <a:r>
              <a:rPr lang="en-US" dirty="0" err="1"/>
              <a:t>mexanizmi</a:t>
            </a:r>
            <a:endParaRPr lang="uz-UZ-#Latn" dirty="0"/>
          </a:p>
          <a:p>
            <a:r>
              <a:rPr lang="en-US" dirty="0" err="1"/>
              <a:t>Ta’lim</a:t>
            </a:r>
            <a:r>
              <a:rPr lang="en-US" dirty="0"/>
              <a:t> </a:t>
            </a:r>
            <a:r>
              <a:rPr lang="en-US" dirty="0" err="1"/>
              <a:t>tarbiya</a:t>
            </a:r>
            <a:r>
              <a:rPr lang="en-US" dirty="0"/>
              <a:t> </a:t>
            </a:r>
            <a:r>
              <a:rPr lang="en-US" dirty="0" err="1"/>
              <a:t>jarayoniga</a:t>
            </a:r>
            <a:r>
              <a:rPr lang="en-US" dirty="0"/>
              <a:t> </a:t>
            </a:r>
            <a:r>
              <a:rPr lang="en-US" dirty="0" err="1"/>
              <a:t>psixologik</a:t>
            </a:r>
            <a:r>
              <a:rPr lang="en-US" dirty="0"/>
              <a:t> </a:t>
            </a:r>
            <a:r>
              <a:rPr lang="en-US" dirty="0" err="1"/>
              <a:t>muhit</a:t>
            </a:r>
            <a:r>
              <a:rPr lang="en-US" dirty="0"/>
              <a:t> </a:t>
            </a:r>
            <a:r>
              <a:rPr lang="en-US" dirty="0" err="1"/>
              <a:t>ta’siri</a:t>
            </a:r>
            <a:endParaRPr lang="uz-UZ-#Latn" dirty="0"/>
          </a:p>
          <a:p>
            <a:r>
              <a:rPr lang="en-US" sz="3600" dirty="0" err="1"/>
              <a:t>S</a:t>
            </a:r>
            <a:r>
              <a:rPr lang="en-US" sz="3600" b="0" dirty="0" err="1"/>
              <a:t>haxs</a:t>
            </a:r>
            <a:r>
              <a:rPr lang="en-US" sz="3600" b="0" dirty="0"/>
              <a:t> </a:t>
            </a:r>
            <a:r>
              <a:rPr lang="en-US" sz="3600" b="0" dirty="0" err="1"/>
              <a:t>psixologik</a:t>
            </a:r>
            <a:r>
              <a:rPr lang="en-US" sz="3600" b="0" dirty="0"/>
              <a:t> </a:t>
            </a:r>
            <a:r>
              <a:rPr lang="en-US" sz="3600" b="0" dirty="0" err="1"/>
              <a:t>himoyasini</a:t>
            </a:r>
            <a:r>
              <a:rPr lang="en-US" sz="3600" b="0" dirty="0"/>
              <a:t> </a:t>
            </a:r>
            <a:r>
              <a:rPr lang="en-US" sz="3600" b="0" dirty="0" err="1"/>
              <a:t>oshirish</a:t>
            </a:r>
            <a:endParaRPr lang="uz-UZ-#Latn" b="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670" name="Содержимое 2"/>
          <p:cNvSpPr>
            <a:spLocks noGrp="1"/>
          </p:cNvSpPr>
          <p:nvPr>
            <p:ph idx="1"/>
          </p:nvPr>
        </p:nvSpPr>
        <p:spPr>
          <a:xfrm>
            <a:off x="642910" y="500042"/>
            <a:ext cx="8229600" cy="6143668"/>
          </a:xfrm>
        </p:spPr>
        <p:txBody>
          <a:bodyPr/>
          <a:lstStyle/>
          <a:p>
            <a:pPr algn="just"/>
            <a:endParaRPr lang="ru-RU" sz="2800" b="1" dirty="0"/>
          </a:p>
          <a:p>
            <a:pPr algn="just"/>
            <a:endParaRPr lang="ru-RU" sz="2800" b="1" dirty="0"/>
          </a:p>
          <a:p>
            <a:pPr algn="just"/>
            <a:r>
              <a:rPr lang="ru-RU" sz="3600" b="1" dirty="0"/>
              <a:t>PSIXOLOG</a:t>
            </a:r>
            <a:r>
              <a:rPr lang="en-US" sz="3600" b="1" dirty="0"/>
              <a:t>IK</a:t>
            </a:r>
            <a:r>
              <a:rPr lang="ru-RU" sz="3600" b="1" dirty="0"/>
              <a:t>  HIMOYA NIMA?</a:t>
            </a:r>
            <a:endParaRPr lang="ru-RU" sz="2800" b="1" dirty="0"/>
          </a:p>
          <a:p>
            <a:pPr algn="just"/>
            <a:endParaRPr lang="ru-RU" sz="2800" b="1" dirty="0">
              <a:solidFill>
                <a:srgbClr val="BF0000"/>
              </a:solidFill>
            </a:endParaRPr>
          </a:p>
          <a:p>
            <a:pPr algn="just"/>
            <a:endParaRPr lang="ru-RU" sz="2800" b="1" dirty="0">
              <a:solidFill>
                <a:srgbClr val="BF0000"/>
              </a:solidFill>
            </a:endParaRPr>
          </a:p>
          <a:p>
            <a:pPr algn="just"/>
            <a:r>
              <a:rPr lang="en-US" sz="3200" b="1" dirty="0">
                <a:solidFill>
                  <a:srgbClr val="BF0000"/>
                </a:solidFill>
              </a:rPr>
              <a:t>Psixologik himoya - bu ruhiy salomatlikni saqlash uchun ongni yoqimsiz, travmatik tajribalardan himoya qilishga qaratilgan shaxsiy barqarorlikni saqlashning maxsus tizimi</a:t>
            </a:r>
            <a:endParaRPr lang="ru-RU" sz="2800" b="1" dirty="0">
              <a:solidFill>
                <a:srgbClr val="BF0000"/>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671" name="Содержимое 2"/>
          <p:cNvSpPr>
            <a:spLocks noGrp="1"/>
          </p:cNvSpPr>
          <p:nvPr>
            <p:ph idx="1"/>
          </p:nvPr>
        </p:nvSpPr>
        <p:spPr>
          <a:xfrm>
            <a:off x="457200" y="714356"/>
            <a:ext cx="8229600" cy="5411807"/>
          </a:xfrm>
        </p:spPr>
        <p:txBody>
          <a:bodyPr/>
          <a:lstStyle/>
          <a:p>
            <a:pPr algn="just"/>
            <a:r>
              <a:rPr lang="en-US" b="1" dirty="0">
                <a:solidFill>
                  <a:srgbClr val="BF0000"/>
                </a:solidFill>
              </a:rPr>
              <a:t>Birinchi marta Zigmund Freyd tomonidan 1894-yilda o'zining "Himoya mexanizmlari" asarida tasvirlangan</a:t>
            </a:r>
            <a:endParaRPr lang="ru-RU" dirty="0">
              <a:solidFill>
                <a:srgbClr val="92D04F"/>
              </a:solidFill>
            </a:endParaRPr>
          </a:p>
          <a:p>
            <a:pPr algn="just"/>
            <a:endParaRPr lang="ru-RU" dirty="0">
              <a:solidFill>
                <a:srgbClr val="92D04F"/>
              </a:solidFill>
            </a:endParaRPr>
          </a:p>
          <a:p>
            <a:pPr algn="just"/>
            <a:r>
              <a:rPr lang="en-US" sz="2800" dirty="0">
                <a:solidFill>
                  <a:srgbClr val="92D04F"/>
                </a:solidFill>
              </a:rPr>
              <a:t>.</a:t>
            </a:r>
            <a:r>
              <a:rPr lang="ru-RU" sz="2800" dirty="0">
                <a:solidFill>
                  <a:srgbClr val="92D04F"/>
                </a:solidFill>
              </a:rPr>
              <a:t>Zigmund Freydning qizi Anna Freyd 1940-yillarning o'rtalariga kelib to'plangan psixologik himoya mexanizmlari haqidagi bilimlarni birinchi marta o'zining "O'zini-o'zi va himoya mexanizmlari psixologiyasi" monografiyasida umumlashtirish va tizimlashtirishga harakat qildi.</a:t>
            </a:r>
            <a:endParaRPr lang="ru-RU" dirty="0">
              <a:solidFill>
                <a:srgbClr val="92D04F"/>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a:stretch>
        </a:blipFill>
        <a:effectLst/>
      </p:bgPr>
    </p:bg>
    <p:spTree>
      <p:nvGrpSpPr>
        <p:cNvPr id="1" name=""/>
        <p:cNvGrpSpPr/>
        <p:nvPr/>
      </p:nvGrpSpPr>
      <p:grpSpPr>
        <a:xfrm>
          <a:off x="0" y="0"/>
          <a:ext cx="0" cy="0"/>
          <a:chOff x="0" y="0"/>
          <a:chExt cx="0" cy="0"/>
        </a:xfrm>
      </p:grpSpPr>
      <p:sp>
        <p:nvSpPr>
          <p:cNvPr id="1048672" name="Содержимое 3"/>
          <p:cNvSpPr txBox="1"/>
          <p:nvPr/>
        </p:nvSpPr>
        <p:spPr bwMode="gray">
          <a:xfrm>
            <a:off x="-245469" y="943129"/>
            <a:ext cx="5353622" cy="6858000"/>
          </a:xfrm>
          <a:prstGeom prst="roundRect">
            <a:avLst/>
          </a:prstGeom>
          <a:blipFill dpi="0" rotWithShape="1">
            <a:blip r:embed="rId3"/>
            <a:srcRect/>
            <a:tile tx="0" ty="0" sx="100000" sy="100000" flip="none" algn="tl"/>
          </a:blipFill>
          <a:ln w="9525">
            <a:noFill/>
            <a:miter lim="800000"/>
            <a:headEnd/>
            <a:tailEnd/>
          </a:ln>
        </p:spPr>
        <p:txBody>
          <a:bodyPr/>
          <a:lstStyle/>
          <a:p>
            <a:pPr marL="342900" indent="-342900" algn="l" eaLnBrk="0" hangingPunct="0">
              <a:spcBef>
                <a:spcPct val="20000"/>
              </a:spcBef>
            </a:pPr>
            <a:r>
              <a:rPr lang="uz-Cyrl-UZ" sz="2000" b="1" i="1" kern="0" dirty="0">
                <a:solidFill>
                  <a:srgbClr val="0070C0"/>
                </a:solidFill>
                <a:latin typeface="+mn-lt"/>
              </a:rPr>
              <a:t>Freyd buni</a:t>
            </a:r>
            <a:r>
              <a:rPr lang="en-US" sz="2000" b="1" i="1" kern="0" dirty="0">
                <a:solidFill>
                  <a:srgbClr val="0070C0"/>
                </a:solidFill>
                <a:latin typeface="+mn-lt"/>
              </a:rPr>
              <a:t> </a:t>
            </a:r>
            <a:r>
              <a:rPr lang="uz-Cyrl-UZ" sz="2000" b="1" i="1" kern="0" dirty="0">
                <a:solidFill>
                  <a:srgbClr val="0070C0"/>
                </a:solidFill>
                <a:latin typeface="+mn-lt"/>
              </a:rPr>
              <a:t>siqib chiqarish fenomeni sifatida ta’riflaydi va shunday deydi: “O‘sha kuchlar qarshilik kabi hozir to‘sqinlik qiladi, ongga kirishni unutgan, bir vaqtning o‘zida</a:t>
            </a:r>
            <a:endParaRPr lang="ru-RU" sz="1800" b="1" kern="0" dirty="0">
              <a:solidFill>
                <a:srgbClr val="0070C0"/>
              </a:solidFill>
              <a:latin typeface="+mn-lt"/>
            </a:endParaRPr>
          </a:p>
          <a:p>
            <a:pPr marL="342900" indent="-342900" algn="l" eaLnBrk="0" hangingPunct="0">
              <a:spcBef>
                <a:spcPct val="20000"/>
              </a:spcBef>
            </a:pPr>
            <a:r>
              <a:rPr lang="uz-Cyrl-UZ" sz="2000" b="1" i="1" kern="0" dirty="0">
                <a:solidFill>
                  <a:srgbClr val="0070C0"/>
                </a:solidFill>
                <a:latin typeface="+mn-lt"/>
              </a:rPr>
              <a:t>sabab bo‘lgan unutish va tegishli patogen tajribalarni xotiradan chiqarib yubordi. Men buni siqib chiqarish deb nomladim va buni isbotlangan qarshilikning mavjudligi </a:t>
            </a:r>
            <a:r>
              <a:rPr lang="en-US" sz="2000" b="1" i="1" kern="0" dirty="0">
                <a:solidFill>
                  <a:srgbClr val="0070C0"/>
                </a:solidFill>
                <a:latin typeface="+mn-lt"/>
              </a:rPr>
              <a:t> </a:t>
            </a:r>
            <a:r>
              <a:rPr lang="uz-Cyrl-UZ" sz="2000" b="1" i="1" kern="0" dirty="0">
                <a:solidFill>
                  <a:srgbClr val="0070C0"/>
                </a:solidFill>
                <a:latin typeface="+mn-lt"/>
              </a:rPr>
              <a:t>sifatida qaradim”</a:t>
            </a:r>
            <a:endParaRPr lang="ru-RU" sz="1800" b="1" kern="0" dirty="0">
              <a:solidFill>
                <a:srgbClr val="0070C0"/>
              </a:solidFill>
              <a:latin typeface="+mn-lt"/>
            </a:endParaRPr>
          </a:p>
        </p:txBody>
      </p:sp>
      <p:pic>
        <p:nvPicPr>
          <p:cNvPr id="2097158" name="Рисунок 7" descr="C:\Documents and Settings\User\Мои документы\Downloads\img_22.jpg"/>
          <p:cNvPicPr>
            <a:picLocks/>
          </p:cNvPicPr>
          <p:nvPr/>
        </p:nvPicPr>
        <p:blipFill>
          <a:blip r:embed="rId4" cstate="print"/>
          <a:srcRect t="4289" b="4289"/>
          <a:stretch>
            <a:fillRect/>
          </a:stretch>
        </p:blipFill>
        <p:spPr bwMode="auto">
          <a:xfrm>
            <a:off x="4643438" y="785794"/>
            <a:ext cx="4143404" cy="5151884"/>
          </a:xfrm>
          <a:prstGeom prst="ellipse">
            <a:avLst/>
          </a:prstGeom>
          <a:noFill/>
          <a:ln w="9525">
            <a:noFill/>
            <a:miter lim="800000"/>
            <a:headEnd/>
            <a:tailEnd/>
          </a:ln>
          <a:effectLst>
            <a:glow rad="101600">
              <a:srgbClr val="000000">
                <a:alpha val="40000"/>
              </a:srgbClr>
            </a:glow>
            <a:softEdge rad="63500"/>
          </a:effectLs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1" name="Group 12"/>
          <p:cNvGrpSpPr/>
          <p:nvPr/>
        </p:nvGrpSpPr>
        <p:grpSpPr bwMode="auto">
          <a:xfrm>
            <a:off x="6072188" y="2357438"/>
            <a:ext cx="2857500" cy="1082675"/>
            <a:chOff x="777" y="2645"/>
            <a:chExt cx="1562" cy="576"/>
          </a:xfrm>
        </p:grpSpPr>
        <p:sp>
          <p:nvSpPr>
            <p:cNvPr id="1048673" name="Freeform 13"/>
            <p:cNvSpPr/>
            <p:nvPr/>
          </p:nvSpPr>
          <p:spPr bwMode="gray">
            <a:xfrm>
              <a:off x="919" y="2892"/>
              <a:ext cx="1270" cy="323"/>
            </a:xfrm>
            <a:custGeom>
              <a:avLst/>
              <a:gdLst>
                <a:gd name="T0" fmla="*/ 2100 w 1120"/>
                <a:gd name="T1" fmla="*/ 301 h 252"/>
                <a:gd name="T2" fmla="*/ 2091 w 1120"/>
                <a:gd name="T3" fmla="*/ 299 h 252"/>
                <a:gd name="T4" fmla="*/ 2061 w 1120"/>
                <a:gd name="T5" fmla="*/ 292 h 252"/>
                <a:gd name="T6" fmla="*/ 2014 w 1120"/>
                <a:gd name="T7" fmla="*/ 286 h 252"/>
                <a:gd name="T8" fmla="*/ 1947 w 1120"/>
                <a:gd name="T9" fmla="*/ 278 h 252"/>
                <a:gd name="T10" fmla="*/ 1861 w 1120"/>
                <a:gd name="T11" fmla="*/ 267 h 252"/>
                <a:gd name="T12" fmla="*/ 1760 w 1120"/>
                <a:gd name="T13" fmla="*/ 255 h 252"/>
                <a:gd name="T14" fmla="*/ 1642 w 1120"/>
                <a:gd name="T15" fmla="*/ 245 h 252"/>
                <a:gd name="T16" fmla="*/ 1510 w 1120"/>
                <a:gd name="T17" fmla="*/ 237 h 252"/>
                <a:gd name="T18" fmla="*/ 1370 w 1120"/>
                <a:gd name="T19" fmla="*/ 227 h 252"/>
                <a:gd name="T20" fmla="*/ 1211 w 1120"/>
                <a:gd name="T21" fmla="*/ 222 h 252"/>
                <a:gd name="T22" fmla="*/ 1041 w 1120"/>
                <a:gd name="T23" fmla="*/ 222 h 252"/>
                <a:gd name="T24" fmla="*/ 873 w 1120"/>
                <a:gd name="T25" fmla="*/ 222 h 252"/>
                <a:gd name="T26" fmla="*/ 719 w 1120"/>
                <a:gd name="T27" fmla="*/ 227 h 252"/>
                <a:gd name="T28" fmla="*/ 577 w 1120"/>
                <a:gd name="T29" fmla="*/ 237 h 252"/>
                <a:gd name="T30" fmla="*/ 446 w 1120"/>
                <a:gd name="T31" fmla="*/ 245 h 252"/>
                <a:gd name="T32" fmla="*/ 335 w 1120"/>
                <a:gd name="T33" fmla="*/ 255 h 252"/>
                <a:gd name="T34" fmla="*/ 237 w 1120"/>
                <a:gd name="T35" fmla="*/ 267 h 252"/>
                <a:gd name="T36" fmla="*/ 153 w 1120"/>
                <a:gd name="T37" fmla="*/ 278 h 252"/>
                <a:gd name="T38" fmla="*/ 86 w 1120"/>
                <a:gd name="T39" fmla="*/ 286 h 252"/>
                <a:gd name="T40" fmla="*/ 37 w 1120"/>
                <a:gd name="T41" fmla="*/ 292 h 252"/>
                <a:gd name="T42" fmla="*/ 11 w 1120"/>
                <a:gd name="T43" fmla="*/ 299 h 252"/>
                <a:gd name="T44" fmla="*/ 0 w 1120"/>
                <a:gd name="T45" fmla="*/ 301 h 252"/>
                <a:gd name="T46" fmla="*/ 0 w 1120"/>
                <a:gd name="T47" fmla="*/ 74 h 252"/>
                <a:gd name="T48" fmla="*/ 1049 w 1120"/>
                <a:gd name="T49" fmla="*/ 0 h 252"/>
                <a:gd name="T50" fmla="*/ 2100 w 1120"/>
                <a:gd name="T51" fmla="*/ 74 h 252"/>
                <a:gd name="T52" fmla="*/ 2100 w 1120"/>
                <a:gd name="T53" fmla="*/ 301 h 252"/>
                <a:gd name="T54" fmla="*/ 2100 w 1120"/>
                <a:gd name="T55" fmla="*/ 301 h 252"/>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1120"/>
                <a:gd name="T85" fmla="*/ 0 h 252"/>
                <a:gd name="T86" fmla="*/ 1120 w 1120"/>
                <a:gd name="T87" fmla="*/ 252 h 252"/>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1120" h="252">
                  <a:moveTo>
                    <a:pt x="1120" y="252"/>
                  </a:moveTo>
                  <a:lnTo>
                    <a:pt x="1116" y="250"/>
                  </a:lnTo>
                  <a:lnTo>
                    <a:pt x="1100" y="246"/>
                  </a:lnTo>
                  <a:lnTo>
                    <a:pt x="1074" y="240"/>
                  </a:lnTo>
                  <a:lnTo>
                    <a:pt x="1038" y="232"/>
                  </a:lnTo>
                  <a:lnTo>
                    <a:pt x="992" y="222"/>
                  </a:lnTo>
                  <a:lnTo>
                    <a:pt x="938" y="212"/>
                  </a:lnTo>
                  <a:lnTo>
                    <a:pt x="876" y="204"/>
                  </a:lnTo>
                  <a:lnTo>
                    <a:pt x="806" y="196"/>
                  </a:lnTo>
                  <a:lnTo>
                    <a:pt x="730" y="190"/>
                  </a:lnTo>
                  <a:lnTo>
                    <a:pt x="646" y="184"/>
                  </a:lnTo>
                  <a:lnTo>
                    <a:pt x="556" y="184"/>
                  </a:lnTo>
                  <a:lnTo>
                    <a:pt x="466" y="184"/>
                  </a:lnTo>
                  <a:lnTo>
                    <a:pt x="384" y="190"/>
                  </a:lnTo>
                  <a:lnTo>
                    <a:pt x="308" y="196"/>
                  </a:lnTo>
                  <a:lnTo>
                    <a:pt x="238" y="204"/>
                  </a:lnTo>
                  <a:lnTo>
                    <a:pt x="178" y="212"/>
                  </a:lnTo>
                  <a:lnTo>
                    <a:pt x="126" y="222"/>
                  </a:lnTo>
                  <a:lnTo>
                    <a:pt x="82" y="232"/>
                  </a:lnTo>
                  <a:lnTo>
                    <a:pt x="46" y="240"/>
                  </a:lnTo>
                  <a:lnTo>
                    <a:pt x="20" y="246"/>
                  </a:lnTo>
                  <a:lnTo>
                    <a:pt x="6" y="250"/>
                  </a:lnTo>
                  <a:lnTo>
                    <a:pt x="0" y="252"/>
                  </a:lnTo>
                  <a:lnTo>
                    <a:pt x="0" y="62"/>
                  </a:lnTo>
                  <a:lnTo>
                    <a:pt x="560" y="0"/>
                  </a:lnTo>
                  <a:lnTo>
                    <a:pt x="1120" y="62"/>
                  </a:lnTo>
                  <a:lnTo>
                    <a:pt x="1120" y="252"/>
                  </a:lnTo>
                  <a:close/>
                </a:path>
              </a:pathLst>
            </a:custGeom>
            <a:solidFill>
              <a:srgbClr val="969696"/>
            </a:solidFill>
            <a:ln w="0">
              <a:noFill/>
              <a:round/>
              <a:headEnd/>
              <a:tailEnd/>
            </a:ln>
          </p:spPr>
          <p:txBody>
            <a:bodyPr/>
            <a:lstStyle/>
            <a:p>
              <a:endParaRPr lang="ru-RU"/>
            </a:p>
          </p:txBody>
        </p:sp>
        <p:sp>
          <p:nvSpPr>
            <p:cNvPr id="1048674" name="Rectangle 14"/>
            <p:cNvSpPr>
              <a:spLocks noChangeArrowheads="1"/>
            </p:cNvSpPr>
            <p:nvPr/>
          </p:nvSpPr>
          <p:spPr bwMode="gray">
            <a:xfrm>
              <a:off x="777" y="2645"/>
              <a:ext cx="1562" cy="576"/>
            </a:xfrm>
            <a:prstGeom prst="rect">
              <a:avLst/>
            </a:prstGeom>
            <a:gradFill rotWithShape="1">
              <a:gsLst>
                <a:gs pos="0">
                  <a:schemeClr val="folHlink">
                    <a:gamma/>
                    <a:tint val="24314"/>
                    <a:invGamma/>
                  </a:schemeClr>
                </a:gs>
                <a:gs pos="100000">
                  <a:schemeClr val="folHlink"/>
                </a:gs>
              </a:gsLst>
              <a:lin ang="2700000" scaled="1"/>
            </a:gradFill>
            <a:ln w="9525" algn="ctr">
              <a:noFill/>
              <a:miter lim="800000"/>
              <a:headEnd/>
              <a:tailEnd/>
            </a:ln>
            <a:effectLst/>
          </p:spPr>
          <p:txBody>
            <a:bodyPr wrap="none" anchor="ctr"/>
            <a:lstStyle/>
            <a:p>
              <a:pPr eaLnBrk="0" hangingPunct="0"/>
              <a:r>
                <a:rPr lang="en-US" b="1" dirty="0">
                  <a:solidFill>
                    <a:srgbClr val="000000"/>
                  </a:solidFill>
                  <a:effectLst>
                    <a:outerShdw blurRad="38100" dist="38100" dir="2700000" algn="tl">
                      <a:srgbClr val="FFFFFF"/>
                    </a:outerShdw>
                  </a:effectLst>
                </a:rPr>
                <a:t>Aralashtirib yuborish</a:t>
              </a:r>
              <a:r>
                <a:rPr lang="uz-Cyrl-UZ" b="1" dirty="0">
                  <a:solidFill>
                    <a:srgbClr val="000000"/>
                  </a:solidFill>
                  <a:effectLst>
                    <a:outerShdw blurRad="38100" dist="38100" dir="2700000" algn="tl">
                      <a:srgbClr val="FFFFFF"/>
                    </a:outerShdw>
                  </a:effectLst>
                </a:rPr>
                <a:t> </a:t>
              </a:r>
              <a:endParaRPr lang="en-US" b="1" dirty="0">
                <a:solidFill>
                  <a:srgbClr val="000000"/>
                </a:solidFill>
                <a:effectLst>
                  <a:outerShdw blurRad="38100" dist="38100" dir="2700000" algn="tl">
                    <a:srgbClr val="FFFFFF"/>
                  </a:outerShdw>
                </a:effectLst>
              </a:endParaRPr>
            </a:p>
          </p:txBody>
        </p:sp>
      </p:grpSp>
      <p:sp>
        <p:nvSpPr>
          <p:cNvPr id="1048675" name="Rectangle 14"/>
          <p:cNvSpPr>
            <a:spLocks noChangeArrowheads="1"/>
          </p:cNvSpPr>
          <p:nvPr/>
        </p:nvSpPr>
        <p:spPr bwMode="gray">
          <a:xfrm>
            <a:off x="6072188" y="3643313"/>
            <a:ext cx="2857500" cy="857250"/>
          </a:xfrm>
          <a:prstGeom prst="rect">
            <a:avLst/>
          </a:prstGeom>
          <a:gradFill rotWithShape="1">
            <a:gsLst>
              <a:gs pos="0">
                <a:schemeClr val="folHlink">
                  <a:gamma/>
                  <a:tint val="24314"/>
                  <a:invGamma/>
                </a:schemeClr>
              </a:gs>
              <a:gs pos="100000">
                <a:schemeClr val="folHlink"/>
              </a:gs>
            </a:gsLst>
            <a:lin ang="2700000" scaled="1"/>
          </a:gradFill>
          <a:ln w="9525" algn="ctr">
            <a:noFill/>
            <a:miter lim="800000"/>
            <a:headEnd/>
            <a:tailEnd/>
          </a:ln>
          <a:effectLst/>
        </p:spPr>
        <p:txBody>
          <a:bodyPr wrap="none" anchor="ctr"/>
          <a:lstStyle/>
          <a:p>
            <a:pPr eaLnBrk="0" hangingPunct="0"/>
            <a:r>
              <a:rPr lang="en-US" b="1" dirty="0">
                <a:solidFill>
                  <a:srgbClr val="000000"/>
                </a:solidFill>
                <a:effectLst>
                  <a:outerShdw blurRad="38100" dist="38100" dir="2700000" algn="tl">
                    <a:srgbClr val="FFFFFF"/>
                  </a:outerShdw>
                </a:effectLst>
              </a:rPr>
              <a:t>Ratsionalizatsiya</a:t>
            </a:r>
          </a:p>
        </p:txBody>
      </p:sp>
      <p:grpSp>
        <p:nvGrpSpPr>
          <p:cNvPr id="52" name="Group 12"/>
          <p:cNvGrpSpPr/>
          <p:nvPr/>
        </p:nvGrpSpPr>
        <p:grpSpPr bwMode="auto">
          <a:xfrm>
            <a:off x="214313" y="4714875"/>
            <a:ext cx="2890837" cy="1285875"/>
            <a:chOff x="816" y="2304"/>
            <a:chExt cx="1355" cy="448"/>
          </a:xfrm>
        </p:grpSpPr>
        <p:sp>
          <p:nvSpPr>
            <p:cNvPr id="1048676" name="Freeform 13"/>
            <p:cNvSpPr/>
            <p:nvPr/>
          </p:nvSpPr>
          <p:spPr bwMode="gray">
            <a:xfrm>
              <a:off x="901" y="2562"/>
              <a:ext cx="1270" cy="190"/>
            </a:xfrm>
            <a:custGeom>
              <a:avLst/>
              <a:gdLst>
                <a:gd name="T0" fmla="*/ 2100 w 1120"/>
                <a:gd name="T1" fmla="*/ 61 h 252"/>
                <a:gd name="T2" fmla="*/ 2091 w 1120"/>
                <a:gd name="T3" fmla="*/ 61 h 252"/>
                <a:gd name="T4" fmla="*/ 2061 w 1120"/>
                <a:gd name="T5" fmla="*/ 60 h 252"/>
                <a:gd name="T6" fmla="*/ 2014 w 1120"/>
                <a:gd name="T7" fmla="*/ 59 h 252"/>
                <a:gd name="T8" fmla="*/ 1947 w 1120"/>
                <a:gd name="T9" fmla="*/ 57 h 252"/>
                <a:gd name="T10" fmla="*/ 1861 w 1120"/>
                <a:gd name="T11" fmla="*/ 54 h 252"/>
                <a:gd name="T12" fmla="*/ 1760 w 1120"/>
                <a:gd name="T13" fmla="*/ 52 h 252"/>
                <a:gd name="T14" fmla="*/ 1642 w 1120"/>
                <a:gd name="T15" fmla="*/ 50 h 252"/>
                <a:gd name="T16" fmla="*/ 1510 w 1120"/>
                <a:gd name="T17" fmla="*/ 48 h 252"/>
                <a:gd name="T18" fmla="*/ 1370 w 1120"/>
                <a:gd name="T19" fmla="*/ 46 h 252"/>
                <a:gd name="T20" fmla="*/ 1211 w 1120"/>
                <a:gd name="T21" fmla="*/ 45 h 252"/>
                <a:gd name="T22" fmla="*/ 1041 w 1120"/>
                <a:gd name="T23" fmla="*/ 45 h 252"/>
                <a:gd name="T24" fmla="*/ 873 w 1120"/>
                <a:gd name="T25" fmla="*/ 45 h 252"/>
                <a:gd name="T26" fmla="*/ 719 w 1120"/>
                <a:gd name="T27" fmla="*/ 46 h 252"/>
                <a:gd name="T28" fmla="*/ 577 w 1120"/>
                <a:gd name="T29" fmla="*/ 48 h 252"/>
                <a:gd name="T30" fmla="*/ 446 w 1120"/>
                <a:gd name="T31" fmla="*/ 50 h 252"/>
                <a:gd name="T32" fmla="*/ 335 w 1120"/>
                <a:gd name="T33" fmla="*/ 52 h 252"/>
                <a:gd name="T34" fmla="*/ 237 w 1120"/>
                <a:gd name="T35" fmla="*/ 54 h 252"/>
                <a:gd name="T36" fmla="*/ 153 w 1120"/>
                <a:gd name="T37" fmla="*/ 57 h 252"/>
                <a:gd name="T38" fmla="*/ 86 w 1120"/>
                <a:gd name="T39" fmla="*/ 59 h 252"/>
                <a:gd name="T40" fmla="*/ 37 w 1120"/>
                <a:gd name="T41" fmla="*/ 60 h 252"/>
                <a:gd name="T42" fmla="*/ 11 w 1120"/>
                <a:gd name="T43" fmla="*/ 61 h 252"/>
                <a:gd name="T44" fmla="*/ 0 w 1120"/>
                <a:gd name="T45" fmla="*/ 61 h 252"/>
                <a:gd name="T46" fmla="*/ 0 w 1120"/>
                <a:gd name="T47" fmla="*/ 15 h 252"/>
                <a:gd name="T48" fmla="*/ 1049 w 1120"/>
                <a:gd name="T49" fmla="*/ 0 h 252"/>
                <a:gd name="T50" fmla="*/ 2100 w 1120"/>
                <a:gd name="T51" fmla="*/ 15 h 252"/>
                <a:gd name="T52" fmla="*/ 2100 w 1120"/>
                <a:gd name="T53" fmla="*/ 61 h 252"/>
                <a:gd name="T54" fmla="*/ 2100 w 1120"/>
                <a:gd name="T55" fmla="*/ 61 h 252"/>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1120"/>
                <a:gd name="T85" fmla="*/ 0 h 252"/>
                <a:gd name="T86" fmla="*/ 1120 w 1120"/>
                <a:gd name="T87" fmla="*/ 252 h 252"/>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1120" h="252">
                  <a:moveTo>
                    <a:pt x="1120" y="252"/>
                  </a:moveTo>
                  <a:lnTo>
                    <a:pt x="1116" y="250"/>
                  </a:lnTo>
                  <a:lnTo>
                    <a:pt x="1100" y="246"/>
                  </a:lnTo>
                  <a:lnTo>
                    <a:pt x="1074" y="240"/>
                  </a:lnTo>
                  <a:lnTo>
                    <a:pt x="1038" y="232"/>
                  </a:lnTo>
                  <a:lnTo>
                    <a:pt x="992" y="222"/>
                  </a:lnTo>
                  <a:lnTo>
                    <a:pt x="938" y="212"/>
                  </a:lnTo>
                  <a:lnTo>
                    <a:pt x="876" y="204"/>
                  </a:lnTo>
                  <a:lnTo>
                    <a:pt x="806" y="196"/>
                  </a:lnTo>
                  <a:lnTo>
                    <a:pt x="730" y="190"/>
                  </a:lnTo>
                  <a:lnTo>
                    <a:pt x="646" y="184"/>
                  </a:lnTo>
                  <a:lnTo>
                    <a:pt x="556" y="184"/>
                  </a:lnTo>
                  <a:lnTo>
                    <a:pt x="466" y="184"/>
                  </a:lnTo>
                  <a:lnTo>
                    <a:pt x="384" y="190"/>
                  </a:lnTo>
                  <a:lnTo>
                    <a:pt x="308" y="196"/>
                  </a:lnTo>
                  <a:lnTo>
                    <a:pt x="238" y="204"/>
                  </a:lnTo>
                  <a:lnTo>
                    <a:pt x="178" y="212"/>
                  </a:lnTo>
                  <a:lnTo>
                    <a:pt x="126" y="222"/>
                  </a:lnTo>
                  <a:lnTo>
                    <a:pt x="82" y="232"/>
                  </a:lnTo>
                  <a:lnTo>
                    <a:pt x="46" y="240"/>
                  </a:lnTo>
                  <a:lnTo>
                    <a:pt x="20" y="246"/>
                  </a:lnTo>
                  <a:lnTo>
                    <a:pt x="6" y="250"/>
                  </a:lnTo>
                  <a:lnTo>
                    <a:pt x="0" y="252"/>
                  </a:lnTo>
                  <a:lnTo>
                    <a:pt x="0" y="62"/>
                  </a:lnTo>
                  <a:lnTo>
                    <a:pt x="560" y="0"/>
                  </a:lnTo>
                  <a:lnTo>
                    <a:pt x="1120" y="62"/>
                  </a:lnTo>
                  <a:lnTo>
                    <a:pt x="1120" y="252"/>
                  </a:lnTo>
                  <a:close/>
                </a:path>
              </a:pathLst>
            </a:custGeom>
            <a:solidFill>
              <a:srgbClr val="969696"/>
            </a:solidFill>
            <a:ln w="0">
              <a:noFill/>
              <a:round/>
              <a:headEnd/>
              <a:tailEnd/>
            </a:ln>
          </p:spPr>
          <p:txBody>
            <a:bodyPr/>
            <a:lstStyle/>
            <a:p>
              <a:endParaRPr lang="ru-RU"/>
            </a:p>
          </p:txBody>
        </p:sp>
        <p:sp>
          <p:nvSpPr>
            <p:cNvPr id="1048677" name="Rectangle 14"/>
            <p:cNvSpPr>
              <a:spLocks noChangeArrowheads="1"/>
            </p:cNvSpPr>
            <p:nvPr/>
          </p:nvSpPr>
          <p:spPr bwMode="gray">
            <a:xfrm>
              <a:off x="816" y="2304"/>
              <a:ext cx="1340" cy="393"/>
            </a:xfrm>
            <a:prstGeom prst="rect">
              <a:avLst/>
            </a:prstGeom>
            <a:gradFill rotWithShape="1">
              <a:gsLst>
                <a:gs pos="0">
                  <a:schemeClr val="folHlink">
                    <a:gamma/>
                    <a:tint val="24314"/>
                    <a:invGamma/>
                  </a:schemeClr>
                </a:gs>
                <a:gs pos="100000">
                  <a:schemeClr val="folHlink"/>
                </a:gs>
              </a:gsLst>
              <a:lin ang="2700000" scaled="1"/>
            </a:gradFill>
            <a:ln w="9525" algn="ctr">
              <a:noFill/>
              <a:miter lim="800000"/>
              <a:headEnd/>
              <a:tailEnd/>
            </a:ln>
            <a:effectLst/>
          </p:spPr>
          <p:txBody>
            <a:bodyPr wrap="none" anchor="ctr"/>
            <a:lstStyle/>
            <a:p>
              <a:pPr eaLnBrk="0" hangingPunct="0"/>
              <a:r>
                <a:rPr lang="en-US" b="1" dirty="0">
                  <a:solidFill>
                    <a:srgbClr val="000000"/>
                  </a:solidFill>
                  <a:effectLst>
                    <a:outerShdw blurRad="38100" dist="38100" dir="2700000" algn="tl">
                      <a:srgbClr val="FFFFFF"/>
                    </a:outerShdw>
                  </a:effectLst>
                </a:rPr>
                <a:t>Regressiya</a:t>
              </a:r>
            </a:p>
          </p:txBody>
        </p:sp>
      </p:grpSp>
      <p:sp>
        <p:nvSpPr>
          <p:cNvPr id="1048678" name="Rectangle 14"/>
          <p:cNvSpPr>
            <a:spLocks noChangeArrowheads="1"/>
          </p:cNvSpPr>
          <p:nvPr/>
        </p:nvSpPr>
        <p:spPr bwMode="gray">
          <a:xfrm>
            <a:off x="6072188" y="4857750"/>
            <a:ext cx="2928937" cy="928688"/>
          </a:xfrm>
          <a:prstGeom prst="rect">
            <a:avLst/>
          </a:prstGeom>
          <a:gradFill rotWithShape="1">
            <a:gsLst>
              <a:gs pos="0">
                <a:schemeClr val="folHlink">
                  <a:gamma/>
                  <a:tint val="24314"/>
                  <a:invGamma/>
                </a:schemeClr>
              </a:gs>
              <a:gs pos="100000">
                <a:schemeClr val="folHlink"/>
              </a:gs>
            </a:gsLst>
            <a:lin ang="2700000" scaled="1"/>
          </a:gradFill>
          <a:ln w="9525" algn="ctr">
            <a:noFill/>
            <a:miter lim="800000"/>
            <a:headEnd/>
            <a:tailEnd/>
          </a:ln>
          <a:effectLst/>
        </p:spPr>
        <p:txBody>
          <a:bodyPr wrap="none" anchor="ctr"/>
          <a:lstStyle/>
          <a:p>
            <a:pPr eaLnBrk="0" hangingPunct="0"/>
            <a:r>
              <a:rPr lang="en-US" b="1" dirty="0">
                <a:solidFill>
                  <a:srgbClr val="000000"/>
                </a:solidFill>
                <a:effectLst>
                  <a:outerShdw blurRad="38100" dist="38100" dir="2700000" algn="tl">
                    <a:srgbClr val="FFFFFF"/>
                  </a:outerShdw>
                </a:effectLst>
              </a:rPr>
              <a:t>Reaktiv shakllanish </a:t>
            </a:r>
            <a:r>
              <a:rPr lang="uz-Cyrl-UZ" b="1" dirty="0">
                <a:solidFill>
                  <a:srgbClr val="000000"/>
                </a:solidFill>
                <a:effectLst>
                  <a:outerShdw blurRad="38100" dist="38100" dir="2700000" algn="tl">
                    <a:srgbClr val="FFFFFF"/>
                  </a:outerShdw>
                </a:effectLst>
              </a:rPr>
              <a:t> </a:t>
            </a:r>
            <a:endParaRPr lang="en-US" b="1" dirty="0">
              <a:solidFill>
                <a:srgbClr val="000000"/>
              </a:solidFill>
              <a:effectLst>
                <a:outerShdw blurRad="38100" dist="38100" dir="2700000" algn="tl">
                  <a:srgbClr val="FFFFFF"/>
                </a:outerShdw>
              </a:effectLst>
            </a:endParaRPr>
          </a:p>
        </p:txBody>
      </p:sp>
      <p:grpSp>
        <p:nvGrpSpPr>
          <p:cNvPr id="53" name="Group 12"/>
          <p:cNvGrpSpPr/>
          <p:nvPr/>
        </p:nvGrpSpPr>
        <p:grpSpPr bwMode="auto">
          <a:xfrm>
            <a:off x="214313" y="3571875"/>
            <a:ext cx="3000375" cy="1071563"/>
            <a:chOff x="816" y="2304"/>
            <a:chExt cx="1440" cy="448"/>
          </a:xfrm>
        </p:grpSpPr>
        <p:sp>
          <p:nvSpPr>
            <p:cNvPr id="1048679" name="Freeform 13"/>
            <p:cNvSpPr/>
            <p:nvPr/>
          </p:nvSpPr>
          <p:spPr bwMode="gray">
            <a:xfrm>
              <a:off x="901" y="2562"/>
              <a:ext cx="1270" cy="190"/>
            </a:xfrm>
            <a:custGeom>
              <a:avLst/>
              <a:gdLst>
                <a:gd name="T0" fmla="*/ 2100 w 1120"/>
                <a:gd name="T1" fmla="*/ 61 h 252"/>
                <a:gd name="T2" fmla="*/ 2091 w 1120"/>
                <a:gd name="T3" fmla="*/ 61 h 252"/>
                <a:gd name="T4" fmla="*/ 2061 w 1120"/>
                <a:gd name="T5" fmla="*/ 60 h 252"/>
                <a:gd name="T6" fmla="*/ 2014 w 1120"/>
                <a:gd name="T7" fmla="*/ 59 h 252"/>
                <a:gd name="T8" fmla="*/ 1947 w 1120"/>
                <a:gd name="T9" fmla="*/ 57 h 252"/>
                <a:gd name="T10" fmla="*/ 1861 w 1120"/>
                <a:gd name="T11" fmla="*/ 54 h 252"/>
                <a:gd name="T12" fmla="*/ 1760 w 1120"/>
                <a:gd name="T13" fmla="*/ 52 h 252"/>
                <a:gd name="T14" fmla="*/ 1642 w 1120"/>
                <a:gd name="T15" fmla="*/ 50 h 252"/>
                <a:gd name="T16" fmla="*/ 1510 w 1120"/>
                <a:gd name="T17" fmla="*/ 48 h 252"/>
                <a:gd name="T18" fmla="*/ 1370 w 1120"/>
                <a:gd name="T19" fmla="*/ 46 h 252"/>
                <a:gd name="T20" fmla="*/ 1211 w 1120"/>
                <a:gd name="T21" fmla="*/ 45 h 252"/>
                <a:gd name="T22" fmla="*/ 1041 w 1120"/>
                <a:gd name="T23" fmla="*/ 45 h 252"/>
                <a:gd name="T24" fmla="*/ 873 w 1120"/>
                <a:gd name="T25" fmla="*/ 45 h 252"/>
                <a:gd name="T26" fmla="*/ 719 w 1120"/>
                <a:gd name="T27" fmla="*/ 46 h 252"/>
                <a:gd name="T28" fmla="*/ 577 w 1120"/>
                <a:gd name="T29" fmla="*/ 48 h 252"/>
                <a:gd name="T30" fmla="*/ 446 w 1120"/>
                <a:gd name="T31" fmla="*/ 50 h 252"/>
                <a:gd name="T32" fmla="*/ 335 w 1120"/>
                <a:gd name="T33" fmla="*/ 52 h 252"/>
                <a:gd name="T34" fmla="*/ 237 w 1120"/>
                <a:gd name="T35" fmla="*/ 54 h 252"/>
                <a:gd name="T36" fmla="*/ 153 w 1120"/>
                <a:gd name="T37" fmla="*/ 57 h 252"/>
                <a:gd name="T38" fmla="*/ 86 w 1120"/>
                <a:gd name="T39" fmla="*/ 59 h 252"/>
                <a:gd name="T40" fmla="*/ 37 w 1120"/>
                <a:gd name="T41" fmla="*/ 60 h 252"/>
                <a:gd name="T42" fmla="*/ 11 w 1120"/>
                <a:gd name="T43" fmla="*/ 61 h 252"/>
                <a:gd name="T44" fmla="*/ 0 w 1120"/>
                <a:gd name="T45" fmla="*/ 61 h 252"/>
                <a:gd name="T46" fmla="*/ 0 w 1120"/>
                <a:gd name="T47" fmla="*/ 15 h 252"/>
                <a:gd name="T48" fmla="*/ 1049 w 1120"/>
                <a:gd name="T49" fmla="*/ 0 h 252"/>
                <a:gd name="T50" fmla="*/ 2100 w 1120"/>
                <a:gd name="T51" fmla="*/ 15 h 252"/>
                <a:gd name="T52" fmla="*/ 2100 w 1120"/>
                <a:gd name="T53" fmla="*/ 61 h 252"/>
                <a:gd name="T54" fmla="*/ 2100 w 1120"/>
                <a:gd name="T55" fmla="*/ 61 h 252"/>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1120"/>
                <a:gd name="T85" fmla="*/ 0 h 252"/>
                <a:gd name="T86" fmla="*/ 1120 w 1120"/>
                <a:gd name="T87" fmla="*/ 252 h 252"/>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1120" h="252">
                  <a:moveTo>
                    <a:pt x="1120" y="252"/>
                  </a:moveTo>
                  <a:lnTo>
                    <a:pt x="1116" y="250"/>
                  </a:lnTo>
                  <a:lnTo>
                    <a:pt x="1100" y="246"/>
                  </a:lnTo>
                  <a:lnTo>
                    <a:pt x="1074" y="240"/>
                  </a:lnTo>
                  <a:lnTo>
                    <a:pt x="1038" y="232"/>
                  </a:lnTo>
                  <a:lnTo>
                    <a:pt x="992" y="222"/>
                  </a:lnTo>
                  <a:lnTo>
                    <a:pt x="938" y="212"/>
                  </a:lnTo>
                  <a:lnTo>
                    <a:pt x="876" y="204"/>
                  </a:lnTo>
                  <a:lnTo>
                    <a:pt x="806" y="196"/>
                  </a:lnTo>
                  <a:lnTo>
                    <a:pt x="730" y="190"/>
                  </a:lnTo>
                  <a:lnTo>
                    <a:pt x="646" y="184"/>
                  </a:lnTo>
                  <a:lnTo>
                    <a:pt x="556" y="184"/>
                  </a:lnTo>
                  <a:lnTo>
                    <a:pt x="466" y="184"/>
                  </a:lnTo>
                  <a:lnTo>
                    <a:pt x="384" y="190"/>
                  </a:lnTo>
                  <a:lnTo>
                    <a:pt x="308" y="196"/>
                  </a:lnTo>
                  <a:lnTo>
                    <a:pt x="238" y="204"/>
                  </a:lnTo>
                  <a:lnTo>
                    <a:pt x="178" y="212"/>
                  </a:lnTo>
                  <a:lnTo>
                    <a:pt x="126" y="222"/>
                  </a:lnTo>
                  <a:lnTo>
                    <a:pt x="82" y="232"/>
                  </a:lnTo>
                  <a:lnTo>
                    <a:pt x="46" y="240"/>
                  </a:lnTo>
                  <a:lnTo>
                    <a:pt x="20" y="246"/>
                  </a:lnTo>
                  <a:lnTo>
                    <a:pt x="6" y="250"/>
                  </a:lnTo>
                  <a:lnTo>
                    <a:pt x="0" y="252"/>
                  </a:lnTo>
                  <a:lnTo>
                    <a:pt x="0" y="62"/>
                  </a:lnTo>
                  <a:lnTo>
                    <a:pt x="560" y="0"/>
                  </a:lnTo>
                  <a:lnTo>
                    <a:pt x="1120" y="62"/>
                  </a:lnTo>
                  <a:lnTo>
                    <a:pt x="1120" y="252"/>
                  </a:lnTo>
                  <a:close/>
                </a:path>
              </a:pathLst>
            </a:custGeom>
            <a:solidFill>
              <a:srgbClr val="969696"/>
            </a:solidFill>
            <a:ln w="0">
              <a:noFill/>
              <a:round/>
              <a:headEnd/>
              <a:tailEnd/>
            </a:ln>
          </p:spPr>
          <p:txBody>
            <a:bodyPr/>
            <a:lstStyle/>
            <a:p>
              <a:endParaRPr lang="ru-RU"/>
            </a:p>
          </p:txBody>
        </p:sp>
        <p:sp>
          <p:nvSpPr>
            <p:cNvPr id="1048680" name="Rectangle 14"/>
            <p:cNvSpPr>
              <a:spLocks noChangeArrowheads="1"/>
            </p:cNvSpPr>
            <p:nvPr/>
          </p:nvSpPr>
          <p:spPr bwMode="gray">
            <a:xfrm>
              <a:off x="816" y="2304"/>
              <a:ext cx="1440" cy="393"/>
            </a:xfrm>
            <a:prstGeom prst="rect">
              <a:avLst/>
            </a:prstGeom>
            <a:gradFill rotWithShape="1">
              <a:gsLst>
                <a:gs pos="0">
                  <a:schemeClr val="folHlink">
                    <a:gamma/>
                    <a:tint val="24314"/>
                    <a:invGamma/>
                  </a:schemeClr>
                </a:gs>
                <a:gs pos="100000">
                  <a:schemeClr val="folHlink"/>
                </a:gs>
              </a:gsLst>
              <a:lin ang="2700000" scaled="1"/>
            </a:gradFill>
            <a:ln w="9525" algn="ctr">
              <a:noFill/>
              <a:miter lim="800000"/>
              <a:headEnd/>
              <a:tailEnd/>
            </a:ln>
            <a:effectLst/>
          </p:spPr>
          <p:txBody>
            <a:bodyPr wrap="none" anchor="ctr"/>
            <a:lstStyle/>
            <a:p>
              <a:pPr eaLnBrk="0" hangingPunct="0"/>
              <a:r>
                <a:rPr lang="en-US" b="1" dirty="0">
                  <a:solidFill>
                    <a:srgbClr val="000000"/>
                  </a:solidFill>
                  <a:effectLst>
                    <a:outerShdw blurRad="38100" dist="38100" dir="2700000" algn="tl">
                      <a:srgbClr val="FFFFFF"/>
                    </a:outerShdw>
                  </a:effectLst>
                </a:rPr>
                <a:t>Proteksiya</a:t>
              </a:r>
            </a:p>
          </p:txBody>
        </p:sp>
      </p:grpSp>
      <p:grpSp>
        <p:nvGrpSpPr>
          <p:cNvPr id="54" name="Group 12"/>
          <p:cNvGrpSpPr/>
          <p:nvPr/>
        </p:nvGrpSpPr>
        <p:grpSpPr bwMode="auto">
          <a:xfrm rot="-1120171">
            <a:off x="217488" y="2254250"/>
            <a:ext cx="3138487" cy="1282700"/>
            <a:chOff x="766" y="2199"/>
            <a:chExt cx="1545" cy="467"/>
          </a:xfrm>
        </p:grpSpPr>
        <p:sp>
          <p:nvSpPr>
            <p:cNvPr id="1048681" name="Freeform 13"/>
            <p:cNvSpPr/>
            <p:nvPr/>
          </p:nvSpPr>
          <p:spPr bwMode="gray">
            <a:xfrm rot="1175010">
              <a:off x="886" y="2476"/>
              <a:ext cx="1270" cy="190"/>
            </a:xfrm>
            <a:custGeom>
              <a:avLst/>
              <a:gdLst>
                <a:gd name="T0" fmla="*/ 2100 w 1120"/>
                <a:gd name="T1" fmla="*/ 61 h 252"/>
                <a:gd name="T2" fmla="*/ 2091 w 1120"/>
                <a:gd name="T3" fmla="*/ 61 h 252"/>
                <a:gd name="T4" fmla="*/ 2061 w 1120"/>
                <a:gd name="T5" fmla="*/ 60 h 252"/>
                <a:gd name="T6" fmla="*/ 2014 w 1120"/>
                <a:gd name="T7" fmla="*/ 59 h 252"/>
                <a:gd name="T8" fmla="*/ 1947 w 1120"/>
                <a:gd name="T9" fmla="*/ 57 h 252"/>
                <a:gd name="T10" fmla="*/ 1861 w 1120"/>
                <a:gd name="T11" fmla="*/ 54 h 252"/>
                <a:gd name="T12" fmla="*/ 1760 w 1120"/>
                <a:gd name="T13" fmla="*/ 52 h 252"/>
                <a:gd name="T14" fmla="*/ 1642 w 1120"/>
                <a:gd name="T15" fmla="*/ 50 h 252"/>
                <a:gd name="T16" fmla="*/ 1510 w 1120"/>
                <a:gd name="T17" fmla="*/ 48 h 252"/>
                <a:gd name="T18" fmla="*/ 1370 w 1120"/>
                <a:gd name="T19" fmla="*/ 46 h 252"/>
                <a:gd name="T20" fmla="*/ 1211 w 1120"/>
                <a:gd name="T21" fmla="*/ 45 h 252"/>
                <a:gd name="T22" fmla="*/ 1041 w 1120"/>
                <a:gd name="T23" fmla="*/ 45 h 252"/>
                <a:gd name="T24" fmla="*/ 873 w 1120"/>
                <a:gd name="T25" fmla="*/ 45 h 252"/>
                <a:gd name="T26" fmla="*/ 719 w 1120"/>
                <a:gd name="T27" fmla="*/ 46 h 252"/>
                <a:gd name="T28" fmla="*/ 577 w 1120"/>
                <a:gd name="T29" fmla="*/ 48 h 252"/>
                <a:gd name="T30" fmla="*/ 446 w 1120"/>
                <a:gd name="T31" fmla="*/ 50 h 252"/>
                <a:gd name="T32" fmla="*/ 335 w 1120"/>
                <a:gd name="T33" fmla="*/ 52 h 252"/>
                <a:gd name="T34" fmla="*/ 237 w 1120"/>
                <a:gd name="T35" fmla="*/ 54 h 252"/>
                <a:gd name="T36" fmla="*/ 153 w 1120"/>
                <a:gd name="T37" fmla="*/ 57 h 252"/>
                <a:gd name="T38" fmla="*/ 86 w 1120"/>
                <a:gd name="T39" fmla="*/ 59 h 252"/>
                <a:gd name="T40" fmla="*/ 37 w 1120"/>
                <a:gd name="T41" fmla="*/ 60 h 252"/>
                <a:gd name="T42" fmla="*/ 11 w 1120"/>
                <a:gd name="T43" fmla="*/ 61 h 252"/>
                <a:gd name="T44" fmla="*/ 0 w 1120"/>
                <a:gd name="T45" fmla="*/ 61 h 252"/>
                <a:gd name="T46" fmla="*/ 0 w 1120"/>
                <a:gd name="T47" fmla="*/ 15 h 252"/>
                <a:gd name="T48" fmla="*/ 1049 w 1120"/>
                <a:gd name="T49" fmla="*/ 0 h 252"/>
                <a:gd name="T50" fmla="*/ 2100 w 1120"/>
                <a:gd name="T51" fmla="*/ 15 h 252"/>
                <a:gd name="T52" fmla="*/ 2100 w 1120"/>
                <a:gd name="T53" fmla="*/ 61 h 252"/>
                <a:gd name="T54" fmla="*/ 2100 w 1120"/>
                <a:gd name="T55" fmla="*/ 61 h 252"/>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1120"/>
                <a:gd name="T85" fmla="*/ 0 h 252"/>
                <a:gd name="T86" fmla="*/ 1120 w 1120"/>
                <a:gd name="T87" fmla="*/ 252 h 252"/>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1120" h="252">
                  <a:moveTo>
                    <a:pt x="1120" y="252"/>
                  </a:moveTo>
                  <a:lnTo>
                    <a:pt x="1116" y="250"/>
                  </a:lnTo>
                  <a:lnTo>
                    <a:pt x="1100" y="246"/>
                  </a:lnTo>
                  <a:lnTo>
                    <a:pt x="1074" y="240"/>
                  </a:lnTo>
                  <a:lnTo>
                    <a:pt x="1038" y="232"/>
                  </a:lnTo>
                  <a:lnTo>
                    <a:pt x="992" y="222"/>
                  </a:lnTo>
                  <a:lnTo>
                    <a:pt x="938" y="212"/>
                  </a:lnTo>
                  <a:lnTo>
                    <a:pt x="876" y="204"/>
                  </a:lnTo>
                  <a:lnTo>
                    <a:pt x="806" y="196"/>
                  </a:lnTo>
                  <a:lnTo>
                    <a:pt x="730" y="190"/>
                  </a:lnTo>
                  <a:lnTo>
                    <a:pt x="646" y="184"/>
                  </a:lnTo>
                  <a:lnTo>
                    <a:pt x="556" y="184"/>
                  </a:lnTo>
                  <a:lnTo>
                    <a:pt x="466" y="184"/>
                  </a:lnTo>
                  <a:lnTo>
                    <a:pt x="384" y="190"/>
                  </a:lnTo>
                  <a:lnTo>
                    <a:pt x="308" y="196"/>
                  </a:lnTo>
                  <a:lnTo>
                    <a:pt x="238" y="204"/>
                  </a:lnTo>
                  <a:lnTo>
                    <a:pt x="178" y="212"/>
                  </a:lnTo>
                  <a:lnTo>
                    <a:pt x="126" y="222"/>
                  </a:lnTo>
                  <a:lnTo>
                    <a:pt x="82" y="232"/>
                  </a:lnTo>
                  <a:lnTo>
                    <a:pt x="46" y="240"/>
                  </a:lnTo>
                  <a:lnTo>
                    <a:pt x="20" y="246"/>
                  </a:lnTo>
                  <a:lnTo>
                    <a:pt x="6" y="250"/>
                  </a:lnTo>
                  <a:lnTo>
                    <a:pt x="0" y="252"/>
                  </a:lnTo>
                  <a:lnTo>
                    <a:pt x="0" y="62"/>
                  </a:lnTo>
                  <a:lnTo>
                    <a:pt x="560" y="0"/>
                  </a:lnTo>
                  <a:lnTo>
                    <a:pt x="1120" y="62"/>
                  </a:lnTo>
                  <a:lnTo>
                    <a:pt x="1120" y="252"/>
                  </a:lnTo>
                  <a:close/>
                </a:path>
              </a:pathLst>
            </a:custGeom>
            <a:solidFill>
              <a:srgbClr val="969696"/>
            </a:solidFill>
            <a:ln w="0">
              <a:noFill/>
              <a:round/>
              <a:headEnd/>
              <a:tailEnd/>
            </a:ln>
          </p:spPr>
          <p:txBody>
            <a:bodyPr/>
            <a:lstStyle/>
            <a:p>
              <a:endParaRPr lang="ru-RU"/>
            </a:p>
          </p:txBody>
        </p:sp>
        <p:sp>
          <p:nvSpPr>
            <p:cNvPr id="1048682" name="Rectangle 14"/>
            <p:cNvSpPr>
              <a:spLocks noChangeArrowheads="1"/>
            </p:cNvSpPr>
            <p:nvPr/>
          </p:nvSpPr>
          <p:spPr bwMode="gray">
            <a:xfrm rot="1192928">
              <a:off x="765" y="2199"/>
              <a:ext cx="1545" cy="393"/>
            </a:xfrm>
            <a:prstGeom prst="rect">
              <a:avLst/>
            </a:prstGeom>
            <a:gradFill rotWithShape="1">
              <a:gsLst>
                <a:gs pos="0">
                  <a:schemeClr val="folHlink">
                    <a:gamma/>
                    <a:tint val="24314"/>
                    <a:invGamma/>
                  </a:schemeClr>
                </a:gs>
                <a:gs pos="100000">
                  <a:schemeClr val="folHlink"/>
                </a:gs>
              </a:gsLst>
              <a:lin ang="2700000" scaled="1"/>
            </a:gradFill>
            <a:ln w="9525" algn="ctr">
              <a:noFill/>
              <a:miter lim="800000"/>
              <a:headEnd/>
              <a:tailEnd/>
            </a:ln>
            <a:effectLst/>
          </p:spPr>
          <p:txBody>
            <a:bodyPr wrap="none" anchor="ctr"/>
            <a:lstStyle/>
            <a:p>
              <a:pPr eaLnBrk="0" hangingPunct="0"/>
              <a:r>
                <a:rPr lang="en-US" b="1" dirty="0">
                  <a:solidFill>
                    <a:srgbClr val="000000"/>
                  </a:solidFill>
                  <a:effectLst>
                    <a:outerShdw blurRad="38100" dist="38100" dir="2700000" algn="tl">
                      <a:srgbClr val="FFFFFF"/>
                    </a:outerShdw>
                  </a:effectLst>
                </a:rPr>
                <a:t>Siqib chiqarish</a:t>
              </a:r>
            </a:p>
          </p:txBody>
        </p:sp>
      </p:grpSp>
      <p:grpSp>
        <p:nvGrpSpPr>
          <p:cNvPr id="55" name="Group 9"/>
          <p:cNvGrpSpPr/>
          <p:nvPr/>
        </p:nvGrpSpPr>
        <p:grpSpPr bwMode="auto">
          <a:xfrm>
            <a:off x="142844" y="714375"/>
            <a:ext cx="8715436" cy="1235075"/>
            <a:chOff x="-139" y="1875"/>
            <a:chExt cx="6146" cy="865"/>
          </a:xfrm>
          <a:blipFill>
            <a:blip r:embed="rId2"/>
            <a:tile tx="0" ty="0" sx="100000" sy="100000" flip="none" algn="tl"/>
          </a:blipFill>
        </p:grpSpPr>
        <p:sp>
          <p:nvSpPr>
            <p:cNvPr id="1048683" name="Freeform 10"/>
            <p:cNvSpPr/>
            <p:nvPr/>
          </p:nvSpPr>
          <p:spPr bwMode="gray">
            <a:xfrm>
              <a:off x="219" y="2475"/>
              <a:ext cx="5251" cy="265"/>
            </a:xfrm>
            <a:custGeom>
              <a:avLst/>
              <a:gdLst>
                <a:gd name="T0" fmla="*/ 148392 w 1120"/>
                <a:gd name="T1" fmla="*/ 166 h 252"/>
                <a:gd name="T2" fmla="*/ 147778 w 1120"/>
                <a:gd name="T3" fmla="*/ 165 h 252"/>
                <a:gd name="T4" fmla="*/ 145711 w 1120"/>
                <a:gd name="T5" fmla="*/ 162 h 252"/>
                <a:gd name="T6" fmla="*/ 142326 w 1120"/>
                <a:gd name="T7" fmla="*/ 158 h 252"/>
                <a:gd name="T8" fmla="*/ 137581 w 1120"/>
                <a:gd name="T9" fmla="*/ 154 h 252"/>
                <a:gd name="T10" fmla="*/ 131491 w 1120"/>
                <a:gd name="T11" fmla="*/ 147 h 252"/>
                <a:gd name="T12" fmla="*/ 124392 w 1120"/>
                <a:gd name="T13" fmla="*/ 141 h 252"/>
                <a:gd name="T14" fmla="*/ 116038 w 1120"/>
                <a:gd name="T15" fmla="*/ 135 h 252"/>
                <a:gd name="T16" fmla="*/ 106764 w 1120"/>
                <a:gd name="T17" fmla="*/ 130 h 252"/>
                <a:gd name="T18" fmla="*/ 96759 w 1120"/>
                <a:gd name="T19" fmla="*/ 126 h 252"/>
                <a:gd name="T20" fmla="*/ 85638 w 1120"/>
                <a:gd name="T21" fmla="*/ 122 h 252"/>
                <a:gd name="T22" fmla="*/ 73594 w 1120"/>
                <a:gd name="T23" fmla="*/ 122 h 252"/>
                <a:gd name="T24" fmla="*/ 61723 w 1120"/>
                <a:gd name="T25" fmla="*/ 122 h 252"/>
                <a:gd name="T26" fmla="*/ 50799 w 1120"/>
                <a:gd name="T27" fmla="*/ 126 h 252"/>
                <a:gd name="T28" fmla="*/ 40817 w 1120"/>
                <a:gd name="T29" fmla="*/ 130 h 252"/>
                <a:gd name="T30" fmla="*/ 31544 w 1120"/>
                <a:gd name="T31" fmla="*/ 135 h 252"/>
                <a:gd name="T32" fmla="*/ 23606 w 1120"/>
                <a:gd name="T33" fmla="*/ 141 h 252"/>
                <a:gd name="T34" fmla="*/ 16705 w 1120"/>
                <a:gd name="T35" fmla="*/ 147 h 252"/>
                <a:gd name="T36" fmla="*/ 10816 w 1120"/>
                <a:gd name="T37" fmla="*/ 154 h 252"/>
                <a:gd name="T38" fmla="*/ 6090 w 1120"/>
                <a:gd name="T39" fmla="*/ 158 h 252"/>
                <a:gd name="T40" fmla="*/ 2682 w 1120"/>
                <a:gd name="T41" fmla="*/ 162 h 252"/>
                <a:gd name="T42" fmla="*/ 835 w 1120"/>
                <a:gd name="T43" fmla="*/ 165 h 252"/>
                <a:gd name="T44" fmla="*/ 0 w 1120"/>
                <a:gd name="T45" fmla="*/ 166 h 252"/>
                <a:gd name="T46" fmla="*/ 0 w 1120"/>
                <a:gd name="T47" fmla="*/ 41 h 252"/>
                <a:gd name="T48" fmla="*/ 74208 w 1120"/>
                <a:gd name="T49" fmla="*/ 0 h 252"/>
                <a:gd name="T50" fmla="*/ 148392 w 1120"/>
                <a:gd name="T51" fmla="*/ 41 h 252"/>
                <a:gd name="T52" fmla="*/ 148392 w 1120"/>
                <a:gd name="T53" fmla="*/ 166 h 252"/>
                <a:gd name="T54" fmla="*/ 148392 w 1120"/>
                <a:gd name="T55" fmla="*/ 166 h 252"/>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1120"/>
                <a:gd name="T85" fmla="*/ 0 h 252"/>
                <a:gd name="T86" fmla="*/ 1120 w 1120"/>
                <a:gd name="T87" fmla="*/ 252 h 252"/>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1120" h="252">
                  <a:moveTo>
                    <a:pt x="1120" y="252"/>
                  </a:moveTo>
                  <a:lnTo>
                    <a:pt x="1116" y="250"/>
                  </a:lnTo>
                  <a:lnTo>
                    <a:pt x="1100" y="246"/>
                  </a:lnTo>
                  <a:lnTo>
                    <a:pt x="1074" y="240"/>
                  </a:lnTo>
                  <a:lnTo>
                    <a:pt x="1038" y="232"/>
                  </a:lnTo>
                  <a:lnTo>
                    <a:pt x="992" y="222"/>
                  </a:lnTo>
                  <a:lnTo>
                    <a:pt x="938" y="212"/>
                  </a:lnTo>
                  <a:lnTo>
                    <a:pt x="876" y="204"/>
                  </a:lnTo>
                  <a:lnTo>
                    <a:pt x="806" y="196"/>
                  </a:lnTo>
                  <a:lnTo>
                    <a:pt x="730" y="190"/>
                  </a:lnTo>
                  <a:lnTo>
                    <a:pt x="646" y="184"/>
                  </a:lnTo>
                  <a:lnTo>
                    <a:pt x="556" y="184"/>
                  </a:lnTo>
                  <a:lnTo>
                    <a:pt x="466" y="184"/>
                  </a:lnTo>
                  <a:lnTo>
                    <a:pt x="384" y="190"/>
                  </a:lnTo>
                  <a:lnTo>
                    <a:pt x="308" y="196"/>
                  </a:lnTo>
                  <a:lnTo>
                    <a:pt x="238" y="204"/>
                  </a:lnTo>
                  <a:lnTo>
                    <a:pt x="178" y="212"/>
                  </a:lnTo>
                  <a:lnTo>
                    <a:pt x="126" y="222"/>
                  </a:lnTo>
                  <a:lnTo>
                    <a:pt x="82" y="232"/>
                  </a:lnTo>
                  <a:lnTo>
                    <a:pt x="46" y="240"/>
                  </a:lnTo>
                  <a:lnTo>
                    <a:pt x="20" y="246"/>
                  </a:lnTo>
                  <a:lnTo>
                    <a:pt x="6" y="250"/>
                  </a:lnTo>
                  <a:lnTo>
                    <a:pt x="0" y="252"/>
                  </a:lnTo>
                  <a:lnTo>
                    <a:pt x="0" y="62"/>
                  </a:lnTo>
                  <a:lnTo>
                    <a:pt x="560" y="0"/>
                  </a:lnTo>
                  <a:lnTo>
                    <a:pt x="1120" y="62"/>
                  </a:lnTo>
                  <a:lnTo>
                    <a:pt x="1120" y="252"/>
                  </a:lnTo>
                  <a:close/>
                </a:path>
              </a:pathLst>
            </a:custGeom>
            <a:grpFill/>
            <a:ln w="0">
              <a:noFill/>
              <a:round/>
              <a:headEnd/>
              <a:tailEnd/>
            </a:ln>
          </p:spPr>
          <p:txBody>
            <a:bodyPr/>
            <a:lstStyle/>
            <a:p>
              <a:endParaRPr lang="ru-RU"/>
            </a:p>
          </p:txBody>
        </p:sp>
        <p:sp>
          <p:nvSpPr>
            <p:cNvPr id="1048684" name="Rectangle 11"/>
            <p:cNvSpPr>
              <a:spLocks noChangeArrowheads="1"/>
            </p:cNvSpPr>
            <p:nvPr/>
          </p:nvSpPr>
          <p:spPr bwMode="gray">
            <a:xfrm>
              <a:off x="-139" y="1875"/>
              <a:ext cx="6146" cy="700"/>
            </a:xfrm>
            <a:prstGeom prst="rect">
              <a:avLst/>
            </a:prstGeom>
            <a:solidFill>
              <a:srgbClr val="D04617"/>
            </a:solidFill>
            <a:ln w="9525" algn="ctr">
              <a:noFill/>
              <a:miter lim="800000"/>
              <a:headEnd/>
              <a:tailEnd/>
            </a:ln>
            <a:effectLst/>
          </p:spPr>
          <p:txBody>
            <a:bodyPr wrap="none" anchor="ctr"/>
            <a:lstStyle/>
            <a:p>
              <a:pPr eaLnBrk="0" hangingPunct="0"/>
              <a:r>
                <a:rPr lang="en-US" sz="3600" b="1" dirty="0">
                  <a:solidFill>
                    <a:srgbClr val="0070C0"/>
                  </a:solidFill>
                  <a:effectLst>
                    <a:outerShdw blurRad="38100" dist="38100" dir="2700000" algn="tl">
                      <a:srgbClr val="FFFFFF"/>
                    </a:outerShdw>
                  </a:effectLst>
                </a:rPr>
                <a:t>F</a:t>
              </a:r>
              <a:r>
                <a:rPr lang="en-US" sz="2400" b="1" dirty="0">
                  <a:solidFill>
                    <a:srgbClr val="0070C0"/>
                  </a:solidFill>
                  <a:effectLst>
                    <a:outerShdw blurRad="38100" dist="38100" dir="2700000" algn="tl">
                      <a:srgbClr val="FFFFFF"/>
                    </a:outerShdw>
                  </a:effectLst>
                </a:rPr>
                <a:t>reyd </a:t>
              </a:r>
              <a:r>
                <a:rPr lang="en-US" sz="2000" b="1" dirty="0">
                  <a:solidFill>
                    <a:srgbClr val="0070C0"/>
                  </a:solidFill>
                  <a:effectLst>
                    <a:outerShdw blurRad="38100" dist="38100" dir="2700000" algn="tl">
                      <a:srgbClr val="FFFFFF"/>
                    </a:outerShdw>
                  </a:effectLst>
                </a:rPr>
                <a:t>o‘z asarlarida quyidagi psixologik himoya mexanizmlarini ajratib </a:t>
              </a:r>
              <a:endParaRPr lang="en-US" sz="2400" b="1" dirty="0">
                <a:solidFill>
                  <a:srgbClr val="0070C0"/>
                </a:solidFill>
                <a:effectLst>
                  <a:outerShdw blurRad="38100" dist="38100" dir="2700000" algn="tl">
                    <a:srgbClr val="FFFFFF"/>
                  </a:outerShdw>
                </a:effectLst>
              </a:endParaRPr>
            </a:p>
            <a:p>
              <a:pPr eaLnBrk="0" hangingPunct="0"/>
              <a:r>
                <a:rPr lang="en-US" sz="2000" b="1" dirty="0">
                  <a:solidFill>
                    <a:srgbClr val="0070C0"/>
                  </a:solidFill>
                  <a:effectLst>
                    <a:outerShdw blurRad="38100" dist="38100" dir="2700000" algn="tl">
                      <a:srgbClr val="FFFFFF"/>
                    </a:outerShdw>
                  </a:effectLst>
                </a:rPr>
                <a:t>ko‘rsatdi:</a:t>
              </a:r>
              <a:endParaRPr lang="en-US" sz="2800" b="1" dirty="0">
                <a:solidFill>
                  <a:srgbClr val="0070C0"/>
                </a:solidFill>
                <a:effectLst>
                  <a:outerShdw blurRad="38100" dist="38100" dir="2700000" algn="tl">
                    <a:srgbClr val="FFFFFF"/>
                  </a:outerShdw>
                </a:effectLst>
              </a:endParaRPr>
            </a:p>
          </p:txBody>
        </p:sp>
      </p:grpSp>
      <p:sp>
        <p:nvSpPr>
          <p:cNvPr id="1048685" name="Freeform 10"/>
          <p:cNvSpPr/>
          <p:nvPr/>
        </p:nvSpPr>
        <p:spPr bwMode="gray">
          <a:xfrm>
            <a:off x="6357938" y="5715000"/>
            <a:ext cx="2378075" cy="142875"/>
          </a:xfrm>
          <a:custGeom>
            <a:avLst/>
            <a:gdLst>
              <a:gd name="T0" fmla="*/ 2147483647 w 1120"/>
              <a:gd name="T1" fmla="*/ 2147483647 h 252"/>
              <a:gd name="T2" fmla="*/ 2147483647 w 1120"/>
              <a:gd name="T3" fmla="*/ 2147483647 h 252"/>
              <a:gd name="T4" fmla="*/ 2147483647 w 1120"/>
              <a:gd name="T5" fmla="*/ 2147483647 h 252"/>
              <a:gd name="T6" fmla="*/ 2147483647 w 1120"/>
              <a:gd name="T7" fmla="*/ 2147483647 h 252"/>
              <a:gd name="T8" fmla="*/ 2147483647 w 1120"/>
              <a:gd name="T9" fmla="*/ 2147483647 h 252"/>
              <a:gd name="T10" fmla="*/ 2147483647 w 1120"/>
              <a:gd name="T11" fmla="*/ 2147483647 h 252"/>
              <a:gd name="T12" fmla="*/ 2147483647 w 1120"/>
              <a:gd name="T13" fmla="*/ 2147483647 h 252"/>
              <a:gd name="T14" fmla="*/ 2147483647 w 1120"/>
              <a:gd name="T15" fmla="*/ 2147483647 h 252"/>
              <a:gd name="T16" fmla="*/ 2147483647 w 1120"/>
              <a:gd name="T17" fmla="*/ 2147483647 h 252"/>
              <a:gd name="T18" fmla="*/ 2147483647 w 1120"/>
              <a:gd name="T19" fmla="*/ 2147483647 h 252"/>
              <a:gd name="T20" fmla="*/ 2147483647 w 1120"/>
              <a:gd name="T21" fmla="*/ 2147483647 h 252"/>
              <a:gd name="T22" fmla="*/ 2147483647 w 1120"/>
              <a:gd name="T23" fmla="*/ 2147483647 h 252"/>
              <a:gd name="T24" fmla="*/ 2147483647 w 1120"/>
              <a:gd name="T25" fmla="*/ 2147483647 h 252"/>
              <a:gd name="T26" fmla="*/ 2147483647 w 1120"/>
              <a:gd name="T27" fmla="*/ 2147483647 h 252"/>
              <a:gd name="T28" fmla="*/ 2147483647 w 1120"/>
              <a:gd name="T29" fmla="*/ 2147483647 h 252"/>
              <a:gd name="T30" fmla="*/ 2147483647 w 1120"/>
              <a:gd name="T31" fmla="*/ 2147483647 h 252"/>
              <a:gd name="T32" fmla="*/ 2147483647 w 1120"/>
              <a:gd name="T33" fmla="*/ 2147483647 h 252"/>
              <a:gd name="T34" fmla="*/ 2147483647 w 1120"/>
              <a:gd name="T35" fmla="*/ 2147483647 h 252"/>
              <a:gd name="T36" fmla="*/ 2147483647 w 1120"/>
              <a:gd name="T37" fmla="*/ 2147483647 h 252"/>
              <a:gd name="T38" fmla="*/ 2147483647 w 1120"/>
              <a:gd name="T39" fmla="*/ 2147483647 h 252"/>
              <a:gd name="T40" fmla="*/ 2147483647 w 1120"/>
              <a:gd name="T41" fmla="*/ 2147483647 h 252"/>
              <a:gd name="T42" fmla="*/ 2147483647 w 1120"/>
              <a:gd name="T43" fmla="*/ 2147483647 h 252"/>
              <a:gd name="T44" fmla="*/ 0 w 1120"/>
              <a:gd name="T45" fmla="*/ 2147483647 h 252"/>
              <a:gd name="T46" fmla="*/ 0 w 1120"/>
              <a:gd name="T47" fmla="*/ 2147483647 h 252"/>
              <a:gd name="T48" fmla="*/ 2147483647 w 1120"/>
              <a:gd name="T49" fmla="*/ 0 h 252"/>
              <a:gd name="T50" fmla="*/ 2147483647 w 1120"/>
              <a:gd name="T51" fmla="*/ 2147483647 h 252"/>
              <a:gd name="T52" fmla="*/ 2147483647 w 1120"/>
              <a:gd name="T53" fmla="*/ 2147483647 h 252"/>
              <a:gd name="T54" fmla="*/ 2147483647 w 1120"/>
              <a:gd name="T55" fmla="*/ 2147483647 h 252"/>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1120"/>
              <a:gd name="T85" fmla="*/ 0 h 252"/>
              <a:gd name="T86" fmla="*/ 1120 w 1120"/>
              <a:gd name="T87" fmla="*/ 252 h 252"/>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1120" h="252">
                <a:moveTo>
                  <a:pt x="1120" y="252"/>
                </a:moveTo>
                <a:lnTo>
                  <a:pt x="1116" y="250"/>
                </a:lnTo>
                <a:lnTo>
                  <a:pt x="1100" y="246"/>
                </a:lnTo>
                <a:lnTo>
                  <a:pt x="1074" y="240"/>
                </a:lnTo>
                <a:lnTo>
                  <a:pt x="1038" y="232"/>
                </a:lnTo>
                <a:lnTo>
                  <a:pt x="992" y="222"/>
                </a:lnTo>
                <a:lnTo>
                  <a:pt x="938" y="212"/>
                </a:lnTo>
                <a:lnTo>
                  <a:pt x="876" y="204"/>
                </a:lnTo>
                <a:lnTo>
                  <a:pt x="806" y="196"/>
                </a:lnTo>
                <a:lnTo>
                  <a:pt x="730" y="190"/>
                </a:lnTo>
                <a:lnTo>
                  <a:pt x="646" y="184"/>
                </a:lnTo>
                <a:lnTo>
                  <a:pt x="556" y="184"/>
                </a:lnTo>
                <a:lnTo>
                  <a:pt x="466" y="184"/>
                </a:lnTo>
                <a:lnTo>
                  <a:pt x="384" y="190"/>
                </a:lnTo>
                <a:lnTo>
                  <a:pt x="308" y="196"/>
                </a:lnTo>
                <a:lnTo>
                  <a:pt x="238" y="204"/>
                </a:lnTo>
                <a:lnTo>
                  <a:pt x="178" y="212"/>
                </a:lnTo>
                <a:lnTo>
                  <a:pt x="126" y="222"/>
                </a:lnTo>
                <a:lnTo>
                  <a:pt x="82" y="232"/>
                </a:lnTo>
                <a:lnTo>
                  <a:pt x="46" y="240"/>
                </a:lnTo>
                <a:lnTo>
                  <a:pt x="20" y="246"/>
                </a:lnTo>
                <a:lnTo>
                  <a:pt x="6" y="250"/>
                </a:lnTo>
                <a:lnTo>
                  <a:pt x="0" y="252"/>
                </a:lnTo>
                <a:lnTo>
                  <a:pt x="0" y="62"/>
                </a:lnTo>
                <a:lnTo>
                  <a:pt x="560" y="0"/>
                </a:lnTo>
                <a:lnTo>
                  <a:pt x="1120" y="62"/>
                </a:lnTo>
                <a:lnTo>
                  <a:pt x="1120" y="252"/>
                </a:lnTo>
                <a:close/>
              </a:path>
            </a:pathLst>
          </a:custGeom>
          <a:solidFill>
            <a:srgbClr val="969696"/>
          </a:solidFill>
          <a:ln w="0">
            <a:noFill/>
            <a:round/>
            <a:headEnd/>
            <a:tailEnd/>
          </a:ln>
        </p:spPr>
        <p:txBody>
          <a:bodyPr/>
          <a:lstStyle/>
          <a:p>
            <a:endParaRPr lang="ru-RU"/>
          </a:p>
        </p:txBody>
      </p:sp>
      <p:sp>
        <p:nvSpPr>
          <p:cNvPr id="1048686" name="Freeform 10"/>
          <p:cNvSpPr/>
          <p:nvPr/>
        </p:nvSpPr>
        <p:spPr bwMode="gray">
          <a:xfrm>
            <a:off x="6357938" y="4429125"/>
            <a:ext cx="2378075" cy="142875"/>
          </a:xfrm>
          <a:custGeom>
            <a:avLst/>
            <a:gdLst>
              <a:gd name="T0" fmla="*/ 2147483647 w 1120"/>
              <a:gd name="T1" fmla="*/ 2147483647 h 252"/>
              <a:gd name="T2" fmla="*/ 2147483647 w 1120"/>
              <a:gd name="T3" fmla="*/ 2147483647 h 252"/>
              <a:gd name="T4" fmla="*/ 2147483647 w 1120"/>
              <a:gd name="T5" fmla="*/ 2147483647 h 252"/>
              <a:gd name="T6" fmla="*/ 2147483647 w 1120"/>
              <a:gd name="T7" fmla="*/ 2147483647 h 252"/>
              <a:gd name="T8" fmla="*/ 2147483647 w 1120"/>
              <a:gd name="T9" fmla="*/ 2147483647 h 252"/>
              <a:gd name="T10" fmla="*/ 2147483647 w 1120"/>
              <a:gd name="T11" fmla="*/ 2147483647 h 252"/>
              <a:gd name="T12" fmla="*/ 2147483647 w 1120"/>
              <a:gd name="T13" fmla="*/ 2147483647 h 252"/>
              <a:gd name="T14" fmla="*/ 2147483647 w 1120"/>
              <a:gd name="T15" fmla="*/ 2147483647 h 252"/>
              <a:gd name="T16" fmla="*/ 2147483647 w 1120"/>
              <a:gd name="T17" fmla="*/ 2147483647 h 252"/>
              <a:gd name="T18" fmla="*/ 2147483647 w 1120"/>
              <a:gd name="T19" fmla="*/ 2147483647 h 252"/>
              <a:gd name="T20" fmla="*/ 2147483647 w 1120"/>
              <a:gd name="T21" fmla="*/ 2147483647 h 252"/>
              <a:gd name="T22" fmla="*/ 2147483647 w 1120"/>
              <a:gd name="T23" fmla="*/ 2147483647 h 252"/>
              <a:gd name="T24" fmla="*/ 2147483647 w 1120"/>
              <a:gd name="T25" fmla="*/ 2147483647 h 252"/>
              <a:gd name="T26" fmla="*/ 2147483647 w 1120"/>
              <a:gd name="T27" fmla="*/ 2147483647 h 252"/>
              <a:gd name="T28" fmla="*/ 2147483647 w 1120"/>
              <a:gd name="T29" fmla="*/ 2147483647 h 252"/>
              <a:gd name="T30" fmla="*/ 2147483647 w 1120"/>
              <a:gd name="T31" fmla="*/ 2147483647 h 252"/>
              <a:gd name="T32" fmla="*/ 2147483647 w 1120"/>
              <a:gd name="T33" fmla="*/ 2147483647 h 252"/>
              <a:gd name="T34" fmla="*/ 2147483647 w 1120"/>
              <a:gd name="T35" fmla="*/ 2147483647 h 252"/>
              <a:gd name="T36" fmla="*/ 2147483647 w 1120"/>
              <a:gd name="T37" fmla="*/ 2147483647 h 252"/>
              <a:gd name="T38" fmla="*/ 2147483647 w 1120"/>
              <a:gd name="T39" fmla="*/ 2147483647 h 252"/>
              <a:gd name="T40" fmla="*/ 2147483647 w 1120"/>
              <a:gd name="T41" fmla="*/ 2147483647 h 252"/>
              <a:gd name="T42" fmla="*/ 2147483647 w 1120"/>
              <a:gd name="T43" fmla="*/ 2147483647 h 252"/>
              <a:gd name="T44" fmla="*/ 0 w 1120"/>
              <a:gd name="T45" fmla="*/ 2147483647 h 252"/>
              <a:gd name="T46" fmla="*/ 0 w 1120"/>
              <a:gd name="T47" fmla="*/ 2147483647 h 252"/>
              <a:gd name="T48" fmla="*/ 2147483647 w 1120"/>
              <a:gd name="T49" fmla="*/ 0 h 252"/>
              <a:gd name="T50" fmla="*/ 2147483647 w 1120"/>
              <a:gd name="T51" fmla="*/ 2147483647 h 252"/>
              <a:gd name="T52" fmla="*/ 2147483647 w 1120"/>
              <a:gd name="T53" fmla="*/ 2147483647 h 252"/>
              <a:gd name="T54" fmla="*/ 2147483647 w 1120"/>
              <a:gd name="T55" fmla="*/ 2147483647 h 252"/>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1120"/>
              <a:gd name="T85" fmla="*/ 0 h 252"/>
              <a:gd name="T86" fmla="*/ 1120 w 1120"/>
              <a:gd name="T87" fmla="*/ 252 h 252"/>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1120" h="252">
                <a:moveTo>
                  <a:pt x="1120" y="252"/>
                </a:moveTo>
                <a:lnTo>
                  <a:pt x="1116" y="250"/>
                </a:lnTo>
                <a:lnTo>
                  <a:pt x="1100" y="246"/>
                </a:lnTo>
                <a:lnTo>
                  <a:pt x="1074" y="240"/>
                </a:lnTo>
                <a:lnTo>
                  <a:pt x="1038" y="232"/>
                </a:lnTo>
                <a:lnTo>
                  <a:pt x="992" y="222"/>
                </a:lnTo>
                <a:lnTo>
                  <a:pt x="938" y="212"/>
                </a:lnTo>
                <a:lnTo>
                  <a:pt x="876" y="204"/>
                </a:lnTo>
                <a:lnTo>
                  <a:pt x="806" y="196"/>
                </a:lnTo>
                <a:lnTo>
                  <a:pt x="730" y="190"/>
                </a:lnTo>
                <a:lnTo>
                  <a:pt x="646" y="184"/>
                </a:lnTo>
                <a:lnTo>
                  <a:pt x="556" y="184"/>
                </a:lnTo>
                <a:lnTo>
                  <a:pt x="466" y="184"/>
                </a:lnTo>
                <a:lnTo>
                  <a:pt x="384" y="190"/>
                </a:lnTo>
                <a:lnTo>
                  <a:pt x="308" y="196"/>
                </a:lnTo>
                <a:lnTo>
                  <a:pt x="238" y="204"/>
                </a:lnTo>
                <a:lnTo>
                  <a:pt x="178" y="212"/>
                </a:lnTo>
                <a:lnTo>
                  <a:pt x="126" y="222"/>
                </a:lnTo>
                <a:lnTo>
                  <a:pt x="82" y="232"/>
                </a:lnTo>
                <a:lnTo>
                  <a:pt x="46" y="240"/>
                </a:lnTo>
                <a:lnTo>
                  <a:pt x="20" y="246"/>
                </a:lnTo>
                <a:lnTo>
                  <a:pt x="6" y="250"/>
                </a:lnTo>
                <a:lnTo>
                  <a:pt x="0" y="252"/>
                </a:lnTo>
                <a:lnTo>
                  <a:pt x="0" y="62"/>
                </a:lnTo>
                <a:lnTo>
                  <a:pt x="560" y="0"/>
                </a:lnTo>
                <a:lnTo>
                  <a:pt x="1120" y="62"/>
                </a:lnTo>
                <a:lnTo>
                  <a:pt x="1120" y="252"/>
                </a:lnTo>
                <a:close/>
              </a:path>
            </a:pathLst>
          </a:custGeom>
          <a:solidFill>
            <a:srgbClr val="969696"/>
          </a:solidFill>
          <a:ln w="0">
            <a:noFill/>
            <a:round/>
            <a:headEnd/>
            <a:tailEnd/>
          </a:ln>
        </p:spPr>
        <p:txBody>
          <a:bodyPr/>
          <a:lstStyle/>
          <a:p>
            <a:endParaRPr lang="ru-RU"/>
          </a:p>
        </p:txBody>
      </p:sp>
      <p:pic>
        <p:nvPicPr>
          <p:cNvPr id="2097159" name="Picture 27"/>
          <p:cNvPicPr>
            <a:picLocks noChangeAspect="1" noChangeArrowheads="1"/>
          </p:cNvPicPr>
          <p:nvPr/>
        </p:nvPicPr>
        <p:blipFill>
          <a:blip r:embed="rId3"/>
          <a:srcRect/>
          <a:stretch>
            <a:fillRect/>
          </a:stretch>
        </p:blipFill>
        <p:spPr bwMode="invGray">
          <a:xfrm>
            <a:off x="3429000" y="2571750"/>
            <a:ext cx="2428875" cy="2928938"/>
          </a:xfrm>
          <a:prstGeom prst="rect">
            <a:avLst/>
          </a:prstGeom>
          <a:noFill/>
          <a:ln w="57150" algn="ctr">
            <a:solidFill>
              <a:srgbClr val="0070C0"/>
            </a:solidFill>
            <a:miter lim="800000"/>
            <a:headEnd/>
            <a:tailEnd/>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687" name="Содержимое 3"/>
          <p:cNvSpPr>
            <a:spLocks noGrp="1"/>
          </p:cNvSpPr>
          <p:nvPr>
            <p:ph sz="half" idx="2"/>
          </p:nvPr>
        </p:nvSpPr>
        <p:spPr>
          <a:xfrm>
            <a:off x="3857625" y="2500313"/>
            <a:ext cx="5072063" cy="4357687"/>
          </a:xfrm>
          <a:prstGeom prst="roundRect">
            <a:avLst>
              <a:gd name="adj" fmla="val 16667"/>
            </a:avLst>
          </a:prstGeom>
          <a:blipFill dpi="0" rotWithShape="1">
            <a:blip r:embed="rId2"/>
            <a:srcRect/>
            <a:tile tx="0" ty="0" sx="100000" sy="100000" flip="none" algn="tl"/>
          </a:blipFill>
        </p:spPr>
        <p:txBody>
          <a:bodyPr/>
          <a:lstStyle/>
          <a:p>
            <a:pPr>
              <a:buFontTx/>
              <a:buNone/>
            </a:pPr>
            <a:r>
              <a:rPr lang="uz-Cyrl-UZ" sz="2000" b="1" i="1">
                <a:solidFill>
                  <a:srgbClr val="0070C0"/>
                </a:solidFill>
              </a:rPr>
              <a:t> </a:t>
            </a:r>
            <a:r>
              <a:rPr lang="uz-Cyrl-UZ" sz="2000" b="1" i="0">
                <a:solidFill>
                  <a:srgbClr val="0070C0"/>
                </a:solidFill>
              </a:rPr>
              <a:t>Proyeksiya odam o‘zidagi nojoiz sifatlarni va fazilatlarni </a:t>
            </a:r>
            <a:endParaRPr lang="ru-RU" sz="2400" b="1" i="0">
              <a:solidFill>
                <a:srgbClr val="0070C0"/>
              </a:solidFill>
            </a:endParaRPr>
          </a:p>
          <a:p>
            <a:pPr>
              <a:buFontTx/>
              <a:buNone/>
            </a:pPr>
            <a:r>
              <a:rPr lang="ru-RU" sz="2000" b="1">
                <a:solidFill>
                  <a:srgbClr val="0070C0"/>
                </a:solidFill>
              </a:rPr>
              <a:t>boshqa kishiga ko‘chirish demakdir. Aralashtirib yuborish xavotirga sabab bo‘lgan obyektga nisbatan hosil bo‘lgan hislarni boshqa obyektga yo‘naltirish imkonini beruvchi himoya mexanizmidir. </a:t>
            </a:r>
          </a:p>
        </p:txBody>
      </p:sp>
      <p:sp>
        <p:nvSpPr>
          <p:cNvPr id="1048688" name="Текст 5"/>
          <p:cNvSpPr>
            <a:spLocks noGrp="1"/>
          </p:cNvSpPr>
          <p:nvPr>
            <p:ph type="body" sz="half" idx="1"/>
          </p:nvPr>
        </p:nvSpPr>
        <p:spPr>
          <a:xfrm>
            <a:off x="214313" y="142875"/>
            <a:ext cx="8715375" cy="2500313"/>
          </a:xfrm>
          <a:prstGeom prst="roundRect">
            <a:avLst>
              <a:gd name="adj" fmla="val 16667"/>
            </a:avLst>
          </a:prstGeom>
          <a:blipFill dpi="0" rotWithShape="1">
            <a:blip r:embed="rId2"/>
            <a:srcRect/>
            <a:tile tx="0" ty="0" sx="100000" sy="100000" flip="none" algn="tl"/>
          </a:blipFill>
        </p:spPr>
        <p:txBody>
          <a:bodyPr/>
          <a:lstStyle/>
          <a:p>
            <a:pPr>
              <a:buFontTx/>
              <a:buNone/>
            </a:pPr>
            <a:r>
              <a:rPr lang="uz-Cyrl-UZ" sz="2800" b="1" i="1">
                <a:solidFill>
                  <a:srgbClr val="0070C0"/>
                </a:solidFill>
              </a:rPr>
              <a:t> </a:t>
            </a:r>
            <a:endParaRPr lang="ru-RU" sz="3200" b="1">
              <a:solidFill>
                <a:srgbClr val="0070C0"/>
              </a:solidFill>
            </a:endParaRPr>
          </a:p>
          <a:p>
            <a:r>
              <a:rPr lang="en-US" sz="1800" b="1"/>
              <a:t> Bu mexanizmlar shaxsni anglamagan holda </a:t>
            </a:r>
            <a:endParaRPr lang="ru-RU" sz="2000" b="1"/>
          </a:p>
          <a:p>
            <a:r>
              <a:rPr lang="en-US" sz="1800" b="1"/>
              <a:t>faollashtiradi va turli xildagi salbiy oqibatlarni pasaytiradi, ayni vaqtda voqelikni </a:t>
            </a:r>
            <a:endParaRPr lang="ru-RU" sz="2000" b="1"/>
          </a:p>
          <a:p>
            <a:r>
              <a:rPr lang="en-US" sz="1800" b="1"/>
              <a:t>buzib ko‘rsatadi. Inkor etish mexanizmlari odamni qandaydir tarzda shikastlashi yoki </a:t>
            </a:r>
            <a:endParaRPr lang="ru-RU" sz="2000" b="1"/>
          </a:p>
          <a:p>
            <a:r>
              <a:rPr lang="en-US" sz="1800" b="1"/>
              <a:t>bo‘lmasa konfliktga olib kelishi mumkin bo‘lgan har qanday ma’lumotni idrok </a:t>
            </a:r>
            <a:endParaRPr lang="ru-RU" sz="2000" b="1"/>
          </a:p>
          <a:p>
            <a:r>
              <a:rPr lang="en-US" sz="1800" b="1"/>
              <a:t>etishni bloklashdan iborat</a:t>
            </a:r>
            <a:r>
              <a:rPr lang="en-US" sz="1400"/>
              <a:t>. </a:t>
            </a:r>
            <a:endParaRPr lang="ru-RU" sz="1400"/>
          </a:p>
        </p:txBody>
      </p:sp>
      <p:pic>
        <p:nvPicPr>
          <p:cNvPr id="2097160" name="Picture 7"/>
          <p:cNvPicPr>
            <a:picLocks noChangeAspect="1" noChangeArrowheads="1"/>
          </p:cNvPicPr>
          <p:nvPr/>
        </p:nvPicPr>
        <p:blipFill>
          <a:blip r:embed="rId3"/>
          <a:srcRect/>
          <a:stretch>
            <a:fillRect/>
          </a:stretch>
        </p:blipFill>
        <p:spPr bwMode="invGray">
          <a:xfrm>
            <a:off x="142844" y="2857496"/>
            <a:ext cx="3571900" cy="3714776"/>
          </a:xfrm>
          <a:prstGeom prst="roundRect">
            <a:avLst/>
          </a:prstGeom>
          <a:noFill/>
          <a:ln w="9525" cap="flat" cmpd="sng" algn="ctr">
            <a:noFill/>
            <a:prstDash val="solid"/>
            <a:miter lim="800000"/>
            <a:headEnd/>
            <a:tailEnd/>
          </a:ln>
          <a:effectLst>
            <a:glow rad="101600">
              <a:schemeClr val="accent5">
                <a:satMod val="175000"/>
                <a:alpha val="40000"/>
              </a:schemeClr>
            </a:glow>
            <a:softEdge rad="63500"/>
          </a:effectLst>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689" name="AutoShape 2"/>
          <p:cNvSpPr>
            <a:spLocks noChangeArrowheads="1"/>
          </p:cNvSpPr>
          <p:nvPr/>
        </p:nvSpPr>
        <p:spPr bwMode="gray">
          <a:xfrm>
            <a:off x="500063" y="1143000"/>
            <a:ext cx="7072312" cy="1357313"/>
          </a:xfrm>
          <a:prstGeom prst="roundRect">
            <a:avLst>
              <a:gd name="adj" fmla="val 11505"/>
            </a:avLst>
          </a:prstGeom>
          <a:gradFill rotWithShape="1">
            <a:gsLst>
              <a:gs pos="0">
                <a:schemeClr val="accent1"/>
              </a:gs>
              <a:gs pos="100000">
                <a:schemeClr val="accent1">
                  <a:gamma/>
                  <a:tint val="0"/>
                  <a:invGamma/>
                  <a:alpha val="0"/>
                </a:schemeClr>
              </a:gs>
            </a:gsLst>
            <a:lin ang="0" scaled="1"/>
          </a:gradFill>
          <a:ln w="6350" algn="ctr">
            <a:noFill/>
            <a:prstDash val="sysDot"/>
            <a:round/>
            <a:headEnd/>
            <a:tailEnd/>
          </a:ln>
          <a:effectLst/>
        </p:spPr>
        <p:txBody>
          <a:bodyPr wrap="none" anchor="ctr"/>
          <a:lstStyle/>
          <a:p>
            <a:endParaRPr lang="ru-RU" dirty="0"/>
          </a:p>
        </p:txBody>
      </p:sp>
      <p:sp>
        <p:nvSpPr>
          <p:cNvPr id="1048690" name="AutoShape 8"/>
          <p:cNvSpPr>
            <a:spLocks noChangeArrowheads="1"/>
          </p:cNvSpPr>
          <p:nvPr/>
        </p:nvSpPr>
        <p:spPr bwMode="gray">
          <a:xfrm>
            <a:off x="925277" y="2555886"/>
            <a:ext cx="7932959" cy="1857375"/>
          </a:xfrm>
          <a:prstGeom prst="roundRect">
            <a:avLst>
              <a:gd name="adj" fmla="val 11505"/>
            </a:avLst>
          </a:prstGeom>
          <a:solidFill>
            <a:srgbClr val="FFC000"/>
          </a:solidFill>
          <a:ln w="6350" algn="ctr">
            <a:noFill/>
            <a:prstDash val="sysDot"/>
            <a:round/>
            <a:headEnd/>
            <a:tailEnd/>
          </a:ln>
          <a:effectLst/>
        </p:spPr>
        <p:txBody>
          <a:bodyPr wrap="none" anchor="ctr"/>
          <a:lstStyle/>
          <a:p>
            <a:r>
              <a:rPr lang="ru-RU" sz="1600" b="1"/>
              <a:t>Reaktiv shakllanish himoya mexanizmi bir xil hissiyot va </a:t>
            </a:r>
            <a:endParaRPr lang="ru-RU" sz="1400" b="1"/>
          </a:p>
          <a:p>
            <a:r>
              <a:rPr lang="ru-RU" sz="1600" b="1"/>
              <a:t>impulslarni cheklash, ularga qarama-qarshi hissiyot va impulslarni kuchaytirish orqali </a:t>
            </a:r>
            <a:endParaRPr lang="ru-RU" sz="1400" b="1"/>
          </a:p>
          <a:p>
            <a:r>
              <a:rPr lang="ru-RU" sz="1600" b="1"/>
              <a:t>xavotirlanish darajasini pasaytirish imkonini beruvchi mexanizm.</a:t>
            </a:r>
            <a:endParaRPr lang="ru-RU" b="1"/>
          </a:p>
        </p:txBody>
      </p:sp>
      <p:sp>
        <p:nvSpPr>
          <p:cNvPr id="1048691" name="Text Box 3"/>
          <p:cNvSpPr txBox="1">
            <a:spLocks noChangeArrowheads="1"/>
          </p:cNvSpPr>
          <p:nvPr/>
        </p:nvSpPr>
        <p:spPr bwMode="black">
          <a:xfrm>
            <a:off x="1071538" y="1142999"/>
            <a:ext cx="6786610" cy="1767840"/>
          </a:xfrm>
          <a:prstGeom prst="rect">
            <a:avLst/>
          </a:prstGeom>
          <a:noFill/>
          <a:ln w="9525" algn="ctr">
            <a:noFill/>
            <a:miter lim="800000"/>
            <a:headEnd/>
            <a:tailEnd/>
          </a:ln>
        </p:spPr>
        <p:txBody>
          <a:bodyPr>
            <a:spAutoFit/>
          </a:bodyPr>
          <a:lstStyle/>
          <a:p>
            <a:pPr algn="l">
              <a:spcBef>
                <a:spcPct val="50000"/>
              </a:spcBef>
            </a:pPr>
            <a:endParaRPr lang="en-US" sz="2000" b="1" dirty="0">
              <a:ln>
                <a:solidFill>
                  <a:srgbClr val="0070C0"/>
                </a:solidFill>
              </a:ln>
              <a:solidFill>
                <a:srgbClr val="0070C0"/>
              </a:solidFill>
            </a:endParaRPr>
          </a:p>
          <a:p>
            <a:pPr algn="l">
              <a:spcBef>
                <a:spcPct val="50000"/>
              </a:spcBef>
            </a:pPr>
            <a:r>
              <a:rPr lang="en-US" sz="2000" b="1" dirty="0"/>
              <a:t>Regressiyaning namoyon bo‘lishi infantlikka </a:t>
            </a:r>
          </a:p>
          <a:p>
            <a:pPr algn="l">
              <a:spcBef>
                <a:spcPct val="50000"/>
              </a:spcBef>
            </a:pPr>
            <a:r>
              <a:rPr lang="en-US" sz="2000" b="1" dirty="0"/>
              <a:t>o‘xshaydi. </a:t>
            </a:r>
          </a:p>
          <a:p>
            <a:pPr algn="l">
              <a:spcBef>
                <a:spcPct val="50000"/>
              </a:spcBef>
            </a:pPr>
            <a:endParaRPr lang="en-US" sz="2000" b="1" dirty="0"/>
          </a:p>
        </p:txBody>
      </p:sp>
      <p:sp>
        <p:nvSpPr>
          <p:cNvPr id="1048692" name="AutoShape 2"/>
          <p:cNvSpPr>
            <a:spLocks noChangeArrowheads="1"/>
          </p:cNvSpPr>
          <p:nvPr/>
        </p:nvSpPr>
        <p:spPr bwMode="gray">
          <a:xfrm>
            <a:off x="357188" y="4357688"/>
            <a:ext cx="6215062" cy="2071687"/>
          </a:xfrm>
          <a:prstGeom prst="roundRect">
            <a:avLst>
              <a:gd name="adj" fmla="val 11505"/>
            </a:avLst>
          </a:prstGeom>
          <a:gradFill rotWithShape="1">
            <a:gsLst>
              <a:gs pos="0">
                <a:schemeClr val="accent1"/>
              </a:gs>
              <a:gs pos="100000">
                <a:schemeClr val="accent1">
                  <a:gamma/>
                  <a:tint val="0"/>
                  <a:invGamma/>
                  <a:alpha val="0"/>
                </a:schemeClr>
              </a:gs>
            </a:gsLst>
            <a:lin ang="0" scaled="1"/>
          </a:gradFill>
          <a:ln w="6350" algn="ctr">
            <a:noFill/>
            <a:prstDash val="sysDot"/>
            <a:round/>
            <a:headEnd/>
            <a:tailEnd/>
          </a:ln>
          <a:effectLst/>
        </p:spPr>
        <p:txBody>
          <a:bodyPr wrap="none" anchor="ctr"/>
          <a:lstStyle/>
          <a:p>
            <a:endParaRPr lang="ru-RU"/>
          </a:p>
        </p:txBody>
      </p:sp>
      <p:sp>
        <p:nvSpPr>
          <p:cNvPr id="1048693" name="AutoShape 8"/>
          <p:cNvSpPr>
            <a:spLocks noGrp="1" noChangeArrowheads="1"/>
          </p:cNvSpPr>
          <p:nvPr>
            <p:ph type="title"/>
          </p:nvPr>
        </p:nvSpPr>
        <p:spPr bwMode="gray">
          <a:xfrm>
            <a:off x="457200" y="325438"/>
            <a:ext cx="8229600" cy="746125"/>
          </a:xfrm>
          <a:prstGeom prst="roundRect">
            <a:avLst>
              <a:gd name="adj" fmla="val 11505"/>
            </a:avLst>
          </a:prstGeom>
          <a:gradFill rotWithShape="1">
            <a:gsLst>
              <a:gs pos="0">
                <a:schemeClr val="hlink"/>
              </a:gs>
              <a:gs pos="100000">
                <a:schemeClr val="hlink">
                  <a:gamma/>
                  <a:tint val="0"/>
                  <a:invGamma/>
                  <a:alpha val="0"/>
                </a:schemeClr>
              </a:gs>
            </a:gsLst>
            <a:lin ang="0" scaled="1"/>
          </a:gradFill>
          <a:ln w="6350" algn="ctr">
            <a:prstDash val="sysDot"/>
            <a:round/>
          </a:ln>
          <a:effectLst/>
        </p:spPr>
        <p:txBody>
          <a:bodyPr wrap="none"/>
          <a:lstStyle/>
          <a:p>
            <a:pPr eaLnBrk="1" hangingPunct="1"/>
            <a:r>
              <a:rPr lang="uz-Cyrl-UZ" sz="3600" dirty="0">
                <a:solidFill>
                  <a:srgbClr val="0070C0"/>
                </a:solidFill>
              </a:rPr>
              <a:t>.</a:t>
            </a:r>
            <a:endParaRPr lang="ru-RU" sz="3600" dirty="0">
              <a:solidFill>
                <a:srgbClr val="0070C0"/>
              </a:solidFill>
            </a:endParaRPr>
          </a:p>
        </p:txBody>
      </p:sp>
      <p:pic>
        <p:nvPicPr>
          <p:cNvPr id="2097161" name="Picture 2" descr="E:\ДИЛДОРА\картинки псих\8009-den_psihologa.jpg"/>
          <p:cNvPicPr>
            <a:picLocks noChangeAspect="1" noChangeArrowheads="1"/>
          </p:cNvPicPr>
          <p:nvPr/>
        </p:nvPicPr>
        <p:blipFill>
          <a:blip r:embed="rId2" cstate="print"/>
          <a:srcRect/>
          <a:stretch>
            <a:fillRect/>
          </a:stretch>
        </p:blipFill>
        <p:spPr bwMode="auto">
          <a:xfrm>
            <a:off x="6715140" y="4357694"/>
            <a:ext cx="2286016" cy="2286016"/>
          </a:xfrm>
          <a:prstGeom prst="ellipse">
            <a:avLst/>
          </a:prstGeom>
          <a:noFill/>
          <a:ln w="9525">
            <a:noFill/>
            <a:miter lim="800000"/>
            <a:headEnd/>
            <a:tailEnd/>
          </a:ln>
          <a:effectLst>
            <a:glow rad="101600">
              <a:schemeClr val="accent1">
                <a:satMod val="175000"/>
                <a:alpha val="40000"/>
              </a:schemeClr>
            </a:glow>
            <a:outerShdw blurRad="50800" dist="38100" dir="2700000" algn="tl" rotWithShape="0">
              <a:prstClr val="black">
                <a:alpha val="40000"/>
              </a:prstClr>
            </a:outerShdw>
            <a:reflection blurRad="6350" stA="50000" endA="300" endPos="55500" dist="101600" dir="5400000" sy="-100000" algn="bl" rotWithShape="0"/>
            <a:softEdge rad="31750"/>
          </a:effectLst>
        </p:spPr>
      </p:pic>
      <p:sp>
        <p:nvSpPr>
          <p:cNvPr id="1048694" name="Прямоугольник 11"/>
          <p:cNvSpPr/>
          <p:nvPr/>
        </p:nvSpPr>
        <p:spPr>
          <a:xfrm>
            <a:off x="500034" y="4357694"/>
            <a:ext cx="6000792" cy="1005840"/>
          </a:xfrm>
          <a:prstGeom prst="rect">
            <a:avLst/>
          </a:prstGeom>
        </p:spPr>
        <p:txBody>
          <a:bodyPr>
            <a:spAutoFit/>
          </a:bodyPr>
          <a:lstStyle/>
          <a:p>
            <a:r>
              <a:rPr lang="en-US" sz="2000" b="1" dirty="0">
                <a:ln>
                  <a:solidFill>
                    <a:srgbClr val="0070C0"/>
                  </a:solidFill>
                </a:ln>
                <a:solidFill>
                  <a:srgbClr val="0070C0"/>
                </a:solidFill>
              </a:rPr>
              <a:t>Ratsionalizatsiya esa o‘z xatti-harakatlarini o‘zi uchun maqbul bo‘lgan </a:t>
            </a:r>
            <a:endParaRPr lang="uz-Cyrl-UZ" sz="2000" b="1" dirty="0">
              <a:ln>
                <a:solidFill>
                  <a:srgbClr val="0070C0"/>
                </a:solidFill>
              </a:ln>
              <a:solidFill>
                <a:srgbClr val="0070C0"/>
              </a:solidFill>
            </a:endParaRPr>
          </a:p>
          <a:p>
            <a:r>
              <a:rPr lang="en-US" sz="2000" b="1" dirty="0">
                <a:ln>
                  <a:solidFill>
                    <a:srgbClr val="0070C0"/>
                  </a:solidFill>
                </a:ln>
                <a:solidFill>
                  <a:srgbClr val="0070C0"/>
                </a:solidFill>
              </a:rPr>
              <a:t>tushuntirishdan iborat.</a:t>
            </a:r>
            <a:endParaRPr lang="uz-Cyrl-UZ" sz="2000" b="1" dirty="0">
              <a:ln>
                <a:solidFill>
                  <a:srgbClr val="0070C0"/>
                </a:solidFill>
              </a:ln>
              <a:solidFill>
                <a:srgbClr val="0070C0"/>
              </a:solidFil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698" name="Заголовок 1"/>
          <p:cNvSpPr>
            <a:spLocks noGrp="1"/>
          </p:cNvSpPr>
          <p:nvPr>
            <p:ph type="title"/>
          </p:nvPr>
        </p:nvSpPr>
        <p:spPr>
          <a:xfrm>
            <a:off x="142875" y="285750"/>
            <a:ext cx="9001125" cy="714375"/>
          </a:xfrm>
          <a:blipFill>
            <a:blip r:embed="rId2"/>
            <a:tile tx="0" ty="0" sx="100000" sy="100000" flip="none" algn="tl"/>
          </a:blipFill>
        </p:spPr>
        <p:txBody>
          <a:bodyPr/>
          <a:lstStyle/>
          <a:p>
            <a:r>
              <a:rPr lang="en-US" sz="2000" dirty="0">
                <a:solidFill>
                  <a:srgbClr val="FF0000"/>
                </a:solidFill>
              </a:rPr>
              <a:t>Shaxsda psixologik himoya mexanizmi o'rganilgan va o'zlashtirilgan turli metodlar orqali amalga oshiriladi. Bu metodlar quyidagilar o'z ichiga oladi:</a:t>
            </a:r>
            <a:endParaRPr lang="ru-RU" sz="2400" dirty="0">
              <a:solidFill>
                <a:srgbClr val="FF0000"/>
              </a:solidFill>
            </a:endParaRPr>
          </a:p>
        </p:txBody>
      </p:sp>
      <p:sp>
        <p:nvSpPr>
          <p:cNvPr id="1048699" name="AutoShape 3"/>
          <p:cNvSpPr>
            <a:spLocks noChangeArrowheads="1"/>
          </p:cNvSpPr>
          <p:nvPr/>
        </p:nvSpPr>
        <p:spPr bwMode="gray">
          <a:xfrm rot="5400000">
            <a:off x="1678782" y="3893344"/>
            <a:ext cx="3500437" cy="2143125"/>
          </a:xfrm>
          <a:prstGeom prst="roundRect">
            <a:avLst>
              <a:gd name="adj" fmla="val 19894"/>
            </a:avLst>
          </a:prstGeom>
          <a:blipFill dpi="0" rotWithShape="1">
            <a:blip r:embed="rId2"/>
            <a:srcRect/>
            <a:tile tx="0" ty="0" sx="100000" sy="100000" flip="none" algn="tl"/>
          </a:blipFill>
          <a:ln w="38100" algn="ctr">
            <a:solidFill>
              <a:srgbClr val="FFFFFF"/>
            </a:solidFill>
            <a:round/>
            <a:headEnd/>
            <a:tailEnd/>
          </a:ln>
        </p:spPr>
        <p:txBody>
          <a:bodyPr wrap="none" anchor="ctr"/>
          <a:lstStyle/>
          <a:p>
            <a:endParaRPr lang="ru-RU"/>
          </a:p>
        </p:txBody>
      </p:sp>
      <p:sp>
        <p:nvSpPr>
          <p:cNvPr id="1048700" name="Freeform 4"/>
          <p:cNvSpPr/>
          <p:nvPr/>
        </p:nvSpPr>
        <p:spPr bwMode="gray">
          <a:xfrm>
            <a:off x="2357438" y="3143250"/>
            <a:ext cx="2143125" cy="428625"/>
          </a:xfrm>
          <a:custGeom>
            <a:avLst/>
            <a:gdLst>
              <a:gd name="T0" fmla="*/ 2147483647 w 1270"/>
              <a:gd name="T1" fmla="*/ 2147483647 h 303"/>
              <a:gd name="T2" fmla="*/ 2147483647 w 1270"/>
              <a:gd name="T3" fmla="*/ 2147483647 h 303"/>
              <a:gd name="T4" fmla="*/ 2147483647 w 1270"/>
              <a:gd name="T5" fmla="*/ 2147483647 h 303"/>
              <a:gd name="T6" fmla="*/ 2147483647 w 1270"/>
              <a:gd name="T7" fmla="*/ 2147483647 h 303"/>
              <a:gd name="T8" fmla="*/ 2147483647 w 1270"/>
              <a:gd name="T9" fmla="*/ 2147483647 h 303"/>
              <a:gd name="T10" fmla="*/ 2147483647 w 1270"/>
              <a:gd name="T11" fmla="*/ 2147483647 h 303"/>
              <a:gd name="T12" fmla="*/ 2147483647 w 1270"/>
              <a:gd name="T13" fmla="*/ 2147483647 h 303"/>
              <a:gd name="T14" fmla="*/ 2147483647 w 1270"/>
              <a:gd name="T15" fmla="*/ 2147483647 h 303"/>
              <a:gd name="T16" fmla="*/ 2147483647 w 1270"/>
              <a:gd name="T17" fmla="*/ 2147483647 h 30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270"/>
              <a:gd name="T28" fmla="*/ 0 h 303"/>
              <a:gd name="T29" fmla="*/ 1270 w 1270"/>
              <a:gd name="T30" fmla="*/ 303 h 30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270" h="303">
                <a:moveTo>
                  <a:pt x="5" y="303"/>
                </a:moveTo>
                <a:cubicBezTo>
                  <a:pt x="5" y="303"/>
                  <a:pt x="0" y="253"/>
                  <a:pt x="21" y="177"/>
                </a:cubicBezTo>
                <a:cubicBezTo>
                  <a:pt x="48" y="130"/>
                  <a:pt x="69" y="44"/>
                  <a:pt x="172" y="22"/>
                </a:cubicBezTo>
                <a:cubicBezTo>
                  <a:pt x="275" y="0"/>
                  <a:pt x="235" y="13"/>
                  <a:pt x="361" y="11"/>
                </a:cubicBezTo>
                <a:cubicBezTo>
                  <a:pt x="487" y="9"/>
                  <a:pt x="813" y="12"/>
                  <a:pt x="932" y="12"/>
                </a:cubicBezTo>
                <a:cubicBezTo>
                  <a:pt x="1050" y="12"/>
                  <a:pt x="998" y="2"/>
                  <a:pt x="1070" y="14"/>
                </a:cubicBezTo>
                <a:cubicBezTo>
                  <a:pt x="1143" y="26"/>
                  <a:pt x="1215" y="84"/>
                  <a:pt x="1260" y="189"/>
                </a:cubicBezTo>
                <a:cubicBezTo>
                  <a:pt x="1270" y="262"/>
                  <a:pt x="1266" y="302"/>
                  <a:pt x="1266" y="302"/>
                </a:cubicBezTo>
                <a:lnTo>
                  <a:pt x="5" y="303"/>
                </a:lnTo>
                <a:close/>
              </a:path>
            </a:pathLst>
          </a:custGeom>
          <a:solidFill>
            <a:schemeClr val="accent2">
              <a:alpha val="50195"/>
            </a:schemeClr>
          </a:solidFill>
          <a:ln w="38100">
            <a:noFill/>
            <a:round/>
            <a:headEnd/>
            <a:tailEnd/>
          </a:ln>
        </p:spPr>
        <p:txBody>
          <a:bodyPr wrap="none" anchor="ctr"/>
          <a:lstStyle/>
          <a:p>
            <a:endParaRPr lang="ru-RU"/>
          </a:p>
        </p:txBody>
      </p:sp>
      <p:sp>
        <p:nvSpPr>
          <p:cNvPr id="1048701" name="AutoShape 7"/>
          <p:cNvSpPr>
            <a:spLocks noChangeArrowheads="1"/>
          </p:cNvSpPr>
          <p:nvPr/>
        </p:nvSpPr>
        <p:spPr bwMode="gray">
          <a:xfrm rot="5400000">
            <a:off x="4143376" y="3929062"/>
            <a:ext cx="3357562" cy="2214563"/>
          </a:xfrm>
          <a:prstGeom prst="roundRect">
            <a:avLst>
              <a:gd name="adj" fmla="val 19894"/>
            </a:avLst>
          </a:prstGeom>
          <a:blipFill dpi="0" rotWithShape="1">
            <a:blip r:embed="rId2"/>
            <a:srcRect/>
            <a:tile tx="0" ty="0" sx="100000" sy="100000" flip="none" algn="tl"/>
          </a:blipFill>
          <a:ln w="38100" algn="ctr">
            <a:solidFill>
              <a:srgbClr val="FFFFFF"/>
            </a:solidFill>
            <a:round/>
            <a:headEnd/>
            <a:tailEnd/>
          </a:ln>
        </p:spPr>
        <p:txBody>
          <a:bodyPr wrap="none" anchor="ctr"/>
          <a:lstStyle/>
          <a:p>
            <a:endParaRPr lang="ru-RU"/>
          </a:p>
        </p:txBody>
      </p:sp>
      <p:sp>
        <p:nvSpPr>
          <p:cNvPr id="1048702" name="Freeform 8"/>
          <p:cNvSpPr/>
          <p:nvPr/>
        </p:nvSpPr>
        <p:spPr bwMode="gray">
          <a:xfrm>
            <a:off x="4786313" y="3143250"/>
            <a:ext cx="2143125" cy="481013"/>
          </a:xfrm>
          <a:custGeom>
            <a:avLst/>
            <a:gdLst>
              <a:gd name="T0" fmla="*/ 2147483647 w 1261"/>
              <a:gd name="T1" fmla="*/ 2147483647 h 303"/>
              <a:gd name="T2" fmla="*/ 2147483647 w 1261"/>
              <a:gd name="T3" fmla="*/ 2147483647 h 303"/>
              <a:gd name="T4" fmla="*/ 2147483647 w 1261"/>
              <a:gd name="T5" fmla="*/ 2147483647 h 303"/>
              <a:gd name="T6" fmla="*/ 2147483647 w 1261"/>
              <a:gd name="T7" fmla="*/ 2147483647 h 303"/>
              <a:gd name="T8" fmla="*/ 2147483647 w 1261"/>
              <a:gd name="T9" fmla="*/ 2147483647 h 303"/>
              <a:gd name="T10" fmla="*/ 2147483647 w 1261"/>
              <a:gd name="T11" fmla="*/ 2147483647 h 303"/>
              <a:gd name="T12" fmla="*/ 2147483647 w 1261"/>
              <a:gd name="T13" fmla="*/ 2147483647 h 303"/>
              <a:gd name="T14" fmla="*/ 2147483647 w 1261"/>
              <a:gd name="T15" fmla="*/ 2147483647 h 303"/>
              <a:gd name="T16" fmla="*/ 2147483647 w 1261"/>
              <a:gd name="T17" fmla="*/ 2147483647 h 30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261"/>
              <a:gd name="T28" fmla="*/ 0 h 303"/>
              <a:gd name="T29" fmla="*/ 1261 w 1261"/>
              <a:gd name="T30" fmla="*/ 303 h 30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261" h="303">
                <a:moveTo>
                  <a:pt x="6" y="297"/>
                </a:moveTo>
                <a:cubicBezTo>
                  <a:pt x="6" y="297"/>
                  <a:pt x="0" y="225"/>
                  <a:pt x="18" y="174"/>
                </a:cubicBezTo>
                <a:cubicBezTo>
                  <a:pt x="36" y="123"/>
                  <a:pt x="105" y="45"/>
                  <a:pt x="171" y="30"/>
                </a:cubicBezTo>
                <a:cubicBezTo>
                  <a:pt x="237" y="15"/>
                  <a:pt x="227" y="16"/>
                  <a:pt x="352" y="13"/>
                </a:cubicBezTo>
                <a:cubicBezTo>
                  <a:pt x="477" y="10"/>
                  <a:pt x="804" y="10"/>
                  <a:pt x="922" y="10"/>
                </a:cubicBezTo>
                <a:cubicBezTo>
                  <a:pt x="1039" y="10"/>
                  <a:pt x="988" y="0"/>
                  <a:pt x="1061" y="12"/>
                </a:cubicBezTo>
                <a:cubicBezTo>
                  <a:pt x="1133" y="24"/>
                  <a:pt x="1206" y="83"/>
                  <a:pt x="1251" y="190"/>
                </a:cubicBezTo>
                <a:cubicBezTo>
                  <a:pt x="1261" y="263"/>
                  <a:pt x="1257" y="303"/>
                  <a:pt x="1257" y="303"/>
                </a:cubicBezTo>
                <a:lnTo>
                  <a:pt x="6" y="297"/>
                </a:lnTo>
                <a:close/>
              </a:path>
            </a:pathLst>
          </a:custGeom>
          <a:solidFill>
            <a:schemeClr val="hlink">
              <a:alpha val="50195"/>
            </a:schemeClr>
          </a:solidFill>
          <a:ln w="38100">
            <a:noFill/>
            <a:round/>
            <a:headEnd/>
            <a:tailEnd/>
          </a:ln>
        </p:spPr>
        <p:txBody>
          <a:bodyPr wrap="none" anchor="ctr"/>
          <a:lstStyle/>
          <a:p>
            <a:endParaRPr lang="ru-RU"/>
          </a:p>
        </p:txBody>
      </p:sp>
      <p:sp>
        <p:nvSpPr>
          <p:cNvPr id="1048703" name="Text Box 10"/>
          <p:cNvSpPr txBox="1">
            <a:spLocks noChangeArrowheads="1"/>
          </p:cNvSpPr>
          <p:nvPr/>
        </p:nvSpPr>
        <p:spPr bwMode="gray">
          <a:xfrm>
            <a:off x="4786312" y="4157663"/>
            <a:ext cx="2143125" cy="2225039"/>
          </a:xfrm>
          <a:prstGeom prst="rect">
            <a:avLst/>
          </a:prstGeom>
          <a:noFill/>
          <a:ln w="9525" algn="ctr">
            <a:noFill/>
            <a:miter lim="800000"/>
            <a:headEnd/>
            <a:tailEnd/>
          </a:ln>
        </p:spPr>
        <p:txBody>
          <a:bodyPr>
            <a:spAutoFit/>
          </a:bodyPr>
          <a:lstStyle/>
          <a:p>
            <a:pPr eaLnBrk="0" hangingPunct="0"/>
            <a:r>
              <a:rPr lang="en-US" b="1" dirty="0">
                <a:solidFill>
                  <a:srgbClr val="7030A0"/>
                </a:solidFill>
              </a:rPr>
              <a:t>Stress va turli hayot holatlariga qarshi kurashish va undan qutulish (relaksatsiya, meditatsiya, sporalik va boshqalar).</a:t>
            </a:r>
          </a:p>
        </p:txBody>
      </p:sp>
      <p:sp>
        <p:nvSpPr>
          <p:cNvPr id="1048704" name="AutoShape 11"/>
          <p:cNvSpPr>
            <a:spLocks noChangeArrowheads="1"/>
          </p:cNvSpPr>
          <p:nvPr/>
        </p:nvSpPr>
        <p:spPr bwMode="gray">
          <a:xfrm rot="5400000">
            <a:off x="6429375" y="3929063"/>
            <a:ext cx="3286125" cy="2143125"/>
          </a:xfrm>
          <a:prstGeom prst="roundRect">
            <a:avLst>
              <a:gd name="adj" fmla="val 19894"/>
            </a:avLst>
          </a:prstGeom>
          <a:blipFill dpi="0" rotWithShape="1">
            <a:blip r:embed="rId2"/>
            <a:srcRect/>
            <a:tile tx="0" ty="0" sx="100000" sy="100000" flip="none" algn="tl"/>
          </a:blipFill>
          <a:ln w="38100" algn="ctr">
            <a:solidFill>
              <a:srgbClr val="FFFFFF"/>
            </a:solidFill>
            <a:round/>
            <a:headEnd/>
            <a:tailEnd/>
          </a:ln>
        </p:spPr>
        <p:txBody>
          <a:bodyPr wrap="none" anchor="ctr"/>
          <a:lstStyle/>
          <a:p>
            <a:endParaRPr lang="ru-RU"/>
          </a:p>
        </p:txBody>
      </p:sp>
      <p:sp>
        <p:nvSpPr>
          <p:cNvPr id="1048705" name="Freeform 12"/>
          <p:cNvSpPr/>
          <p:nvPr/>
        </p:nvSpPr>
        <p:spPr bwMode="gray">
          <a:xfrm>
            <a:off x="7072313" y="3214688"/>
            <a:ext cx="2071687" cy="463550"/>
          </a:xfrm>
          <a:custGeom>
            <a:avLst/>
            <a:gdLst>
              <a:gd name="T0" fmla="*/ 2147483647 w 1260"/>
              <a:gd name="T1" fmla="*/ 2147483647 h 292"/>
              <a:gd name="T2" fmla="*/ 2147483647 w 1260"/>
              <a:gd name="T3" fmla="*/ 0 h 292"/>
              <a:gd name="T4" fmla="*/ 2147483647 w 1260"/>
              <a:gd name="T5" fmla="*/ 0 h 292"/>
              <a:gd name="T6" fmla="*/ 2147483647 w 1260"/>
              <a:gd name="T7" fmla="*/ 2147483647 h 292"/>
              <a:gd name="T8" fmla="*/ 2147483647 w 1260"/>
              <a:gd name="T9" fmla="*/ 2147483647 h 292"/>
              <a:gd name="T10" fmla="*/ 0 60000 65536"/>
              <a:gd name="T11" fmla="*/ 0 60000 65536"/>
              <a:gd name="T12" fmla="*/ 0 60000 65536"/>
              <a:gd name="T13" fmla="*/ 0 60000 65536"/>
              <a:gd name="T14" fmla="*/ 0 60000 65536"/>
              <a:gd name="T15" fmla="*/ 0 w 1260"/>
              <a:gd name="T16" fmla="*/ 0 h 292"/>
              <a:gd name="T17" fmla="*/ 1260 w 1260"/>
              <a:gd name="T18" fmla="*/ 292 h 292"/>
            </a:gdLst>
            <a:ahLst/>
            <a:cxnLst>
              <a:cxn ang="T10">
                <a:pos x="T0" y="T1"/>
              </a:cxn>
              <a:cxn ang="T11">
                <a:pos x="T2" y="T3"/>
              </a:cxn>
              <a:cxn ang="T12">
                <a:pos x="T4" y="T5"/>
              </a:cxn>
              <a:cxn ang="T13">
                <a:pos x="T6" y="T7"/>
              </a:cxn>
              <a:cxn ang="T14">
                <a:pos x="T8" y="T9"/>
              </a:cxn>
            </a:cxnLst>
            <a:rect l="T15" t="T16" r="T17" b="T18"/>
            <a:pathLst>
              <a:path w="1260" h="292">
                <a:moveTo>
                  <a:pt x="5" y="292"/>
                </a:moveTo>
                <a:cubicBezTo>
                  <a:pt x="0" y="270"/>
                  <a:pt x="16" y="49"/>
                  <a:pt x="192" y="0"/>
                </a:cubicBezTo>
                <a:lnTo>
                  <a:pt x="1060" y="0"/>
                </a:lnTo>
                <a:cubicBezTo>
                  <a:pt x="1241" y="48"/>
                  <a:pt x="1260" y="186"/>
                  <a:pt x="1254" y="291"/>
                </a:cubicBezTo>
                <a:lnTo>
                  <a:pt x="5" y="292"/>
                </a:lnTo>
                <a:close/>
              </a:path>
            </a:pathLst>
          </a:custGeom>
          <a:solidFill>
            <a:schemeClr val="folHlink">
              <a:alpha val="50195"/>
            </a:schemeClr>
          </a:solidFill>
          <a:ln w="38100">
            <a:noFill/>
            <a:round/>
            <a:headEnd/>
            <a:tailEnd/>
          </a:ln>
        </p:spPr>
        <p:txBody>
          <a:bodyPr wrap="none" anchor="ctr"/>
          <a:lstStyle/>
          <a:p>
            <a:endParaRPr lang="ru-RU"/>
          </a:p>
        </p:txBody>
      </p:sp>
      <p:sp>
        <p:nvSpPr>
          <p:cNvPr id="1048706" name="Text Box 14"/>
          <p:cNvSpPr txBox="1">
            <a:spLocks noChangeArrowheads="1"/>
          </p:cNvSpPr>
          <p:nvPr/>
        </p:nvSpPr>
        <p:spPr bwMode="gray">
          <a:xfrm>
            <a:off x="7072312" y="4315142"/>
            <a:ext cx="1928812" cy="1691640"/>
          </a:xfrm>
          <a:prstGeom prst="rect">
            <a:avLst/>
          </a:prstGeom>
          <a:noFill/>
          <a:ln w="9525" algn="ctr">
            <a:noFill/>
            <a:miter lim="800000"/>
            <a:headEnd/>
            <a:tailEnd/>
          </a:ln>
        </p:spPr>
        <p:txBody>
          <a:bodyPr>
            <a:spAutoFit/>
          </a:bodyPr>
          <a:lstStyle/>
          <a:p>
            <a:pPr eaLnBrk="0" hangingPunct="0"/>
            <a:r>
              <a:rPr lang="en-US" b="1">
                <a:solidFill>
                  <a:srgbClr val="7030A0"/>
                </a:solidFill>
              </a:rPr>
              <a:t>Psixodinamik psixoterapiya (freudizm, yungiyan psixologiya va boshqalar).</a:t>
            </a:r>
          </a:p>
        </p:txBody>
      </p:sp>
      <p:grpSp>
        <p:nvGrpSpPr>
          <p:cNvPr id="61" name="Group 15"/>
          <p:cNvGrpSpPr/>
          <p:nvPr/>
        </p:nvGrpSpPr>
        <p:grpSpPr bwMode="auto">
          <a:xfrm>
            <a:off x="4572000" y="1143000"/>
            <a:ext cx="2214563" cy="1143000"/>
            <a:chOff x="2251" y="1126"/>
            <a:chExt cx="1501" cy="339"/>
          </a:xfrm>
        </p:grpSpPr>
        <p:sp>
          <p:nvSpPr>
            <p:cNvPr id="1048707" name="AutoShape 16"/>
            <p:cNvSpPr>
              <a:spLocks noChangeArrowheads="1"/>
            </p:cNvSpPr>
            <p:nvPr/>
          </p:nvSpPr>
          <p:spPr bwMode="gray">
            <a:xfrm>
              <a:off x="2251" y="1126"/>
              <a:ext cx="1501" cy="339"/>
            </a:xfrm>
            <a:prstGeom prst="roundRect">
              <a:avLst>
                <a:gd name="adj" fmla="val 50000"/>
              </a:avLst>
            </a:prstGeom>
            <a:gradFill rotWithShape="1">
              <a:gsLst>
                <a:gs pos="0">
                  <a:srgbClr val="EAEAEA">
                    <a:gamma/>
                    <a:shade val="36078"/>
                    <a:invGamma/>
                  </a:srgbClr>
                </a:gs>
                <a:gs pos="50000">
                  <a:srgbClr val="EAEAEA"/>
                </a:gs>
                <a:gs pos="100000">
                  <a:srgbClr val="EAEAEA">
                    <a:gamma/>
                    <a:shade val="36078"/>
                    <a:invGamma/>
                  </a:srgbClr>
                </a:gs>
              </a:gsLst>
              <a:lin ang="5400000" scaled="1"/>
            </a:gradFill>
            <a:ln w="9525" algn="ctr">
              <a:noFill/>
              <a:round/>
              <a:headEnd/>
              <a:tailEnd/>
            </a:ln>
            <a:effectLst>
              <a:outerShdw dist="40161" dir="4293903" algn="ctr" rotWithShape="0">
                <a:srgbClr val="FFFFCC">
                  <a:alpha val="50000"/>
                </a:srgbClr>
              </a:outerShdw>
            </a:effectLst>
          </p:spPr>
          <p:txBody>
            <a:bodyPr wrap="none" anchor="ctr"/>
            <a:lstStyle/>
            <a:p>
              <a:endParaRPr lang="ru-RU"/>
            </a:p>
          </p:txBody>
        </p:sp>
        <p:sp>
          <p:nvSpPr>
            <p:cNvPr id="1048708" name="AutoShape 17"/>
            <p:cNvSpPr>
              <a:spLocks noChangeArrowheads="1"/>
            </p:cNvSpPr>
            <p:nvPr/>
          </p:nvSpPr>
          <p:spPr bwMode="gray">
            <a:xfrm>
              <a:off x="2269" y="1145"/>
              <a:ext cx="1462" cy="303"/>
            </a:xfrm>
            <a:prstGeom prst="roundRect">
              <a:avLst>
                <a:gd name="adj" fmla="val 50000"/>
              </a:avLst>
            </a:prstGeom>
            <a:gradFill rotWithShape="1">
              <a:gsLst>
                <a:gs pos="0">
                  <a:schemeClr val="hlink">
                    <a:alpha val="89999"/>
                  </a:schemeClr>
                </a:gs>
                <a:gs pos="50000">
                  <a:schemeClr val="hlink">
                    <a:gamma/>
                    <a:tint val="33725"/>
                    <a:invGamma/>
                  </a:schemeClr>
                </a:gs>
                <a:gs pos="100000">
                  <a:schemeClr val="hlink">
                    <a:alpha val="89999"/>
                  </a:schemeClr>
                </a:gs>
              </a:gsLst>
              <a:lin ang="0" scaled="1"/>
            </a:gradFill>
            <a:ln w="9525" algn="ctr">
              <a:noFill/>
              <a:round/>
              <a:headEnd/>
              <a:tailEnd/>
            </a:ln>
            <a:effectLst/>
          </p:spPr>
          <p:txBody>
            <a:bodyPr wrap="none" anchor="ctr"/>
            <a:lstStyle/>
            <a:p>
              <a:endParaRPr lang="ru-RU"/>
            </a:p>
          </p:txBody>
        </p:sp>
      </p:grpSp>
      <p:sp>
        <p:nvSpPr>
          <p:cNvPr id="1048709" name="Rectangle 18"/>
          <p:cNvSpPr>
            <a:spLocks noChangeArrowheads="1"/>
          </p:cNvSpPr>
          <p:nvPr/>
        </p:nvSpPr>
        <p:spPr bwMode="gray">
          <a:xfrm>
            <a:off x="4857750" y="1214438"/>
            <a:ext cx="1714500" cy="358140"/>
          </a:xfrm>
          <a:prstGeom prst="rect">
            <a:avLst/>
          </a:prstGeom>
          <a:noFill/>
          <a:ln w="9525" algn="ctr">
            <a:noFill/>
            <a:miter lim="800000"/>
            <a:headEnd/>
            <a:tailEnd/>
          </a:ln>
        </p:spPr>
        <p:txBody>
          <a:bodyPr>
            <a:spAutoFit/>
          </a:bodyPr>
          <a:lstStyle/>
          <a:p>
            <a:endParaRPr lang="en-US" b="1">
              <a:solidFill>
                <a:srgbClr val="FF0000"/>
              </a:solidFill>
            </a:endParaRPr>
          </a:p>
        </p:txBody>
      </p:sp>
      <p:grpSp>
        <p:nvGrpSpPr>
          <p:cNvPr id="62" name="Group 19"/>
          <p:cNvGrpSpPr/>
          <p:nvPr/>
        </p:nvGrpSpPr>
        <p:grpSpPr bwMode="auto">
          <a:xfrm>
            <a:off x="6929438" y="1143000"/>
            <a:ext cx="2214562" cy="1071563"/>
            <a:chOff x="3969" y="1126"/>
            <a:chExt cx="1502" cy="339"/>
          </a:xfrm>
        </p:grpSpPr>
        <p:sp>
          <p:nvSpPr>
            <p:cNvPr id="1048710" name="AutoShape 20"/>
            <p:cNvSpPr>
              <a:spLocks noChangeArrowheads="1"/>
            </p:cNvSpPr>
            <p:nvPr/>
          </p:nvSpPr>
          <p:spPr bwMode="gray">
            <a:xfrm>
              <a:off x="3969" y="1126"/>
              <a:ext cx="1502" cy="339"/>
            </a:xfrm>
            <a:prstGeom prst="roundRect">
              <a:avLst>
                <a:gd name="adj" fmla="val 50000"/>
              </a:avLst>
            </a:prstGeom>
            <a:gradFill rotWithShape="1">
              <a:gsLst>
                <a:gs pos="0">
                  <a:srgbClr val="EAEAEA">
                    <a:gamma/>
                    <a:shade val="36078"/>
                    <a:invGamma/>
                  </a:srgbClr>
                </a:gs>
                <a:gs pos="50000">
                  <a:srgbClr val="EAEAEA"/>
                </a:gs>
                <a:gs pos="100000">
                  <a:srgbClr val="EAEAEA">
                    <a:gamma/>
                    <a:shade val="36078"/>
                    <a:invGamma/>
                  </a:srgbClr>
                </a:gs>
              </a:gsLst>
              <a:lin ang="5400000" scaled="1"/>
            </a:gradFill>
            <a:ln w="9525" algn="ctr">
              <a:noFill/>
              <a:round/>
              <a:headEnd/>
              <a:tailEnd/>
            </a:ln>
            <a:effectLst>
              <a:outerShdw dist="40161" dir="4293903" algn="ctr" rotWithShape="0">
                <a:srgbClr val="FFFFCC">
                  <a:alpha val="50000"/>
                </a:srgbClr>
              </a:outerShdw>
            </a:effectLst>
          </p:spPr>
          <p:txBody>
            <a:bodyPr wrap="none" anchor="ctr"/>
            <a:lstStyle/>
            <a:p>
              <a:endParaRPr lang="ru-RU"/>
            </a:p>
          </p:txBody>
        </p:sp>
        <p:sp>
          <p:nvSpPr>
            <p:cNvPr id="1048711" name="AutoShape 21"/>
            <p:cNvSpPr>
              <a:spLocks noChangeArrowheads="1"/>
            </p:cNvSpPr>
            <p:nvPr/>
          </p:nvSpPr>
          <p:spPr bwMode="gray">
            <a:xfrm>
              <a:off x="3988" y="1145"/>
              <a:ext cx="1461" cy="303"/>
            </a:xfrm>
            <a:prstGeom prst="roundRect">
              <a:avLst>
                <a:gd name="adj" fmla="val 50000"/>
              </a:avLst>
            </a:prstGeom>
            <a:gradFill rotWithShape="1">
              <a:gsLst>
                <a:gs pos="0">
                  <a:schemeClr val="folHlink">
                    <a:alpha val="89999"/>
                  </a:schemeClr>
                </a:gs>
                <a:gs pos="50000">
                  <a:schemeClr val="folHlink">
                    <a:gamma/>
                    <a:tint val="33725"/>
                    <a:invGamma/>
                  </a:schemeClr>
                </a:gs>
                <a:gs pos="100000">
                  <a:schemeClr val="folHlink">
                    <a:alpha val="89999"/>
                  </a:schemeClr>
                </a:gs>
              </a:gsLst>
              <a:lin ang="0" scaled="1"/>
            </a:gradFill>
            <a:ln w="9525" algn="ctr">
              <a:noFill/>
              <a:round/>
              <a:headEnd/>
              <a:tailEnd/>
            </a:ln>
            <a:effectLst/>
          </p:spPr>
          <p:txBody>
            <a:bodyPr wrap="none" anchor="ctr"/>
            <a:lstStyle/>
            <a:p>
              <a:endParaRPr lang="ru-RU"/>
            </a:p>
          </p:txBody>
        </p:sp>
      </p:grpSp>
      <p:sp>
        <p:nvSpPr>
          <p:cNvPr id="1048712" name="Rectangle 22"/>
          <p:cNvSpPr>
            <a:spLocks noChangeArrowheads="1"/>
          </p:cNvSpPr>
          <p:nvPr/>
        </p:nvSpPr>
        <p:spPr bwMode="gray">
          <a:xfrm>
            <a:off x="7215188" y="1214438"/>
            <a:ext cx="1785937" cy="358140"/>
          </a:xfrm>
          <a:prstGeom prst="rect">
            <a:avLst/>
          </a:prstGeom>
          <a:noFill/>
          <a:ln w="9525" algn="ctr">
            <a:noFill/>
            <a:miter lim="800000"/>
            <a:headEnd/>
            <a:tailEnd/>
          </a:ln>
        </p:spPr>
        <p:txBody>
          <a:bodyPr>
            <a:spAutoFit/>
          </a:bodyPr>
          <a:lstStyle/>
          <a:p>
            <a:endParaRPr lang="en-US" b="1">
              <a:solidFill>
                <a:srgbClr val="FF0000"/>
              </a:solidFill>
            </a:endParaRPr>
          </a:p>
        </p:txBody>
      </p:sp>
      <p:grpSp>
        <p:nvGrpSpPr>
          <p:cNvPr id="63" name="Group 23"/>
          <p:cNvGrpSpPr/>
          <p:nvPr/>
        </p:nvGrpSpPr>
        <p:grpSpPr bwMode="auto">
          <a:xfrm>
            <a:off x="2214563" y="1071563"/>
            <a:ext cx="2214562" cy="1143000"/>
            <a:chOff x="555" y="1126"/>
            <a:chExt cx="1502" cy="339"/>
          </a:xfrm>
        </p:grpSpPr>
        <p:sp>
          <p:nvSpPr>
            <p:cNvPr id="1048713" name="AutoShape 24"/>
            <p:cNvSpPr>
              <a:spLocks noChangeArrowheads="1"/>
            </p:cNvSpPr>
            <p:nvPr/>
          </p:nvSpPr>
          <p:spPr bwMode="gray">
            <a:xfrm>
              <a:off x="555" y="1126"/>
              <a:ext cx="1502" cy="339"/>
            </a:xfrm>
            <a:prstGeom prst="roundRect">
              <a:avLst>
                <a:gd name="adj" fmla="val 50000"/>
              </a:avLst>
            </a:prstGeom>
            <a:gradFill rotWithShape="1">
              <a:gsLst>
                <a:gs pos="0">
                  <a:schemeClr val="accent2">
                    <a:gamma/>
                    <a:shade val="36078"/>
                    <a:invGamma/>
                  </a:schemeClr>
                </a:gs>
                <a:gs pos="50000">
                  <a:schemeClr val="accent2"/>
                </a:gs>
                <a:gs pos="100000">
                  <a:schemeClr val="accent2">
                    <a:gamma/>
                    <a:shade val="36078"/>
                    <a:invGamma/>
                  </a:schemeClr>
                </a:gs>
              </a:gsLst>
              <a:lin ang="5400000" scaled="1"/>
            </a:gradFill>
            <a:ln w="9525" algn="ctr">
              <a:noFill/>
              <a:round/>
              <a:headEnd/>
              <a:tailEnd/>
            </a:ln>
            <a:effectLst>
              <a:outerShdw dist="40161" dir="4293903" algn="ctr" rotWithShape="0">
                <a:srgbClr val="FFFFCC">
                  <a:alpha val="50000"/>
                </a:srgbClr>
              </a:outerShdw>
            </a:effectLst>
          </p:spPr>
          <p:txBody>
            <a:bodyPr wrap="none" anchor="ctr"/>
            <a:lstStyle/>
            <a:p>
              <a:endParaRPr lang="ru-RU"/>
            </a:p>
          </p:txBody>
        </p:sp>
        <p:sp>
          <p:nvSpPr>
            <p:cNvPr id="1048714" name="AutoShape 25"/>
            <p:cNvSpPr>
              <a:spLocks noChangeArrowheads="1"/>
            </p:cNvSpPr>
            <p:nvPr/>
          </p:nvSpPr>
          <p:spPr bwMode="gray">
            <a:xfrm>
              <a:off x="574" y="1145"/>
              <a:ext cx="1461" cy="303"/>
            </a:xfrm>
            <a:prstGeom prst="roundRect">
              <a:avLst>
                <a:gd name="adj" fmla="val 50000"/>
              </a:avLst>
            </a:prstGeom>
            <a:gradFill rotWithShape="1">
              <a:gsLst>
                <a:gs pos="0">
                  <a:schemeClr val="accent2">
                    <a:alpha val="89999"/>
                  </a:schemeClr>
                </a:gs>
                <a:gs pos="50000">
                  <a:schemeClr val="accent2">
                    <a:gamma/>
                    <a:tint val="33725"/>
                    <a:invGamma/>
                  </a:schemeClr>
                </a:gs>
                <a:gs pos="100000">
                  <a:schemeClr val="accent2">
                    <a:alpha val="89999"/>
                  </a:schemeClr>
                </a:gs>
              </a:gsLst>
              <a:lin ang="0" scaled="1"/>
            </a:gradFill>
            <a:ln w="9525" algn="ctr">
              <a:noFill/>
              <a:round/>
              <a:headEnd/>
              <a:tailEnd/>
            </a:ln>
            <a:effectLst/>
          </p:spPr>
          <p:txBody>
            <a:bodyPr wrap="none" anchor="ctr"/>
            <a:lstStyle/>
            <a:p>
              <a:endParaRPr lang="ru-RU"/>
            </a:p>
          </p:txBody>
        </p:sp>
      </p:grpSp>
      <p:sp>
        <p:nvSpPr>
          <p:cNvPr id="1048715" name="Rectangle 26"/>
          <p:cNvSpPr>
            <a:spLocks noChangeArrowheads="1"/>
          </p:cNvSpPr>
          <p:nvPr/>
        </p:nvSpPr>
        <p:spPr bwMode="gray">
          <a:xfrm>
            <a:off x="2286000" y="1214438"/>
            <a:ext cx="1928813" cy="358140"/>
          </a:xfrm>
          <a:prstGeom prst="rect">
            <a:avLst/>
          </a:prstGeom>
          <a:noFill/>
          <a:ln w="9525" algn="ctr">
            <a:noFill/>
            <a:miter lim="800000"/>
            <a:headEnd/>
            <a:tailEnd/>
          </a:ln>
        </p:spPr>
        <p:txBody>
          <a:bodyPr>
            <a:spAutoFit/>
          </a:bodyPr>
          <a:lstStyle/>
          <a:p>
            <a:endParaRPr lang="en-US" b="1">
              <a:solidFill>
                <a:srgbClr val="FF0000"/>
              </a:solidFill>
            </a:endParaRPr>
          </a:p>
        </p:txBody>
      </p:sp>
      <p:sp>
        <p:nvSpPr>
          <p:cNvPr id="1048716" name="AutoShape 11"/>
          <p:cNvSpPr>
            <a:spLocks noChangeArrowheads="1"/>
          </p:cNvSpPr>
          <p:nvPr/>
        </p:nvSpPr>
        <p:spPr bwMode="gray">
          <a:xfrm rot="5400000">
            <a:off x="-607218" y="3821906"/>
            <a:ext cx="3429000" cy="2214563"/>
          </a:xfrm>
          <a:prstGeom prst="roundRect">
            <a:avLst>
              <a:gd name="adj" fmla="val 19894"/>
            </a:avLst>
          </a:prstGeom>
          <a:blipFill dpi="0" rotWithShape="1">
            <a:blip r:embed="rId2"/>
            <a:srcRect/>
            <a:tile tx="0" ty="0" sx="100000" sy="100000" flip="none" algn="tl"/>
          </a:blipFill>
          <a:ln w="38100" algn="ctr">
            <a:solidFill>
              <a:srgbClr val="FFFFFF"/>
            </a:solidFill>
            <a:round/>
            <a:headEnd/>
            <a:tailEnd/>
          </a:ln>
        </p:spPr>
        <p:txBody>
          <a:bodyPr wrap="none" anchor="ctr"/>
          <a:lstStyle/>
          <a:p>
            <a:endParaRPr lang="ru-RU"/>
          </a:p>
        </p:txBody>
      </p:sp>
      <p:sp>
        <p:nvSpPr>
          <p:cNvPr id="1048717" name="Freeform 12"/>
          <p:cNvSpPr/>
          <p:nvPr/>
        </p:nvSpPr>
        <p:spPr bwMode="gray">
          <a:xfrm>
            <a:off x="0" y="3143250"/>
            <a:ext cx="2214563" cy="463550"/>
          </a:xfrm>
          <a:custGeom>
            <a:avLst/>
            <a:gdLst>
              <a:gd name="T0" fmla="*/ 2147483647 w 1260"/>
              <a:gd name="T1" fmla="*/ 2147483647 h 292"/>
              <a:gd name="T2" fmla="*/ 2147483647 w 1260"/>
              <a:gd name="T3" fmla="*/ 0 h 292"/>
              <a:gd name="T4" fmla="*/ 2147483647 w 1260"/>
              <a:gd name="T5" fmla="*/ 0 h 292"/>
              <a:gd name="T6" fmla="*/ 2147483647 w 1260"/>
              <a:gd name="T7" fmla="*/ 2147483647 h 292"/>
              <a:gd name="T8" fmla="*/ 2147483647 w 1260"/>
              <a:gd name="T9" fmla="*/ 2147483647 h 292"/>
              <a:gd name="T10" fmla="*/ 0 60000 65536"/>
              <a:gd name="T11" fmla="*/ 0 60000 65536"/>
              <a:gd name="T12" fmla="*/ 0 60000 65536"/>
              <a:gd name="T13" fmla="*/ 0 60000 65536"/>
              <a:gd name="T14" fmla="*/ 0 60000 65536"/>
              <a:gd name="T15" fmla="*/ 0 w 1260"/>
              <a:gd name="T16" fmla="*/ 0 h 292"/>
              <a:gd name="T17" fmla="*/ 1260 w 1260"/>
              <a:gd name="T18" fmla="*/ 292 h 292"/>
            </a:gdLst>
            <a:ahLst/>
            <a:cxnLst>
              <a:cxn ang="T10">
                <a:pos x="T0" y="T1"/>
              </a:cxn>
              <a:cxn ang="T11">
                <a:pos x="T2" y="T3"/>
              </a:cxn>
              <a:cxn ang="T12">
                <a:pos x="T4" y="T5"/>
              </a:cxn>
              <a:cxn ang="T13">
                <a:pos x="T6" y="T7"/>
              </a:cxn>
              <a:cxn ang="T14">
                <a:pos x="T8" y="T9"/>
              </a:cxn>
            </a:cxnLst>
            <a:rect l="T15" t="T16" r="T17" b="T18"/>
            <a:pathLst>
              <a:path w="1260" h="292">
                <a:moveTo>
                  <a:pt x="5" y="292"/>
                </a:moveTo>
                <a:cubicBezTo>
                  <a:pt x="0" y="270"/>
                  <a:pt x="16" y="49"/>
                  <a:pt x="192" y="0"/>
                </a:cubicBezTo>
                <a:lnTo>
                  <a:pt x="1060" y="0"/>
                </a:lnTo>
                <a:cubicBezTo>
                  <a:pt x="1241" y="48"/>
                  <a:pt x="1260" y="186"/>
                  <a:pt x="1254" y="291"/>
                </a:cubicBezTo>
                <a:lnTo>
                  <a:pt x="5" y="292"/>
                </a:lnTo>
                <a:close/>
              </a:path>
            </a:pathLst>
          </a:custGeom>
          <a:solidFill>
            <a:schemeClr val="folHlink">
              <a:alpha val="50195"/>
            </a:schemeClr>
          </a:solidFill>
          <a:ln w="38100">
            <a:noFill/>
            <a:round/>
            <a:headEnd/>
            <a:tailEnd/>
          </a:ln>
        </p:spPr>
        <p:txBody>
          <a:bodyPr wrap="none" anchor="ctr"/>
          <a:lstStyle/>
          <a:p>
            <a:endParaRPr lang="ru-RU"/>
          </a:p>
        </p:txBody>
      </p:sp>
      <p:sp>
        <p:nvSpPr>
          <p:cNvPr id="1048718" name="Text Box 14"/>
          <p:cNvSpPr txBox="1">
            <a:spLocks noChangeArrowheads="1"/>
          </p:cNvSpPr>
          <p:nvPr/>
        </p:nvSpPr>
        <p:spPr bwMode="gray">
          <a:xfrm>
            <a:off x="-20478" y="4248151"/>
            <a:ext cx="2071688" cy="1691640"/>
          </a:xfrm>
          <a:prstGeom prst="rect">
            <a:avLst/>
          </a:prstGeom>
          <a:noFill/>
          <a:ln w="9525" algn="ctr">
            <a:noFill/>
            <a:miter lim="800000"/>
            <a:headEnd/>
            <a:tailEnd/>
          </a:ln>
        </p:spPr>
        <p:txBody>
          <a:bodyPr>
            <a:spAutoFit/>
          </a:bodyPr>
          <a:lstStyle/>
          <a:p>
            <a:pPr eaLnBrk="0" hangingPunct="0"/>
            <a:r>
              <a:rPr lang="en-US" b="1">
                <a:solidFill>
                  <a:srgbClr val="7030A0"/>
                </a:solidFill>
              </a:rPr>
              <a:t>1.Murojaatlar (kognitiv murojaatlar, behavioristik murojaatlar va boshqalar).</a:t>
            </a:r>
          </a:p>
        </p:txBody>
      </p:sp>
      <p:grpSp>
        <p:nvGrpSpPr>
          <p:cNvPr id="64" name="Group 19"/>
          <p:cNvGrpSpPr/>
          <p:nvPr/>
        </p:nvGrpSpPr>
        <p:grpSpPr bwMode="auto">
          <a:xfrm>
            <a:off x="0" y="1071563"/>
            <a:ext cx="2143125" cy="1181100"/>
            <a:chOff x="3969" y="1126"/>
            <a:chExt cx="1502" cy="339"/>
          </a:xfrm>
        </p:grpSpPr>
        <p:sp>
          <p:nvSpPr>
            <p:cNvPr id="1048719" name="AutoShape 20"/>
            <p:cNvSpPr>
              <a:spLocks noChangeArrowheads="1"/>
            </p:cNvSpPr>
            <p:nvPr/>
          </p:nvSpPr>
          <p:spPr bwMode="gray">
            <a:xfrm>
              <a:off x="3969" y="1126"/>
              <a:ext cx="1502" cy="339"/>
            </a:xfrm>
            <a:prstGeom prst="roundRect">
              <a:avLst>
                <a:gd name="adj" fmla="val 50000"/>
              </a:avLst>
            </a:prstGeom>
            <a:gradFill rotWithShape="1">
              <a:gsLst>
                <a:gs pos="0">
                  <a:srgbClr val="EAEAEA">
                    <a:gamma/>
                    <a:shade val="36078"/>
                    <a:invGamma/>
                  </a:srgbClr>
                </a:gs>
                <a:gs pos="50000">
                  <a:srgbClr val="EAEAEA"/>
                </a:gs>
                <a:gs pos="100000">
                  <a:srgbClr val="EAEAEA">
                    <a:gamma/>
                    <a:shade val="36078"/>
                    <a:invGamma/>
                  </a:srgbClr>
                </a:gs>
              </a:gsLst>
              <a:lin ang="5400000" scaled="1"/>
            </a:gradFill>
            <a:ln w="9525" algn="ctr">
              <a:noFill/>
              <a:round/>
              <a:headEnd/>
              <a:tailEnd/>
            </a:ln>
            <a:effectLst>
              <a:outerShdw dist="40161" dir="4293903" algn="ctr" rotWithShape="0">
                <a:srgbClr val="FFFFCC">
                  <a:alpha val="50000"/>
                </a:srgbClr>
              </a:outerShdw>
            </a:effectLst>
          </p:spPr>
          <p:txBody>
            <a:bodyPr wrap="none" anchor="ctr"/>
            <a:lstStyle/>
            <a:p>
              <a:endParaRPr lang="ru-RU"/>
            </a:p>
          </p:txBody>
        </p:sp>
        <p:sp>
          <p:nvSpPr>
            <p:cNvPr id="1048720" name="AutoShape 21"/>
            <p:cNvSpPr>
              <a:spLocks noChangeArrowheads="1"/>
            </p:cNvSpPr>
            <p:nvPr/>
          </p:nvSpPr>
          <p:spPr bwMode="gray">
            <a:xfrm>
              <a:off x="3988" y="1145"/>
              <a:ext cx="1464" cy="303"/>
            </a:xfrm>
            <a:prstGeom prst="roundRect">
              <a:avLst>
                <a:gd name="adj" fmla="val 50000"/>
              </a:avLst>
            </a:prstGeom>
            <a:gradFill rotWithShape="1">
              <a:gsLst>
                <a:gs pos="0">
                  <a:schemeClr val="folHlink">
                    <a:alpha val="89999"/>
                  </a:schemeClr>
                </a:gs>
                <a:gs pos="50000">
                  <a:schemeClr val="folHlink">
                    <a:gamma/>
                    <a:tint val="33725"/>
                    <a:invGamma/>
                  </a:schemeClr>
                </a:gs>
                <a:gs pos="100000">
                  <a:schemeClr val="folHlink">
                    <a:alpha val="89999"/>
                  </a:schemeClr>
                </a:gs>
              </a:gsLst>
              <a:lin ang="0" scaled="1"/>
            </a:gradFill>
            <a:ln w="9525" algn="ctr">
              <a:noFill/>
              <a:round/>
              <a:headEnd/>
              <a:tailEnd/>
            </a:ln>
            <a:effectLst/>
          </p:spPr>
          <p:txBody>
            <a:bodyPr wrap="none" anchor="ctr"/>
            <a:lstStyle/>
            <a:p>
              <a:endParaRPr lang="ru-RU"/>
            </a:p>
          </p:txBody>
        </p:sp>
      </p:grpSp>
      <p:sp>
        <p:nvSpPr>
          <p:cNvPr id="1048721" name="Rectangle 26"/>
          <p:cNvSpPr>
            <a:spLocks noChangeArrowheads="1"/>
          </p:cNvSpPr>
          <p:nvPr/>
        </p:nvSpPr>
        <p:spPr bwMode="gray">
          <a:xfrm>
            <a:off x="0" y="1285875"/>
            <a:ext cx="2071688" cy="358140"/>
          </a:xfrm>
          <a:prstGeom prst="rect">
            <a:avLst/>
          </a:prstGeom>
          <a:noFill/>
          <a:ln w="9525" algn="ctr">
            <a:noFill/>
            <a:miter lim="800000"/>
            <a:headEnd/>
            <a:tailEnd/>
          </a:ln>
        </p:spPr>
        <p:txBody>
          <a:bodyPr>
            <a:spAutoFit/>
          </a:bodyPr>
          <a:lstStyle/>
          <a:p>
            <a:endParaRPr lang="en-US" b="1">
              <a:solidFill>
                <a:srgbClr val="FF0000"/>
              </a:solidFill>
            </a:endParaRPr>
          </a:p>
        </p:txBody>
      </p:sp>
      <p:sp>
        <p:nvSpPr>
          <p:cNvPr id="1048722" name="Text Box 10"/>
          <p:cNvSpPr txBox="1">
            <a:spLocks noChangeArrowheads="1"/>
          </p:cNvSpPr>
          <p:nvPr/>
        </p:nvSpPr>
        <p:spPr bwMode="gray">
          <a:xfrm>
            <a:off x="2536031" y="4157663"/>
            <a:ext cx="1785937" cy="2834640"/>
          </a:xfrm>
          <a:prstGeom prst="rect">
            <a:avLst/>
          </a:prstGeom>
          <a:noFill/>
          <a:ln w="9525" algn="ctr">
            <a:noFill/>
            <a:miter lim="800000"/>
            <a:headEnd/>
            <a:tailEnd/>
          </a:ln>
        </p:spPr>
        <p:txBody>
          <a:bodyPr>
            <a:spAutoFit/>
          </a:bodyPr>
          <a:lstStyle/>
          <a:p>
            <a:pPr eaLnBrk="0" hangingPunct="0"/>
            <a:r>
              <a:rPr lang="en-US" sz="2000" b="1">
                <a:solidFill>
                  <a:srgbClr val="7030A0"/>
                </a:solidFill>
              </a:rPr>
              <a:t>O'zning o'ziga qarshi kurashish ko'nikmasi (o'zingiz bilan do'stlashish, ozgina ishlar va boshqalar).</a:t>
            </a:r>
          </a:p>
          <a:p>
            <a:pPr eaLnBrk="0" hangingPunct="0"/>
            <a:endParaRPr lang="en-US" sz="2000" b="1">
              <a:solidFill>
                <a:srgbClr val="7030A0"/>
              </a:solidFill>
            </a:endParaRPr>
          </a:p>
        </p:txBody>
      </p:sp>
    </p:spTree>
  </p:cSld>
  <p:clrMapOvr>
    <a:masterClrMapping/>
  </p:clrMapOvr>
</p:sld>
</file>

<file path=ppt/theme/theme1.xml><?xml version="1.0" encoding="utf-8"?>
<a:theme xmlns:a="http://schemas.openxmlformats.org/drawingml/2006/main" name="580TGp_general_light_ani">
  <a:themeElements>
    <a:clrScheme name="Default Design 1">
      <a:dk1>
        <a:srgbClr val="000000"/>
      </a:dk1>
      <a:lt1>
        <a:srgbClr val="FDF58D"/>
      </a:lt1>
      <a:dk2>
        <a:srgbClr val="CC3300"/>
      </a:dk2>
      <a:lt2>
        <a:srgbClr val="808080"/>
      </a:lt2>
      <a:accent1>
        <a:srgbClr val="FF6161"/>
      </a:accent1>
      <a:accent2>
        <a:srgbClr val="FFC319"/>
      </a:accent2>
      <a:accent3>
        <a:srgbClr val="FEF9C5"/>
      </a:accent3>
      <a:accent4>
        <a:srgbClr val="000000"/>
      </a:accent4>
      <a:accent5>
        <a:srgbClr val="FFB7B7"/>
      </a:accent5>
      <a:accent6>
        <a:srgbClr val="E7B016"/>
      </a:accent6>
      <a:hlink>
        <a:srgbClr val="A8D02A"/>
      </a:hlink>
      <a:folHlink>
        <a:srgbClr val="5CB1FE"/>
      </a:folHlink>
    </a:clrScheme>
    <a:fontScheme name="Default Design">
      <a:majorFont>
        <a:latin typeface="Arial"/>
        <a:ea typeface=""/>
        <a:cs typeface=""/>
      </a:majorFont>
      <a:minorFont>
        <a:latin typeface="Arial"/>
        <a:ea typeface=""/>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defRPr kumimoji="0" lang="en-US" sz="1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defRPr kumimoji="0" lang="en-US" sz="1800" b="0" i="0" u="none" strike="noStrike" cap="none" normalizeH="0" baseline="0" smtClean="0">
            <a:ln>
              <a:noFill/>
            </a:ln>
            <a:solidFill>
              <a:schemeClr val="tx1"/>
            </a:solidFill>
            <a:effectLst/>
            <a:latin typeface="Arial" charset="0"/>
          </a:defRPr>
        </a:defPPr>
      </a:lstStyle>
    </a:lnDef>
  </a:objectDefaults>
  <a:extraClrSchemeLst>
    <a:extraClrScheme>
      <a:clrScheme name="Default Design 1">
        <a:dk1>
          <a:srgbClr val="000000"/>
        </a:dk1>
        <a:lt1>
          <a:srgbClr val="FDF58D"/>
        </a:lt1>
        <a:dk2>
          <a:srgbClr val="CC3300"/>
        </a:dk2>
        <a:lt2>
          <a:srgbClr val="808080"/>
        </a:lt2>
        <a:accent1>
          <a:srgbClr val="FF6161"/>
        </a:accent1>
        <a:accent2>
          <a:srgbClr val="FFC319"/>
        </a:accent2>
        <a:accent3>
          <a:srgbClr val="FEF9C5"/>
        </a:accent3>
        <a:accent4>
          <a:srgbClr val="000000"/>
        </a:accent4>
        <a:accent5>
          <a:srgbClr val="FFB7B7"/>
        </a:accent5>
        <a:accent6>
          <a:srgbClr val="E7B016"/>
        </a:accent6>
        <a:hlink>
          <a:srgbClr val="A8D02A"/>
        </a:hlink>
        <a:folHlink>
          <a:srgbClr val="5CB1FE"/>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E1F4D8"/>
        </a:lt1>
        <a:dk2>
          <a:srgbClr val="003366"/>
        </a:dk2>
        <a:lt2>
          <a:srgbClr val="808080"/>
        </a:lt2>
        <a:accent1>
          <a:srgbClr val="FFC319"/>
        </a:accent1>
        <a:accent2>
          <a:srgbClr val="A8D02A"/>
        </a:accent2>
        <a:accent3>
          <a:srgbClr val="EEF8E9"/>
        </a:accent3>
        <a:accent4>
          <a:srgbClr val="000000"/>
        </a:accent4>
        <a:accent5>
          <a:srgbClr val="FFDEAB"/>
        </a:accent5>
        <a:accent6>
          <a:srgbClr val="98BC25"/>
        </a:accent6>
        <a:hlink>
          <a:srgbClr val="5CB1FE"/>
        </a:hlink>
        <a:folHlink>
          <a:srgbClr val="FF6161"/>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EE9DE"/>
        </a:lt1>
        <a:dk2>
          <a:srgbClr val="000066"/>
        </a:dk2>
        <a:lt2>
          <a:srgbClr val="808080"/>
        </a:lt2>
        <a:accent1>
          <a:srgbClr val="5CB1FE"/>
        </a:accent1>
        <a:accent2>
          <a:srgbClr val="FF7575"/>
        </a:accent2>
        <a:accent3>
          <a:srgbClr val="FEF2EC"/>
        </a:accent3>
        <a:accent4>
          <a:srgbClr val="000000"/>
        </a:accent4>
        <a:accent5>
          <a:srgbClr val="B5D5FE"/>
        </a:accent5>
        <a:accent6>
          <a:srgbClr val="E76969"/>
        </a:accent6>
        <a:hlink>
          <a:srgbClr val="FFC319"/>
        </a:hlink>
        <a:folHlink>
          <a:srgbClr val="A8D02A"/>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Тема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Тема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TotalTime>
  <Words>618</Words>
  <Application>Microsoft Office PowerPoint</Application>
  <PresentationFormat>Экран (4:3)</PresentationFormat>
  <Paragraphs>57</Paragraphs>
  <Slides>13</Slides>
  <Notes>0</Notes>
  <HiddenSlides>0</HiddenSlides>
  <MMClips>0</MMClips>
  <ScaleCrop>false</ScaleCrop>
  <HeadingPairs>
    <vt:vector size="6" baseType="variant">
      <vt:variant>
        <vt:lpstr>Использованные шрифты</vt:lpstr>
      </vt:variant>
      <vt:variant>
        <vt:i4>3</vt:i4>
      </vt:variant>
      <vt:variant>
        <vt:lpstr>Тема</vt:lpstr>
      </vt:variant>
      <vt:variant>
        <vt:i4>1</vt:i4>
      </vt:variant>
      <vt:variant>
        <vt:lpstr>Заголовки слайдов</vt:lpstr>
      </vt:variant>
      <vt:variant>
        <vt:i4>13</vt:i4>
      </vt:variant>
    </vt:vector>
  </HeadingPairs>
  <TitlesOfParts>
    <vt:vector size="17" baseType="lpstr">
      <vt:lpstr>Arial</vt:lpstr>
      <vt:lpstr>Arial Black</vt:lpstr>
      <vt:lpstr>Times New Roman</vt:lpstr>
      <vt:lpstr>580TGp_general_light_ani</vt:lpstr>
      <vt:lpstr>Shaxsda psixologik himoya mexanizmi </vt:lpstr>
      <vt:lpstr>REJA: </vt:lpstr>
      <vt:lpstr>Презентация PowerPoint</vt:lpstr>
      <vt:lpstr>Презентация PowerPoint</vt:lpstr>
      <vt:lpstr>Презентация PowerPoint</vt:lpstr>
      <vt:lpstr>Презентация PowerPoint</vt:lpstr>
      <vt:lpstr>Презентация PowerPoint</vt:lpstr>
      <vt:lpstr>.</vt:lpstr>
      <vt:lpstr>Shaxsda psixologik himoya mexanizmi o'rganilgan va o'zlashtirilgan turli metodlar orqali amalga oshiriladi. Bu metodlar quyidagilar o'z ichiga oladi:</vt:lpstr>
      <vt:lpstr>Презентация PowerPoint</vt:lpstr>
      <vt:lpstr>shaxs psixologik himoyasini oshirish</vt:lpstr>
      <vt:lpstr>Презентация PowerPoint</vt:lpstr>
      <vt:lpstr>Эътиборингиз учун раҳмат!</vt:lpstr>
    </vt:vector>
  </TitlesOfParts>
  <Company>Reanimator Extreme Edition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ПСИХОЛОГИЯНИНГ ПРЕДМЕТИ, ВАЗИФАЛАРИ ВА МЕТОДЛАРИ</dc:title>
  <dc:creator>User</dc:creator>
  <cp:lastModifiedBy>Nig'monxo'ja Najimov</cp:lastModifiedBy>
  <cp:revision>2</cp:revision>
  <dcterms:created xsi:type="dcterms:W3CDTF">2012-06-16T17:23:39Z</dcterms:created>
  <dcterms:modified xsi:type="dcterms:W3CDTF">2024-06-22T08:36:07Z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32731961a5644e08b24f5e99c9e7bd8c</vt:lpwstr>
  </property>
</Properties>
</file>