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handoutMasters/handoutMaster1.xml" ContentType="application/vnd.openxmlformats-officedocument.presentationml.handoutMaster+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p:sldMasterIdLst>
    <p:sldMasterId id="2147483648" r:id="rId1"/>
  </p:sldMasterIdLst>
  <p:notesMasterIdLst>
    <p:notesMasterId r:id="rId2"/>
  </p:notesMasterIdLst>
  <p:handoutMasterIdLst>
    <p:handoutMasterId r:id="rId3"/>
  </p:handoutMasterIdLst>
  <p:sldIdLst>
    <p:sldId id="257" r:id="rId4"/>
    <p:sldId id="258" r:id="rId5"/>
    <p:sldId id="259" r:id="rId6"/>
    <p:sldId id="260" r:id="rId7"/>
    <p:sldId id="261" r:id="rId8"/>
    <p:sldId id="277" r:id="rId9"/>
  </p:sldIdLst>
  <p:sldSz type="screen16x9" cy="6858000" cx="12192000"/>
  <p:notesSz cx="6858000" cy="9144000"/>
  <p:defaultTex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clrMru>
    <a:srgbClr val="2E75B6"/>
  </p:clrMru>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lastView="sldThumbnailView">
  <p:normalViewPr horzBarState="maximized">
    <p:restoredLeft sz="15987" autoAdjust="0"/>
    <p:restoredTop sz="94660"/>
  </p:normalViewPr>
  <p:slideViewPr>
    <p:cSldViewPr snapToGrid="0">
      <p:cViewPr varScale="1">
        <p:scale>
          <a:sx n="86" d="100"/>
          <a:sy n="86" d="100"/>
        </p:scale>
        <p:origin x="514" y="48"/>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handoutMaster" Target="handoutMasters/handout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tableStyles" Target="tableStyles.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10" name=""/>
        <p:cNvGrpSpPr/>
        <p:nvPr/>
      </p:nvGrpSpPr>
      <p:grpSpPr>
        <a:xfrm>
          <a:off x="0" y="0"/>
          <a:ext cx="0" cy="0"/>
          <a:chOff x="0" y="0"/>
          <a:chExt cx="0" cy="0"/>
        </a:xfrm>
      </p:grpSpPr>
      <p:sp>
        <p:nvSpPr>
          <p:cNvPr id="1048826" name="Header Placeholder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lang="en-US"/>
          </a:p>
        </p:txBody>
      </p:sp>
      <p:sp>
        <p:nvSpPr>
          <p:cNvPr id="1048827" name="Date Placeholder 2"/>
          <p:cNvSpPr>
            <a:spLocks noGrp="1"/>
          </p:cNvSpPr>
          <p:nvPr>
            <p:ph type="dt" sz="quarter" idx="1"/>
          </p:nvPr>
        </p:nvSpPr>
        <p:spPr>
          <a:xfrm>
            <a:off x="3884613" y="0"/>
            <a:ext cx="2971800" cy="458788"/>
          </a:xfrm>
          <a:prstGeom prst="rect"/>
        </p:spPr>
        <p:txBody>
          <a:bodyPr bIns="45720" lIns="91440" rIns="91440" rtlCol="0" tIns="45720" vert="horz"/>
          <a:lstStyle>
            <a:lvl1pPr algn="r">
              <a:defRPr sz="1200"/>
            </a:lvl1pPr>
          </a:lstStyle>
          <a:p>
            <a:fld id="{696C064A-D61B-4B21-B757-51A9B82445B8}" type="datetimeFigureOut">
              <a:rPr lang="en-US" smtClean="0"/>
            </a:fld>
            <a:endParaRPr lang="en-US"/>
          </a:p>
        </p:txBody>
      </p:sp>
      <p:sp>
        <p:nvSpPr>
          <p:cNvPr id="1048828" name="Footer Placeholder 3"/>
          <p:cNvSpPr>
            <a:spLocks noGrp="1"/>
          </p:cNvSpPr>
          <p:nvPr>
            <p:ph type="ftr" sz="quarter" idx="2"/>
          </p:nvPr>
        </p:nvSpPr>
        <p:spPr>
          <a:xfrm>
            <a:off x="0" y="8685213"/>
            <a:ext cx="2971800" cy="458787"/>
          </a:xfrm>
          <a:prstGeom prst="rect"/>
        </p:spPr>
        <p:txBody>
          <a:bodyPr anchor="b" bIns="45720" lIns="91440" rIns="91440" rtlCol="0" tIns="45720" vert="horz"/>
          <a:lstStyle>
            <a:lvl1pPr algn="l">
              <a:defRPr sz="1200"/>
            </a:lvl1pPr>
          </a:lstStyle>
          <a:p>
            <a:endParaRPr lang="en-US"/>
          </a:p>
        </p:txBody>
      </p:sp>
      <p:sp>
        <p:nvSpPr>
          <p:cNvPr id="1048829" name="Slide Number Placeholder 4"/>
          <p:cNvSpPr>
            <a:spLocks noGrp="1"/>
          </p:cNvSpPr>
          <p:nvPr>
            <p:ph type="sldNum" sz="quarter" idx="3"/>
          </p:nvPr>
        </p:nvSpPr>
        <p:spPr>
          <a:xfrm>
            <a:off x="3884613" y="8685213"/>
            <a:ext cx="2971800" cy="458787"/>
          </a:xfrm>
          <a:prstGeom prst="rect"/>
        </p:spPr>
        <p:txBody>
          <a:bodyPr anchor="b" bIns="45720" lIns="91440" rIns="91440" rtlCol="0" tIns="45720" vert="horz"/>
          <a:lstStyle>
            <a:lvl1pPr algn="r">
              <a:defRPr sz="1200"/>
            </a:lvl1pPr>
          </a:lstStyle>
          <a:p>
            <a:fld id="{50305E07-67EA-4042-A3F6-853A8AD8D209}" type="slidenum">
              <a:rPr lang="en-US" smtClean="0"/>
            </a:fld>
            <a:endParaRPr lang="en-US"/>
          </a:p>
        </p:txBody>
      </p:sp>
    </p:spTree>
  </p:cSld>
  <p:clrMap accent1="accent1" accent2="accent2" accent3="accent3" accent4="accent4" accent5="accent5" accent6="accent6" bg1="lt1" bg2="lt2" tx1="dk1" tx2="dk2"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09" name=""/>
        <p:cNvGrpSpPr/>
        <p:nvPr/>
      </p:nvGrpSpPr>
      <p:grpSpPr>
        <a:xfrm>
          <a:off x="0" y="0"/>
          <a:ext cx="0" cy="0"/>
          <a:chOff x="0" y="0"/>
          <a:chExt cx="0" cy="0"/>
        </a:xfrm>
      </p:grpSpPr>
      <p:sp>
        <p:nvSpPr>
          <p:cNvPr id="1048820" name="Header Placeholder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lang="en-US"/>
          </a:p>
        </p:txBody>
      </p:sp>
      <p:sp>
        <p:nvSpPr>
          <p:cNvPr id="1048821" name="Date Placeholder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3EFD42F7-718C-4B98-AAEC-167E6DDD60A7}" type="datetimeFigureOut">
              <a:rPr lang="en-US" smtClean="0"/>
            </a:fld>
            <a:endParaRPr lang="en-US"/>
          </a:p>
        </p:txBody>
      </p:sp>
      <p:sp>
        <p:nvSpPr>
          <p:cNvPr id="1048822" name="Slide Image Placeholder 3"/>
          <p:cNvSpPr>
            <a:spLocks noChangeAspect="1" noRot="1" noGrp="1"/>
          </p:cNvSpPr>
          <p:nvPr>
            <p:ph type="sldImg" idx="2"/>
          </p:nvPr>
        </p:nvSpPr>
        <p:spPr>
          <a:xfrm>
            <a:off x="685800" y="1143000"/>
            <a:ext cx="5486400" cy="3086100"/>
          </a:xfrm>
          <a:prstGeom prst="rect"/>
          <a:noFill/>
          <a:ln w="12700">
            <a:solidFill>
              <a:prstClr val="black"/>
            </a:solidFill>
          </a:ln>
        </p:spPr>
        <p:txBody>
          <a:bodyPr anchor="ctr" bIns="45720" lIns="91440" rIns="91440" rtlCol="0" tIns="45720" vert="horz"/>
          <a:p>
            <a:endParaRPr lang="en-US"/>
          </a:p>
        </p:txBody>
      </p:sp>
      <p:sp>
        <p:nvSpPr>
          <p:cNvPr id="1048823" name="Notes Placeholder 4"/>
          <p:cNvSpPr>
            <a:spLocks noGrp="1"/>
          </p:cNvSpPr>
          <p:nvPr>
            <p:ph type="body" sz="quarter" idx="3"/>
          </p:nvPr>
        </p:nvSpPr>
        <p:spPr>
          <a:xfrm>
            <a:off x="685800" y="4400550"/>
            <a:ext cx="5486400" cy="3600450"/>
          </a:xfrm>
          <a:prstGeom prst="rect"/>
        </p:spPr>
        <p:txBody>
          <a:bodyPr bIns="45720" lIns="91440" rIns="91440" rtlCol="0" tIns="45720" vert="horz"/>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1048824" name="Footer Placeholder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lang="en-US"/>
          </a:p>
        </p:txBody>
      </p:sp>
      <p:sp>
        <p:nvSpPr>
          <p:cNvPr id="1048825" name="Slide Number Placeholder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21B2AA4F-B828-4D7C-AFD3-893933DAFCB4}" type="slidenum">
              <a:rPr lang="en-US" smtClean="0"/>
            </a:fld>
            <a:endParaRPr lang="en-US"/>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标题幻灯片">
    <p:spTree>
      <p:nvGrpSpPr>
        <p:cNvPr id="99" name=""/>
        <p:cNvGrpSpPr/>
        <p:nvPr/>
      </p:nvGrpSpPr>
      <p:grpSpPr>
        <a:xfrm>
          <a:off x="0" y="0"/>
          <a:ext cx="0" cy="0"/>
          <a:chOff x="0" y="0"/>
          <a:chExt cx="0" cy="0"/>
        </a:xfrm>
      </p:grpSpPr>
      <p:sp>
        <p:nvSpPr>
          <p:cNvPr id="1048765" name="标题 1"/>
          <p:cNvSpPr>
            <a:spLocks noGrp="1"/>
          </p:cNvSpPr>
          <p:nvPr>
            <p:ph type="ctrTitle"/>
          </p:nvPr>
        </p:nvSpPr>
        <p:spPr>
          <a:xfrm>
            <a:off x="1524000" y="1122363"/>
            <a:ext cx="9144000" cy="2387600"/>
          </a:xfrm>
        </p:spPr>
        <p:txBody>
          <a:bodyPr anchor="b"/>
          <a:lstStyle>
            <a:lvl1pPr algn="ctr">
              <a:defRPr sz="6000"/>
            </a:lvl1pPr>
          </a:lstStyle>
          <a:p>
            <a:r>
              <a:rPr altLang="en-US" lang="zh-CN"/>
              <a:t>单击此处编辑母版标题样式</a:t>
            </a:r>
            <a:endParaRPr altLang="en-US" lang="zh-CN"/>
          </a:p>
        </p:txBody>
      </p:sp>
      <p:sp>
        <p:nvSpPr>
          <p:cNvPr id="1048766" name="副标题 2"/>
          <p:cNvSpPr>
            <a:spLocks noGrp="1"/>
          </p:cNvSpPr>
          <p:nvPr>
            <p:ph type="subTitle" idx="1"/>
          </p:nvPr>
        </p:nvSpPr>
        <p:spPr>
          <a:xfrm>
            <a:off x="1524000" y="3602038"/>
            <a:ext cx="9144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altLang="en-US" lang="zh-CN"/>
              <a:t>单击此处编辑母版副标题样式</a:t>
            </a:r>
            <a:endParaRPr altLang="en-US" lang="zh-CN"/>
          </a:p>
        </p:txBody>
      </p:sp>
      <p:sp>
        <p:nvSpPr>
          <p:cNvPr id="1048767" name="日期占位符 3"/>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768" name="页脚占位符 4"/>
          <p:cNvSpPr>
            <a:spLocks noGrp="1"/>
          </p:cNvSpPr>
          <p:nvPr>
            <p:ph type="ftr" sz="quarter" idx="11"/>
          </p:nvPr>
        </p:nvSpPr>
        <p:spPr/>
        <p:txBody>
          <a:bodyPr/>
          <a:p>
            <a:endParaRPr altLang="en-US" lang="zh-CN"/>
          </a:p>
        </p:txBody>
      </p:sp>
      <p:sp>
        <p:nvSpPr>
          <p:cNvPr id="1048769" name="灯片编号占位符 5"/>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标题和竖排文字">
    <p:spTree>
      <p:nvGrpSpPr>
        <p:cNvPr id="104" name=""/>
        <p:cNvGrpSpPr/>
        <p:nvPr/>
      </p:nvGrpSpPr>
      <p:grpSpPr>
        <a:xfrm>
          <a:off x="0" y="0"/>
          <a:ext cx="0" cy="0"/>
          <a:chOff x="0" y="0"/>
          <a:chExt cx="0" cy="0"/>
        </a:xfrm>
      </p:grpSpPr>
      <p:sp>
        <p:nvSpPr>
          <p:cNvPr id="1048790" name="标题 1"/>
          <p:cNvSpPr>
            <a:spLocks noGrp="1"/>
          </p:cNvSpPr>
          <p:nvPr>
            <p:ph type="title"/>
          </p:nvPr>
        </p:nvSpPr>
        <p:spPr/>
        <p:txBody>
          <a:bodyPr/>
          <a:p>
            <a:r>
              <a:rPr altLang="en-US" lang="zh-CN"/>
              <a:t>单击此处编辑母版标题样式</a:t>
            </a:r>
            <a:endParaRPr altLang="en-US" lang="zh-CN"/>
          </a:p>
        </p:txBody>
      </p:sp>
      <p:sp>
        <p:nvSpPr>
          <p:cNvPr id="1048791" name="竖排文字占位符 2"/>
          <p:cNvSpPr>
            <a:spLocks noGrp="1"/>
          </p:cNvSpPr>
          <p:nvPr>
            <p:ph type="body" orient="vert" idx="1"/>
          </p:nvPr>
        </p:nvSpPr>
        <p:spPr/>
        <p:txBody>
          <a:bodyPr vert="eaVert"/>
          <a:p>
            <a:pPr lvl="0"/>
            <a:r>
              <a:rPr altLang="en-US" lang="zh-CN"/>
              <a:t>单击此处编辑母版文本样式</a:t>
            </a:r>
            <a:endParaRPr altLang="en-US" lang="zh-CN"/>
          </a:p>
          <a:p>
            <a:pPr lvl="1"/>
            <a:r>
              <a:rPr altLang="en-US" lang="zh-CN"/>
              <a:t>第二级</a:t>
            </a:r>
            <a:endParaRPr altLang="en-US" lang="zh-CN"/>
          </a:p>
          <a:p>
            <a:pPr lvl="2"/>
            <a:r>
              <a:rPr altLang="en-US" lang="zh-CN"/>
              <a:t>第三级</a:t>
            </a:r>
            <a:endParaRPr altLang="en-US" lang="zh-CN"/>
          </a:p>
          <a:p>
            <a:pPr lvl="3"/>
            <a:r>
              <a:rPr altLang="en-US" lang="zh-CN"/>
              <a:t>第四级</a:t>
            </a:r>
            <a:endParaRPr altLang="en-US" lang="zh-CN"/>
          </a:p>
          <a:p>
            <a:pPr lvl="4"/>
            <a:r>
              <a:rPr altLang="en-US" lang="zh-CN"/>
              <a:t>第五级</a:t>
            </a:r>
            <a:endParaRPr altLang="en-US" lang="zh-CN"/>
          </a:p>
        </p:txBody>
      </p:sp>
      <p:sp>
        <p:nvSpPr>
          <p:cNvPr id="1048792" name="日期占位符 3"/>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793" name="页脚占位符 4"/>
          <p:cNvSpPr>
            <a:spLocks noGrp="1"/>
          </p:cNvSpPr>
          <p:nvPr>
            <p:ph type="ftr" sz="quarter" idx="11"/>
          </p:nvPr>
        </p:nvSpPr>
        <p:spPr/>
        <p:txBody>
          <a:bodyPr/>
          <a:p>
            <a:endParaRPr altLang="en-US" lang="zh-CN"/>
          </a:p>
        </p:txBody>
      </p:sp>
      <p:sp>
        <p:nvSpPr>
          <p:cNvPr id="1048794" name="灯片编号占位符 5"/>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垂直排列标题与 文本">
    <p:spTree>
      <p:nvGrpSpPr>
        <p:cNvPr id="101" name=""/>
        <p:cNvGrpSpPr/>
        <p:nvPr/>
      </p:nvGrpSpPr>
      <p:grpSpPr>
        <a:xfrm>
          <a:off x="0" y="0"/>
          <a:ext cx="0" cy="0"/>
          <a:chOff x="0" y="0"/>
          <a:chExt cx="0" cy="0"/>
        </a:xfrm>
      </p:grpSpPr>
      <p:sp>
        <p:nvSpPr>
          <p:cNvPr id="1048774" name="竖排标题 1"/>
          <p:cNvSpPr>
            <a:spLocks noGrp="1"/>
          </p:cNvSpPr>
          <p:nvPr>
            <p:ph type="title" orient="vert"/>
          </p:nvPr>
        </p:nvSpPr>
        <p:spPr>
          <a:xfrm>
            <a:off x="8724900" y="365125"/>
            <a:ext cx="2628900" cy="5811838"/>
          </a:xfrm>
        </p:spPr>
        <p:txBody>
          <a:bodyPr vert="eaVert"/>
          <a:p>
            <a:r>
              <a:rPr altLang="en-US" lang="zh-CN"/>
              <a:t>单击此处编辑母版标题样式</a:t>
            </a:r>
            <a:endParaRPr altLang="en-US" lang="zh-CN"/>
          </a:p>
        </p:txBody>
      </p:sp>
      <p:sp>
        <p:nvSpPr>
          <p:cNvPr id="1048775" name="竖排文字占位符 2"/>
          <p:cNvSpPr>
            <a:spLocks noGrp="1"/>
          </p:cNvSpPr>
          <p:nvPr>
            <p:ph type="body" orient="vert" idx="1"/>
          </p:nvPr>
        </p:nvSpPr>
        <p:spPr>
          <a:xfrm>
            <a:off x="838200" y="365125"/>
            <a:ext cx="7734300" cy="5811838"/>
          </a:xfrm>
        </p:spPr>
        <p:txBody>
          <a:bodyPr vert="eaVert"/>
          <a:p>
            <a:pPr lvl="0"/>
            <a:r>
              <a:rPr altLang="en-US" lang="zh-CN"/>
              <a:t>单击此处编辑母版文本样式</a:t>
            </a:r>
            <a:endParaRPr altLang="en-US" lang="zh-CN"/>
          </a:p>
          <a:p>
            <a:pPr lvl="1"/>
            <a:r>
              <a:rPr altLang="en-US" lang="zh-CN"/>
              <a:t>第二级</a:t>
            </a:r>
            <a:endParaRPr altLang="en-US" lang="zh-CN"/>
          </a:p>
          <a:p>
            <a:pPr lvl="2"/>
            <a:r>
              <a:rPr altLang="en-US" lang="zh-CN"/>
              <a:t>第三级</a:t>
            </a:r>
            <a:endParaRPr altLang="en-US" lang="zh-CN"/>
          </a:p>
          <a:p>
            <a:pPr lvl="3"/>
            <a:r>
              <a:rPr altLang="en-US" lang="zh-CN"/>
              <a:t>第四级</a:t>
            </a:r>
            <a:endParaRPr altLang="en-US" lang="zh-CN"/>
          </a:p>
          <a:p>
            <a:pPr lvl="4"/>
            <a:r>
              <a:rPr altLang="en-US" lang="zh-CN"/>
              <a:t>第五级</a:t>
            </a:r>
            <a:endParaRPr altLang="en-US" lang="zh-CN"/>
          </a:p>
        </p:txBody>
      </p:sp>
      <p:sp>
        <p:nvSpPr>
          <p:cNvPr id="1048776" name="日期占位符 3"/>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777" name="页脚占位符 4"/>
          <p:cNvSpPr>
            <a:spLocks noGrp="1"/>
          </p:cNvSpPr>
          <p:nvPr>
            <p:ph type="ftr" sz="quarter" idx="11"/>
          </p:nvPr>
        </p:nvSpPr>
        <p:spPr/>
        <p:txBody>
          <a:bodyPr/>
          <a:p>
            <a:endParaRPr altLang="en-US" lang="zh-CN"/>
          </a:p>
        </p:txBody>
      </p:sp>
      <p:sp>
        <p:nvSpPr>
          <p:cNvPr id="1048778" name="灯片编号占位符 5"/>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标题和内容">
    <p:spTree>
      <p:nvGrpSpPr>
        <p:cNvPr id="102" name=""/>
        <p:cNvGrpSpPr/>
        <p:nvPr/>
      </p:nvGrpSpPr>
      <p:grpSpPr>
        <a:xfrm>
          <a:off x="0" y="0"/>
          <a:ext cx="0" cy="0"/>
          <a:chOff x="0" y="0"/>
          <a:chExt cx="0" cy="0"/>
        </a:xfrm>
      </p:grpSpPr>
      <p:sp>
        <p:nvSpPr>
          <p:cNvPr id="1048779" name="标题 1"/>
          <p:cNvSpPr>
            <a:spLocks noGrp="1"/>
          </p:cNvSpPr>
          <p:nvPr>
            <p:ph type="title"/>
          </p:nvPr>
        </p:nvSpPr>
        <p:spPr/>
        <p:txBody>
          <a:bodyPr/>
          <a:p>
            <a:r>
              <a:rPr altLang="en-US" lang="zh-CN"/>
              <a:t>单击此处编辑母版标题样式</a:t>
            </a:r>
            <a:endParaRPr altLang="en-US" lang="zh-CN"/>
          </a:p>
        </p:txBody>
      </p:sp>
      <p:sp>
        <p:nvSpPr>
          <p:cNvPr id="1048780" name="内容占位符 2"/>
          <p:cNvSpPr>
            <a:spLocks noGrp="1"/>
          </p:cNvSpPr>
          <p:nvPr>
            <p:ph idx="1"/>
          </p:nvPr>
        </p:nvSpPr>
        <p:spPr/>
        <p:txBody>
          <a:bodyPr/>
          <a:p>
            <a:pPr lvl="0"/>
            <a:r>
              <a:rPr altLang="en-US" lang="zh-CN"/>
              <a:t>单击此处编辑母版文本样式</a:t>
            </a:r>
            <a:endParaRPr altLang="en-US" lang="zh-CN"/>
          </a:p>
          <a:p>
            <a:pPr lvl="1"/>
            <a:r>
              <a:rPr altLang="en-US" lang="zh-CN"/>
              <a:t>第二级</a:t>
            </a:r>
            <a:endParaRPr altLang="en-US" lang="zh-CN"/>
          </a:p>
          <a:p>
            <a:pPr lvl="2"/>
            <a:r>
              <a:rPr altLang="en-US" lang="zh-CN"/>
              <a:t>第三级</a:t>
            </a:r>
            <a:endParaRPr altLang="en-US" lang="zh-CN"/>
          </a:p>
          <a:p>
            <a:pPr lvl="3"/>
            <a:r>
              <a:rPr altLang="en-US" lang="zh-CN"/>
              <a:t>第四级</a:t>
            </a:r>
            <a:endParaRPr altLang="en-US" lang="zh-CN"/>
          </a:p>
          <a:p>
            <a:pPr lvl="4"/>
            <a:r>
              <a:rPr altLang="en-US" lang="zh-CN"/>
              <a:t>第五级</a:t>
            </a:r>
            <a:endParaRPr altLang="en-US" lang="zh-CN"/>
          </a:p>
        </p:txBody>
      </p:sp>
      <p:sp>
        <p:nvSpPr>
          <p:cNvPr id="1048781" name="日期占位符 3"/>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782" name="页脚占位符 4"/>
          <p:cNvSpPr>
            <a:spLocks noGrp="1"/>
          </p:cNvSpPr>
          <p:nvPr>
            <p:ph type="ftr" sz="quarter" idx="11"/>
          </p:nvPr>
        </p:nvSpPr>
        <p:spPr/>
        <p:txBody>
          <a:bodyPr/>
          <a:p>
            <a:endParaRPr altLang="en-US" lang="zh-CN"/>
          </a:p>
        </p:txBody>
      </p:sp>
      <p:sp>
        <p:nvSpPr>
          <p:cNvPr id="1048783" name="灯片编号占位符 5"/>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节标题">
    <p:spTree>
      <p:nvGrpSpPr>
        <p:cNvPr id="105" name=""/>
        <p:cNvGrpSpPr/>
        <p:nvPr/>
      </p:nvGrpSpPr>
      <p:grpSpPr>
        <a:xfrm>
          <a:off x="0" y="0"/>
          <a:ext cx="0" cy="0"/>
          <a:chOff x="0" y="0"/>
          <a:chExt cx="0" cy="0"/>
        </a:xfrm>
      </p:grpSpPr>
      <p:sp>
        <p:nvSpPr>
          <p:cNvPr id="1048795" name="标题 1"/>
          <p:cNvSpPr>
            <a:spLocks noGrp="1"/>
          </p:cNvSpPr>
          <p:nvPr>
            <p:ph type="title"/>
          </p:nvPr>
        </p:nvSpPr>
        <p:spPr>
          <a:xfrm>
            <a:off x="831850" y="1709738"/>
            <a:ext cx="10515600" cy="2852737"/>
          </a:xfrm>
        </p:spPr>
        <p:txBody>
          <a:bodyPr anchor="b"/>
          <a:lstStyle>
            <a:lvl1pPr>
              <a:defRPr sz="6000"/>
            </a:lvl1pPr>
          </a:lstStyle>
          <a:p>
            <a:r>
              <a:rPr altLang="en-US" lang="zh-CN"/>
              <a:t>单击此处编辑母版标题样式</a:t>
            </a:r>
            <a:endParaRPr altLang="en-US" lang="zh-CN"/>
          </a:p>
        </p:txBody>
      </p:sp>
      <p:sp>
        <p:nvSpPr>
          <p:cNvPr id="1048796" name="文本占位符 2"/>
          <p:cNvSpPr>
            <a:spLocks noGrp="1"/>
          </p:cNvSpPr>
          <p:nvPr>
            <p:ph type="body" idx="1"/>
          </p:nvPr>
        </p:nvSpPr>
        <p:spPr>
          <a:xfrm>
            <a:off x="831850" y="4589463"/>
            <a:ext cx="10515600" cy="1500187"/>
          </a:xfrm>
        </p:spPr>
        <p:txBody>
          <a:bodyPr/>
          <a:lstStyle>
            <a:lvl1pPr indent="0" marL="0">
              <a:buNone/>
              <a:defRPr sz="2400">
                <a:solidFill>
                  <a:schemeClr val="tx1">
                    <a:tint val="75000"/>
                  </a:schemeClr>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altLang="en-US" lang="zh-CN"/>
              <a:t>单击此处编辑母版文本样式</a:t>
            </a:r>
            <a:endParaRPr altLang="en-US" lang="zh-CN"/>
          </a:p>
        </p:txBody>
      </p:sp>
      <p:sp>
        <p:nvSpPr>
          <p:cNvPr id="1048797" name="日期占位符 3"/>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798" name="页脚占位符 4"/>
          <p:cNvSpPr>
            <a:spLocks noGrp="1"/>
          </p:cNvSpPr>
          <p:nvPr>
            <p:ph type="ftr" sz="quarter" idx="11"/>
          </p:nvPr>
        </p:nvSpPr>
        <p:spPr/>
        <p:txBody>
          <a:bodyPr/>
          <a:p>
            <a:endParaRPr altLang="en-US" lang="zh-CN"/>
          </a:p>
        </p:txBody>
      </p:sp>
      <p:sp>
        <p:nvSpPr>
          <p:cNvPr id="1048799" name="灯片编号占位符 5"/>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两栏内容">
    <p:spTree>
      <p:nvGrpSpPr>
        <p:cNvPr id="106" name=""/>
        <p:cNvGrpSpPr/>
        <p:nvPr/>
      </p:nvGrpSpPr>
      <p:grpSpPr>
        <a:xfrm>
          <a:off x="0" y="0"/>
          <a:ext cx="0" cy="0"/>
          <a:chOff x="0" y="0"/>
          <a:chExt cx="0" cy="0"/>
        </a:xfrm>
      </p:grpSpPr>
      <p:sp>
        <p:nvSpPr>
          <p:cNvPr id="1048800" name="标题 1"/>
          <p:cNvSpPr>
            <a:spLocks noGrp="1"/>
          </p:cNvSpPr>
          <p:nvPr>
            <p:ph type="title"/>
          </p:nvPr>
        </p:nvSpPr>
        <p:spPr/>
        <p:txBody>
          <a:bodyPr/>
          <a:p>
            <a:r>
              <a:rPr altLang="en-US" lang="zh-CN"/>
              <a:t>单击此处编辑母版标题样式</a:t>
            </a:r>
            <a:endParaRPr altLang="en-US" lang="zh-CN"/>
          </a:p>
        </p:txBody>
      </p:sp>
      <p:sp>
        <p:nvSpPr>
          <p:cNvPr id="1048801" name="内容占位符 2"/>
          <p:cNvSpPr>
            <a:spLocks noGrp="1"/>
          </p:cNvSpPr>
          <p:nvPr>
            <p:ph sz="half" idx="1"/>
          </p:nvPr>
        </p:nvSpPr>
        <p:spPr>
          <a:xfrm>
            <a:off x="838200" y="1825625"/>
            <a:ext cx="5181600" cy="4351338"/>
          </a:xfrm>
        </p:spPr>
        <p:txBody>
          <a:bodyPr/>
          <a:p>
            <a:pPr lvl="0"/>
            <a:r>
              <a:rPr altLang="en-US" lang="zh-CN"/>
              <a:t>单击此处编辑母版文本样式</a:t>
            </a:r>
            <a:endParaRPr altLang="en-US" lang="zh-CN"/>
          </a:p>
          <a:p>
            <a:pPr lvl="1"/>
            <a:r>
              <a:rPr altLang="en-US" lang="zh-CN"/>
              <a:t>第二级</a:t>
            </a:r>
            <a:endParaRPr altLang="en-US" lang="zh-CN"/>
          </a:p>
          <a:p>
            <a:pPr lvl="2"/>
            <a:r>
              <a:rPr altLang="en-US" lang="zh-CN"/>
              <a:t>第三级</a:t>
            </a:r>
            <a:endParaRPr altLang="en-US" lang="zh-CN"/>
          </a:p>
          <a:p>
            <a:pPr lvl="3"/>
            <a:r>
              <a:rPr altLang="en-US" lang="zh-CN"/>
              <a:t>第四级</a:t>
            </a:r>
            <a:endParaRPr altLang="en-US" lang="zh-CN"/>
          </a:p>
          <a:p>
            <a:pPr lvl="4"/>
            <a:r>
              <a:rPr altLang="en-US" lang="zh-CN"/>
              <a:t>第五级</a:t>
            </a:r>
            <a:endParaRPr altLang="en-US" lang="zh-CN"/>
          </a:p>
        </p:txBody>
      </p:sp>
      <p:sp>
        <p:nvSpPr>
          <p:cNvPr id="1048802" name="内容占位符 3"/>
          <p:cNvSpPr>
            <a:spLocks noGrp="1"/>
          </p:cNvSpPr>
          <p:nvPr>
            <p:ph sz="half" idx="2"/>
          </p:nvPr>
        </p:nvSpPr>
        <p:spPr>
          <a:xfrm>
            <a:off x="6172200" y="1825625"/>
            <a:ext cx="5181600" cy="4351338"/>
          </a:xfrm>
        </p:spPr>
        <p:txBody>
          <a:bodyPr/>
          <a:p>
            <a:pPr lvl="0"/>
            <a:r>
              <a:rPr altLang="en-US" lang="zh-CN"/>
              <a:t>单击此处编辑母版文本样式</a:t>
            </a:r>
            <a:endParaRPr altLang="en-US" lang="zh-CN"/>
          </a:p>
          <a:p>
            <a:pPr lvl="1"/>
            <a:r>
              <a:rPr altLang="en-US" lang="zh-CN"/>
              <a:t>第二级</a:t>
            </a:r>
            <a:endParaRPr altLang="en-US" lang="zh-CN"/>
          </a:p>
          <a:p>
            <a:pPr lvl="2"/>
            <a:r>
              <a:rPr altLang="en-US" lang="zh-CN"/>
              <a:t>第三级</a:t>
            </a:r>
            <a:endParaRPr altLang="en-US" lang="zh-CN"/>
          </a:p>
          <a:p>
            <a:pPr lvl="3"/>
            <a:r>
              <a:rPr altLang="en-US" lang="zh-CN"/>
              <a:t>第四级</a:t>
            </a:r>
            <a:endParaRPr altLang="en-US" lang="zh-CN"/>
          </a:p>
          <a:p>
            <a:pPr lvl="4"/>
            <a:r>
              <a:rPr altLang="en-US" lang="zh-CN"/>
              <a:t>第五级</a:t>
            </a:r>
            <a:endParaRPr altLang="en-US" lang="zh-CN"/>
          </a:p>
        </p:txBody>
      </p:sp>
      <p:sp>
        <p:nvSpPr>
          <p:cNvPr id="1048803" name="日期占位符 4"/>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804" name="页脚占位符 5"/>
          <p:cNvSpPr>
            <a:spLocks noGrp="1"/>
          </p:cNvSpPr>
          <p:nvPr>
            <p:ph type="ftr" sz="quarter" idx="11"/>
          </p:nvPr>
        </p:nvSpPr>
        <p:spPr/>
        <p:txBody>
          <a:bodyPr/>
          <a:p>
            <a:endParaRPr altLang="en-US" lang="zh-CN"/>
          </a:p>
        </p:txBody>
      </p:sp>
      <p:sp>
        <p:nvSpPr>
          <p:cNvPr id="1048805" name="灯片编号占位符 6"/>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比较">
    <p:spTree>
      <p:nvGrpSpPr>
        <p:cNvPr id="107" name=""/>
        <p:cNvGrpSpPr/>
        <p:nvPr/>
      </p:nvGrpSpPr>
      <p:grpSpPr>
        <a:xfrm>
          <a:off x="0" y="0"/>
          <a:ext cx="0" cy="0"/>
          <a:chOff x="0" y="0"/>
          <a:chExt cx="0" cy="0"/>
        </a:xfrm>
      </p:grpSpPr>
      <p:sp>
        <p:nvSpPr>
          <p:cNvPr id="1048806" name="标题 1"/>
          <p:cNvSpPr>
            <a:spLocks noGrp="1"/>
          </p:cNvSpPr>
          <p:nvPr>
            <p:ph type="title"/>
          </p:nvPr>
        </p:nvSpPr>
        <p:spPr>
          <a:xfrm>
            <a:off x="839788" y="365125"/>
            <a:ext cx="10515600" cy="1325563"/>
          </a:xfrm>
        </p:spPr>
        <p:txBody>
          <a:bodyPr/>
          <a:p>
            <a:r>
              <a:rPr altLang="en-US" lang="zh-CN"/>
              <a:t>单击此处编辑母版标题样式</a:t>
            </a:r>
            <a:endParaRPr altLang="en-US" lang="zh-CN"/>
          </a:p>
        </p:txBody>
      </p:sp>
      <p:sp>
        <p:nvSpPr>
          <p:cNvPr id="1048807" name="文本占位符 2"/>
          <p:cNvSpPr>
            <a:spLocks noGrp="1"/>
          </p:cNvSpPr>
          <p:nvPr>
            <p:ph type="body" idx="1"/>
          </p:nvPr>
        </p:nvSpPr>
        <p:spPr>
          <a:xfrm>
            <a:off x="839788" y="1681163"/>
            <a:ext cx="5157787"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en-US" lang="zh-CN"/>
              <a:t>单击此处编辑母版文本样式</a:t>
            </a:r>
            <a:endParaRPr altLang="en-US" lang="zh-CN"/>
          </a:p>
        </p:txBody>
      </p:sp>
      <p:sp>
        <p:nvSpPr>
          <p:cNvPr id="1048808" name="内容占位符 3"/>
          <p:cNvSpPr>
            <a:spLocks noGrp="1"/>
          </p:cNvSpPr>
          <p:nvPr>
            <p:ph sz="half" idx="2"/>
          </p:nvPr>
        </p:nvSpPr>
        <p:spPr>
          <a:xfrm>
            <a:off x="839788" y="2505075"/>
            <a:ext cx="5157787" cy="3684588"/>
          </a:xfrm>
        </p:spPr>
        <p:txBody>
          <a:bodyPr/>
          <a:p>
            <a:pPr lvl="0"/>
            <a:r>
              <a:rPr altLang="en-US" lang="zh-CN"/>
              <a:t>单击此处编辑母版文本样式</a:t>
            </a:r>
            <a:endParaRPr altLang="en-US" lang="zh-CN"/>
          </a:p>
          <a:p>
            <a:pPr lvl="1"/>
            <a:r>
              <a:rPr altLang="en-US" lang="zh-CN"/>
              <a:t>第二级</a:t>
            </a:r>
            <a:endParaRPr altLang="en-US" lang="zh-CN"/>
          </a:p>
          <a:p>
            <a:pPr lvl="2"/>
            <a:r>
              <a:rPr altLang="en-US" lang="zh-CN"/>
              <a:t>第三级</a:t>
            </a:r>
            <a:endParaRPr altLang="en-US" lang="zh-CN"/>
          </a:p>
          <a:p>
            <a:pPr lvl="3"/>
            <a:r>
              <a:rPr altLang="en-US" lang="zh-CN"/>
              <a:t>第四级</a:t>
            </a:r>
            <a:endParaRPr altLang="en-US" lang="zh-CN"/>
          </a:p>
          <a:p>
            <a:pPr lvl="4"/>
            <a:r>
              <a:rPr altLang="en-US" lang="zh-CN"/>
              <a:t>第五级</a:t>
            </a:r>
            <a:endParaRPr altLang="en-US" lang="zh-CN"/>
          </a:p>
        </p:txBody>
      </p:sp>
      <p:sp>
        <p:nvSpPr>
          <p:cNvPr id="1048809" name="文本占位符 4"/>
          <p:cNvSpPr>
            <a:spLocks noGrp="1"/>
          </p:cNvSpPr>
          <p:nvPr>
            <p:ph type="body" sz="quarter" idx="3"/>
          </p:nvPr>
        </p:nvSpPr>
        <p:spPr>
          <a:xfrm>
            <a:off x="6172200" y="1681163"/>
            <a:ext cx="5183188"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en-US" lang="zh-CN"/>
              <a:t>单击此处编辑母版文本样式</a:t>
            </a:r>
            <a:endParaRPr altLang="en-US" lang="zh-CN"/>
          </a:p>
        </p:txBody>
      </p:sp>
      <p:sp>
        <p:nvSpPr>
          <p:cNvPr id="1048810" name="内容占位符 5"/>
          <p:cNvSpPr>
            <a:spLocks noGrp="1"/>
          </p:cNvSpPr>
          <p:nvPr>
            <p:ph sz="quarter" idx="4"/>
          </p:nvPr>
        </p:nvSpPr>
        <p:spPr>
          <a:xfrm>
            <a:off x="6172200" y="2505075"/>
            <a:ext cx="5183188" cy="3684588"/>
          </a:xfrm>
        </p:spPr>
        <p:txBody>
          <a:bodyPr/>
          <a:p>
            <a:pPr lvl="0"/>
            <a:r>
              <a:rPr altLang="en-US" lang="zh-CN"/>
              <a:t>单击此处编辑母版文本样式</a:t>
            </a:r>
            <a:endParaRPr altLang="en-US" lang="zh-CN"/>
          </a:p>
          <a:p>
            <a:pPr lvl="1"/>
            <a:r>
              <a:rPr altLang="en-US" lang="zh-CN"/>
              <a:t>第二级</a:t>
            </a:r>
            <a:endParaRPr altLang="en-US" lang="zh-CN"/>
          </a:p>
          <a:p>
            <a:pPr lvl="2"/>
            <a:r>
              <a:rPr altLang="en-US" lang="zh-CN"/>
              <a:t>第三级</a:t>
            </a:r>
            <a:endParaRPr altLang="en-US" lang="zh-CN"/>
          </a:p>
          <a:p>
            <a:pPr lvl="3"/>
            <a:r>
              <a:rPr altLang="en-US" lang="zh-CN"/>
              <a:t>第四级</a:t>
            </a:r>
            <a:endParaRPr altLang="en-US" lang="zh-CN"/>
          </a:p>
          <a:p>
            <a:pPr lvl="4"/>
            <a:r>
              <a:rPr altLang="en-US" lang="zh-CN"/>
              <a:t>第五级</a:t>
            </a:r>
            <a:endParaRPr altLang="en-US" lang="zh-CN"/>
          </a:p>
        </p:txBody>
      </p:sp>
      <p:sp>
        <p:nvSpPr>
          <p:cNvPr id="1048811" name="日期占位符 6"/>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812" name="页脚占位符 7"/>
          <p:cNvSpPr>
            <a:spLocks noGrp="1"/>
          </p:cNvSpPr>
          <p:nvPr>
            <p:ph type="ftr" sz="quarter" idx="11"/>
          </p:nvPr>
        </p:nvSpPr>
        <p:spPr/>
        <p:txBody>
          <a:bodyPr/>
          <a:p>
            <a:endParaRPr altLang="en-US" lang="zh-CN"/>
          </a:p>
        </p:txBody>
      </p:sp>
      <p:sp>
        <p:nvSpPr>
          <p:cNvPr id="1048813" name="灯片编号占位符 8"/>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仅标题">
    <p:spTree>
      <p:nvGrpSpPr>
        <p:cNvPr id="100" name=""/>
        <p:cNvGrpSpPr/>
        <p:nvPr/>
      </p:nvGrpSpPr>
      <p:grpSpPr>
        <a:xfrm>
          <a:off x="0" y="0"/>
          <a:ext cx="0" cy="0"/>
          <a:chOff x="0" y="0"/>
          <a:chExt cx="0" cy="0"/>
        </a:xfrm>
      </p:grpSpPr>
      <p:sp>
        <p:nvSpPr>
          <p:cNvPr id="1048770" name="标题 1"/>
          <p:cNvSpPr>
            <a:spLocks noGrp="1"/>
          </p:cNvSpPr>
          <p:nvPr>
            <p:ph type="title"/>
          </p:nvPr>
        </p:nvSpPr>
        <p:spPr/>
        <p:txBody>
          <a:bodyPr/>
          <a:p>
            <a:r>
              <a:rPr altLang="en-US" lang="zh-CN"/>
              <a:t>单击此处编辑母版标题样式</a:t>
            </a:r>
            <a:endParaRPr altLang="en-US" lang="zh-CN"/>
          </a:p>
        </p:txBody>
      </p:sp>
      <p:sp>
        <p:nvSpPr>
          <p:cNvPr id="1048771" name="日期占位符 2"/>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772" name="页脚占位符 3"/>
          <p:cNvSpPr>
            <a:spLocks noGrp="1"/>
          </p:cNvSpPr>
          <p:nvPr>
            <p:ph type="ftr" sz="quarter" idx="11"/>
          </p:nvPr>
        </p:nvSpPr>
        <p:spPr/>
        <p:txBody>
          <a:bodyPr/>
          <a:p>
            <a:endParaRPr altLang="en-US" lang="zh-CN"/>
          </a:p>
        </p:txBody>
      </p:sp>
      <p:sp>
        <p:nvSpPr>
          <p:cNvPr id="1048773" name="灯片编号占位符 4"/>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空白">
    <p:spTree>
      <p:nvGrpSpPr>
        <p:cNvPr id="25" name=""/>
        <p:cNvGrpSpPr/>
        <p:nvPr/>
      </p:nvGrpSpPr>
      <p:grpSpPr>
        <a:xfrm>
          <a:off x="0" y="0"/>
          <a:ext cx="0" cy="0"/>
          <a:chOff x="0" y="0"/>
          <a:chExt cx="0" cy="0"/>
        </a:xfrm>
      </p:grpSpPr>
      <p:sp>
        <p:nvSpPr>
          <p:cNvPr id="1048581" name="日期占位符 1"/>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582" name="页脚占位符 2"/>
          <p:cNvSpPr>
            <a:spLocks noGrp="1"/>
          </p:cNvSpPr>
          <p:nvPr>
            <p:ph type="ftr" sz="quarter" idx="11"/>
          </p:nvPr>
        </p:nvSpPr>
        <p:spPr/>
        <p:txBody>
          <a:bodyPr/>
          <a:p>
            <a:endParaRPr altLang="en-US" lang="zh-CN"/>
          </a:p>
        </p:txBody>
      </p:sp>
      <p:sp>
        <p:nvSpPr>
          <p:cNvPr id="1048583" name="灯片编号占位符 3"/>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内容与标题">
    <p:spTree>
      <p:nvGrpSpPr>
        <p:cNvPr id="108" name=""/>
        <p:cNvGrpSpPr/>
        <p:nvPr/>
      </p:nvGrpSpPr>
      <p:grpSpPr>
        <a:xfrm>
          <a:off x="0" y="0"/>
          <a:ext cx="0" cy="0"/>
          <a:chOff x="0" y="0"/>
          <a:chExt cx="0" cy="0"/>
        </a:xfrm>
      </p:grpSpPr>
      <p:sp>
        <p:nvSpPr>
          <p:cNvPr id="1048814" name="标题 1"/>
          <p:cNvSpPr>
            <a:spLocks noGrp="1"/>
          </p:cNvSpPr>
          <p:nvPr>
            <p:ph type="title"/>
          </p:nvPr>
        </p:nvSpPr>
        <p:spPr>
          <a:xfrm>
            <a:off x="839788" y="457200"/>
            <a:ext cx="3932237" cy="1600200"/>
          </a:xfrm>
        </p:spPr>
        <p:txBody>
          <a:bodyPr anchor="b"/>
          <a:lstStyle>
            <a:lvl1pPr>
              <a:defRPr sz="3200"/>
            </a:lvl1pPr>
          </a:lstStyle>
          <a:p>
            <a:r>
              <a:rPr altLang="en-US" lang="zh-CN"/>
              <a:t>单击此处编辑母版标题样式</a:t>
            </a:r>
            <a:endParaRPr altLang="en-US" lang="zh-CN"/>
          </a:p>
        </p:txBody>
      </p:sp>
      <p:sp>
        <p:nvSpPr>
          <p:cNvPr id="1048815"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altLang="en-US" lang="zh-CN"/>
              <a:t>单击此处编辑母版文本样式</a:t>
            </a:r>
            <a:endParaRPr altLang="en-US" lang="zh-CN"/>
          </a:p>
          <a:p>
            <a:pPr lvl="1"/>
            <a:r>
              <a:rPr altLang="en-US" lang="zh-CN"/>
              <a:t>第二级</a:t>
            </a:r>
            <a:endParaRPr altLang="en-US" lang="zh-CN"/>
          </a:p>
          <a:p>
            <a:pPr lvl="2"/>
            <a:r>
              <a:rPr altLang="en-US" lang="zh-CN"/>
              <a:t>第三级</a:t>
            </a:r>
            <a:endParaRPr altLang="en-US" lang="zh-CN"/>
          </a:p>
          <a:p>
            <a:pPr lvl="3"/>
            <a:r>
              <a:rPr altLang="en-US" lang="zh-CN"/>
              <a:t>第四级</a:t>
            </a:r>
            <a:endParaRPr altLang="en-US" lang="zh-CN"/>
          </a:p>
          <a:p>
            <a:pPr lvl="4"/>
            <a:r>
              <a:rPr altLang="en-US" lang="zh-CN"/>
              <a:t>第五级</a:t>
            </a:r>
            <a:endParaRPr altLang="en-US" lang="zh-CN"/>
          </a:p>
        </p:txBody>
      </p:sp>
      <p:sp>
        <p:nvSpPr>
          <p:cNvPr id="1048816" name="文本占位符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en-US" lang="zh-CN"/>
              <a:t>单击此处编辑母版文本样式</a:t>
            </a:r>
            <a:endParaRPr altLang="en-US" lang="zh-CN"/>
          </a:p>
        </p:txBody>
      </p:sp>
      <p:sp>
        <p:nvSpPr>
          <p:cNvPr id="1048817" name="日期占位符 4"/>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818" name="页脚占位符 5"/>
          <p:cNvSpPr>
            <a:spLocks noGrp="1"/>
          </p:cNvSpPr>
          <p:nvPr>
            <p:ph type="ftr" sz="quarter" idx="11"/>
          </p:nvPr>
        </p:nvSpPr>
        <p:spPr/>
        <p:txBody>
          <a:bodyPr/>
          <a:p>
            <a:endParaRPr altLang="en-US" lang="zh-CN"/>
          </a:p>
        </p:txBody>
      </p:sp>
      <p:sp>
        <p:nvSpPr>
          <p:cNvPr id="1048819" name="灯片编号占位符 6"/>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图片与标题">
    <p:spTree>
      <p:nvGrpSpPr>
        <p:cNvPr id="103" name=""/>
        <p:cNvGrpSpPr/>
        <p:nvPr/>
      </p:nvGrpSpPr>
      <p:grpSpPr>
        <a:xfrm>
          <a:off x="0" y="0"/>
          <a:ext cx="0" cy="0"/>
          <a:chOff x="0" y="0"/>
          <a:chExt cx="0" cy="0"/>
        </a:xfrm>
      </p:grpSpPr>
      <p:sp>
        <p:nvSpPr>
          <p:cNvPr id="1048784" name="标题 1"/>
          <p:cNvSpPr>
            <a:spLocks noGrp="1"/>
          </p:cNvSpPr>
          <p:nvPr>
            <p:ph type="title"/>
          </p:nvPr>
        </p:nvSpPr>
        <p:spPr>
          <a:xfrm>
            <a:off x="839788" y="457200"/>
            <a:ext cx="3932237" cy="1600200"/>
          </a:xfrm>
        </p:spPr>
        <p:txBody>
          <a:bodyPr anchor="b"/>
          <a:lstStyle>
            <a:lvl1pPr>
              <a:defRPr sz="3200"/>
            </a:lvl1pPr>
          </a:lstStyle>
          <a:p>
            <a:r>
              <a:rPr altLang="en-US" lang="zh-CN"/>
              <a:t>单击此处编辑母版标题样式</a:t>
            </a:r>
            <a:endParaRPr altLang="en-US" lang="zh-CN"/>
          </a:p>
        </p:txBody>
      </p:sp>
      <p:sp>
        <p:nvSpPr>
          <p:cNvPr id="1048785" name="图片占位符 2"/>
          <p:cNvSpPr>
            <a:spLocks noGrp="1"/>
          </p:cNvSpPr>
          <p:nvPr>
            <p:ph type="pic" idx="1"/>
          </p:nvPr>
        </p:nvSpPr>
        <p:spPr>
          <a:xfrm>
            <a:off x="5183188" y="987425"/>
            <a:ext cx="6172200" cy="4873625"/>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altLang="en-US" lang="zh-CN"/>
          </a:p>
        </p:txBody>
      </p:sp>
      <p:sp>
        <p:nvSpPr>
          <p:cNvPr id="1048786" name="文本占位符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en-US" lang="zh-CN"/>
              <a:t>单击此处编辑母版文本样式</a:t>
            </a:r>
            <a:endParaRPr altLang="en-US" lang="zh-CN"/>
          </a:p>
        </p:txBody>
      </p:sp>
      <p:sp>
        <p:nvSpPr>
          <p:cNvPr id="1048787" name="日期占位符 4"/>
          <p:cNvSpPr>
            <a:spLocks noGrp="1"/>
          </p:cNvSpPr>
          <p:nvPr>
            <p:ph type="dt" sz="half" idx="10"/>
          </p:nvPr>
        </p:nvSpPr>
        <p:spPr/>
        <p:txBody>
          <a:bodyPr/>
          <a:p>
            <a:fld id="{D997B5FA-0921-464F-AAE1-844C04324D75}" type="datetimeFigureOut">
              <a:rPr altLang="en-US" lang="zh-CN" smtClean="0"/>
            </a:fld>
            <a:endParaRPr altLang="en-US" lang="zh-CN"/>
          </a:p>
        </p:txBody>
      </p:sp>
      <p:sp>
        <p:nvSpPr>
          <p:cNvPr id="1048788" name="页脚占位符 5"/>
          <p:cNvSpPr>
            <a:spLocks noGrp="1"/>
          </p:cNvSpPr>
          <p:nvPr>
            <p:ph type="ftr" sz="quarter" idx="11"/>
          </p:nvPr>
        </p:nvSpPr>
        <p:spPr/>
        <p:txBody>
          <a:bodyPr/>
          <a:p>
            <a:endParaRPr altLang="en-US" lang="zh-CN"/>
          </a:p>
        </p:txBody>
      </p:sp>
      <p:sp>
        <p:nvSpPr>
          <p:cNvPr id="1048789" name="灯片编号占位符 6"/>
          <p:cNvSpPr>
            <a:spLocks noGrp="1"/>
          </p:cNvSpPr>
          <p:nvPr>
            <p:ph type="sldNum" sz="quarter" idx="12"/>
          </p:nvPr>
        </p:nvSpPr>
        <p:spPr/>
        <p:txBody>
          <a:bodyPr/>
          <a:p>
            <a:fld id="{565CE74E-AB26-4998-AD42-012C4C1AD076}" type="slidenum">
              <a:rPr altLang="en-US" lang="zh-CN" smtClean="0"/>
            </a:fld>
            <a:endParaRPr altLang="en-US" lang="zh-CN"/>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3" name=""/>
        <p:cNvGrpSpPr/>
        <p:nvPr/>
      </p:nvGrpSpPr>
      <p:grpSpPr>
        <a:xfrm>
          <a:off x="0" y="0"/>
          <a:ext cx="0" cy="0"/>
          <a:chOff x="0" y="0"/>
          <a:chExt cx="0" cy="0"/>
        </a:xfrm>
      </p:grpSpPr>
      <p:sp>
        <p:nvSpPr>
          <p:cNvPr id="1048576" name="标题占位符 1"/>
          <p:cNvSpPr>
            <a:spLocks noGrp="1"/>
          </p:cNvSpPr>
          <p:nvPr>
            <p:ph type="title"/>
          </p:nvPr>
        </p:nvSpPr>
        <p:spPr>
          <a:xfrm>
            <a:off x="838200" y="365125"/>
            <a:ext cx="10515600" cy="1325563"/>
          </a:xfrm>
          <a:prstGeom prst="rect"/>
        </p:spPr>
        <p:txBody>
          <a:bodyPr anchor="ctr" bIns="45720" lIns="91440" rIns="91440" rtlCol="0" tIns="45720" vert="horz">
            <a:normAutofit/>
          </a:bodyPr>
          <a:p>
            <a:r>
              <a:rPr altLang="en-US" lang="zh-CN"/>
              <a:t>单击此处编辑母版标题样式</a:t>
            </a:r>
            <a:endParaRPr altLang="en-US" lang="zh-CN"/>
          </a:p>
        </p:txBody>
      </p:sp>
      <p:sp>
        <p:nvSpPr>
          <p:cNvPr id="1048577" name="文本占位符 2"/>
          <p:cNvSpPr>
            <a:spLocks noGrp="1"/>
          </p:cNvSpPr>
          <p:nvPr>
            <p:ph type="body" idx="1"/>
          </p:nvPr>
        </p:nvSpPr>
        <p:spPr>
          <a:xfrm>
            <a:off x="838200" y="1825625"/>
            <a:ext cx="10515600" cy="4351338"/>
          </a:xfrm>
          <a:prstGeom prst="rect"/>
        </p:spPr>
        <p:txBody>
          <a:bodyPr bIns="45720" lIns="91440" rIns="91440" rtlCol="0" tIns="45720" vert="horz">
            <a:normAutofit/>
          </a:bodyPr>
          <a:p>
            <a:pPr lvl="0"/>
            <a:r>
              <a:rPr altLang="en-US" lang="zh-CN"/>
              <a:t>单击此处编辑母版文本样式</a:t>
            </a:r>
            <a:endParaRPr altLang="en-US" lang="zh-CN"/>
          </a:p>
          <a:p>
            <a:pPr lvl="1"/>
            <a:r>
              <a:rPr altLang="en-US" lang="zh-CN"/>
              <a:t>第二级</a:t>
            </a:r>
            <a:endParaRPr altLang="en-US" lang="zh-CN"/>
          </a:p>
          <a:p>
            <a:pPr lvl="2"/>
            <a:r>
              <a:rPr altLang="en-US" lang="zh-CN"/>
              <a:t>第三级</a:t>
            </a:r>
            <a:endParaRPr altLang="en-US" lang="zh-CN"/>
          </a:p>
          <a:p>
            <a:pPr lvl="3"/>
            <a:r>
              <a:rPr altLang="en-US" lang="zh-CN"/>
              <a:t>第四级</a:t>
            </a:r>
            <a:endParaRPr altLang="en-US" lang="zh-CN"/>
          </a:p>
          <a:p>
            <a:pPr lvl="4"/>
            <a:r>
              <a:rPr altLang="en-US" lang="zh-CN"/>
              <a:t>第五级</a:t>
            </a:r>
            <a:endParaRPr altLang="en-US" lang="zh-CN"/>
          </a:p>
        </p:txBody>
      </p:sp>
      <p:sp>
        <p:nvSpPr>
          <p:cNvPr id="1048578" name="日期占位符 3"/>
          <p:cNvSpPr>
            <a:spLocks noGrp="1"/>
          </p:cNvSpPr>
          <p:nvPr>
            <p:ph type="dt" sz="half" idx="2"/>
          </p:nvPr>
        </p:nvSpPr>
        <p:spPr>
          <a:xfrm>
            <a:off x="838200" y="6356350"/>
            <a:ext cx="2743200" cy="365125"/>
          </a:xfrm>
          <a:prstGeom prst="rect"/>
        </p:spPr>
        <p:txBody>
          <a:bodyPr anchor="ctr" bIns="45720" lIns="91440" rIns="91440" rtlCol="0" tIns="45720" vert="horz"/>
          <a:lstStyle>
            <a:lvl1pPr algn="l">
              <a:defRPr sz="1200">
                <a:solidFill>
                  <a:schemeClr val="tx1">
                    <a:tint val="75000"/>
                  </a:schemeClr>
                </a:solidFill>
                <a:ea typeface="Arial" panose="020B0604020202020204" pitchFamily="34" charset="0"/>
              </a:defRPr>
            </a:lvl1pPr>
          </a:lstStyle>
          <a:p>
            <a:fld id="{D997B5FA-0921-464F-AAE1-844C04324D75}" type="datetimeFigureOut">
              <a:rPr altLang="en-US" lang="zh-CN" smtClean="0"/>
            </a:fld>
            <a:endParaRPr altLang="en-US" lang="zh-CN"/>
          </a:p>
        </p:txBody>
      </p:sp>
      <p:sp>
        <p:nvSpPr>
          <p:cNvPr id="1048579" name="页脚占位符 4"/>
          <p:cNvSpPr>
            <a:spLocks noGrp="1"/>
          </p:cNvSpPr>
          <p:nvPr>
            <p:ph type="ftr" sz="quarter" idx="3"/>
          </p:nvPr>
        </p:nvSpPr>
        <p:spPr>
          <a:xfrm>
            <a:off x="4038600" y="6356350"/>
            <a:ext cx="4114800" cy="365125"/>
          </a:xfrm>
          <a:prstGeom prst="rect"/>
        </p:spPr>
        <p:txBody>
          <a:bodyPr anchor="ctr" bIns="45720" lIns="91440" rIns="91440" rtlCol="0" tIns="45720" vert="horz"/>
          <a:lstStyle>
            <a:lvl1pPr algn="ctr">
              <a:defRPr sz="1200">
                <a:solidFill>
                  <a:schemeClr val="tx1">
                    <a:tint val="75000"/>
                  </a:schemeClr>
                </a:solidFill>
                <a:ea typeface="Arial" panose="020B0604020202020204" pitchFamily="34" charset="0"/>
              </a:defRPr>
            </a:lvl1pPr>
          </a:lstStyle>
          <a:p>
            <a:endParaRPr altLang="en-US" lang="zh-CN"/>
          </a:p>
        </p:txBody>
      </p:sp>
      <p:sp>
        <p:nvSpPr>
          <p:cNvPr id="1048580" name="灯片编号占位符 5"/>
          <p:cNvSpPr>
            <a:spLocks noGrp="1"/>
          </p:cNvSpPr>
          <p:nvPr>
            <p:ph type="sldNum" sz="quarter" idx="4"/>
          </p:nvPr>
        </p:nvSpPr>
        <p:spPr>
          <a:xfrm>
            <a:off x="8610600" y="6356350"/>
            <a:ext cx="2743200" cy="365125"/>
          </a:xfrm>
          <a:prstGeom prst="rect"/>
        </p:spPr>
        <p:txBody>
          <a:bodyPr anchor="ctr" bIns="45720" lIns="91440" rIns="91440" rtlCol="0" tIns="45720" vert="horz"/>
          <a:lstStyle>
            <a:lvl1pPr algn="r">
              <a:defRPr sz="1200">
                <a:solidFill>
                  <a:schemeClr val="tx1">
                    <a:tint val="75000"/>
                  </a:schemeClr>
                </a:solidFill>
                <a:ea typeface="Arial" panose="020B0604020202020204" pitchFamily="34" charset="0"/>
              </a:defRPr>
            </a:lvl1pPr>
          </a:lstStyle>
          <a:p>
            <a:fld id="{565CE74E-AB26-4998-AD42-012C4C1AD076}" type="slidenum">
              <a:rPr altLang="en-US" lang="zh-CN" smtClean="0"/>
            </a:fld>
            <a:endParaRPr altLang="en-US" lang="zh-CN"/>
          </a:p>
        </p:txBody>
      </p:sp>
    </p:spTree>
  </p:cSld>
  <p:clrMap accent1="accent1" accent2="accent2" accent3="accent3" accent4="accent4" accent5="accent5" accent6="accent6" bg1="lt1" bg2="lt2" tx1="dk1" tx2="dk2"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914400" eaLnBrk="1" hangingPunct="1" latinLnBrk="0" rtl="0">
        <a:lnSpc>
          <a:spcPct val="90000"/>
        </a:lnSpc>
        <a:spcBef>
          <a:spcPct val="0"/>
        </a:spcBef>
        <a:buNone/>
        <a:defRPr sz="4400" kern="1200">
          <a:solidFill>
            <a:schemeClr val="tx1"/>
          </a:solidFill>
          <a:latin typeface="+mj-lt"/>
          <a:ea typeface="Arial" panose="020B0604020202020204" pitchFamily="34" charset="0"/>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Arial" panose="020B0604020202020204" pitchFamily="34" charset="0"/>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Arial" panose="020B0604020202020204" pitchFamily="34" charset="0"/>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Arial" panose="020B0604020202020204" pitchFamily="34" charset="0"/>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Arial" panose="020B0604020202020204" pitchFamily="34" charset="0"/>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Arial" panose="020B0604020202020204" pitchFamily="34" charset="0"/>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6.jpeg"/><Relationship Id="rId3" Type="http://schemas.openxmlformats.org/officeDocument/2006/relationships/image" Target="../media/image7.jpeg"/><Relationship Id="rId4"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jpeg"/><Relationship Id="rId3" Type="http://schemas.openxmlformats.org/officeDocument/2006/relationships/image" Target="../media/image10.jpeg"/><Relationship Id="rId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11.jpeg"/><Relationship Id="rId3" Type="http://schemas.openxmlformats.org/officeDocument/2006/relationships/image" Target="../media/image12.jpeg"/><Relationship Id="rId4"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42" name=""/>
        <p:cNvGrpSpPr/>
        <p:nvPr/>
      </p:nvGrpSpPr>
      <p:grpSpPr>
        <a:xfrm>
          <a:off x="0" y="0"/>
          <a:ext cx="0" cy="0"/>
          <a:chOff x="0" y="0"/>
          <a:chExt cx="0" cy="0"/>
        </a:xfrm>
      </p:grpSpPr>
      <p:grpSp>
        <p:nvGrpSpPr>
          <p:cNvPr id="43" name="组合 1"/>
          <p:cNvGrpSpPr/>
          <p:nvPr/>
        </p:nvGrpSpPr>
        <p:grpSpPr>
          <a:xfrm>
            <a:off x="-8878" y="0"/>
            <a:ext cx="12200878" cy="6858000"/>
            <a:chOff x="-8878" y="0"/>
            <a:chExt cx="12200878" cy="6858000"/>
          </a:xfrm>
        </p:grpSpPr>
        <p:sp>
          <p:nvSpPr>
            <p:cNvPr id="1048606" name="直角三角形 2"/>
            <p:cNvSpPr/>
            <p:nvPr/>
          </p:nvSpPr>
          <p:spPr>
            <a:xfrm>
              <a:off x="0" y="0"/>
              <a:ext cx="5835582" cy="6858000"/>
            </a:xfrm>
            <a:prstGeom prst="rtTriangle"/>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sp>
          <p:nvSpPr>
            <p:cNvPr id="1048607" name="直角三角形 3"/>
            <p:cNvSpPr/>
            <p:nvPr/>
          </p:nvSpPr>
          <p:spPr>
            <a:xfrm rot="10800000">
              <a:off x="-8878" y="0"/>
              <a:ext cx="5835582" cy="6858000"/>
            </a:xfrm>
            <a:prstGeom prst="rtTriangle"/>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sp>
          <p:nvSpPr>
            <p:cNvPr id="1048608" name="矩形 4"/>
            <p:cNvSpPr/>
            <p:nvPr/>
          </p:nvSpPr>
          <p:spPr>
            <a:xfrm>
              <a:off x="5826704" y="0"/>
              <a:ext cx="6365296" cy="6858000"/>
            </a:xfrm>
            <a:prstGeom prst="rect"/>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grpSp>
      <p:sp>
        <p:nvSpPr>
          <p:cNvPr id="1048609" name="矩形 5"/>
          <p:cNvSpPr/>
          <p:nvPr/>
        </p:nvSpPr>
        <p:spPr>
          <a:xfrm>
            <a:off x="525863" y="625510"/>
            <a:ext cx="11103428" cy="5606980"/>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sp>
        <p:nvSpPr>
          <p:cNvPr id="1048610" name="MH_Others_2"/>
          <p:cNvSpPr txBox="1"/>
          <p:nvPr/>
        </p:nvSpPr>
        <p:spPr>
          <a:xfrm>
            <a:off x="2270921" y="10809557"/>
            <a:ext cx="3889672" cy="553998"/>
          </a:xfrm>
          <a:prstGeom prst="rect"/>
          <a:noFill/>
        </p:spPr>
        <p:txBody>
          <a:bodyPr bIns="0" lIns="0" rIns="0" tIns="0" vert="horz"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gn="ctr"/>
            <a:r>
              <a:rPr altLang="zh-CN" b="1" dirty="0" sz="3600" lang="en-US">
                <a:solidFill>
                  <a:schemeClr val="bg2">
                    <a:lumMod val="10000"/>
                  </a:schemeClr>
                </a:solidFill>
                <a:latin typeface="Arial" panose="020B0604020202020204" pitchFamily="34" charset="0"/>
                <a:ea typeface="Arial" panose="020B0604020202020204" pitchFamily="34" charset="0"/>
                <a:sym typeface="Arial" panose="020B0604020202020204" pitchFamily="34" charset="0"/>
              </a:rPr>
              <a:t>CONTENTS</a:t>
            </a:r>
            <a:endParaRPr altLang="en-US" b="1" dirty="0" sz="3600" lang="zh-CN">
              <a:solidFill>
                <a:schemeClr val="bg2">
                  <a:lumMod val="10000"/>
                </a:schemeClr>
              </a:solidFill>
              <a:latin typeface="Arial" panose="020B0604020202020204" pitchFamily="34" charset="0"/>
              <a:ea typeface="Arial" panose="020B0604020202020204" pitchFamily="34" charset="0"/>
              <a:sym typeface="Arial" panose="020B0604020202020204" pitchFamily="34" charset="0"/>
            </a:endParaRPr>
          </a:p>
        </p:txBody>
      </p:sp>
      <p:sp>
        <p:nvSpPr>
          <p:cNvPr id="1048611" name="文本框 11"/>
          <p:cNvSpPr txBox="1"/>
          <p:nvPr/>
        </p:nvSpPr>
        <p:spPr>
          <a:xfrm>
            <a:off x="876376" y="1896855"/>
            <a:ext cx="640556" cy="584775"/>
          </a:xfrm>
          <a:prstGeom prst="rect"/>
          <a:solidFill>
            <a:schemeClr val="accent1">
              <a:lumMod val="75000"/>
            </a:schemeClr>
          </a:solidFill>
          <a:ln>
            <a:noFill/>
          </a:ln>
        </p:spPr>
        <p:txBody>
          <a:bodyPr rtlCol="0" wrap="square">
            <a:spAutoFit/>
          </a:bodyPr>
          <a:lstStyle>
            <a:defPPr>
              <a:defRPr lang="zh-CN"/>
            </a:defPPr>
            <a:lvl1pPr algn="l" defTabSz="685800" eaLnBrk="1" hangingPunct="1" latinLnBrk="0" marL="0" rtl="0">
              <a:defRPr sz="1350" kern="1200">
                <a:solidFill>
                  <a:schemeClr val="tx1"/>
                </a:solidFill>
                <a:latin typeface="+mn-lt"/>
                <a:ea typeface="+mn-ea"/>
                <a:cs typeface="+mn-cs"/>
              </a:defRPr>
            </a:lvl1pPr>
            <a:lvl2pPr algn="l" defTabSz="685800" eaLnBrk="1" hangingPunct="1" latinLnBrk="0" marL="342900" rtl="0">
              <a:defRPr sz="1350" kern="1200">
                <a:solidFill>
                  <a:schemeClr val="tx1"/>
                </a:solidFill>
                <a:latin typeface="+mn-lt"/>
                <a:ea typeface="+mn-ea"/>
                <a:cs typeface="+mn-cs"/>
              </a:defRPr>
            </a:lvl2pPr>
            <a:lvl3pPr algn="l" defTabSz="685800" eaLnBrk="1" hangingPunct="1" latinLnBrk="0" marL="685800" rtl="0">
              <a:defRPr sz="1350" kern="1200">
                <a:solidFill>
                  <a:schemeClr val="tx1"/>
                </a:solidFill>
                <a:latin typeface="+mn-lt"/>
                <a:ea typeface="+mn-ea"/>
                <a:cs typeface="+mn-cs"/>
              </a:defRPr>
            </a:lvl3pPr>
            <a:lvl4pPr algn="l" defTabSz="685800" eaLnBrk="1" hangingPunct="1" latinLnBrk="0" marL="1028700" rtl="0">
              <a:defRPr sz="1350" kern="1200">
                <a:solidFill>
                  <a:schemeClr val="tx1"/>
                </a:solidFill>
                <a:latin typeface="+mn-lt"/>
                <a:ea typeface="+mn-ea"/>
                <a:cs typeface="+mn-cs"/>
              </a:defRPr>
            </a:lvl4pPr>
            <a:lvl5pPr algn="l" defTabSz="685800" eaLnBrk="1" hangingPunct="1" latinLnBrk="0" marL="1371600" rtl="0">
              <a:defRPr sz="1350" kern="1200">
                <a:solidFill>
                  <a:schemeClr val="tx1"/>
                </a:solidFill>
                <a:latin typeface="+mn-lt"/>
                <a:ea typeface="+mn-ea"/>
                <a:cs typeface="+mn-cs"/>
              </a:defRPr>
            </a:lvl5pPr>
            <a:lvl6pPr algn="l" defTabSz="685800" eaLnBrk="1" hangingPunct="1" latinLnBrk="0" marL="1714500" rtl="0">
              <a:defRPr sz="1350" kern="1200">
                <a:solidFill>
                  <a:schemeClr val="tx1"/>
                </a:solidFill>
                <a:latin typeface="+mn-lt"/>
                <a:ea typeface="+mn-ea"/>
                <a:cs typeface="+mn-cs"/>
              </a:defRPr>
            </a:lvl6pPr>
            <a:lvl7pPr algn="l" defTabSz="685800" eaLnBrk="1" hangingPunct="1" latinLnBrk="0" marL="2058035" rtl="0">
              <a:defRPr sz="1350" kern="1200">
                <a:solidFill>
                  <a:schemeClr val="tx1"/>
                </a:solidFill>
                <a:latin typeface="+mn-lt"/>
                <a:ea typeface="+mn-ea"/>
                <a:cs typeface="+mn-cs"/>
              </a:defRPr>
            </a:lvl7pPr>
            <a:lvl8pPr algn="l" defTabSz="685800" eaLnBrk="1" hangingPunct="1" latinLnBrk="0" marL="2400935" rtl="0">
              <a:defRPr sz="1350" kern="1200">
                <a:solidFill>
                  <a:schemeClr val="tx1"/>
                </a:solidFill>
                <a:latin typeface="+mn-lt"/>
                <a:ea typeface="+mn-ea"/>
                <a:cs typeface="+mn-cs"/>
              </a:defRPr>
            </a:lvl8pPr>
            <a:lvl9pPr algn="l" defTabSz="685800" eaLnBrk="1" hangingPunct="1" latinLnBrk="0" marL="2743835" rtl="0">
              <a:defRPr sz="1350" kern="1200">
                <a:solidFill>
                  <a:schemeClr val="tx1"/>
                </a:solidFill>
                <a:latin typeface="+mn-lt"/>
                <a:ea typeface="+mn-ea"/>
                <a:cs typeface="+mn-cs"/>
              </a:defRPr>
            </a:lvl9pPr>
          </a:lstStyle>
          <a:p>
            <a:pPr algn="r"/>
            <a:r>
              <a:rPr altLang="zh-CN" b="1" dirty="0" sz="3200" lang="en-US">
                <a:solidFill>
                  <a:schemeClr val="bg1"/>
                </a:solidFill>
                <a:latin typeface="Arial" panose="020B0604020202020204" pitchFamily="34" charset="0"/>
                <a:ea typeface="Arial" panose="020B0604020202020204" pitchFamily="34" charset="0"/>
              </a:rPr>
              <a:t>01</a:t>
            </a:r>
            <a:endParaRPr altLang="zh-CN" b="1" dirty="0" sz="3200" lang="en-US">
              <a:solidFill>
                <a:schemeClr val="bg1"/>
              </a:solidFill>
              <a:latin typeface="Arial" panose="020B0604020202020204" pitchFamily="34" charset="0"/>
              <a:ea typeface="Arial" panose="020B0604020202020204" pitchFamily="34" charset="0"/>
            </a:endParaRPr>
          </a:p>
        </p:txBody>
      </p:sp>
      <p:sp>
        <p:nvSpPr>
          <p:cNvPr id="1048612" name="文本框 11"/>
          <p:cNvSpPr txBox="1"/>
          <p:nvPr/>
        </p:nvSpPr>
        <p:spPr>
          <a:xfrm>
            <a:off x="876376" y="3639868"/>
            <a:ext cx="640556" cy="584775"/>
          </a:xfrm>
          <a:prstGeom prst="rect"/>
          <a:solidFill>
            <a:schemeClr val="accent1">
              <a:lumMod val="75000"/>
            </a:schemeClr>
          </a:solidFill>
          <a:ln>
            <a:noFill/>
          </a:ln>
        </p:spPr>
        <p:txBody>
          <a:bodyPr rtlCol="0" wrap="square">
            <a:spAutoFit/>
          </a:bodyPr>
          <a:lstStyle>
            <a:defPPr>
              <a:defRPr lang="zh-CN"/>
            </a:defPPr>
            <a:lvl1pPr algn="l" defTabSz="685800" eaLnBrk="1" hangingPunct="1" latinLnBrk="0" marL="0" rtl="0">
              <a:defRPr sz="1350" kern="1200">
                <a:solidFill>
                  <a:schemeClr val="tx1"/>
                </a:solidFill>
                <a:latin typeface="+mn-lt"/>
                <a:ea typeface="+mn-ea"/>
                <a:cs typeface="+mn-cs"/>
              </a:defRPr>
            </a:lvl1pPr>
            <a:lvl2pPr algn="l" defTabSz="685800" eaLnBrk="1" hangingPunct="1" latinLnBrk="0" marL="342900" rtl="0">
              <a:defRPr sz="1350" kern="1200">
                <a:solidFill>
                  <a:schemeClr val="tx1"/>
                </a:solidFill>
                <a:latin typeface="+mn-lt"/>
                <a:ea typeface="+mn-ea"/>
                <a:cs typeface="+mn-cs"/>
              </a:defRPr>
            </a:lvl2pPr>
            <a:lvl3pPr algn="l" defTabSz="685800" eaLnBrk="1" hangingPunct="1" latinLnBrk="0" marL="685800" rtl="0">
              <a:defRPr sz="1350" kern="1200">
                <a:solidFill>
                  <a:schemeClr val="tx1"/>
                </a:solidFill>
                <a:latin typeface="+mn-lt"/>
                <a:ea typeface="+mn-ea"/>
                <a:cs typeface="+mn-cs"/>
              </a:defRPr>
            </a:lvl3pPr>
            <a:lvl4pPr algn="l" defTabSz="685800" eaLnBrk="1" hangingPunct="1" latinLnBrk="0" marL="1028700" rtl="0">
              <a:defRPr sz="1350" kern="1200">
                <a:solidFill>
                  <a:schemeClr val="tx1"/>
                </a:solidFill>
                <a:latin typeface="+mn-lt"/>
                <a:ea typeface="+mn-ea"/>
                <a:cs typeface="+mn-cs"/>
              </a:defRPr>
            </a:lvl4pPr>
            <a:lvl5pPr algn="l" defTabSz="685800" eaLnBrk="1" hangingPunct="1" latinLnBrk="0" marL="1371600" rtl="0">
              <a:defRPr sz="1350" kern="1200">
                <a:solidFill>
                  <a:schemeClr val="tx1"/>
                </a:solidFill>
                <a:latin typeface="+mn-lt"/>
                <a:ea typeface="+mn-ea"/>
                <a:cs typeface="+mn-cs"/>
              </a:defRPr>
            </a:lvl5pPr>
            <a:lvl6pPr algn="l" defTabSz="685800" eaLnBrk="1" hangingPunct="1" latinLnBrk="0" marL="1714500" rtl="0">
              <a:defRPr sz="1350" kern="1200">
                <a:solidFill>
                  <a:schemeClr val="tx1"/>
                </a:solidFill>
                <a:latin typeface="+mn-lt"/>
                <a:ea typeface="+mn-ea"/>
                <a:cs typeface="+mn-cs"/>
              </a:defRPr>
            </a:lvl6pPr>
            <a:lvl7pPr algn="l" defTabSz="685800" eaLnBrk="1" hangingPunct="1" latinLnBrk="0" marL="2058035" rtl="0">
              <a:defRPr sz="1350" kern="1200">
                <a:solidFill>
                  <a:schemeClr val="tx1"/>
                </a:solidFill>
                <a:latin typeface="+mn-lt"/>
                <a:ea typeface="+mn-ea"/>
                <a:cs typeface="+mn-cs"/>
              </a:defRPr>
            </a:lvl7pPr>
            <a:lvl8pPr algn="l" defTabSz="685800" eaLnBrk="1" hangingPunct="1" latinLnBrk="0" marL="2400935" rtl="0">
              <a:defRPr sz="1350" kern="1200">
                <a:solidFill>
                  <a:schemeClr val="tx1"/>
                </a:solidFill>
                <a:latin typeface="+mn-lt"/>
                <a:ea typeface="+mn-ea"/>
                <a:cs typeface="+mn-cs"/>
              </a:defRPr>
            </a:lvl8pPr>
            <a:lvl9pPr algn="l" defTabSz="685800" eaLnBrk="1" hangingPunct="1" latinLnBrk="0" marL="2743835" rtl="0">
              <a:defRPr sz="1350" kern="1200">
                <a:solidFill>
                  <a:schemeClr val="tx1"/>
                </a:solidFill>
                <a:latin typeface="+mn-lt"/>
                <a:ea typeface="+mn-ea"/>
                <a:cs typeface="+mn-cs"/>
              </a:defRPr>
            </a:lvl9pPr>
          </a:lstStyle>
          <a:p>
            <a:pPr algn="r"/>
            <a:r>
              <a:rPr altLang="zh-CN" b="1" dirty="0" sz="3200" lang="en-US">
                <a:solidFill>
                  <a:schemeClr val="bg1"/>
                </a:solidFill>
                <a:latin typeface="Arial" panose="020B0604020202020204" pitchFamily="34" charset="0"/>
                <a:ea typeface="Arial" panose="020B0604020202020204" pitchFamily="34" charset="0"/>
              </a:rPr>
              <a:t>02</a:t>
            </a:r>
            <a:endParaRPr altLang="zh-CN" b="1" dirty="0" sz="3200" lang="en-US">
              <a:solidFill>
                <a:schemeClr val="bg1"/>
              </a:solidFill>
              <a:latin typeface="Arial" panose="020B0604020202020204" pitchFamily="34" charset="0"/>
              <a:ea typeface="Arial" panose="020B0604020202020204" pitchFamily="34" charset="0"/>
            </a:endParaRPr>
          </a:p>
        </p:txBody>
      </p:sp>
      <p:sp>
        <p:nvSpPr>
          <p:cNvPr id="1048613" name="文本框 11"/>
          <p:cNvSpPr txBox="1"/>
          <p:nvPr/>
        </p:nvSpPr>
        <p:spPr>
          <a:xfrm>
            <a:off x="876376" y="5138859"/>
            <a:ext cx="640556" cy="584775"/>
          </a:xfrm>
          <a:prstGeom prst="rect"/>
          <a:solidFill>
            <a:schemeClr val="accent1">
              <a:lumMod val="75000"/>
            </a:schemeClr>
          </a:solidFill>
          <a:ln>
            <a:noFill/>
          </a:ln>
        </p:spPr>
        <p:txBody>
          <a:bodyPr rtlCol="0" wrap="square">
            <a:spAutoFit/>
          </a:bodyPr>
          <a:lstStyle>
            <a:defPPr>
              <a:defRPr lang="zh-CN"/>
            </a:defPPr>
            <a:lvl1pPr algn="l" defTabSz="685800" eaLnBrk="1" hangingPunct="1" latinLnBrk="0" marL="0" rtl="0">
              <a:defRPr sz="1350" kern="1200">
                <a:solidFill>
                  <a:schemeClr val="tx1"/>
                </a:solidFill>
                <a:latin typeface="+mn-lt"/>
                <a:ea typeface="+mn-ea"/>
                <a:cs typeface="+mn-cs"/>
              </a:defRPr>
            </a:lvl1pPr>
            <a:lvl2pPr algn="l" defTabSz="685800" eaLnBrk="1" hangingPunct="1" latinLnBrk="0" marL="342900" rtl="0">
              <a:defRPr sz="1350" kern="1200">
                <a:solidFill>
                  <a:schemeClr val="tx1"/>
                </a:solidFill>
                <a:latin typeface="+mn-lt"/>
                <a:ea typeface="+mn-ea"/>
                <a:cs typeface="+mn-cs"/>
              </a:defRPr>
            </a:lvl2pPr>
            <a:lvl3pPr algn="l" defTabSz="685800" eaLnBrk="1" hangingPunct="1" latinLnBrk="0" marL="685800" rtl="0">
              <a:defRPr sz="1350" kern="1200">
                <a:solidFill>
                  <a:schemeClr val="tx1"/>
                </a:solidFill>
                <a:latin typeface="+mn-lt"/>
                <a:ea typeface="+mn-ea"/>
                <a:cs typeface="+mn-cs"/>
              </a:defRPr>
            </a:lvl3pPr>
            <a:lvl4pPr algn="l" defTabSz="685800" eaLnBrk="1" hangingPunct="1" latinLnBrk="0" marL="1028700" rtl="0">
              <a:defRPr sz="1350" kern="1200">
                <a:solidFill>
                  <a:schemeClr val="tx1"/>
                </a:solidFill>
                <a:latin typeface="+mn-lt"/>
                <a:ea typeface="+mn-ea"/>
                <a:cs typeface="+mn-cs"/>
              </a:defRPr>
            </a:lvl4pPr>
            <a:lvl5pPr algn="l" defTabSz="685800" eaLnBrk="1" hangingPunct="1" latinLnBrk="0" marL="1371600" rtl="0">
              <a:defRPr sz="1350" kern="1200">
                <a:solidFill>
                  <a:schemeClr val="tx1"/>
                </a:solidFill>
                <a:latin typeface="+mn-lt"/>
                <a:ea typeface="+mn-ea"/>
                <a:cs typeface="+mn-cs"/>
              </a:defRPr>
            </a:lvl5pPr>
            <a:lvl6pPr algn="l" defTabSz="685800" eaLnBrk="1" hangingPunct="1" latinLnBrk="0" marL="1714500" rtl="0">
              <a:defRPr sz="1350" kern="1200">
                <a:solidFill>
                  <a:schemeClr val="tx1"/>
                </a:solidFill>
                <a:latin typeface="+mn-lt"/>
                <a:ea typeface="+mn-ea"/>
                <a:cs typeface="+mn-cs"/>
              </a:defRPr>
            </a:lvl6pPr>
            <a:lvl7pPr algn="l" defTabSz="685800" eaLnBrk="1" hangingPunct="1" latinLnBrk="0" marL="2058035" rtl="0">
              <a:defRPr sz="1350" kern="1200">
                <a:solidFill>
                  <a:schemeClr val="tx1"/>
                </a:solidFill>
                <a:latin typeface="+mn-lt"/>
                <a:ea typeface="+mn-ea"/>
                <a:cs typeface="+mn-cs"/>
              </a:defRPr>
            </a:lvl7pPr>
            <a:lvl8pPr algn="l" defTabSz="685800" eaLnBrk="1" hangingPunct="1" latinLnBrk="0" marL="2400935" rtl="0">
              <a:defRPr sz="1350" kern="1200">
                <a:solidFill>
                  <a:schemeClr val="tx1"/>
                </a:solidFill>
                <a:latin typeface="+mn-lt"/>
                <a:ea typeface="+mn-ea"/>
                <a:cs typeface="+mn-cs"/>
              </a:defRPr>
            </a:lvl8pPr>
            <a:lvl9pPr algn="l" defTabSz="685800" eaLnBrk="1" hangingPunct="1" latinLnBrk="0" marL="2743835" rtl="0">
              <a:defRPr sz="1350" kern="1200">
                <a:solidFill>
                  <a:schemeClr val="tx1"/>
                </a:solidFill>
                <a:latin typeface="+mn-lt"/>
                <a:ea typeface="+mn-ea"/>
                <a:cs typeface="+mn-cs"/>
              </a:defRPr>
            </a:lvl9pPr>
          </a:lstStyle>
          <a:p>
            <a:pPr algn="r"/>
            <a:r>
              <a:rPr altLang="zh-CN" b="1" dirty="0" sz="3200" lang="en-US">
                <a:solidFill>
                  <a:schemeClr val="bg1"/>
                </a:solidFill>
                <a:latin typeface="Arial" panose="020B0604020202020204" pitchFamily="34" charset="0"/>
                <a:ea typeface="Arial" panose="020B0604020202020204" pitchFamily="34" charset="0"/>
              </a:rPr>
              <a:t>03</a:t>
            </a:r>
            <a:endParaRPr altLang="zh-CN" b="1" dirty="0" sz="3200" lang="en-US">
              <a:solidFill>
                <a:schemeClr val="bg1"/>
              </a:solidFill>
              <a:latin typeface="Arial" panose="020B0604020202020204" pitchFamily="34" charset="0"/>
              <a:ea typeface="Arial" panose="020B0604020202020204" pitchFamily="34" charset="0"/>
            </a:endParaRPr>
          </a:p>
        </p:txBody>
      </p:sp>
      <p:sp>
        <p:nvSpPr>
          <p:cNvPr id="1048614" name="文本框 11"/>
          <p:cNvSpPr txBox="1"/>
          <p:nvPr/>
        </p:nvSpPr>
        <p:spPr>
          <a:xfrm>
            <a:off x="3575200" y="8089715"/>
            <a:ext cx="640556" cy="584775"/>
          </a:xfrm>
          <a:prstGeom prst="rect"/>
          <a:solidFill>
            <a:schemeClr val="accent1">
              <a:lumMod val="75000"/>
            </a:schemeClr>
          </a:solidFill>
          <a:ln>
            <a:noFill/>
          </a:ln>
        </p:spPr>
        <p:txBody>
          <a:bodyPr rtlCol="0" wrap="square">
            <a:spAutoFit/>
          </a:bodyPr>
          <a:lstStyle>
            <a:defPPr>
              <a:defRPr lang="zh-CN"/>
            </a:defPPr>
            <a:lvl1pPr algn="l" defTabSz="685800" eaLnBrk="1" hangingPunct="1" latinLnBrk="0" marL="0" rtl="0">
              <a:defRPr sz="1350" kern="1200">
                <a:solidFill>
                  <a:schemeClr val="tx1"/>
                </a:solidFill>
                <a:latin typeface="+mn-lt"/>
                <a:ea typeface="+mn-ea"/>
                <a:cs typeface="+mn-cs"/>
              </a:defRPr>
            </a:lvl1pPr>
            <a:lvl2pPr algn="l" defTabSz="685800" eaLnBrk="1" hangingPunct="1" latinLnBrk="0" marL="342900" rtl="0">
              <a:defRPr sz="1350" kern="1200">
                <a:solidFill>
                  <a:schemeClr val="tx1"/>
                </a:solidFill>
                <a:latin typeface="+mn-lt"/>
                <a:ea typeface="+mn-ea"/>
                <a:cs typeface="+mn-cs"/>
              </a:defRPr>
            </a:lvl2pPr>
            <a:lvl3pPr algn="l" defTabSz="685800" eaLnBrk="1" hangingPunct="1" latinLnBrk="0" marL="685800" rtl="0">
              <a:defRPr sz="1350" kern="1200">
                <a:solidFill>
                  <a:schemeClr val="tx1"/>
                </a:solidFill>
                <a:latin typeface="+mn-lt"/>
                <a:ea typeface="+mn-ea"/>
                <a:cs typeface="+mn-cs"/>
              </a:defRPr>
            </a:lvl3pPr>
            <a:lvl4pPr algn="l" defTabSz="685800" eaLnBrk="1" hangingPunct="1" latinLnBrk="0" marL="1028700" rtl="0">
              <a:defRPr sz="1350" kern="1200">
                <a:solidFill>
                  <a:schemeClr val="tx1"/>
                </a:solidFill>
                <a:latin typeface="+mn-lt"/>
                <a:ea typeface="+mn-ea"/>
                <a:cs typeface="+mn-cs"/>
              </a:defRPr>
            </a:lvl4pPr>
            <a:lvl5pPr algn="l" defTabSz="685800" eaLnBrk="1" hangingPunct="1" latinLnBrk="0" marL="1371600" rtl="0">
              <a:defRPr sz="1350" kern="1200">
                <a:solidFill>
                  <a:schemeClr val="tx1"/>
                </a:solidFill>
                <a:latin typeface="+mn-lt"/>
                <a:ea typeface="+mn-ea"/>
                <a:cs typeface="+mn-cs"/>
              </a:defRPr>
            </a:lvl5pPr>
            <a:lvl6pPr algn="l" defTabSz="685800" eaLnBrk="1" hangingPunct="1" latinLnBrk="0" marL="1714500" rtl="0">
              <a:defRPr sz="1350" kern="1200">
                <a:solidFill>
                  <a:schemeClr val="tx1"/>
                </a:solidFill>
                <a:latin typeface="+mn-lt"/>
                <a:ea typeface="+mn-ea"/>
                <a:cs typeface="+mn-cs"/>
              </a:defRPr>
            </a:lvl6pPr>
            <a:lvl7pPr algn="l" defTabSz="685800" eaLnBrk="1" hangingPunct="1" latinLnBrk="0" marL="2058035" rtl="0">
              <a:defRPr sz="1350" kern="1200">
                <a:solidFill>
                  <a:schemeClr val="tx1"/>
                </a:solidFill>
                <a:latin typeface="+mn-lt"/>
                <a:ea typeface="+mn-ea"/>
                <a:cs typeface="+mn-cs"/>
              </a:defRPr>
            </a:lvl7pPr>
            <a:lvl8pPr algn="l" defTabSz="685800" eaLnBrk="1" hangingPunct="1" latinLnBrk="0" marL="2400935" rtl="0">
              <a:defRPr sz="1350" kern="1200">
                <a:solidFill>
                  <a:schemeClr val="tx1"/>
                </a:solidFill>
                <a:latin typeface="+mn-lt"/>
                <a:ea typeface="+mn-ea"/>
                <a:cs typeface="+mn-cs"/>
              </a:defRPr>
            </a:lvl8pPr>
            <a:lvl9pPr algn="l" defTabSz="685800" eaLnBrk="1" hangingPunct="1" latinLnBrk="0" marL="2743835" rtl="0">
              <a:defRPr sz="1350" kern="1200">
                <a:solidFill>
                  <a:schemeClr val="tx1"/>
                </a:solidFill>
                <a:latin typeface="+mn-lt"/>
                <a:ea typeface="+mn-ea"/>
                <a:cs typeface="+mn-cs"/>
              </a:defRPr>
            </a:lvl9pPr>
          </a:lstStyle>
          <a:p>
            <a:pPr algn="r"/>
            <a:r>
              <a:rPr altLang="zh-CN" b="1" dirty="0" sz="3200" lang="en-US">
                <a:solidFill>
                  <a:schemeClr val="bg1"/>
                </a:solidFill>
                <a:latin typeface="Arial" panose="020B0604020202020204" pitchFamily="34" charset="0"/>
                <a:ea typeface="Arial" panose="020B0604020202020204" pitchFamily="34" charset="0"/>
              </a:rPr>
              <a:t>04</a:t>
            </a:r>
            <a:endParaRPr altLang="zh-CN" b="1" dirty="0" sz="3200" lang="en-US">
              <a:solidFill>
                <a:schemeClr val="bg1"/>
              </a:solidFill>
              <a:latin typeface="Arial" panose="020B0604020202020204" pitchFamily="34" charset="0"/>
              <a:ea typeface="Arial" panose="020B0604020202020204" pitchFamily="34" charset="0"/>
            </a:endParaRPr>
          </a:p>
        </p:txBody>
      </p:sp>
      <p:pic>
        <p:nvPicPr>
          <p:cNvPr id="2097157" name="图片 19"/>
          <p:cNvPicPr>
            <a:picLocks noChangeAspect="1"/>
          </p:cNvPicPr>
          <p:nvPr/>
        </p:nvPicPr>
        <p:blipFill>
          <a:blip xmlns:r="http://schemas.openxmlformats.org/officeDocument/2006/relationships" r:embed="rId1" cstate="print"/>
          <a:stretch>
            <a:fillRect/>
          </a:stretch>
        </p:blipFill>
        <p:spPr>
          <a:xfrm rot="10223364">
            <a:off x="3834982" y="10169920"/>
            <a:ext cx="3449135" cy="3449135"/>
          </a:xfrm>
          <a:prstGeom prst="rect"/>
        </p:spPr>
      </p:pic>
      <p:sp>
        <p:nvSpPr>
          <p:cNvPr id="1048615" name="矩形 20"/>
          <p:cNvSpPr/>
          <p:nvPr/>
        </p:nvSpPr>
        <p:spPr>
          <a:xfrm>
            <a:off x="5282864" y="9234419"/>
            <a:ext cx="2774477" cy="400110"/>
          </a:xfrm>
          <a:prstGeom prst="rect"/>
        </p:spPr>
        <p:txBody>
          <a:bodyPr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r>
              <a:rPr altLang="en-US" dirty="0" sz="2000" lang="zh-CN">
                <a:ea typeface="Arial" panose="020B0604020202020204" pitchFamily="34" charset="0"/>
              </a:rPr>
              <a:t>Click here to add subtitle</a:t>
            </a:r>
            <a:endParaRPr altLang="en-US" dirty="0" sz="2000" lang="zh-CN">
              <a:ea typeface="Arial" panose="020B0604020202020204" pitchFamily="34" charset="0"/>
            </a:endParaRPr>
          </a:p>
        </p:txBody>
      </p:sp>
      <p:sp>
        <p:nvSpPr>
          <p:cNvPr id="1048616" name="矩形 21"/>
          <p:cNvSpPr/>
          <p:nvPr/>
        </p:nvSpPr>
        <p:spPr>
          <a:xfrm>
            <a:off x="5282864" y="9394047"/>
            <a:ext cx="4579931" cy="319255"/>
          </a:xfrm>
          <a:prstGeom prst="rect"/>
        </p:spPr>
        <p:txBody>
          <a:bodyPr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nSpc>
                <a:spcPct val="150000"/>
              </a:lnSpc>
            </a:pPr>
            <a:r>
              <a:rPr altLang="en-US" dirty="0" sz="1100" lang="zh-CN">
                <a:ea typeface="Arial" panose="020B0604020202020204" pitchFamily="34" charset="0"/>
              </a:rPr>
              <a:t>Click here to add content of the text，and briefly explain your point of view</a:t>
            </a:r>
            <a:r>
              <a:rPr altLang="zh-CN" dirty="0" sz="1100" lang="en-US">
                <a:ea typeface="Arial" panose="020B0604020202020204" pitchFamily="34" charset="0"/>
              </a:rPr>
              <a:t>. </a:t>
            </a:r>
            <a:endParaRPr altLang="en-US" dirty="0" sz="1100" lang="zh-CN">
              <a:ea typeface="Arial" panose="020B0604020202020204" pitchFamily="34" charset="0"/>
            </a:endParaRPr>
          </a:p>
        </p:txBody>
      </p:sp>
      <p:sp>
        <p:nvSpPr>
          <p:cNvPr id="1048617" name="矩形 22"/>
          <p:cNvSpPr/>
          <p:nvPr/>
        </p:nvSpPr>
        <p:spPr>
          <a:xfrm>
            <a:off x="5676079" y="9713302"/>
            <a:ext cx="2774477" cy="400110"/>
          </a:xfrm>
          <a:prstGeom prst="rect"/>
        </p:spPr>
        <p:txBody>
          <a:bodyPr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r>
              <a:rPr altLang="en-US" dirty="0" sz="2000" lang="zh-CN">
                <a:ea typeface="Arial" panose="020B0604020202020204" pitchFamily="34" charset="0"/>
              </a:rPr>
              <a:t>Click here to add subtitle</a:t>
            </a:r>
            <a:endParaRPr altLang="en-US" dirty="0" sz="2000" lang="zh-CN">
              <a:ea typeface="Arial" panose="020B0604020202020204" pitchFamily="34" charset="0"/>
            </a:endParaRPr>
          </a:p>
        </p:txBody>
      </p:sp>
      <p:sp>
        <p:nvSpPr>
          <p:cNvPr id="1048618" name="矩形 23"/>
          <p:cNvSpPr/>
          <p:nvPr/>
        </p:nvSpPr>
        <p:spPr>
          <a:xfrm>
            <a:off x="4968525" y="9410685"/>
            <a:ext cx="4579931" cy="319255"/>
          </a:xfrm>
          <a:prstGeom prst="rect"/>
        </p:spPr>
        <p:txBody>
          <a:bodyPr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nSpc>
                <a:spcPct val="150000"/>
              </a:lnSpc>
            </a:pPr>
            <a:r>
              <a:rPr altLang="en-US" dirty="0" sz="1100" lang="zh-CN">
                <a:ea typeface="Arial" panose="020B0604020202020204" pitchFamily="34" charset="0"/>
              </a:rPr>
              <a:t>Click here to add content of the text，and briefly explain your point of view</a:t>
            </a:r>
            <a:r>
              <a:rPr altLang="zh-CN" dirty="0" sz="1100" lang="en-US">
                <a:ea typeface="Arial" panose="020B0604020202020204" pitchFamily="34" charset="0"/>
              </a:rPr>
              <a:t>. </a:t>
            </a:r>
            <a:endParaRPr altLang="en-US" dirty="0" sz="1100" lang="zh-CN">
              <a:ea typeface="Arial" panose="020B0604020202020204" pitchFamily="34" charset="0"/>
            </a:endParaRPr>
          </a:p>
        </p:txBody>
      </p:sp>
      <p:sp>
        <p:nvSpPr>
          <p:cNvPr id="1048619" name="矩形 24"/>
          <p:cNvSpPr/>
          <p:nvPr/>
        </p:nvSpPr>
        <p:spPr>
          <a:xfrm>
            <a:off x="5672811" y="9394047"/>
            <a:ext cx="2774477" cy="400110"/>
          </a:xfrm>
          <a:prstGeom prst="rect"/>
        </p:spPr>
        <p:txBody>
          <a:bodyPr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r>
              <a:rPr altLang="en-US" dirty="0" sz="2000" lang="zh-CN">
                <a:ea typeface="Arial" panose="020B0604020202020204" pitchFamily="34" charset="0"/>
              </a:rPr>
              <a:t>Click here to add subtitle</a:t>
            </a:r>
            <a:endParaRPr altLang="en-US" dirty="0" sz="2000" lang="zh-CN">
              <a:ea typeface="Arial" panose="020B0604020202020204" pitchFamily="34" charset="0"/>
            </a:endParaRPr>
          </a:p>
        </p:txBody>
      </p:sp>
      <p:sp>
        <p:nvSpPr>
          <p:cNvPr id="1048620" name="矩形 25"/>
          <p:cNvSpPr/>
          <p:nvPr/>
        </p:nvSpPr>
        <p:spPr>
          <a:xfrm>
            <a:off x="6160592" y="9274847"/>
            <a:ext cx="4579931" cy="319255"/>
          </a:xfrm>
          <a:prstGeom prst="rect"/>
        </p:spPr>
        <p:txBody>
          <a:bodyPr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nSpc>
                <a:spcPct val="150000"/>
              </a:lnSpc>
            </a:pPr>
            <a:r>
              <a:rPr altLang="en-US" dirty="0" sz="1100" lang="zh-CN">
                <a:ea typeface="Arial" panose="020B0604020202020204" pitchFamily="34" charset="0"/>
              </a:rPr>
              <a:t>Click here to add content of the text，and briefly explain your point of view</a:t>
            </a:r>
            <a:r>
              <a:rPr altLang="zh-CN" dirty="0" sz="1100" lang="en-US">
                <a:ea typeface="Arial" panose="020B0604020202020204" pitchFamily="34" charset="0"/>
              </a:rPr>
              <a:t>. </a:t>
            </a:r>
            <a:endParaRPr altLang="en-US" dirty="0" sz="1100" lang="zh-CN">
              <a:ea typeface="Arial" panose="020B0604020202020204" pitchFamily="34" charset="0"/>
            </a:endParaRPr>
          </a:p>
        </p:txBody>
      </p:sp>
      <p:sp>
        <p:nvSpPr>
          <p:cNvPr id="1048621" name="矩形 26"/>
          <p:cNvSpPr/>
          <p:nvPr/>
        </p:nvSpPr>
        <p:spPr>
          <a:xfrm>
            <a:off x="6160593" y="9729940"/>
            <a:ext cx="2774477" cy="400110"/>
          </a:xfrm>
          <a:prstGeom prst="rect"/>
        </p:spPr>
        <p:txBody>
          <a:bodyPr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r>
              <a:rPr altLang="en-US" dirty="0" sz="2000" lang="zh-CN">
                <a:ea typeface="Arial" panose="020B0604020202020204" pitchFamily="34" charset="0"/>
              </a:rPr>
              <a:t>Click here to add subtitle</a:t>
            </a:r>
            <a:endParaRPr altLang="en-US" dirty="0" sz="2000" lang="zh-CN">
              <a:ea typeface="Arial" panose="020B0604020202020204" pitchFamily="34" charset="0"/>
            </a:endParaRPr>
          </a:p>
        </p:txBody>
      </p:sp>
      <p:sp>
        <p:nvSpPr>
          <p:cNvPr id="1048622" name="矩形 27"/>
          <p:cNvSpPr/>
          <p:nvPr/>
        </p:nvSpPr>
        <p:spPr>
          <a:xfrm>
            <a:off x="6160591" y="9794157"/>
            <a:ext cx="4579931" cy="319255"/>
          </a:xfrm>
          <a:prstGeom prst="rect"/>
        </p:spPr>
        <p:txBody>
          <a:bodyPr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nSpc>
                <a:spcPct val="150000"/>
              </a:lnSpc>
            </a:pPr>
            <a:r>
              <a:rPr altLang="en-US" dirty="0" sz="1100" lang="zh-CN">
                <a:ea typeface="Arial" panose="020B0604020202020204" pitchFamily="34" charset="0"/>
              </a:rPr>
              <a:t>Click here to add content of the text，and briefly explain your point of view</a:t>
            </a:r>
            <a:r>
              <a:rPr altLang="zh-CN" dirty="0" sz="1100" lang="en-US">
                <a:ea typeface="Arial" panose="020B0604020202020204" pitchFamily="34" charset="0"/>
              </a:rPr>
              <a:t>. </a:t>
            </a:r>
            <a:endParaRPr altLang="en-US" dirty="0" sz="1100" lang="zh-CN">
              <a:ea typeface="Arial" panose="020B0604020202020204" pitchFamily="34" charset="0"/>
            </a:endParaRPr>
          </a:p>
        </p:txBody>
      </p:sp>
      <p:sp>
        <p:nvSpPr>
          <p:cNvPr id="1048623" name=""/>
          <p:cNvSpPr txBox="1"/>
          <p:nvPr/>
        </p:nvSpPr>
        <p:spPr>
          <a:xfrm>
            <a:off x="1989433" y="10130050"/>
            <a:ext cx="10538113" cy="1158240"/>
          </a:xfrm>
          <a:prstGeom prst="rect"/>
        </p:spPr>
        <p:txBody>
          <a:bodyPr rtlCol="0" wrap="square">
            <a:spAutoFit/>
          </a:bodyPr>
          <a:p>
            <a:pPr algn="ctr"/>
            <a:r>
              <a:rPr b="1" sz="3600" lang="uz-UZ">
                <a:solidFill>
                  <a:srgbClr val="FF6600"/>
                </a:solidFill>
              </a:rPr>
              <a:t>Barbituratla</a:t>
            </a:r>
            <a:r>
              <a:rPr b="1" sz="3600" lang="en-US">
                <a:solidFill>
                  <a:srgbClr val="FF6600"/>
                </a:solidFill>
              </a:rPr>
              <a:t>r</a:t>
            </a:r>
            <a:r>
              <a:rPr b="1" sz="3600" lang="en-US">
                <a:solidFill>
                  <a:srgbClr val="FF6600"/>
                </a:solidFill>
              </a:rPr>
              <a:t>,</a:t>
            </a:r>
            <a:r>
              <a:rPr b="1" sz="3600" lang="en-US">
                <a:solidFill>
                  <a:srgbClr val="FF6600"/>
                </a:solidFill>
              </a:rPr>
              <a:t> </a:t>
            </a:r>
            <a:r>
              <a:rPr b="1" sz="3600" lang="uz-UZ">
                <a:solidFill>
                  <a:srgbClr val="FF6600"/>
                </a:solidFill>
              </a:rPr>
              <a:t>narkotik vositalar va fosfor organik moddalardan za</a:t>
            </a:r>
            <a:r>
              <a:rPr b="1" sz="3600" lang="en-US">
                <a:solidFill>
                  <a:srgbClr val="FF6600"/>
                </a:solidFill>
              </a:rPr>
              <a:t>h</a:t>
            </a:r>
            <a:r>
              <a:rPr b="1" sz="3600" lang="uz-UZ">
                <a:solidFill>
                  <a:srgbClr val="FF6600"/>
                </a:solidFill>
              </a:rPr>
              <a:t>arlanish</a:t>
            </a:r>
            <a:endParaRPr b="1" sz="2800" lang="uz-UZ">
              <a:solidFill>
                <a:srgbClr val="FF6600"/>
              </a:solidFill>
            </a:endParaRPr>
          </a:p>
        </p:txBody>
      </p:sp>
      <p:sp>
        <p:nvSpPr>
          <p:cNvPr id="1048624" name=""/>
          <p:cNvSpPr txBox="1"/>
          <p:nvPr/>
        </p:nvSpPr>
        <p:spPr>
          <a:xfrm>
            <a:off x="1807913" y="1971090"/>
            <a:ext cx="10093106" cy="510540"/>
          </a:xfrm>
          <a:prstGeom prst="rect"/>
        </p:spPr>
        <p:txBody>
          <a:bodyPr rtlCol="0" wrap="square">
            <a:spAutoFit/>
          </a:bodyPr>
          <a:p>
            <a:r>
              <a:rPr b="1" sz="2800" lang="en-US">
                <a:solidFill>
                  <a:srgbClr val="008000"/>
                </a:solidFill>
              </a:rPr>
              <a:t>S</a:t>
            </a:r>
            <a:r>
              <a:rPr b="1" sz="2800" lang="en-US">
                <a:solidFill>
                  <a:srgbClr val="008000"/>
                </a:solidFill>
              </a:rPr>
              <a:t>p</a:t>
            </a:r>
            <a:r>
              <a:rPr b="1" sz="2800" lang="en-US">
                <a:solidFill>
                  <a:srgbClr val="008000"/>
                </a:solidFill>
              </a:rPr>
              <a:t>o</a:t>
            </a:r>
            <a:r>
              <a:rPr b="1" sz="2800" lang="en-US">
                <a:solidFill>
                  <a:srgbClr val="008000"/>
                </a:solidFill>
              </a:rPr>
              <a:t>r</a:t>
            </a:r>
            <a:r>
              <a:rPr b="1" sz="2800" lang="en-US">
                <a:solidFill>
                  <a:srgbClr val="008000"/>
                </a:solidFill>
              </a:rPr>
              <a:t>t</a:t>
            </a:r>
            <a:r>
              <a:rPr b="1" sz="2800" lang="en-US">
                <a:solidFill>
                  <a:srgbClr val="008000"/>
                </a:solidFill>
              </a:rPr>
              <a:t> </a:t>
            </a:r>
            <a:r>
              <a:rPr b="1" sz="2800" lang="en-US">
                <a:solidFill>
                  <a:srgbClr val="008000"/>
                </a:solidFill>
              </a:rPr>
              <a:t>b</a:t>
            </a:r>
            <a:r>
              <a:rPr b="1" sz="2800" lang="en-US">
                <a:solidFill>
                  <a:srgbClr val="008000"/>
                </a:solidFill>
              </a:rPr>
              <a:t>i</a:t>
            </a:r>
            <a:r>
              <a:rPr b="1" sz="2800" lang="en-US">
                <a:solidFill>
                  <a:srgbClr val="008000"/>
                </a:solidFill>
              </a:rPr>
              <a:t>o</a:t>
            </a:r>
            <a:r>
              <a:rPr b="1" sz="2800" lang="en-US">
                <a:solidFill>
                  <a:srgbClr val="008000"/>
                </a:solidFill>
              </a:rPr>
              <a:t>m</a:t>
            </a:r>
            <a:r>
              <a:rPr b="1" sz="2800" lang="en-US">
                <a:solidFill>
                  <a:srgbClr val="008000"/>
                </a:solidFill>
              </a:rPr>
              <a:t>e</a:t>
            </a:r>
            <a:r>
              <a:rPr b="1" sz="2800" lang="en-US">
                <a:solidFill>
                  <a:srgbClr val="008000"/>
                </a:solidFill>
              </a:rPr>
              <a:t>x</a:t>
            </a:r>
            <a:r>
              <a:rPr b="1" sz="2800" lang="en-US">
                <a:solidFill>
                  <a:srgbClr val="008000"/>
                </a:solidFill>
              </a:rPr>
              <a:t>a</a:t>
            </a:r>
            <a:r>
              <a:rPr b="1" sz="2800" lang="en-US">
                <a:solidFill>
                  <a:srgbClr val="008000"/>
                </a:solidFill>
              </a:rPr>
              <a:t>n</a:t>
            </a:r>
            <a:r>
              <a:rPr b="1" sz="2800" lang="en-US">
                <a:solidFill>
                  <a:srgbClr val="008000"/>
                </a:solidFill>
              </a:rPr>
              <a:t>i</a:t>
            </a:r>
            <a:r>
              <a:rPr b="1" sz="2800" lang="en-US">
                <a:solidFill>
                  <a:srgbClr val="008000"/>
                </a:solidFill>
              </a:rPr>
              <a:t>k</a:t>
            </a:r>
            <a:r>
              <a:rPr b="1" sz="2800" lang="en-US">
                <a:solidFill>
                  <a:srgbClr val="008000"/>
                </a:solidFill>
              </a:rPr>
              <a:t>a</a:t>
            </a:r>
            <a:r>
              <a:rPr b="1" sz="2800" lang="en-US">
                <a:solidFill>
                  <a:srgbClr val="008000"/>
                </a:solidFill>
              </a:rPr>
              <a:t> </a:t>
            </a:r>
            <a:r>
              <a:rPr b="1" sz="2800" lang="en-US">
                <a:solidFill>
                  <a:srgbClr val="008000"/>
                </a:solidFill>
              </a:rPr>
              <a:t>f</a:t>
            </a:r>
            <a:r>
              <a:rPr b="1" sz="2800" lang="en-US">
                <a:solidFill>
                  <a:srgbClr val="008000"/>
                </a:solidFill>
              </a:rPr>
              <a:t>a</a:t>
            </a:r>
            <a:r>
              <a:rPr b="1" sz="2800" lang="en-US">
                <a:solidFill>
                  <a:srgbClr val="008000"/>
                </a:solidFill>
              </a:rPr>
              <a:t>n</a:t>
            </a:r>
            <a:r>
              <a:rPr b="1" sz="2800" lang="en-US">
                <a:solidFill>
                  <a:srgbClr val="008000"/>
                </a:solidFill>
              </a:rPr>
              <a:t>i</a:t>
            </a:r>
            <a:r>
              <a:rPr b="1" sz="2800" lang="en-US">
                <a:solidFill>
                  <a:srgbClr val="008000"/>
                </a:solidFill>
              </a:rPr>
              <a:t> </a:t>
            </a:r>
            <a:r>
              <a:rPr b="1" sz="2800" lang="en-US">
                <a:solidFill>
                  <a:srgbClr val="008000"/>
                </a:solidFill>
              </a:rPr>
              <a:t>h</a:t>
            </a:r>
            <a:r>
              <a:rPr b="1" sz="2800" lang="en-US">
                <a:solidFill>
                  <a:srgbClr val="008000"/>
                </a:solidFill>
              </a:rPr>
              <a:t>a</a:t>
            </a:r>
            <a:r>
              <a:rPr b="1" sz="2800" lang="en-US">
                <a:solidFill>
                  <a:srgbClr val="008000"/>
                </a:solidFill>
              </a:rPr>
              <a:t>q</a:t>
            </a:r>
            <a:r>
              <a:rPr b="1" sz="2800" lang="en-US">
                <a:solidFill>
                  <a:srgbClr val="008000"/>
                </a:solidFill>
              </a:rPr>
              <a:t>i</a:t>
            </a:r>
            <a:r>
              <a:rPr b="1" sz="2800" lang="en-US">
                <a:solidFill>
                  <a:srgbClr val="008000"/>
                </a:solidFill>
              </a:rPr>
              <a:t>d</a:t>
            </a:r>
            <a:r>
              <a:rPr b="1" sz="2800" lang="en-US">
                <a:solidFill>
                  <a:srgbClr val="008000"/>
                </a:solidFill>
              </a:rPr>
              <a:t>a</a:t>
            </a:r>
            <a:r>
              <a:rPr b="1" sz="2800" lang="en-US">
                <a:solidFill>
                  <a:srgbClr val="008000"/>
                </a:solidFill>
              </a:rPr>
              <a:t> </a:t>
            </a:r>
            <a:r>
              <a:rPr b="1" sz="2800" lang="en-US">
                <a:solidFill>
                  <a:srgbClr val="008000"/>
                </a:solidFill>
              </a:rPr>
              <a:t>u</a:t>
            </a:r>
            <a:r>
              <a:rPr b="1" sz="2800" lang="en-US">
                <a:solidFill>
                  <a:srgbClr val="008000"/>
                </a:solidFill>
              </a:rPr>
              <a:t>m</a:t>
            </a:r>
            <a:r>
              <a:rPr b="1" sz="2800" lang="en-US">
                <a:solidFill>
                  <a:srgbClr val="008000"/>
                </a:solidFill>
              </a:rPr>
              <a:t>u</a:t>
            </a:r>
            <a:r>
              <a:rPr b="1" sz="2800" lang="en-US">
                <a:solidFill>
                  <a:srgbClr val="008000"/>
                </a:solidFill>
              </a:rPr>
              <a:t>m</a:t>
            </a:r>
            <a:r>
              <a:rPr b="1" sz="2800" lang="en-US">
                <a:solidFill>
                  <a:srgbClr val="008000"/>
                </a:solidFill>
              </a:rPr>
              <a:t>i</a:t>
            </a:r>
            <a:r>
              <a:rPr b="1" sz="2800" lang="en-US">
                <a:solidFill>
                  <a:srgbClr val="008000"/>
                </a:solidFill>
              </a:rPr>
              <a:t>y</a:t>
            </a:r>
            <a:r>
              <a:rPr b="1" sz="2800" lang="en-US">
                <a:solidFill>
                  <a:srgbClr val="008000"/>
                </a:solidFill>
              </a:rPr>
              <a:t> </a:t>
            </a:r>
            <a:r>
              <a:rPr b="1" sz="2800" lang="en-US">
                <a:solidFill>
                  <a:srgbClr val="008000"/>
                </a:solidFill>
              </a:rPr>
              <a:t>m</a:t>
            </a:r>
            <a:r>
              <a:rPr b="1" sz="2800" lang="en-US">
                <a:solidFill>
                  <a:srgbClr val="008000"/>
                </a:solidFill>
              </a:rPr>
              <a:t>a</a:t>
            </a:r>
            <a:r>
              <a:rPr b="1" sz="2800" lang="en-US">
                <a:solidFill>
                  <a:srgbClr val="008000"/>
                </a:solidFill>
              </a:rPr>
              <a:t>'</a:t>
            </a:r>
            <a:r>
              <a:rPr b="1" sz="2800" lang="en-US">
                <a:solidFill>
                  <a:srgbClr val="008000"/>
                </a:solidFill>
              </a:rPr>
              <a:t>l</a:t>
            </a:r>
            <a:r>
              <a:rPr b="1" sz="2800" lang="en-US">
                <a:solidFill>
                  <a:srgbClr val="008000"/>
                </a:solidFill>
              </a:rPr>
              <a:t>u</a:t>
            </a:r>
            <a:r>
              <a:rPr b="1" sz="2800" lang="en-US">
                <a:solidFill>
                  <a:srgbClr val="008000"/>
                </a:solidFill>
              </a:rPr>
              <a:t>m</a:t>
            </a:r>
            <a:r>
              <a:rPr b="1" sz="2800" lang="en-US">
                <a:solidFill>
                  <a:srgbClr val="008000"/>
                </a:solidFill>
              </a:rPr>
              <a:t>o</a:t>
            </a:r>
            <a:r>
              <a:rPr b="1" sz="2800" lang="en-US">
                <a:solidFill>
                  <a:srgbClr val="008000"/>
                </a:solidFill>
              </a:rPr>
              <a:t>t</a:t>
            </a:r>
            <a:endParaRPr b="1" sz="2800" lang="uz-UZ">
              <a:solidFill>
                <a:srgbClr val="008000"/>
              </a:solidFill>
            </a:endParaRPr>
          </a:p>
        </p:txBody>
      </p:sp>
      <p:sp>
        <p:nvSpPr>
          <p:cNvPr id="1048625" name=""/>
          <p:cNvSpPr txBox="1"/>
          <p:nvPr/>
        </p:nvSpPr>
        <p:spPr>
          <a:xfrm>
            <a:off x="1807913" y="3714103"/>
            <a:ext cx="10093106" cy="510540"/>
          </a:xfrm>
          <a:prstGeom prst="rect"/>
        </p:spPr>
        <p:txBody>
          <a:bodyPr rtlCol="0" wrap="square">
            <a:spAutoFit/>
          </a:bodyPr>
          <a:lstStyle>
            <a:defPPr>
              <a:defRPr lang="zh-CN"/>
            </a:defPPr>
            <a:lvl1pPr algn="l" defTabSz="914400" eaLnBrk="1" hangingPunct="1" latinLnBrk="0" marL="0" rtl="0">
              <a:defRPr sz="1800" kern="1200">
                <a:solidFill>
                  <a:srgbClr val="000000"/>
                </a:solidFill>
                <a:latin typeface="+mn-lt"/>
                <a:ea typeface="+mn-ea"/>
                <a:cs typeface="+mn-cs"/>
              </a:defRPr>
            </a:lvl1pPr>
            <a:lvl2pPr algn="l" defTabSz="914400" eaLnBrk="1" hangingPunct="1" latinLnBrk="0" marL="457200" rtl="0">
              <a:defRPr sz="1800" kern="1200">
                <a:solidFill>
                  <a:srgbClr val="000000"/>
                </a:solidFill>
                <a:latin typeface="+mn-lt"/>
                <a:ea typeface="+mn-ea"/>
                <a:cs typeface="+mn-cs"/>
              </a:defRPr>
            </a:lvl2pPr>
            <a:lvl3pPr algn="l" defTabSz="914400" eaLnBrk="1" hangingPunct="1" latinLnBrk="0" marL="914400" rtl="0">
              <a:defRPr sz="1800" kern="1200">
                <a:solidFill>
                  <a:srgbClr val="000000"/>
                </a:solidFill>
                <a:latin typeface="+mn-lt"/>
                <a:ea typeface="+mn-ea"/>
                <a:cs typeface="+mn-cs"/>
              </a:defRPr>
            </a:lvl3pPr>
            <a:lvl4pPr algn="l" defTabSz="914400" eaLnBrk="1" hangingPunct="1" latinLnBrk="0" marL="1371600" rtl="0">
              <a:defRPr sz="1800" kern="1200">
                <a:solidFill>
                  <a:srgbClr val="000000"/>
                </a:solidFill>
                <a:latin typeface="+mn-lt"/>
                <a:ea typeface="+mn-ea"/>
                <a:cs typeface="+mn-cs"/>
              </a:defRPr>
            </a:lvl4pPr>
            <a:lvl5pPr algn="l" defTabSz="914400" eaLnBrk="1" hangingPunct="1" latinLnBrk="0" marL="1828800" rtl="0">
              <a:defRPr sz="1800" kern="1200">
                <a:solidFill>
                  <a:srgbClr val="000000"/>
                </a:solidFill>
                <a:latin typeface="+mn-lt"/>
                <a:ea typeface="+mn-ea"/>
                <a:cs typeface="+mn-cs"/>
              </a:defRPr>
            </a:lvl5pPr>
            <a:lvl6pPr algn="l" defTabSz="914400" eaLnBrk="1" hangingPunct="1" latinLnBrk="0" marL="2286000" rtl="0">
              <a:defRPr sz="1800" kern="1200">
                <a:solidFill>
                  <a:srgbClr val="000000"/>
                </a:solidFill>
                <a:latin typeface="+mn-lt"/>
                <a:ea typeface="+mn-ea"/>
                <a:cs typeface="+mn-cs"/>
              </a:defRPr>
            </a:lvl6pPr>
            <a:lvl7pPr algn="l" defTabSz="914400" eaLnBrk="1" hangingPunct="1" latinLnBrk="0" marL="2743200" rtl="0">
              <a:defRPr sz="1800" kern="1200">
                <a:solidFill>
                  <a:srgbClr val="000000"/>
                </a:solidFill>
                <a:latin typeface="+mn-lt"/>
                <a:ea typeface="+mn-ea"/>
                <a:cs typeface="+mn-cs"/>
              </a:defRPr>
            </a:lvl7pPr>
            <a:lvl8pPr algn="l" defTabSz="914400" eaLnBrk="1" hangingPunct="1" latinLnBrk="0" marL="3200400" rtl="0">
              <a:defRPr sz="1800" kern="1200">
                <a:solidFill>
                  <a:srgbClr val="000000"/>
                </a:solidFill>
                <a:latin typeface="+mn-lt"/>
                <a:ea typeface="+mn-ea"/>
                <a:cs typeface="+mn-cs"/>
              </a:defRPr>
            </a:lvl8pPr>
            <a:lvl9pPr algn="l" defTabSz="914400" eaLnBrk="1" hangingPunct="1" latinLnBrk="0" marL="3657600" rtl="0">
              <a:defRPr sz="1800" kern="1200">
                <a:solidFill>
                  <a:srgbClr val="000000"/>
                </a:solidFill>
                <a:latin typeface="+mn-lt"/>
                <a:ea typeface="+mn-ea"/>
                <a:cs typeface="+mn-cs"/>
              </a:defRPr>
            </a:lvl9pPr>
          </a:lstStyle>
          <a:p>
            <a:r>
              <a:rPr b="1" sz="2800" lang="en-US">
                <a:solidFill>
                  <a:srgbClr val="008000"/>
                </a:solidFill>
                <a:latin typeface="Arial"/>
              </a:rPr>
              <a:t>S</a:t>
            </a:r>
            <a:r>
              <a:rPr b="1" sz="2800" lang="en-US">
                <a:solidFill>
                  <a:srgbClr val="008000"/>
                </a:solidFill>
                <a:latin typeface="Arial"/>
              </a:rPr>
              <a:t>p</a:t>
            </a:r>
            <a:r>
              <a:rPr b="1" sz="2800" lang="en-US">
                <a:solidFill>
                  <a:srgbClr val="008000"/>
                </a:solidFill>
                <a:latin typeface="Arial"/>
              </a:rPr>
              <a:t>o</a:t>
            </a:r>
            <a:r>
              <a:rPr b="1" sz="2800" lang="en-US">
                <a:solidFill>
                  <a:srgbClr val="008000"/>
                </a:solidFill>
                <a:latin typeface="Arial"/>
              </a:rPr>
              <a:t>r</a:t>
            </a:r>
            <a:r>
              <a:rPr b="1" sz="2800" lang="en-US">
                <a:solidFill>
                  <a:srgbClr val="008000"/>
                </a:solidFill>
                <a:latin typeface="Arial"/>
              </a:rPr>
              <a:t>t</a:t>
            </a:r>
            <a:r>
              <a:rPr b="1" sz="2800" lang="en-US">
                <a:solidFill>
                  <a:srgbClr val="008000"/>
                </a:solidFill>
                <a:latin typeface="Arial"/>
              </a:rPr>
              <a:t> </a:t>
            </a:r>
            <a:r>
              <a:rPr b="1" sz="2800" lang="en-US">
                <a:solidFill>
                  <a:srgbClr val="008000"/>
                </a:solidFill>
                <a:latin typeface="Arial"/>
              </a:rPr>
              <a:t>b</a:t>
            </a:r>
            <a:r>
              <a:rPr b="1" sz="2800" lang="en-US">
                <a:solidFill>
                  <a:srgbClr val="008000"/>
                </a:solidFill>
                <a:latin typeface="Arial"/>
              </a:rPr>
              <a:t>i</a:t>
            </a:r>
            <a:r>
              <a:rPr b="1" sz="2800" lang="en-US">
                <a:solidFill>
                  <a:srgbClr val="008000"/>
                </a:solidFill>
                <a:latin typeface="Arial"/>
              </a:rPr>
              <a:t>o</a:t>
            </a:r>
            <a:r>
              <a:rPr b="1" sz="2800" lang="en-US">
                <a:solidFill>
                  <a:srgbClr val="008000"/>
                </a:solidFill>
                <a:latin typeface="Arial"/>
              </a:rPr>
              <a:t>m</a:t>
            </a:r>
            <a:r>
              <a:rPr b="1" sz="2800" lang="en-US">
                <a:solidFill>
                  <a:srgbClr val="008000"/>
                </a:solidFill>
                <a:latin typeface="Arial"/>
              </a:rPr>
              <a:t>e</a:t>
            </a:r>
            <a:r>
              <a:rPr b="1" sz="2800" lang="en-US">
                <a:solidFill>
                  <a:srgbClr val="008000"/>
                </a:solidFill>
                <a:latin typeface="Arial"/>
              </a:rPr>
              <a:t>x</a:t>
            </a:r>
            <a:r>
              <a:rPr b="1" sz="2800" lang="en-US">
                <a:solidFill>
                  <a:srgbClr val="008000"/>
                </a:solidFill>
                <a:latin typeface="Arial"/>
              </a:rPr>
              <a:t>a</a:t>
            </a:r>
            <a:r>
              <a:rPr b="1" sz="2800" lang="en-US">
                <a:solidFill>
                  <a:srgbClr val="008000"/>
                </a:solidFill>
                <a:latin typeface="Arial"/>
              </a:rPr>
              <a:t>n</a:t>
            </a:r>
            <a:r>
              <a:rPr b="1" sz="2800" lang="en-US">
                <a:solidFill>
                  <a:srgbClr val="008000"/>
                </a:solidFill>
                <a:latin typeface="Arial"/>
              </a:rPr>
              <a:t>i</a:t>
            </a:r>
            <a:r>
              <a:rPr b="1" sz="2800" lang="en-US">
                <a:solidFill>
                  <a:srgbClr val="008000"/>
                </a:solidFill>
                <a:latin typeface="Arial"/>
              </a:rPr>
              <a:t>k</a:t>
            </a:r>
            <a:r>
              <a:rPr b="1" sz="2800" lang="en-US">
                <a:solidFill>
                  <a:srgbClr val="008000"/>
                </a:solidFill>
                <a:latin typeface="Arial"/>
              </a:rPr>
              <a:t>a</a:t>
            </a:r>
            <a:r>
              <a:rPr b="1" sz="2800" lang="en-US">
                <a:solidFill>
                  <a:srgbClr val="008000"/>
                </a:solidFill>
                <a:latin typeface="Arial"/>
              </a:rPr>
              <a:t> </a:t>
            </a:r>
            <a:r>
              <a:rPr b="1" sz="2800" lang="en-US">
                <a:solidFill>
                  <a:srgbClr val="008000"/>
                </a:solidFill>
                <a:latin typeface="Arial"/>
              </a:rPr>
              <a:t>f</a:t>
            </a:r>
            <a:r>
              <a:rPr b="1" sz="2800" lang="en-US">
                <a:solidFill>
                  <a:srgbClr val="008000"/>
                </a:solidFill>
                <a:latin typeface="Arial"/>
              </a:rPr>
              <a:t>a</a:t>
            </a:r>
            <a:r>
              <a:rPr b="1" sz="2800" lang="en-US">
                <a:solidFill>
                  <a:srgbClr val="008000"/>
                </a:solidFill>
                <a:latin typeface="Arial"/>
              </a:rPr>
              <a:t>n</a:t>
            </a:r>
            <a:r>
              <a:rPr b="1" sz="2800" lang="en-US">
                <a:solidFill>
                  <a:srgbClr val="008000"/>
                </a:solidFill>
                <a:latin typeface="Arial"/>
              </a:rPr>
              <a:t>i</a:t>
            </a:r>
            <a:r>
              <a:rPr b="1" sz="2800" lang="en-US">
                <a:solidFill>
                  <a:srgbClr val="008000"/>
                </a:solidFill>
                <a:latin typeface="Arial"/>
              </a:rPr>
              <a:t> </a:t>
            </a:r>
            <a:r>
              <a:rPr b="1" sz="2800" lang="en-US">
                <a:solidFill>
                  <a:srgbClr val="008000"/>
                </a:solidFill>
                <a:latin typeface="Arial"/>
              </a:rPr>
              <a:t>o</a:t>
            </a:r>
            <a:r>
              <a:rPr b="1" sz="2800" lang="en-US">
                <a:solidFill>
                  <a:srgbClr val="008000"/>
                </a:solidFill>
                <a:latin typeface="Arial"/>
              </a:rPr>
              <a:t>'</a:t>
            </a:r>
            <a:r>
              <a:rPr b="1" sz="2800" lang="en-US">
                <a:solidFill>
                  <a:srgbClr val="008000"/>
                </a:solidFill>
                <a:latin typeface="Arial"/>
              </a:rPr>
              <a:t>r</a:t>
            </a:r>
            <a:r>
              <a:rPr b="1" sz="2800" lang="en-US">
                <a:solidFill>
                  <a:srgbClr val="008000"/>
                </a:solidFill>
                <a:latin typeface="Arial"/>
              </a:rPr>
              <a:t>g</a:t>
            </a:r>
            <a:r>
              <a:rPr b="1" sz="2800" lang="en-US">
                <a:solidFill>
                  <a:srgbClr val="008000"/>
                </a:solidFill>
                <a:latin typeface="Arial"/>
              </a:rPr>
              <a:t>a</a:t>
            </a:r>
            <a:r>
              <a:rPr b="1" sz="2800" lang="en-US">
                <a:solidFill>
                  <a:srgbClr val="008000"/>
                </a:solidFill>
                <a:latin typeface="Arial"/>
              </a:rPr>
              <a:t>n</a:t>
            </a:r>
            <a:r>
              <a:rPr b="1" sz="2800" lang="en-US">
                <a:solidFill>
                  <a:srgbClr val="008000"/>
                </a:solidFill>
                <a:latin typeface="Arial"/>
              </a:rPr>
              <a:t>i</a:t>
            </a:r>
            <a:r>
              <a:rPr b="1" sz="2800" lang="en-US">
                <a:solidFill>
                  <a:srgbClr val="008000"/>
                </a:solidFill>
                <a:latin typeface="Arial"/>
              </a:rPr>
              <a:t>s</a:t>
            </a:r>
            <a:r>
              <a:rPr b="1" sz="2800" lang="en-US">
                <a:solidFill>
                  <a:srgbClr val="008000"/>
                </a:solidFill>
                <a:latin typeface="Arial"/>
              </a:rPr>
              <a:t>h</a:t>
            </a:r>
            <a:r>
              <a:rPr b="1" sz="2800" lang="en-US">
                <a:solidFill>
                  <a:srgbClr val="008000"/>
                </a:solidFill>
                <a:latin typeface="Arial"/>
              </a:rPr>
              <a:t> </a:t>
            </a:r>
            <a:r>
              <a:rPr b="1" sz="2800" lang="en-US">
                <a:solidFill>
                  <a:srgbClr val="008000"/>
                </a:solidFill>
                <a:latin typeface="Arial"/>
              </a:rPr>
              <a:t>m</a:t>
            </a:r>
            <a:r>
              <a:rPr b="1" sz="2800" lang="en-US">
                <a:solidFill>
                  <a:srgbClr val="008000"/>
                </a:solidFill>
                <a:latin typeface="Arial"/>
              </a:rPr>
              <a:t>e</a:t>
            </a:r>
            <a:r>
              <a:rPr b="1" sz="2800" lang="en-US">
                <a:solidFill>
                  <a:srgbClr val="008000"/>
                </a:solidFill>
                <a:latin typeface="Arial"/>
              </a:rPr>
              <a:t>t</a:t>
            </a:r>
            <a:r>
              <a:rPr b="1" sz="2800" lang="en-US">
                <a:solidFill>
                  <a:srgbClr val="008000"/>
                </a:solidFill>
                <a:latin typeface="Arial"/>
              </a:rPr>
              <a:t>o</a:t>
            </a:r>
            <a:r>
              <a:rPr b="1" sz="2800" lang="en-US">
                <a:solidFill>
                  <a:srgbClr val="008000"/>
                </a:solidFill>
                <a:latin typeface="Arial"/>
              </a:rPr>
              <a:t>d</a:t>
            </a:r>
            <a:r>
              <a:rPr b="1" sz="2800" lang="en-US">
                <a:solidFill>
                  <a:srgbClr val="008000"/>
                </a:solidFill>
                <a:latin typeface="Arial"/>
              </a:rPr>
              <a:t>l</a:t>
            </a:r>
            <a:r>
              <a:rPr b="1" sz="2800" lang="en-US">
                <a:solidFill>
                  <a:srgbClr val="008000"/>
                </a:solidFill>
                <a:latin typeface="Arial"/>
              </a:rPr>
              <a:t>a</a:t>
            </a:r>
            <a:r>
              <a:rPr b="1" sz="2800" lang="en-US">
                <a:solidFill>
                  <a:srgbClr val="008000"/>
                </a:solidFill>
                <a:latin typeface="Arial"/>
              </a:rPr>
              <a:t>r</a:t>
            </a:r>
            <a:r>
              <a:rPr b="1" sz="2800" lang="en-US">
                <a:solidFill>
                  <a:srgbClr val="008000"/>
                </a:solidFill>
                <a:latin typeface="Arial"/>
              </a:rPr>
              <a:t>i</a:t>
            </a:r>
            <a:r>
              <a:rPr b="1" sz="2800" lang="en-US">
                <a:solidFill>
                  <a:srgbClr val="008000"/>
                </a:solidFill>
                <a:latin typeface="Arial"/>
              </a:rPr>
              <a:t> </a:t>
            </a:r>
            <a:r>
              <a:rPr b="1" sz="2800" lang="en-US">
                <a:solidFill>
                  <a:srgbClr val="008000"/>
                </a:solidFill>
                <a:latin typeface="Arial"/>
              </a:rPr>
              <a:t>h</a:t>
            </a:r>
            <a:r>
              <a:rPr b="1" sz="2800" lang="en-US">
                <a:solidFill>
                  <a:srgbClr val="008000"/>
                </a:solidFill>
                <a:latin typeface="Arial"/>
              </a:rPr>
              <a:t>a</a:t>
            </a:r>
            <a:r>
              <a:rPr b="1" sz="2800" lang="en-US">
                <a:solidFill>
                  <a:srgbClr val="008000"/>
                </a:solidFill>
                <a:latin typeface="Arial"/>
              </a:rPr>
              <a:t>m</a:t>
            </a:r>
            <a:r>
              <a:rPr b="1" sz="2800" lang="en-US">
                <a:solidFill>
                  <a:srgbClr val="008000"/>
                </a:solidFill>
                <a:latin typeface="Arial"/>
              </a:rPr>
              <a:t>d</a:t>
            </a:r>
            <a:r>
              <a:rPr b="1" sz="2800" lang="en-US">
                <a:solidFill>
                  <a:srgbClr val="008000"/>
                </a:solidFill>
                <a:latin typeface="Arial"/>
              </a:rPr>
              <a:t>a</a:t>
            </a:r>
            <a:r>
              <a:rPr b="1" sz="2800" lang="en-US">
                <a:solidFill>
                  <a:srgbClr val="008000"/>
                </a:solidFill>
                <a:latin typeface="Arial"/>
              </a:rPr>
              <a:t> </a:t>
            </a:r>
            <a:r>
              <a:rPr b="1" sz="2800" lang="en-US">
                <a:solidFill>
                  <a:srgbClr val="008000"/>
                </a:solidFill>
                <a:latin typeface="Arial"/>
              </a:rPr>
              <a:t>v</a:t>
            </a:r>
            <a:r>
              <a:rPr b="1" sz="2800" lang="en-US">
                <a:solidFill>
                  <a:srgbClr val="008000"/>
                </a:solidFill>
                <a:latin typeface="Arial"/>
              </a:rPr>
              <a:t>a</a:t>
            </a:r>
            <a:r>
              <a:rPr b="1" sz="2800" lang="en-US">
                <a:solidFill>
                  <a:srgbClr val="008000"/>
                </a:solidFill>
                <a:latin typeface="Arial"/>
              </a:rPr>
              <a:t>z</a:t>
            </a:r>
            <a:r>
              <a:rPr b="1" sz="2800" lang="en-US">
                <a:solidFill>
                  <a:srgbClr val="008000"/>
                </a:solidFill>
                <a:latin typeface="Arial"/>
              </a:rPr>
              <a:t>i</a:t>
            </a:r>
            <a:r>
              <a:rPr b="1" sz="2800" lang="en-US">
                <a:solidFill>
                  <a:srgbClr val="008000"/>
                </a:solidFill>
                <a:latin typeface="Arial"/>
              </a:rPr>
              <a:t>f</a:t>
            </a:r>
            <a:r>
              <a:rPr b="1" sz="2800" lang="en-US">
                <a:solidFill>
                  <a:srgbClr val="008000"/>
                </a:solidFill>
                <a:latin typeface="Arial"/>
              </a:rPr>
              <a:t>a</a:t>
            </a:r>
            <a:r>
              <a:rPr b="1" sz="2800" lang="en-US">
                <a:solidFill>
                  <a:srgbClr val="008000"/>
                </a:solidFill>
                <a:latin typeface="Arial"/>
              </a:rPr>
              <a:t>s</a:t>
            </a:r>
            <a:r>
              <a:rPr b="1" sz="2800" lang="en-US">
                <a:solidFill>
                  <a:srgbClr val="008000"/>
                </a:solidFill>
                <a:latin typeface="Arial"/>
              </a:rPr>
              <a:t>i</a:t>
            </a:r>
            <a:endParaRPr b="1" sz="2800" lang="uz-UZ">
              <a:solidFill>
                <a:srgbClr val="008000"/>
              </a:solidFill>
            </a:endParaRPr>
          </a:p>
        </p:txBody>
      </p:sp>
      <p:sp>
        <p:nvSpPr>
          <p:cNvPr id="1048626" name=""/>
          <p:cNvSpPr txBox="1"/>
          <p:nvPr/>
        </p:nvSpPr>
        <p:spPr>
          <a:xfrm>
            <a:off x="1807913" y="4815107"/>
            <a:ext cx="10093106" cy="510540"/>
          </a:xfrm>
          <a:prstGeom prst="rect"/>
        </p:spPr>
        <p:txBody>
          <a:bodyPr rtlCol="0" wrap="square">
            <a:spAutoFit/>
          </a:bodyPr>
          <a:lstStyle>
            <a:defPPr>
              <a:defRPr lang="zh-CN"/>
            </a:defPPr>
            <a:lvl1pPr algn="l" defTabSz="914400" eaLnBrk="1" hangingPunct="1" latinLnBrk="0" marL="0" rtl="0">
              <a:defRPr sz="1800" kern="1200">
                <a:solidFill>
                  <a:srgbClr val="000000"/>
                </a:solidFill>
                <a:latin typeface="+mn-lt"/>
                <a:ea typeface="+mn-ea"/>
                <a:cs typeface="+mn-cs"/>
              </a:defRPr>
            </a:lvl1pPr>
            <a:lvl2pPr algn="l" defTabSz="914400" eaLnBrk="1" hangingPunct="1" latinLnBrk="0" marL="457200" rtl="0">
              <a:defRPr sz="1800" kern="1200">
                <a:solidFill>
                  <a:srgbClr val="000000"/>
                </a:solidFill>
                <a:latin typeface="+mn-lt"/>
                <a:ea typeface="+mn-ea"/>
                <a:cs typeface="+mn-cs"/>
              </a:defRPr>
            </a:lvl2pPr>
            <a:lvl3pPr algn="l" defTabSz="914400" eaLnBrk="1" hangingPunct="1" latinLnBrk="0" marL="914400" rtl="0">
              <a:defRPr sz="1800" kern="1200">
                <a:solidFill>
                  <a:srgbClr val="000000"/>
                </a:solidFill>
                <a:latin typeface="+mn-lt"/>
                <a:ea typeface="+mn-ea"/>
                <a:cs typeface="+mn-cs"/>
              </a:defRPr>
            </a:lvl3pPr>
            <a:lvl4pPr algn="l" defTabSz="914400" eaLnBrk="1" hangingPunct="1" latinLnBrk="0" marL="1371600" rtl="0">
              <a:defRPr sz="1800" kern="1200">
                <a:solidFill>
                  <a:srgbClr val="000000"/>
                </a:solidFill>
                <a:latin typeface="+mn-lt"/>
                <a:ea typeface="+mn-ea"/>
                <a:cs typeface="+mn-cs"/>
              </a:defRPr>
            </a:lvl4pPr>
            <a:lvl5pPr algn="l" defTabSz="914400" eaLnBrk="1" hangingPunct="1" latinLnBrk="0" marL="1828800" rtl="0">
              <a:defRPr sz="1800" kern="1200">
                <a:solidFill>
                  <a:srgbClr val="000000"/>
                </a:solidFill>
                <a:latin typeface="+mn-lt"/>
                <a:ea typeface="+mn-ea"/>
                <a:cs typeface="+mn-cs"/>
              </a:defRPr>
            </a:lvl5pPr>
            <a:lvl6pPr algn="l" defTabSz="914400" eaLnBrk="1" hangingPunct="1" latinLnBrk="0" marL="2286000" rtl="0">
              <a:defRPr sz="1800" kern="1200">
                <a:solidFill>
                  <a:srgbClr val="000000"/>
                </a:solidFill>
                <a:latin typeface="+mn-lt"/>
                <a:ea typeface="+mn-ea"/>
                <a:cs typeface="+mn-cs"/>
              </a:defRPr>
            </a:lvl6pPr>
            <a:lvl7pPr algn="l" defTabSz="914400" eaLnBrk="1" hangingPunct="1" latinLnBrk="0" marL="2743200" rtl="0">
              <a:defRPr sz="1800" kern="1200">
                <a:solidFill>
                  <a:srgbClr val="000000"/>
                </a:solidFill>
                <a:latin typeface="+mn-lt"/>
                <a:ea typeface="+mn-ea"/>
                <a:cs typeface="+mn-cs"/>
              </a:defRPr>
            </a:lvl7pPr>
            <a:lvl8pPr algn="l" defTabSz="914400" eaLnBrk="1" hangingPunct="1" latinLnBrk="0" marL="3200400" rtl="0">
              <a:defRPr sz="1800" kern="1200">
                <a:solidFill>
                  <a:srgbClr val="000000"/>
                </a:solidFill>
                <a:latin typeface="+mn-lt"/>
                <a:ea typeface="+mn-ea"/>
                <a:cs typeface="+mn-cs"/>
              </a:defRPr>
            </a:lvl8pPr>
            <a:lvl9pPr algn="l" defTabSz="914400" eaLnBrk="1" hangingPunct="1" latinLnBrk="0" marL="3657600" rtl="0">
              <a:defRPr sz="1800" kern="1200">
                <a:solidFill>
                  <a:srgbClr val="000000"/>
                </a:solidFill>
                <a:latin typeface="+mn-lt"/>
                <a:ea typeface="+mn-ea"/>
                <a:cs typeface="+mn-cs"/>
              </a:defRPr>
            </a:lvl9pPr>
          </a:lstStyle>
          <a:p>
            <a:r>
              <a:rPr b="1" sz="2800" lang="en-US">
                <a:solidFill>
                  <a:srgbClr val="008000"/>
                </a:solidFill>
                <a:latin typeface="Arial"/>
              </a:rPr>
              <a:t>S</a:t>
            </a:r>
            <a:r>
              <a:rPr b="1" sz="2800" lang="en-US">
                <a:solidFill>
                  <a:srgbClr val="008000"/>
                </a:solidFill>
                <a:latin typeface="Arial"/>
              </a:rPr>
              <a:t>p</a:t>
            </a:r>
            <a:r>
              <a:rPr b="1" sz="2800" lang="en-US">
                <a:solidFill>
                  <a:srgbClr val="008000"/>
                </a:solidFill>
                <a:latin typeface="Arial"/>
              </a:rPr>
              <a:t>o</a:t>
            </a:r>
            <a:r>
              <a:rPr b="1" sz="2800" lang="en-US">
                <a:solidFill>
                  <a:srgbClr val="008000"/>
                </a:solidFill>
                <a:latin typeface="Arial"/>
              </a:rPr>
              <a:t>r</a:t>
            </a:r>
            <a:r>
              <a:rPr b="1" sz="2800" lang="en-US">
                <a:solidFill>
                  <a:srgbClr val="008000"/>
                </a:solidFill>
                <a:latin typeface="Arial"/>
              </a:rPr>
              <a:t>t</a:t>
            </a:r>
            <a:r>
              <a:rPr b="1" sz="2800" lang="en-US">
                <a:solidFill>
                  <a:srgbClr val="008000"/>
                </a:solidFill>
                <a:latin typeface="Arial"/>
              </a:rPr>
              <a:t> </a:t>
            </a:r>
            <a:r>
              <a:rPr b="1" sz="2800" lang="en-US">
                <a:solidFill>
                  <a:srgbClr val="008000"/>
                </a:solidFill>
                <a:latin typeface="Arial"/>
              </a:rPr>
              <a:t>b</a:t>
            </a:r>
            <a:r>
              <a:rPr b="1" sz="2800" lang="en-US">
                <a:solidFill>
                  <a:srgbClr val="008000"/>
                </a:solidFill>
                <a:latin typeface="Arial"/>
              </a:rPr>
              <a:t>i</a:t>
            </a:r>
            <a:r>
              <a:rPr b="1" sz="2800" lang="en-US">
                <a:solidFill>
                  <a:srgbClr val="008000"/>
                </a:solidFill>
                <a:latin typeface="Arial"/>
              </a:rPr>
              <a:t>o</a:t>
            </a:r>
            <a:r>
              <a:rPr b="1" sz="2800" lang="en-US">
                <a:solidFill>
                  <a:srgbClr val="008000"/>
                </a:solidFill>
                <a:latin typeface="Arial"/>
              </a:rPr>
              <a:t>m</a:t>
            </a:r>
            <a:r>
              <a:rPr b="1" sz="2800" lang="en-US">
                <a:solidFill>
                  <a:srgbClr val="008000"/>
                </a:solidFill>
                <a:latin typeface="Arial"/>
              </a:rPr>
              <a:t>e</a:t>
            </a:r>
            <a:r>
              <a:rPr b="1" sz="2800" lang="en-US">
                <a:solidFill>
                  <a:srgbClr val="008000"/>
                </a:solidFill>
                <a:latin typeface="Arial"/>
              </a:rPr>
              <a:t>x</a:t>
            </a:r>
            <a:r>
              <a:rPr b="1" sz="2800" lang="en-US">
                <a:solidFill>
                  <a:srgbClr val="008000"/>
                </a:solidFill>
                <a:latin typeface="Arial"/>
              </a:rPr>
              <a:t>a</a:t>
            </a:r>
            <a:r>
              <a:rPr b="1" sz="2800" lang="en-US">
                <a:solidFill>
                  <a:srgbClr val="008000"/>
                </a:solidFill>
                <a:latin typeface="Arial"/>
              </a:rPr>
              <a:t>n</a:t>
            </a:r>
            <a:r>
              <a:rPr b="1" sz="2800" lang="en-US">
                <a:solidFill>
                  <a:srgbClr val="008000"/>
                </a:solidFill>
                <a:latin typeface="Arial"/>
              </a:rPr>
              <a:t>i</a:t>
            </a:r>
            <a:r>
              <a:rPr b="1" sz="2800" lang="en-US">
                <a:solidFill>
                  <a:srgbClr val="008000"/>
                </a:solidFill>
                <a:latin typeface="Arial"/>
              </a:rPr>
              <a:t>k</a:t>
            </a:r>
            <a:r>
              <a:rPr b="1" sz="2800" lang="en-US">
                <a:solidFill>
                  <a:srgbClr val="008000"/>
                </a:solidFill>
                <a:latin typeface="Arial"/>
              </a:rPr>
              <a:t>a</a:t>
            </a:r>
            <a:r>
              <a:rPr b="1" sz="2800" lang="en-US">
                <a:solidFill>
                  <a:srgbClr val="008000"/>
                </a:solidFill>
                <a:latin typeface="Arial"/>
              </a:rPr>
              <a:t> </a:t>
            </a:r>
            <a:r>
              <a:rPr b="1" sz="2800" lang="en-US">
                <a:solidFill>
                  <a:srgbClr val="008000"/>
                </a:solidFill>
                <a:latin typeface="Arial"/>
              </a:rPr>
              <a:t>f</a:t>
            </a:r>
            <a:r>
              <a:rPr b="1" sz="2800" lang="en-US">
                <a:solidFill>
                  <a:srgbClr val="008000"/>
                </a:solidFill>
                <a:latin typeface="Arial"/>
              </a:rPr>
              <a:t>a</a:t>
            </a:r>
            <a:r>
              <a:rPr b="1" sz="2800" lang="en-US">
                <a:solidFill>
                  <a:srgbClr val="008000"/>
                </a:solidFill>
                <a:latin typeface="Arial"/>
              </a:rPr>
              <a:t>n</a:t>
            </a:r>
            <a:r>
              <a:rPr b="1" sz="2800" lang="en-US">
                <a:solidFill>
                  <a:srgbClr val="008000"/>
                </a:solidFill>
                <a:latin typeface="Arial"/>
              </a:rPr>
              <a:t>i</a:t>
            </a:r>
            <a:r>
              <a:rPr b="1" sz="2800" lang="en-US">
                <a:solidFill>
                  <a:srgbClr val="008000"/>
                </a:solidFill>
                <a:latin typeface="Arial"/>
              </a:rPr>
              <a:t>n</a:t>
            </a:r>
            <a:r>
              <a:rPr b="1" sz="2800" lang="en-US">
                <a:solidFill>
                  <a:srgbClr val="008000"/>
                </a:solidFill>
                <a:latin typeface="Arial"/>
              </a:rPr>
              <a:t>i</a:t>
            </a:r>
            <a:r>
              <a:rPr b="1" sz="2800" lang="en-US">
                <a:solidFill>
                  <a:srgbClr val="008000"/>
                </a:solidFill>
                <a:latin typeface="Arial"/>
              </a:rPr>
              <a:t>n</a:t>
            </a:r>
            <a:r>
              <a:rPr b="1" sz="2800" lang="en-US">
                <a:solidFill>
                  <a:srgbClr val="008000"/>
                </a:solidFill>
                <a:latin typeface="Arial"/>
              </a:rPr>
              <a:t>g</a:t>
            </a:r>
            <a:r>
              <a:rPr b="1" sz="2800" lang="en-US">
                <a:solidFill>
                  <a:srgbClr val="008000"/>
                </a:solidFill>
                <a:latin typeface="Arial"/>
              </a:rPr>
              <a:t> </a:t>
            </a:r>
            <a:r>
              <a:rPr b="1" sz="2800" lang="en-US">
                <a:solidFill>
                  <a:srgbClr val="008000"/>
                </a:solidFill>
                <a:latin typeface="Arial"/>
              </a:rPr>
              <a:t>r</a:t>
            </a:r>
            <a:r>
              <a:rPr b="1" sz="2800" lang="en-US">
                <a:solidFill>
                  <a:srgbClr val="008000"/>
                </a:solidFill>
                <a:latin typeface="Arial"/>
              </a:rPr>
              <a:t>i</a:t>
            </a:r>
            <a:r>
              <a:rPr b="1" sz="2800" lang="en-US">
                <a:solidFill>
                  <a:srgbClr val="008000"/>
                </a:solidFill>
                <a:latin typeface="Arial"/>
              </a:rPr>
              <a:t>v</a:t>
            </a:r>
            <a:r>
              <a:rPr b="1" sz="2800" lang="en-US">
                <a:solidFill>
                  <a:srgbClr val="008000"/>
                </a:solidFill>
                <a:latin typeface="Arial"/>
              </a:rPr>
              <a:t>o</a:t>
            </a:r>
            <a:r>
              <a:rPr b="1" sz="2800" lang="en-US">
                <a:solidFill>
                  <a:srgbClr val="008000"/>
                </a:solidFill>
                <a:latin typeface="Arial"/>
              </a:rPr>
              <a:t>j</a:t>
            </a:r>
            <a:r>
              <a:rPr b="1" sz="2800" lang="en-US">
                <a:solidFill>
                  <a:srgbClr val="008000"/>
                </a:solidFill>
                <a:latin typeface="Arial"/>
              </a:rPr>
              <a:t>l</a:t>
            </a:r>
            <a:r>
              <a:rPr b="1" sz="2800" lang="en-US">
                <a:solidFill>
                  <a:srgbClr val="008000"/>
                </a:solidFill>
                <a:latin typeface="Arial"/>
              </a:rPr>
              <a:t>a</a:t>
            </a:r>
            <a:r>
              <a:rPr b="1" sz="2800" lang="en-US">
                <a:solidFill>
                  <a:srgbClr val="008000"/>
                </a:solidFill>
                <a:latin typeface="Arial"/>
              </a:rPr>
              <a:t>n</a:t>
            </a:r>
            <a:r>
              <a:rPr b="1" sz="2800" lang="en-US">
                <a:solidFill>
                  <a:srgbClr val="008000"/>
                </a:solidFill>
                <a:latin typeface="Arial"/>
              </a:rPr>
              <a:t>i</a:t>
            </a:r>
            <a:r>
              <a:rPr b="1" sz="2800" lang="en-US">
                <a:solidFill>
                  <a:srgbClr val="008000"/>
                </a:solidFill>
                <a:latin typeface="Arial"/>
              </a:rPr>
              <a:t>s</a:t>
            </a:r>
            <a:r>
              <a:rPr b="1" sz="2800" lang="en-US">
                <a:solidFill>
                  <a:srgbClr val="008000"/>
                </a:solidFill>
                <a:latin typeface="Arial"/>
              </a:rPr>
              <a:t>h</a:t>
            </a:r>
            <a:r>
              <a:rPr b="1" sz="2800" lang="en-US">
                <a:solidFill>
                  <a:srgbClr val="008000"/>
                </a:solidFill>
                <a:latin typeface="Arial"/>
              </a:rPr>
              <a:t>i</a:t>
            </a:r>
            <a:endParaRPr b="1" sz="2800" lang="uz-UZ">
              <a:solidFill>
                <a:srgbClr val="008000"/>
              </a:solidFill>
            </a:endParaRPr>
          </a:p>
        </p:txBody>
      </p:sp>
      <p:sp>
        <p:nvSpPr>
          <p:cNvPr id="1048627" name="矩形 12"/>
          <p:cNvSpPr/>
          <p:nvPr/>
        </p:nvSpPr>
        <p:spPr>
          <a:xfrm>
            <a:off x="10968627" y="765698"/>
            <a:ext cx="266330" cy="2663301"/>
          </a:xfrm>
          <a:prstGeom prst="rect"/>
          <a:solidFill>
            <a:srgbClr val="2E75B6"/>
          </a:solidFill>
          <a:ln>
            <a:noFill/>
          </a:ln>
        </p:spPr>
        <p:txBody>
          <a:bodyPr anchor="ctr" rtlCol="0"/>
          <a:lstStyle>
            <a:defPPr>
              <a:defRPr lang="zh-CN">
                <a:solidFill>
                  <a:srgbClr val="FFFFFF"/>
                </a:solidFill>
              </a:defRPr>
            </a:defPPr>
            <a:lvl1pPr algn="l" defTabSz="914400" eaLnBrk="1" hangingPunct="1" latinLnBrk="0" marL="0" rtl="0">
              <a:defRPr sz="1800" kern="1200">
                <a:solidFill>
                  <a:srgbClr val="FFFFFF"/>
                </a:solidFill>
                <a:latin typeface="+mn-lt"/>
                <a:ea typeface="+mn-ea"/>
                <a:cs typeface="+mn-cs"/>
              </a:defRPr>
            </a:lvl1pPr>
            <a:lvl2pPr algn="l" defTabSz="914400" eaLnBrk="1" hangingPunct="1" latinLnBrk="0" marL="457200" rtl="0">
              <a:defRPr sz="1800" kern="1200">
                <a:solidFill>
                  <a:srgbClr val="FFFFFF"/>
                </a:solidFill>
                <a:latin typeface="+mn-lt"/>
                <a:ea typeface="+mn-ea"/>
                <a:cs typeface="+mn-cs"/>
              </a:defRPr>
            </a:lvl2pPr>
            <a:lvl3pPr algn="l" defTabSz="914400" eaLnBrk="1" hangingPunct="1" latinLnBrk="0" marL="914400" rtl="0">
              <a:defRPr sz="1800" kern="1200">
                <a:solidFill>
                  <a:srgbClr val="FFFFFF"/>
                </a:solidFill>
                <a:latin typeface="+mn-lt"/>
                <a:ea typeface="+mn-ea"/>
                <a:cs typeface="+mn-cs"/>
              </a:defRPr>
            </a:lvl3pPr>
            <a:lvl4pPr algn="l" defTabSz="914400" eaLnBrk="1" hangingPunct="1" latinLnBrk="0" marL="1371600" rtl="0">
              <a:defRPr sz="1800" kern="1200">
                <a:solidFill>
                  <a:srgbClr val="FFFFFF"/>
                </a:solidFill>
                <a:latin typeface="+mn-lt"/>
                <a:ea typeface="+mn-ea"/>
                <a:cs typeface="+mn-cs"/>
              </a:defRPr>
            </a:lvl4pPr>
            <a:lvl5pPr algn="l" defTabSz="914400" eaLnBrk="1" hangingPunct="1" latinLnBrk="0" marL="1828800" rtl="0">
              <a:defRPr sz="1800" kern="1200">
                <a:solidFill>
                  <a:srgbClr val="FFFFFF"/>
                </a:solidFill>
                <a:latin typeface="+mn-lt"/>
                <a:ea typeface="+mn-ea"/>
                <a:cs typeface="+mn-cs"/>
              </a:defRPr>
            </a:lvl5pPr>
            <a:lvl6pPr algn="l" defTabSz="914400" eaLnBrk="1" hangingPunct="1" latinLnBrk="0" marL="2286000" rtl="0">
              <a:defRPr sz="1800" kern="1200">
                <a:solidFill>
                  <a:srgbClr val="FFFFFF"/>
                </a:solidFill>
                <a:latin typeface="+mn-lt"/>
                <a:ea typeface="+mn-ea"/>
                <a:cs typeface="+mn-cs"/>
              </a:defRPr>
            </a:lvl6pPr>
            <a:lvl7pPr algn="l" defTabSz="914400" eaLnBrk="1" hangingPunct="1" latinLnBrk="0" marL="2743200" rtl="0">
              <a:defRPr sz="1800" kern="1200">
                <a:solidFill>
                  <a:srgbClr val="FFFFFF"/>
                </a:solidFill>
                <a:latin typeface="+mn-lt"/>
                <a:ea typeface="+mn-ea"/>
                <a:cs typeface="+mn-cs"/>
              </a:defRPr>
            </a:lvl7pPr>
            <a:lvl8pPr algn="l" defTabSz="914400" eaLnBrk="1" hangingPunct="1" latinLnBrk="0" marL="3200400" rtl="0">
              <a:defRPr sz="1800" kern="1200">
                <a:solidFill>
                  <a:srgbClr val="FFFFFF"/>
                </a:solidFill>
                <a:latin typeface="+mn-lt"/>
                <a:ea typeface="+mn-ea"/>
                <a:cs typeface="+mn-cs"/>
              </a:defRPr>
            </a:lvl8pPr>
            <a:lvl9pPr algn="l" defTabSz="914400" eaLnBrk="1" hangingPunct="1" latinLnBrk="0" marL="3657600" rtl="0">
              <a:defRPr sz="1800" kern="1200">
                <a:solidFill>
                  <a:srgbClr val="FFFFFF"/>
                </a:solidFill>
                <a:latin typeface="+mn-lt"/>
                <a:ea typeface="+mn-ea"/>
                <a:cs typeface="+mn-cs"/>
              </a:defRPr>
            </a:lvl9pPr>
          </a:lstStyle>
          <a:p>
            <a:pPr algn="ctr"/>
            <a:endParaRPr altLang="en-US" lang="zh-CN">
              <a:ea typeface="Arial" panose="020B0604020202020204" pitchFamily="34" charset="0"/>
            </a:endParaRPr>
          </a:p>
        </p:txBody>
      </p:sp>
      <p:sp>
        <p:nvSpPr>
          <p:cNvPr id="1048628" name=""/>
          <p:cNvSpPr txBox="1"/>
          <p:nvPr/>
        </p:nvSpPr>
        <p:spPr>
          <a:xfrm>
            <a:off x="898752" y="625509"/>
            <a:ext cx="10159999" cy="1056640"/>
          </a:xfrm>
          <a:prstGeom prst="rect"/>
        </p:spPr>
        <p:txBody>
          <a:bodyPr rtlCol="0" wrap="square">
            <a:spAutoFit/>
          </a:bodyPr>
          <a:p>
            <a:pPr algn="ctr"/>
            <a:r>
              <a:rPr b="1" sz="3200" lang="uz-UZ">
                <a:solidFill>
                  <a:srgbClr val="FF6600"/>
                </a:solidFill>
              </a:rPr>
              <a:t>Sport biomexanikasining rivojlanishi. Sport biomexanikasining hozirgi rivojlanish bosqichi</a:t>
            </a:r>
            <a:endParaRPr b="1" sz="2800" lang="uz-UZ">
              <a:solidFill>
                <a:srgbClr val="FF66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6" name=""/>
        <p:cNvGrpSpPr/>
        <p:nvPr/>
      </p:nvGrpSpPr>
      <p:grpSpPr>
        <a:xfrm>
          <a:off x="0" y="0"/>
          <a:ext cx="0" cy="0"/>
          <a:chOff x="0" y="0"/>
          <a:chExt cx="0" cy="0"/>
        </a:xfrm>
      </p:grpSpPr>
      <p:grpSp>
        <p:nvGrpSpPr>
          <p:cNvPr id="27" name="组合 9"/>
          <p:cNvGrpSpPr/>
          <p:nvPr/>
        </p:nvGrpSpPr>
        <p:grpSpPr>
          <a:xfrm>
            <a:off x="-8878" y="0"/>
            <a:ext cx="12200878" cy="6858000"/>
            <a:chOff x="-8878" y="0"/>
            <a:chExt cx="12200878" cy="6858000"/>
          </a:xfrm>
        </p:grpSpPr>
        <p:sp>
          <p:nvSpPr>
            <p:cNvPr id="1048584" name="直角三角形 6"/>
            <p:cNvSpPr/>
            <p:nvPr/>
          </p:nvSpPr>
          <p:spPr>
            <a:xfrm>
              <a:off x="0" y="0"/>
              <a:ext cx="5835582" cy="6858000"/>
            </a:xfrm>
            <a:prstGeom prst="rtTriangle"/>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sp>
          <p:nvSpPr>
            <p:cNvPr id="1048585" name="直角三角形 7"/>
            <p:cNvSpPr/>
            <p:nvPr/>
          </p:nvSpPr>
          <p:spPr>
            <a:xfrm rot="10800000">
              <a:off x="-8878" y="0"/>
              <a:ext cx="5835582" cy="6858000"/>
            </a:xfrm>
            <a:prstGeom prst="rtTriangle"/>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sp>
          <p:nvSpPr>
            <p:cNvPr id="1048586" name="矩形 8"/>
            <p:cNvSpPr/>
            <p:nvPr/>
          </p:nvSpPr>
          <p:spPr>
            <a:xfrm>
              <a:off x="5826704" y="0"/>
              <a:ext cx="6365296" cy="6858000"/>
            </a:xfrm>
            <a:prstGeom prst="rect"/>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grpSp>
      <p:sp>
        <p:nvSpPr>
          <p:cNvPr id="1048587" name="矩形 10"/>
          <p:cNvSpPr/>
          <p:nvPr/>
        </p:nvSpPr>
        <p:spPr>
          <a:xfrm>
            <a:off x="525863" y="625510"/>
            <a:ext cx="11103428" cy="5606980"/>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pic>
        <p:nvPicPr>
          <p:cNvPr id="2097152" name="图片 4"/>
          <p:cNvPicPr>
            <a:picLocks noChangeAspect="1"/>
          </p:cNvPicPr>
          <p:nvPr/>
        </p:nvPicPr>
        <p:blipFill>
          <a:blip xmlns:r="http://schemas.openxmlformats.org/officeDocument/2006/relationships" r:embed="rId1" cstate="print"/>
          <a:stretch>
            <a:fillRect/>
          </a:stretch>
        </p:blipFill>
        <p:spPr>
          <a:xfrm>
            <a:off x="6353064" y="8677459"/>
            <a:ext cx="6096012" cy="6096012"/>
          </a:xfrm>
          <a:prstGeom prst="rect"/>
        </p:spPr>
      </p:pic>
      <p:pic>
        <p:nvPicPr>
          <p:cNvPr id="2097153" name="wps稻壳儿佳誉设计原创链接：http://chn.docer.com/works?userid=219874625"/>
          <p:cNvPicPr>
            <a:picLocks noChangeAspect="1"/>
          </p:cNvPicPr>
          <p:nvPr/>
        </p:nvPicPr>
        <p:blipFill>
          <a:blip xmlns:r="http://schemas.openxmlformats.org/officeDocument/2006/relationships" r:embed="rId2"/>
          <a:stretch>
            <a:fillRect/>
          </a:stretch>
        </p:blipFill>
        <p:spPr>
          <a:xfrm rot="5400000" flipH="1">
            <a:off x="5548715" y="1220919"/>
            <a:ext cx="883554" cy="10929257"/>
          </a:xfrm>
          <a:prstGeom prst="rect"/>
        </p:spPr>
      </p:pic>
      <p:sp>
        <p:nvSpPr>
          <p:cNvPr id="1048588" name="矩形 12"/>
          <p:cNvSpPr/>
          <p:nvPr/>
        </p:nvSpPr>
        <p:spPr>
          <a:xfrm>
            <a:off x="3846952" y="9532772"/>
            <a:ext cx="266330" cy="2663301"/>
          </a:xfrm>
          <a:prstGeom prst="rect"/>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defPPr>
              <a:defRPr lang="zh-CN">
                <a:solidFill>
                  <a:schemeClr val="lt1"/>
                </a:solidFill>
              </a:defRPr>
            </a:defPPr>
            <a:lvl1pPr algn="l" defTabSz="914400" eaLnBrk="1" hangingPunct="1" latinLnBrk="0" marL="0" rtl="0">
              <a:defRPr sz="1800" kern="1200">
                <a:solidFill>
                  <a:schemeClr val="lt1"/>
                </a:solidFill>
                <a:latin typeface="+mn-lt"/>
                <a:ea typeface="+mn-ea"/>
                <a:cs typeface="+mn-cs"/>
              </a:defRPr>
            </a:lvl1pPr>
            <a:lvl2pPr algn="l" defTabSz="914400" eaLnBrk="1" hangingPunct="1" latinLnBrk="0" marL="457200" rtl="0">
              <a:defRPr sz="1800" kern="1200">
                <a:solidFill>
                  <a:schemeClr val="lt1"/>
                </a:solidFill>
                <a:latin typeface="+mn-lt"/>
                <a:ea typeface="+mn-ea"/>
                <a:cs typeface="+mn-cs"/>
              </a:defRPr>
            </a:lvl2pPr>
            <a:lvl3pPr algn="l" defTabSz="914400" eaLnBrk="1" hangingPunct="1" latinLnBrk="0" marL="914400" rtl="0">
              <a:defRPr sz="1800" kern="1200">
                <a:solidFill>
                  <a:schemeClr val="lt1"/>
                </a:solidFill>
                <a:latin typeface="+mn-lt"/>
                <a:ea typeface="+mn-ea"/>
                <a:cs typeface="+mn-cs"/>
              </a:defRPr>
            </a:lvl3pPr>
            <a:lvl4pPr algn="l" defTabSz="914400" eaLnBrk="1" hangingPunct="1" latinLnBrk="0" marL="1371600" rtl="0">
              <a:defRPr sz="1800" kern="1200">
                <a:solidFill>
                  <a:schemeClr val="lt1"/>
                </a:solidFill>
                <a:latin typeface="+mn-lt"/>
                <a:ea typeface="+mn-ea"/>
                <a:cs typeface="+mn-cs"/>
              </a:defRPr>
            </a:lvl4pPr>
            <a:lvl5pPr algn="l" defTabSz="914400" eaLnBrk="1" hangingPunct="1" latinLnBrk="0" marL="1828800" rtl="0">
              <a:defRPr sz="1800" kern="1200">
                <a:solidFill>
                  <a:schemeClr val="lt1"/>
                </a:solidFill>
                <a:latin typeface="+mn-lt"/>
                <a:ea typeface="+mn-ea"/>
                <a:cs typeface="+mn-cs"/>
              </a:defRPr>
            </a:lvl5pPr>
            <a:lvl6pPr algn="l" defTabSz="914400" eaLnBrk="1" hangingPunct="1" latinLnBrk="0" marL="2286000" rtl="0">
              <a:defRPr sz="1800" kern="1200">
                <a:solidFill>
                  <a:schemeClr val="lt1"/>
                </a:solidFill>
                <a:latin typeface="+mn-lt"/>
                <a:ea typeface="+mn-ea"/>
                <a:cs typeface="+mn-cs"/>
              </a:defRPr>
            </a:lvl6pPr>
            <a:lvl7pPr algn="l" defTabSz="914400" eaLnBrk="1" hangingPunct="1" latinLnBrk="0" marL="2743200" rtl="0">
              <a:defRPr sz="1800" kern="1200">
                <a:solidFill>
                  <a:schemeClr val="lt1"/>
                </a:solidFill>
                <a:latin typeface="+mn-lt"/>
                <a:ea typeface="+mn-ea"/>
                <a:cs typeface="+mn-cs"/>
              </a:defRPr>
            </a:lvl7pPr>
            <a:lvl8pPr algn="l" defTabSz="914400" eaLnBrk="1" hangingPunct="1" latinLnBrk="0" marL="3200400" rtl="0">
              <a:defRPr sz="1800" kern="1200">
                <a:solidFill>
                  <a:schemeClr val="lt1"/>
                </a:solidFill>
                <a:latin typeface="+mn-lt"/>
                <a:ea typeface="+mn-ea"/>
                <a:cs typeface="+mn-cs"/>
              </a:defRPr>
            </a:lvl8pPr>
            <a:lvl9pPr algn="l" defTabSz="914400" eaLnBrk="1" hangingPunct="1" latinLnBrk="0" marL="3657600" rtl="0">
              <a:defRPr sz="1800" kern="1200">
                <a:solidFill>
                  <a:schemeClr val="lt1"/>
                </a:solidFill>
                <a:latin typeface="+mn-lt"/>
                <a:ea typeface="+mn-ea"/>
                <a:cs typeface="+mn-cs"/>
              </a:defRPr>
            </a:lvl9pPr>
          </a:lstStyle>
          <a:p>
            <a:pPr algn="ctr"/>
            <a:endParaRPr altLang="en-US" lang="zh-CN">
              <a:ea typeface="Arial" panose="020B0604020202020204" pitchFamily="34" charset="0"/>
            </a:endParaRPr>
          </a:p>
        </p:txBody>
      </p:sp>
      <p:cxnSp>
        <p:nvCxnSpPr>
          <p:cNvPr id="3145728" name="直接连接符 16"/>
          <p:cNvCxnSpPr>
            <a:cxnSpLocks/>
          </p:cNvCxnSpPr>
          <p:nvPr/>
        </p:nvCxnSpPr>
        <p:spPr>
          <a:xfrm flipV="1">
            <a:off x="1785119" y="8930314"/>
            <a:ext cx="498187" cy="681690"/>
          </a:xfrm>
          <a:prstGeom prst="line"/>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48589" name="文本框 9"/>
          <p:cNvSpPr txBox="1"/>
          <p:nvPr/>
        </p:nvSpPr>
        <p:spPr>
          <a:xfrm>
            <a:off x="4926766" y="10096072"/>
            <a:ext cx="1500326" cy="768350"/>
          </a:xfrm>
          <a:prstGeom prst="rect"/>
          <a:noFill/>
        </p:spPr>
        <p:txBody>
          <a:bodyPr rtlCol="0"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gn="dist"/>
            <a:r>
              <a:rPr altLang="zh-CN" dirty="0" sz="4400" lang="en-US">
                <a:latin typeface="Arial" panose="020B0604020202020204" pitchFamily="34" charset="0"/>
                <a:ea typeface="Arial" panose="020B0604020202020204" pitchFamily="34" charset="0"/>
                <a:cs typeface="Arial" panose="020B0604020202020204" pitchFamily="34" charset="0"/>
              </a:rPr>
              <a:t>WPS</a:t>
            </a:r>
            <a:endParaRPr altLang="zh-CN" dirty="0" sz="4400" lang="en-US">
              <a:latin typeface="Arial" panose="020B0604020202020204" pitchFamily="34" charset="0"/>
              <a:ea typeface="Arial" panose="020B0604020202020204" pitchFamily="34" charset="0"/>
              <a:cs typeface="Arial" panose="020B0604020202020204" pitchFamily="34" charset="0"/>
            </a:endParaRPr>
          </a:p>
        </p:txBody>
      </p:sp>
      <p:grpSp>
        <p:nvGrpSpPr>
          <p:cNvPr id="28" name="组合 21"/>
          <p:cNvGrpSpPr/>
          <p:nvPr/>
        </p:nvGrpSpPr>
        <p:grpSpPr>
          <a:xfrm>
            <a:off x="3422366" y="10332207"/>
            <a:ext cx="2568124" cy="325767"/>
            <a:chOff x="2593836" y="4419323"/>
            <a:chExt cx="2568124" cy="325767"/>
          </a:xfrm>
        </p:grpSpPr>
        <p:sp>
          <p:nvSpPr>
            <p:cNvPr id="1048590" name="KSO_Shape"/>
            <p:cNvSpPr/>
            <p:nvPr/>
          </p:nvSpPr>
          <p:spPr bwMode="auto">
            <a:xfrm>
              <a:off x="2593836" y="4427739"/>
              <a:ext cx="325767" cy="308935"/>
            </a:xfrm>
            <a:custGeom>
              <a:avLst/>
              <a:ahLst/>
              <a:rect l="0" t="0" r="r" b="b"/>
              <a:pathLst>
                <a:path w="1917701" h="1819275">
                  <a:moveTo>
                    <a:pt x="711992" y="795933"/>
                  </a:moveTo>
                  <a:lnTo>
                    <a:pt x="722042" y="796197"/>
                  </a:lnTo>
                  <a:lnTo>
                    <a:pt x="731828" y="796462"/>
                  </a:lnTo>
                  <a:lnTo>
                    <a:pt x="742143" y="796991"/>
                  </a:lnTo>
                  <a:lnTo>
                    <a:pt x="751929" y="797784"/>
                  </a:lnTo>
                  <a:lnTo>
                    <a:pt x="761979" y="798577"/>
                  </a:lnTo>
                  <a:lnTo>
                    <a:pt x="771765" y="799635"/>
                  </a:lnTo>
                  <a:lnTo>
                    <a:pt x="781551" y="800957"/>
                  </a:lnTo>
                  <a:lnTo>
                    <a:pt x="791337" y="802544"/>
                  </a:lnTo>
                  <a:lnTo>
                    <a:pt x="800858" y="804130"/>
                  </a:lnTo>
                  <a:lnTo>
                    <a:pt x="810644" y="805981"/>
                  </a:lnTo>
                  <a:lnTo>
                    <a:pt x="820166" y="807832"/>
                  </a:lnTo>
                  <a:lnTo>
                    <a:pt x="829687" y="810212"/>
                  </a:lnTo>
                  <a:lnTo>
                    <a:pt x="839473" y="812592"/>
                  </a:lnTo>
                  <a:lnTo>
                    <a:pt x="848994" y="814972"/>
                  </a:lnTo>
                  <a:lnTo>
                    <a:pt x="858252" y="817616"/>
                  </a:lnTo>
                  <a:lnTo>
                    <a:pt x="867773" y="820525"/>
                  </a:lnTo>
                  <a:lnTo>
                    <a:pt x="886551" y="826871"/>
                  </a:lnTo>
                  <a:lnTo>
                    <a:pt x="905065" y="833746"/>
                  </a:lnTo>
                  <a:lnTo>
                    <a:pt x="923315" y="841415"/>
                  </a:lnTo>
                  <a:lnTo>
                    <a:pt x="941300" y="849612"/>
                  </a:lnTo>
                  <a:lnTo>
                    <a:pt x="959284" y="858603"/>
                  </a:lnTo>
                  <a:lnTo>
                    <a:pt x="976740" y="868122"/>
                  </a:lnTo>
                  <a:lnTo>
                    <a:pt x="993932" y="878170"/>
                  </a:lnTo>
                  <a:lnTo>
                    <a:pt x="1011123" y="889012"/>
                  </a:lnTo>
                  <a:lnTo>
                    <a:pt x="1003189" y="891392"/>
                  </a:lnTo>
                  <a:lnTo>
                    <a:pt x="995254" y="893772"/>
                  </a:lnTo>
                  <a:lnTo>
                    <a:pt x="987055" y="896416"/>
                  </a:lnTo>
                  <a:lnTo>
                    <a:pt x="979121" y="899325"/>
                  </a:lnTo>
                  <a:lnTo>
                    <a:pt x="971186" y="902762"/>
                  </a:lnTo>
                  <a:lnTo>
                    <a:pt x="962987" y="905936"/>
                  </a:lnTo>
                  <a:lnTo>
                    <a:pt x="955053" y="909638"/>
                  </a:lnTo>
                  <a:lnTo>
                    <a:pt x="947383" y="913604"/>
                  </a:lnTo>
                  <a:lnTo>
                    <a:pt x="939448" y="917835"/>
                  </a:lnTo>
                  <a:lnTo>
                    <a:pt x="932043" y="922066"/>
                  </a:lnTo>
                  <a:lnTo>
                    <a:pt x="924637" y="926826"/>
                  </a:lnTo>
                  <a:lnTo>
                    <a:pt x="917231" y="931850"/>
                  </a:lnTo>
                  <a:lnTo>
                    <a:pt x="910090" y="936874"/>
                  </a:lnTo>
                  <a:lnTo>
                    <a:pt x="902949" y="942427"/>
                  </a:lnTo>
                  <a:lnTo>
                    <a:pt x="896073" y="948509"/>
                  </a:lnTo>
                  <a:lnTo>
                    <a:pt x="889461" y="954326"/>
                  </a:lnTo>
                  <a:lnTo>
                    <a:pt x="883113" y="960937"/>
                  </a:lnTo>
                  <a:lnTo>
                    <a:pt x="877030" y="967812"/>
                  </a:lnTo>
                  <a:lnTo>
                    <a:pt x="871211" y="974952"/>
                  </a:lnTo>
                  <a:lnTo>
                    <a:pt x="865393" y="982356"/>
                  </a:lnTo>
                  <a:lnTo>
                    <a:pt x="859838" y="990024"/>
                  </a:lnTo>
                  <a:lnTo>
                    <a:pt x="854813" y="998486"/>
                  </a:lnTo>
                  <a:lnTo>
                    <a:pt x="850052" y="1006683"/>
                  </a:lnTo>
                  <a:lnTo>
                    <a:pt x="845556" y="1015674"/>
                  </a:lnTo>
                  <a:lnTo>
                    <a:pt x="841324" y="1025193"/>
                  </a:lnTo>
                  <a:lnTo>
                    <a:pt x="837886" y="1034713"/>
                  </a:lnTo>
                  <a:lnTo>
                    <a:pt x="834183" y="1044761"/>
                  </a:lnTo>
                  <a:lnTo>
                    <a:pt x="831274" y="1055074"/>
                  </a:lnTo>
                  <a:lnTo>
                    <a:pt x="828629" y="1066180"/>
                  </a:lnTo>
                  <a:lnTo>
                    <a:pt x="826249" y="1077550"/>
                  </a:lnTo>
                  <a:lnTo>
                    <a:pt x="824398" y="1089185"/>
                  </a:lnTo>
                  <a:lnTo>
                    <a:pt x="823340" y="1101349"/>
                  </a:lnTo>
                  <a:lnTo>
                    <a:pt x="822017" y="1115893"/>
                  </a:lnTo>
                  <a:lnTo>
                    <a:pt x="821488" y="1129907"/>
                  </a:lnTo>
                  <a:lnTo>
                    <a:pt x="821488" y="1143129"/>
                  </a:lnTo>
                  <a:lnTo>
                    <a:pt x="821753" y="1156086"/>
                  </a:lnTo>
                  <a:lnTo>
                    <a:pt x="822546" y="1168514"/>
                  </a:lnTo>
                  <a:lnTo>
                    <a:pt x="824133" y="1180413"/>
                  </a:lnTo>
                  <a:lnTo>
                    <a:pt x="825984" y="1192048"/>
                  </a:lnTo>
                  <a:lnTo>
                    <a:pt x="828100" y="1203154"/>
                  </a:lnTo>
                  <a:lnTo>
                    <a:pt x="830745" y="1213731"/>
                  </a:lnTo>
                  <a:lnTo>
                    <a:pt x="833654" y="1224044"/>
                  </a:lnTo>
                  <a:lnTo>
                    <a:pt x="836828" y="1233828"/>
                  </a:lnTo>
                  <a:lnTo>
                    <a:pt x="840531" y="1243348"/>
                  </a:lnTo>
                  <a:lnTo>
                    <a:pt x="844763" y="1252338"/>
                  </a:lnTo>
                  <a:lnTo>
                    <a:pt x="848994" y="1260800"/>
                  </a:lnTo>
                  <a:lnTo>
                    <a:pt x="853491" y="1269262"/>
                  </a:lnTo>
                  <a:lnTo>
                    <a:pt x="858516" y="1276930"/>
                  </a:lnTo>
                  <a:lnTo>
                    <a:pt x="863806" y="1284334"/>
                  </a:lnTo>
                  <a:lnTo>
                    <a:pt x="869360" y="1291474"/>
                  </a:lnTo>
                  <a:lnTo>
                    <a:pt x="874914" y="1298349"/>
                  </a:lnTo>
                  <a:lnTo>
                    <a:pt x="880997" y="1304960"/>
                  </a:lnTo>
                  <a:lnTo>
                    <a:pt x="887080" y="1311042"/>
                  </a:lnTo>
                  <a:lnTo>
                    <a:pt x="893428" y="1316859"/>
                  </a:lnTo>
                  <a:lnTo>
                    <a:pt x="900040" y="1322412"/>
                  </a:lnTo>
                  <a:lnTo>
                    <a:pt x="906652" y="1327436"/>
                  </a:lnTo>
                  <a:lnTo>
                    <a:pt x="913264" y="1332196"/>
                  </a:lnTo>
                  <a:lnTo>
                    <a:pt x="920405" y="1336956"/>
                  </a:lnTo>
                  <a:lnTo>
                    <a:pt x="927546" y="1341187"/>
                  </a:lnTo>
                  <a:lnTo>
                    <a:pt x="934687" y="1345417"/>
                  </a:lnTo>
                  <a:lnTo>
                    <a:pt x="941828" y="1349119"/>
                  </a:lnTo>
                  <a:lnTo>
                    <a:pt x="949234" y="1352821"/>
                  </a:lnTo>
                  <a:lnTo>
                    <a:pt x="956904" y="1355995"/>
                  </a:lnTo>
                  <a:lnTo>
                    <a:pt x="964310" y="1358903"/>
                  </a:lnTo>
                  <a:lnTo>
                    <a:pt x="971715" y="1361812"/>
                  </a:lnTo>
                  <a:lnTo>
                    <a:pt x="979121" y="1364456"/>
                  </a:lnTo>
                  <a:lnTo>
                    <a:pt x="986526" y="1366836"/>
                  </a:lnTo>
                  <a:lnTo>
                    <a:pt x="993932" y="1368952"/>
                  </a:lnTo>
                  <a:lnTo>
                    <a:pt x="1008479" y="1372654"/>
                  </a:lnTo>
                  <a:lnTo>
                    <a:pt x="1023025" y="1375562"/>
                  </a:lnTo>
                  <a:lnTo>
                    <a:pt x="1037043" y="1378471"/>
                  </a:lnTo>
                  <a:lnTo>
                    <a:pt x="1050532" y="1380058"/>
                  </a:lnTo>
                  <a:lnTo>
                    <a:pt x="1063227" y="1381380"/>
                  </a:lnTo>
                  <a:lnTo>
                    <a:pt x="1075129" y="1382438"/>
                  </a:lnTo>
                  <a:lnTo>
                    <a:pt x="1086237" y="1382702"/>
                  </a:lnTo>
                  <a:lnTo>
                    <a:pt x="1096287" y="1383231"/>
                  </a:lnTo>
                  <a:lnTo>
                    <a:pt x="1105015" y="1383495"/>
                  </a:lnTo>
                  <a:lnTo>
                    <a:pt x="1112421" y="1383231"/>
                  </a:lnTo>
                  <a:lnTo>
                    <a:pt x="1122736" y="1382702"/>
                  </a:lnTo>
                  <a:lnTo>
                    <a:pt x="1126703" y="1382438"/>
                  </a:lnTo>
                  <a:lnTo>
                    <a:pt x="1126703" y="1394337"/>
                  </a:lnTo>
                  <a:lnTo>
                    <a:pt x="1126968" y="1406236"/>
                  </a:lnTo>
                  <a:lnTo>
                    <a:pt x="1127232" y="1417607"/>
                  </a:lnTo>
                  <a:lnTo>
                    <a:pt x="1128025" y="1428977"/>
                  </a:lnTo>
                  <a:lnTo>
                    <a:pt x="1129083" y="1439554"/>
                  </a:lnTo>
                  <a:lnTo>
                    <a:pt x="1130141" y="1450131"/>
                  </a:lnTo>
                  <a:lnTo>
                    <a:pt x="1131728" y="1460444"/>
                  </a:lnTo>
                  <a:lnTo>
                    <a:pt x="1133580" y="1470228"/>
                  </a:lnTo>
                  <a:lnTo>
                    <a:pt x="1135431" y="1480012"/>
                  </a:lnTo>
                  <a:lnTo>
                    <a:pt x="1137547" y="1489267"/>
                  </a:lnTo>
                  <a:lnTo>
                    <a:pt x="1139927" y="1498522"/>
                  </a:lnTo>
                  <a:lnTo>
                    <a:pt x="1142572" y="1507513"/>
                  </a:lnTo>
                  <a:lnTo>
                    <a:pt x="1145481" y="1515710"/>
                  </a:lnTo>
                  <a:lnTo>
                    <a:pt x="1148391" y="1524172"/>
                  </a:lnTo>
                  <a:lnTo>
                    <a:pt x="1151564" y="1532105"/>
                  </a:lnTo>
                  <a:lnTo>
                    <a:pt x="1155003" y="1539773"/>
                  </a:lnTo>
                  <a:lnTo>
                    <a:pt x="1158441" y="1547442"/>
                  </a:lnTo>
                  <a:lnTo>
                    <a:pt x="1162408" y="1554581"/>
                  </a:lnTo>
                  <a:lnTo>
                    <a:pt x="1166111" y="1561721"/>
                  </a:lnTo>
                  <a:lnTo>
                    <a:pt x="1170078" y="1568596"/>
                  </a:lnTo>
                  <a:lnTo>
                    <a:pt x="1174575" y="1575207"/>
                  </a:lnTo>
                  <a:lnTo>
                    <a:pt x="1178806" y="1581553"/>
                  </a:lnTo>
                  <a:lnTo>
                    <a:pt x="1183038" y="1587370"/>
                  </a:lnTo>
                  <a:lnTo>
                    <a:pt x="1187799" y="1593452"/>
                  </a:lnTo>
                  <a:lnTo>
                    <a:pt x="1192560" y="1599005"/>
                  </a:lnTo>
                  <a:lnTo>
                    <a:pt x="1197320" y="1604558"/>
                  </a:lnTo>
                  <a:lnTo>
                    <a:pt x="1202346" y="1609582"/>
                  </a:lnTo>
                  <a:lnTo>
                    <a:pt x="1207635" y="1614607"/>
                  </a:lnTo>
                  <a:lnTo>
                    <a:pt x="1212660" y="1619366"/>
                  </a:lnTo>
                  <a:lnTo>
                    <a:pt x="1217950" y="1624126"/>
                  </a:lnTo>
                  <a:lnTo>
                    <a:pt x="1223240" y="1628357"/>
                  </a:lnTo>
                  <a:lnTo>
                    <a:pt x="1229058" y="1632852"/>
                  </a:lnTo>
                  <a:lnTo>
                    <a:pt x="1234348" y="1636819"/>
                  </a:lnTo>
                  <a:lnTo>
                    <a:pt x="1239902" y="1640521"/>
                  </a:lnTo>
                  <a:lnTo>
                    <a:pt x="1245721" y="1644487"/>
                  </a:lnTo>
                  <a:lnTo>
                    <a:pt x="1251540" y="1647660"/>
                  </a:lnTo>
                  <a:lnTo>
                    <a:pt x="1263177" y="1654271"/>
                  </a:lnTo>
                  <a:lnTo>
                    <a:pt x="1274814" y="1660353"/>
                  </a:lnTo>
                  <a:lnTo>
                    <a:pt x="1286716" y="1665377"/>
                  </a:lnTo>
                  <a:lnTo>
                    <a:pt x="1298882" y="1670137"/>
                  </a:lnTo>
                  <a:lnTo>
                    <a:pt x="1310784" y="1673839"/>
                  </a:lnTo>
                  <a:lnTo>
                    <a:pt x="1322686" y="1677541"/>
                  </a:lnTo>
                  <a:lnTo>
                    <a:pt x="1334588" y="1680714"/>
                  </a:lnTo>
                  <a:lnTo>
                    <a:pt x="1346225" y="1683094"/>
                  </a:lnTo>
                  <a:lnTo>
                    <a:pt x="1357862" y="1685474"/>
                  </a:lnTo>
                  <a:lnTo>
                    <a:pt x="1368971" y="1687325"/>
                  </a:lnTo>
                  <a:lnTo>
                    <a:pt x="1380079" y="1688382"/>
                  </a:lnTo>
                  <a:lnTo>
                    <a:pt x="1390658" y="1689705"/>
                  </a:lnTo>
                  <a:lnTo>
                    <a:pt x="1401238" y="1690498"/>
                  </a:lnTo>
                  <a:lnTo>
                    <a:pt x="1411024" y="1690762"/>
                  </a:lnTo>
                  <a:lnTo>
                    <a:pt x="1411817" y="1709537"/>
                  </a:lnTo>
                  <a:lnTo>
                    <a:pt x="1412346" y="1728311"/>
                  </a:lnTo>
                  <a:lnTo>
                    <a:pt x="1412875" y="1747086"/>
                  </a:lnTo>
                  <a:lnTo>
                    <a:pt x="1412875" y="1766125"/>
                  </a:lnTo>
                  <a:lnTo>
                    <a:pt x="1412346" y="1792832"/>
                  </a:lnTo>
                  <a:lnTo>
                    <a:pt x="1411553" y="1819275"/>
                  </a:lnTo>
                  <a:lnTo>
                    <a:pt x="793" y="1811078"/>
                  </a:lnTo>
                  <a:lnTo>
                    <a:pt x="264" y="1784635"/>
                  </a:lnTo>
                  <a:lnTo>
                    <a:pt x="0" y="1757928"/>
                  </a:lnTo>
                  <a:lnTo>
                    <a:pt x="529" y="1733071"/>
                  </a:lnTo>
                  <a:lnTo>
                    <a:pt x="1058" y="1708215"/>
                  </a:lnTo>
                  <a:lnTo>
                    <a:pt x="2645" y="1683623"/>
                  </a:lnTo>
                  <a:lnTo>
                    <a:pt x="4232" y="1659031"/>
                  </a:lnTo>
                  <a:lnTo>
                    <a:pt x="6612" y="1634968"/>
                  </a:lnTo>
                  <a:lnTo>
                    <a:pt x="8992" y="1610905"/>
                  </a:lnTo>
                  <a:lnTo>
                    <a:pt x="12166" y="1587106"/>
                  </a:lnTo>
                  <a:lnTo>
                    <a:pt x="15340" y="1563307"/>
                  </a:lnTo>
                  <a:lnTo>
                    <a:pt x="19307" y="1539773"/>
                  </a:lnTo>
                  <a:lnTo>
                    <a:pt x="23804" y="1516503"/>
                  </a:lnTo>
                  <a:lnTo>
                    <a:pt x="28300" y="1493762"/>
                  </a:lnTo>
                  <a:lnTo>
                    <a:pt x="33590" y="1470757"/>
                  </a:lnTo>
                  <a:lnTo>
                    <a:pt x="38879" y="1448280"/>
                  </a:lnTo>
                  <a:lnTo>
                    <a:pt x="44962" y="1425804"/>
                  </a:lnTo>
                  <a:lnTo>
                    <a:pt x="51045" y="1403856"/>
                  </a:lnTo>
                  <a:lnTo>
                    <a:pt x="57658" y="1382173"/>
                  </a:lnTo>
                  <a:lnTo>
                    <a:pt x="64799" y="1360754"/>
                  </a:lnTo>
                  <a:lnTo>
                    <a:pt x="72204" y="1339336"/>
                  </a:lnTo>
                  <a:lnTo>
                    <a:pt x="79874" y="1318710"/>
                  </a:lnTo>
                  <a:lnTo>
                    <a:pt x="88073" y="1298085"/>
                  </a:lnTo>
                  <a:lnTo>
                    <a:pt x="96272" y="1277459"/>
                  </a:lnTo>
                  <a:lnTo>
                    <a:pt x="105265" y="1257627"/>
                  </a:lnTo>
                  <a:lnTo>
                    <a:pt x="114522" y="1238059"/>
                  </a:lnTo>
                  <a:lnTo>
                    <a:pt x="123779" y="1218491"/>
                  </a:lnTo>
                  <a:lnTo>
                    <a:pt x="133565" y="1199452"/>
                  </a:lnTo>
                  <a:lnTo>
                    <a:pt x="143615" y="1180678"/>
                  </a:lnTo>
                  <a:lnTo>
                    <a:pt x="153930" y="1162432"/>
                  </a:lnTo>
                  <a:lnTo>
                    <a:pt x="165038" y="1144451"/>
                  </a:lnTo>
                  <a:lnTo>
                    <a:pt x="176147" y="1126734"/>
                  </a:lnTo>
                  <a:lnTo>
                    <a:pt x="187255" y="1109546"/>
                  </a:lnTo>
                  <a:lnTo>
                    <a:pt x="198892" y="1092623"/>
                  </a:lnTo>
                  <a:lnTo>
                    <a:pt x="210794" y="1075964"/>
                  </a:lnTo>
                  <a:lnTo>
                    <a:pt x="222960" y="1059834"/>
                  </a:lnTo>
                  <a:lnTo>
                    <a:pt x="235391" y="1044232"/>
                  </a:lnTo>
                  <a:lnTo>
                    <a:pt x="248351" y="1028895"/>
                  </a:lnTo>
                  <a:lnTo>
                    <a:pt x="261310" y="1013823"/>
                  </a:lnTo>
                  <a:lnTo>
                    <a:pt x="274799" y="999544"/>
                  </a:lnTo>
                  <a:lnTo>
                    <a:pt x="288288" y="985529"/>
                  </a:lnTo>
                  <a:lnTo>
                    <a:pt x="302041" y="971779"/>
                  </a:lnTo>
                  <a:lnTo>
                    <a:pt x="316059" y="958557"/>
                  </a:lnTo>
                  <a:lnTo>
                    <a:pt x="330341" y="946129"/>
                  </a:lnTo>
                  <a:lnTo>
                    <a:pt x="344888" y="933965"/>
                  </a:lnTo>
                  <a:lnTo>
                    <a:pt x="359963" y="922066"/>
                  </a:lnTo>
                  <a:lnTo>
                    <a:pt x="374774" y="910695"/>
                  </a:lnTo>
                  <a:lnTo>
                    <a:pt x="389850" y="899589"/>
                  </a:lnTo>
                  <a:lnTo>
                    <a:pt x="405454" y="889541"/>
                  </a:lnTo>
                  <a:lnTo>
                    <a:pt x="420794" y="879757"/>
                  </a:lnTo>
                  <a:lnTo>
                    <a:pt x="436664" y="870238"/>
                  </a:lnTo>
                  <a:lnTo>
                    <a:pt x="452533" y="861511"/>
                  </a:lnTo>
                  <a:lnTo>
                    <a:pt x="468666" y="853314"/>
                  </a:lnTo>
                  <a:lnTo>
                    <a:pt x="485064" y="845646"/>
                  </a:lnTo>
                  <a:lnTo>
                    <a:pt x="501727" y="838242"/>
                  </a:lnTo>
                  <a:lnTo>
                    <a:pt x="518389" y="831631"/>
                  </a:lnTo>
                  <a:lnTo>
                    <a:pt x="535316" y="825285"/>
                  </a:lnTo>
                  <a:lnTo>
                    <a:pt x="552243" y="819732"/>
                  </a:lnTo>
                  <a:lnTo>
                    <a:pt x="569435" y="814972"/>
                  </a:lnTo>
                  <a:lnTo>
                    <a:pt x="586891" y="810477"/>
                  </a:lnTo>
                  <a:lnTo>
                    <a:pt x="604347" y="806510"/>
                  </a:lnTo>
                  <a:lnTo>
                    <a:pt x="622067" y="803337"/>
                  </a:lnTo>
                  <a:lnTo>
                    <a:pt x="639787" y="800693"/>
                  </a:lnTo>
                  <a:lnTo>
                    <a:pt x="657508" y="798577"/>
                  </a:lnTo>
                  <a:lnTo>
                    <a:pt x="675757" y="796991"/>
                  </a:lnTo>
                  <a:lnTo>
                    <a:pt x="693742" y="796197"/>
                  </a:lnTo>
                  <a:lnTo>
                    <a:pt x="711992" y="795933"/>
                  </a:lnTo>
                  <a:close/>
                  <a:moveTo>
                    <a:pt x="1463280" y="660400"/>
                  </a:moveTo>
                  <a:lnTo>
                    <a:pt x="1469893" y="660400"/>
                  </a:lnTo>
                  <a:lnTo>
                    <a:pt x="1477034" y="660665"/>
                  </a:lnTo>
                  <a:lnTo>
                    <a:pt x="1483912" y="660929"/>
                  </a:lnTo>
                  <a:lnTo>
                    <a:pt x="1490789" y="661988"/>
                  </a:lnTo>
                  <a:lnTo>
                    <a:pt x="1497666" y="663046"/>
                  </a:lnTo>
                  <a:lnTo>
                    <a:pt x="1504279" y="664898"/>
                  </a:lnTo>
                  <a:lnTo>
                    <a:pt x="1510891" y="666750"/>
                  </a:lnTo>
                  <a:lnTo>
                    <a:pt x="1516975" y="668867"/>
                  </a:lnTo>
                  <a:lnTo>
                    <a:pt x="1523323" y="671248"/>
                  </a:lnTo>
                  <a:lnTo>
                    <a:pt x="1529142" y="673894"/>
                  </a:lnTo>
                  <a:lnTo>
                    <a:pt x="1535226" y="676804"/>
                  </a:lnTo>
                  <a:lnTo>
                    <a:pt x="1540780" y="679979"/>
                  </a:lnTo>
                  <a:lnTo>
                    <a:pt x="1546599" y="683683"/>
                  </a:lnTo>
                  <a:lnTo>
                    <a:pt x="1551625" y="687123"/>
                  </a:lnTo>
                  <a:lnTo>
                    <a:pt x="1556915" y="691356"/>
                  </a:lnTo>
                  <a:lnTo>
                    <a:pt x="1561676" y="695590"/>
                  </a:lnTo>
                  <a:lnTo>
                    <a:pt x="1566437" y="700088"/>
                  </a:lnTo>
                  <a:lnTo>
                    <a:pt x="1570934" y="704850"/>
                  </a:lnTo>
                  <a:lnTo>
                    <a:pt x="1575431" y="709613"/>
                  </a:lnTo>
                  <a:lnTo>
                    <a:pt x="1579134" y="714640"/>
                  </a:lnTo>
                  <a:lnTo>
                    <a:pt x="1583101" y="719931"/>
                  </a:lnTo>
                  <a:lnTo>
                    <a:pt x="1586540" y="725223"/>
                  </a:lnTo>
                  <a:lnTo>
                    <a:pt x="1589978" y="731044"/>
                  </a:lnTo>
                  <a:lnTo>
                    <a:pt x="1592888" y="736600"/>
                  </a:lnTo>
                  <a:lnTo>
                    <a:pt x="1595533" y="742685"/>
                  </a:lnTo>
                  <a:lnTo>
                    <a:pt x="1597914" y="748771"/>
                  </a:lnTo>
                  <a:lnTo>
                    <a:pt x="1600030" y="754856"/>
                  </a:lnTo>
                  <a:lnTo>
                    <a:pt x="1601881" y="761206"/>
                  </a:lnTo>
                  <a:lnTo>
                    <a:pt x="1603204" y="767556"/>
                  </a:lnTo>
                  <a:lnTo>
                    <a:pt x="1604526" y="774435"/>
                  </a:lnTo>
                  <a:lnTo>
                    <a:pt x="1605320" y="781050"/>
                  </a:lnTo>
                  <a:lnTo>
                    <a:pt x="1605584" y="787665"/>
                  </a:lnTo>
                  <a:lnTo>
                    <a:pt x="1605849" y="794544"/>
                  </a:lnTo>
                  <a:lnTo>
                    <a:pt x="1604791" y="967581"/>
                  </a:lnTo>
                  <a:lnTo>
                    <a:pt x="1781745" y="968375"/>
                  </a:lnTo>
                  <a:lnTo>
                    <a:pt x="1788887" y="968640"/>
                  </a:lnTo>
                  <a:lnTo>
                    <a:pt x="1795764" y="969169"/>
                  </a:lnTo>
                  <a:lnTo>
                    <a:pt x="1802641" y="970227"/>
                  </a:lnTo>
                  <a:lnTo>
                    <a:pt x="1809518" y="971285"/>
                  </a:lnTo>
                  <a:lnTo>
                    <a:pt x="1815866" y="972873"/>
                  </a:lnTo>
                  <a:lnTo>
                    <a:pt x="1822479" y="974725"/>
                  </a:lnTo>
                  <a:lnTo>
                    <a:pt x="1828827" y="977106"/>
                  </a:lnTo>
                  <a:lnTo>
                    <a:pt x="1834911" y="979488"/>
                  </a:lnTo>
                  <a:lnTo>
                    <a:pt x="1840994" y="982133"/>
                  </a:lnTo>
                  <a:lnTo>
                    <a:pt x="1846813" y="985044"/>
                  </a:lnTo>
                  <a:lnTo>
                    <a:pt x="1852633" y="988219"/>
                  </a:lnTo>
                  <a:lnTo>
                    <a:pt x="1857923" y="991923"/>
                  </a:lnTo>
                  <a:lnTo>
                    <a:pt x="1863213" y="995363"/>
                  </a:lnTo>
                  <a:lnTo>
                    <a:pt x="1868503" y="999596"/>
                  </a:lnTo>
                  <a:lnTo>
                    <a:pt x="1873264" y="1003829"/>
                  </a:lnTo>
                  <a:lnTo>
                    <a:pt x="1878025" y="1008327"/>
                  </a:lnTo>
                  <a:lnTo>
                    <a:pt x="1882522" y="1012825"/>
                  </a:lnTo>
                  <a:lnTo>
                    <a:pt x="1886754" y="1017852"/>
                  </a:lnTo>
                  <a:lnTo>
                    <a:pt x="1890986" y="1022879"/>
                  </a:lnTo>
                  <a:lnTo>
                    <a:pt x="1894689" y="1027906"/>
                  </a:lnTo>
                  <a:lnTo>
                    <a:pt x="1898128" y="1033463"/>
                  </a:lnTo>
                  <a:lnTo>
                    <a:pt x="1901302" y="1039283"/>
                  </a:lnTo>
                  <a:lnTo>
                    <a:pt x="1904211" y="1044840"/>
                  </a:lnTo>
                  <a:lnTo>
                    <a:pt x="1907385" y="1050660"/>
                  </a:lnTo>
                  <a:lnTo>
                    <a:pt x="1909766" y="1056746"/>
                  </a:lnTo>
                  <a:lnTo>
                    <a:pt x="1911882" y="1063096"/>
                  </a:lnTo>
                  <a:lnTo>
                    <a:pt x="1913469" y="1069181"/>
                  </a:lnTo>
                  <a:lnTo>
                    <a:pt x="1915056" y="1075796"/>
                  </a:lnTo>
                  <a:lnTo>
                    <a:pt x="1916114" y="1082410"/>
                  </a:lnTo>
                  <a:lnTo>
                    <a:pt x="1916908" y="1089290"/>
                  </a:lnTo>
                  <a:lnTo>
                    <a:pt x="1917436" y="1095640"/>
                  </a:lnTo>
                  <a:lnTo>
                    <a:pt x="1917701" y="1102783"/>
                  </a:lnTo>
                  <a:lnTo>
                    <a:pt x="1917436" y="1109663"/>
                  </a:lnTo>
                  <a:lnTo>
                    <a:pt x="1916908" y="1116277"/>
                  </a:lnTo>
                  <a:lnTo>
                    <a:pt x="1915849" y="1123156"/>
                  </a:lnTo>
                  <a:lnTo>
                    <a:pt x="1914791" y="1129506"/>
                  </a:lnTo>
                  <a:lnTo>
                    <a:pt x="1913204" y="1136121"/>
                  </a:lnTo>
                  <a:lnTo>
                    <a:pt x="1911088" y="1142471"/>
                  </a:lnTo>
                  <a:lnTo>
                    <a:pt x="1908972" y="1148556"/>
                  </a:lnTo>
                  <a:lnTo>
                    <a:pt x="1906592" y="1154642"/>
                  </a:lnTo>
                  <a:lnTo>
                    <a:pt x="1903682" y="1160463"/>
                  </a:lnTo>
                  <a:lnTo>
                    <a:pt x="1900773" y="1166283"/>
                  </a:lnTo>
                  <a:lnTo>
                    <a:pt x="1897599" y="1171840"/>
                  </a:lnTo>
                  <a:lnTo>
                    <a:pt x="1893896" y="1177131"/>
                  </a:lnTo>
                  <a:lnTo>
                    <a:pt x="1889928" y="1182158"/>
                  </a:lnTo>
                  <a:lnTo>
                    <a:pt x="1885960" y="1187450"/>
                  </a:lnTo>
                  <a:lnTo>
                    <a:pt x="1881728" y="1192213"/>
                  </a:lnTo>
                  <a:lnTo>
                    <a:pt x="1876967" y="1196975"/>
                  </a:lnTo>
                  <a:lnTo>
                    <a:pt x="1872206" y="1201208"/>
                  </a:lnTo>
                  <a:lnTo>
                    <a:pt x="1867445" y="1205442"/>
                  </a:lnTo>
                  <a:lnTo>
                    <a:pt x="1862155" y="1209411"/>
                  </a:lnTo>
                  <a:lnTo>
                    <a:pt x="1856600" y="1212850"/>
                  </a:lnTo>
                  <a:lnTo>
                    <a:pt x="1851046" y="1216554"/>
                  </a:lnTo>
                  <a:lnTo>
                    <a:pt x="1845491" y="1219465"/>
                  </a:lnTo>
                  <a:lnTo>
                    <a:pt x="1839407" y="1222375"/>
                  </a:lnTo>
                  <a:lnTo>
                    <a:pt x="1833588" y="1225021"/>
                  </a:lnTo>
                  <a:lnTo>
                    <a:pt x="1827240" y="1227402"/>
                  </a:lnTo>
                  <a:lnTo>
                    <a:pt x="1821156" y="1229519"/>
                  </a:lnTo>
                  <a:lnTo>
                    <a:pt x="1814544" y="1231371"/>
                  </a:lnTo>
                  <a:lnTo>
                    <a:pt x="1807931" y="1232958"/>
                  </a:lnTo>
                  <a:lnTo>
                    <a:pt x="1801054" y="1234017"/>
                  </a:lnTo>
                  <a:lnTo>
                    <a:pt x="1794177" y="1234546"/>
                  </a:lnTo>
                  <a:lnTo>
                    <a:pt x="1787300" y="1235340"/>
                  </a:lnTo>
                  <a:lnTo>
                    <a:pt x="1780158" y="1235340"/>
                  </a:lnTo>
                  <a:lnTo>
                    <a:pt x="1603204" y="1234281"/>
                  </a:lnTo>
                  <a:lnTo>
                    <a:pt x="1602410" y="1407319"/>
                  </a:lnTo>
                  <a:lnTo>
                    <a:pt x="1602146" y="1413933"/>
                  </a:lnTo>
                  <a:lnTo>
                    <a:pt x="1601617" y="1420813"/>
                  </a:lnTo>
                  <a:lnTo>
                    <a:pt x="1600559" y="1427692"/>
                  </a:lnTo>
                  <a:lnTo>
                    <a:pt x="1599501" y="1434306"/>
                  </a:lnTo>
                  <a:lnTo>
                    <a:pt x="1597914" y="1440392"/>
                  </a:lnTo>
                  <a:lnTo>
                    <a:pt x="1595798" y="1446742"/>
                  </a:lnTo>
                  <a:lnTo>
                    <a:pt x="1593682" y="1453092"/>
                  </a:lnTo>
                  <a:lnTo>
                    <a:pt x="1591301" y="1459177"/>
                  </a:lnTo>
                  <a:lnTo>
                    <a:pt x="1588656" y="1464998"/>
                  </a:lnTo>
                  <a:lnTo>
                    <a:pt x="1585482" y="1470819"/>
                  </a:lnTo>
                  <a:lnTo>
                    <a:pt x="1582043" y="1476111"/>
                  </a:lnTo>
                  <a:lnTo>
                    <a:pt x="1578605" y="1481931"/>
                  </a:lnTo>
                  <a:lnTo>
                    <a:pt x="1574637" y="1486958"/>
                  </a:lnTo>
                  <a:lnTo>
                    <a:pt x="1570670" y="1491986"/>
                  </a:lnTo>
                  <a:lnTo>
                    <a:pt x="1566437" y="1496748"/>
                  </a:lnTo>
                  <a:lnTo>
                    <a:pt x="1561941" y="1501511"/>
                  </a:lnTo>
                  <a:lnTo>
                    <a:pt x="1557180" y="1505744"/>
                  </a:lnTo>
                  <a:lnTo>
                    <a:pt x="1552154" y="1509713"/>
                  </a:lnTo>
                  <a:lnTo>
                    <a:pt x="1546864" y="1513946"/>
                  </a:lnTo>
                  <a:lnTo>
                    <a:pt x="1541309" y="1517650"/>
                  </a:lnTo>
                  <a:lnTo>
                    <a:pt x="1536019" y="1521090"/>
                  </a:lnTo>
                  <a:lnTo>
                    <a:pt x="1530200" y="1524000"/>
                  </a:lnTo>
                  <a:lnTo>
                    <a:pt x="1524381" y="1527175"/>
                  </a:lnTo>
                  <a:lnTo>
                    <a:pt x="1518297" y="1529821"/>
                  </a:lnTo>
                  <a:lnTo>
                    <a:pt x="1511949" y="1532202"/>
                  </a:lnTo>
                  <a:lnTo>
                    <a:pt x="1505601" y="1534319"/>
                  </a:lnTo>
                  <a:lnTo>
                    <a:pt x="1499253" y="1535906"/>
                  </a:lnTo>
                  <a:lnTo>
                    <a:pt x="1492640" y="1537494"/>
                  </a:lnTo>
                  <a:lnTo>
                    <a:pt x="1485763" y="1538288"/>
                  </a:lnTo>
                  <a:lnTo>
                    <a:pt x="1478886" y="1539346"/>
                  </a:lnTo>
                  <a:lnTo>
                    <a:pt x="1472009" y="1539875"/>
                  </a:lnTo>
                  <a:lnTo>
                    <a:pt x="1464867" y="1539875"/>
                  </a:lnTo>
                  <a:lnTo>
                    <a:pt x="1458255" y="1539611"/>
                  </a:lnTo>
                  <a:lnTo>
                    <a:pt x="1451113" y="1539346"/>
                  </a:lnTo>
                  <a:lnTo>
                    <a:pt x="1444236" y="1538288"/>
                  </a:lnTo>
                  <a:lnTo>
                    <a:pt x="1437623" y="1536965"/>
                  </a:lnTo>
                  <a:lnTo>
                    <a:pt x="1431010" y="1535377"/>
                  </a:lnTo>
                  <a:lnTo>
                    <a:pt x="1424398" y="1533525"/>
                  </a:lnTo>
                  <a:lnTo>
                    <a:pt x="1418314" y="1531673"/>
                  </a:lnTo>
                  <a:lnTo>
                    <a:pt x="1411966" y="1529292"/>
                  </a:lnTo>
                  <a:lnTo>
                    <a:pt x="1406147" y="1526381"/>
                  </a:lnTo>
                  <a:lnTo>
                    <a:pt x="1400063" y="1523471"/>
                  </a:lnTo>
                  <a:lnTo>
                    <a:pt x="1394509" y="1520296"/>
                  </a:lnTo>
                  <a:lnTo>
                    <a:pt x="1388690" y="1516592"/>
                  </a:lnTo>
                  <a:lnTo>
                    <a:pt x="1383399" y="1512888"/>
                  </a:lnTo>
                  <a:lnTo>
                    <a:pt x="1378374" y="1508919"/>
                  </a:lnTo>
                  <a:lnTo>
                    <a:pt x="1373348" y="1504686"/>
                  </a:lnTo>
                  <a:lnTo>
                    <a:pt x="1368852" y="1500188"/>
                  </a:lnTo>
                  <a:lnTo>
                    <a:pt x="1364355" y="1495425"/>
                  </a:lnTo>
                  <a:lnTo>
                    <a:pt x="1359858" y="1490663"/>
                  </a:lnTo>
                  <a:lnTo>
                    <a:pt x="1356155" y="1485636"/>
                  </a:lnTo>
                  <a:lnTo>
                    <a:pt x="1352188" y="1480344"/>
                  </a:lnTo>
                  <a:lnTo>
                    <a:pt x="1348749" y="1475052"/>
                  </a:lnTo>
                  <a:lnTo>
                    <a:pt x="1345311" y="1469496"/>
                  </a:lnTo>
                  <a:lnTo>
                    <a:pt x="1342401" y="1463675"/>
                  </a:lnTo>
                  <a:lnTo>
                    <a:pt x="1339756" y="1457854"/>
                  </a:lnTo>
                  <a:lnTo>
                    <a:pt x="1337375" y="1451504"/>
                  </a:lnTo>
                  <a:lnTo>
                    <a:pt x="1335259" y="1445154"/>
                  </a:lnTo>
                  <a:lnTo>
                    <a:pt x="1333408" y="1439069"/>
                  </a:lnTo>
                  <a:lnTo>
                    <a:pt x="1332085" y="1432454"/>
                  </a:lnTo>
                  <a:lnTo>
                    <a:pt x="1330763" y="1425840"/>
                  </a:lnTo>
                  <a:lnTo>
                    <a:pt x="1329969" y="1419490"/>
                  </a:lnTo>
                  <a:lnTo>
                    <a:pt x="1329440" y="1412611"/>
                  </a:lnTo>
                  <a:lnTo>
                    <a:pt x="1329440" y="1405731"/>
                  </a:lnTo>
                  <a:lnTo>
                    <a:pt x="1330234" y="1232958"/>
                  </a:lnTo>
                  <a:lnTo>
                    <a:pt x="1153279" y="1231636"/>
                  </a:lnTo>
                  <a:lnTo>
                    <a:pt x="1146402" y="1231371"/>
                  </a:lnTo>
                  <a:lnTo>
                    <a:pt x="1139525" y="1231106"/>
                  </a:lnTo>
                  <a:lnTo>
                    <a:pt x="1132648" y="1230048"/>
                  </a:lnTo>
                  <a:lnTo>
                    <a:pt x="1125771" y="1228990"/>
                  </a:lnTo>
                  <a:lnTo>
                    <a:pt x="1119423" y="1227138"/>
                  </a:lnTo>
                  <a:lnTo>
                    <a:pt x="1112810" y="1225286"/>
                  </a:lnTo>
                  <a:lnTo>
                    <a:pt x="1106462" y="1223433"/>
                  </a:lnTo>
                  <a:lnTo>
                    <a:pt x="1100378" y="1221052"/>
                  </a:lnTo>
                  <a:lnTo>
                    <a:pt x="1094295" y="1218406"/>
                  </a:lnTo>
                  <a:lnTo>
                    <a:pt x="1088476" y="1215231"/>
                  </a:lnTo>
                  <a:lnTo>
                    <a:pt x="1082656" y="1212056"/>
                  </a:lnTo>
                  <a:lnTo>
                    <a:pt x="1077102" y="1208352"/>
                  </a:lnTo>
                  <a:lnTo>
                    <a:pt x="1071812" y="1204648"/>
                  </a:lnTo>
                  <a:lnTo>
                    <a:pt x="1066786" y="1200679"/>
                  </a:lnTo>
                  <a:lnTo>
                    <a:pt x="1062025" y="1196446"/>
                  </a:lnTo>
                  <a:lnTo>
                    <a:pt x="1057264" y="1192213"/>
                  </a:lnTo>
                  <a:lnTo>
                    <a:pt x="1052767" y="1187450"/>
                  </a:lnTo>
                  <a:lnTo>
                    <a:pt x="1048271" y="1182688"/>
                  </a:lnTo>
                  <a:lnTo>
                    <a:pt x="1044303" y="1177396"/>
                  </a:lnTo>
                  <a:lnTo>
                    <a:pt x="1040600" y="1172104"/>
                  </a:lnTo>
                  <a:lnTo>
                    <a:pt x="1036897" y="1166813"/>
                  </a:lnTo>
                  <a:lnTo>
                    <a:pt x="1033723" y="1161256"/>
                  </a:lnTo>
                  <a:lnTo>
                    <a:pt x="1030549" y="1155435"/>
                  </a:lnTo>
                  <a:lnTo>
                    <a:pt x="1027904" y="1149615"/>
                  </a:lnTo>
                  <a:lnTo>
                    <a:pt x="1025523" y="1143265"/>
                  </a:lnTo>
                  <a:lnTo>
                    <a:pt x="1023407" y="1137444"/>
                  </a:lnTo>
                  <a:lnTo>
                    <a:pt x="1021820" y="1130829"/>
                  </a:lnTo>
                  <a:lnTo>
                    <a:pt x="1020233" y="1124215"/>
                  </a:lnTo>
                  <a:lnTo>
                    <a:pt x="1019175" y="1117600"/>
                  </a:lnTo>
                  <a:lnTo>
                    <a:pt x="1018117" y="1111250"/>
                  </a:lnTo>
                  <a:lnTo>
                    <a:pt x="1017853" y="1104371"/>
                  </a:lnTo>
                  <a:lnTo>
                    <a:pt x="1017588" y="1097492"/>
                  </a:lnTo>
                  <a:lnTo>
                    <a:pt x="1017853" y="1090613"/>
                  </a:lnTo>
                  <a:lnTo>
                    <a:pt x="1018382" y="1083733"/>
                  </a:lnTo>
                  <a:lnTo>
                    <a:pt x="1019440" y="1077383"/>
                  </a:lnTo>
                  <a:lnTo>
                    <a:pt x="1020498" y="1070769"/>
                  </a:lnTo>
                  <a:lnTo>
                    <a:pt x="1022085" y="1064154"/>
                  </a:lnTo>
                  <a:lnTo>
                    <a:pt x="1024201" y="1057804"/>
                  </a:lnTo>
                  <a:lnTo>
                    <a:pt x="1026317" y="1051719"/>
                  </a:lnTo>
                  <a:lnTo>
                    <a:pt x="1028697" y="1045633"/>
                  </a:lnTo>
                  <a:lnTo>
                    <a:pt x="1031607" y="1039813"/>
                  </a:lnTo>
                  <a:lnTo>
                    <a:pt x="1034516" y="1033992"/>
                  </a:lnTo>
                  <a:lnTo>
                    <a:pt x="1037690" y="1028435"/>
                  </a:lnTo>
                  <a:lnTo>
                    <a:pt x="1041394" y="1023144"/>
                  </a:lnTo>
                  <a:lnTo>
                    <a:pt x="1045361" y="1017852"/>
                  </a:lnTo>
                  <a:lnTo>
                    <a:pt x="1049329" y="1012825"/>
                  </a:lnTo>
                  <a:lnTo>
                    <a:pt x="1053561" y="1008063"/>
                  </a:lnTo>
                  <a:lnTo>
                    <a:pt x="1058057" y="1003565"/>
                  </a:lnTo>
                  <a:lnTo>
                    <a:pt x="1062818" y="999067"/>
                  </a:lnTo>
                  <a:lnTo>
                    <a:pt x="1067844" y="994833"/>
                  </a:lnTo>
                  <a:lnTo>
                    <a:pt x="1073134" y="990865"/>
                  </a:lnTo>
                  <a:lnTo>
                    <a:pt x="1078689" y="987160"/>
                  </a:lnTo>
                  <a:lnTo>
                    <a:pt x="1083979" y="983721"/>
                  </a:lnTo>
                  <a:lnTo>
                    <a:pt x="1089798" y="980546"/>
                  </a:lnTo>
                  <a:lnTo>
                    <a:pt x="1095617" y="977635"/>
                  </a:lnTo>
                  <a:lnTo>
                    <a:pt x="1101701" y="975254"/>
                  </a:lnTo>
                  <a:lnTo>
                    <a:pt x="1108049" y="972873"/>
                  </a:lnTo>
                  <a:lnTo>
                    <a:pt x="1114133" y="970756"/>
                  </a:lnTo>
                  <a:lnTo>
                    <a:pt x="1120745" y="968904"/>
                  </a:lnTo>
                  <a:lnTo>
                    <a:pt x="1127358" y="967581"/>
                  </a:lnTo>
                  <a:lnTo>
                    <a:pt x="1134235" y="966258"/>
                  </a:lnTo>
                  <a:lnTo>
                    <a:pt x="1141112" y="965465"/>
                  </a:lnTo>
                  <a:lnTo>
                    <a:pt x="1147989" y="965200"/>
                  </a:lnTo>
                  <a:lnTo>
                    <a:pt x="1155131" y="964935"/>
                  </a:lnTo>
                  <a:lnTo>
                    <a:pt x="1332085" y="965994"/>
                  </a:lnTo>
                  <a:lnTo>
                    <a:pt x="1332879" y="793221"/>
                  </a:lnTo>
                  <a:lnTo>
                    <a:pt x="1333143" y="786342"/>
                  </a:lnTo>
                  <a:lnTo>
                    <a:pt x="1333672" y="779463"/>
                  </a:lnTo>
                  <a:lnTo>
                    <a:pt x="1334730" y="772583"/>
                  </a:lnTo>
                  <a:lnTo>
                    <a:pt x="1335788" y="765969"/>
                  </a:lnTo>
                  <a:lnTo>
                    <a:pt x="1337375" y="759883"/>
                  </a:lnTo>
                  <a:lnTo>
                    <a:pt x="1339227" y="753269"/>
                  </a:lnTo>
                  <a:lnTo>
                    <a:pt x="1341608" y="747448"/>
                  </a:lnTo>
                  <a:lnTo>
                    <a:pt x="1343988" y="741098"/>
                  </a:lnTo>
                  <a:lnTo>
                    <a:pt x="1346633" y="735013"/>
                  </a:lnTo>
                  <a:lnTo>
                    <a:pt x="1349807" y="729456"/>
                  </a:lnTo>
                  <a:lnTo>
                    <a:pt x="1353246" y="723900"/>
                  </a:lnTo>
                  <a:lnTo>
                    <a:pt x="1356684" y="718344"/>
                  </a:lnTo>
                  <a:lnTo>
                    <a:pt x="1360652" y="713317"/>
                  </a:lnTo>
                  <a:lnTo>
                    <a:pt x="1364355" y="708290"/>
                  </a:lnTo>
                  <a:lnTo>
                    <a:pt x="1368852" y="703527"/>
                  </a:lnTo>
                  <a:lnTo>
                    <a:pt x="1373348" y="698765"/>
                  </a:lnTo>
                  <a:lnTo>
                    <a:pt x="1378109" y="694267"/>
                  </a:lnTo>
                  <a:lnTo>
                    <a:pt x="1383135" y="690298"/>
                  </a:lnTo>
                  <a:lnTo>
                    <a:pt x="1388161" y="686329"/>
                  </a:lnTo>
                  <a:lnTo>
                    <a:pt x="1393451" y="682890"/>
                  </a:lnTo>
                  <a:lnTo>
                    <a:pt x="1399270" y="679186"/>
                  </a:lnTo>
                  <a:lnTo>
                    <a:pt x="1404824" y="676275"/>
                  </a:lnTo>
                  <a:lnTo>
                    <a:pt x="1410908" y="673365"/>
                  </a:lnTo>
                  <a:lnTo>
                    <a:pt x="1416992" y="670454"/>
                  </a:lnTo>
                  <a:lnTo>
                    <a:pt x="1423075" y="668073"/>
                  </a:lnTo>
                  <a:lnTo>
                    <a:pt x="1429688" y="666221"/>
                  </a:lnTo>
                  <a:lnTo>
                    <a:pt x="1436036" y="664369"/>
                  </a:lnTo>
                  <a:lnTo>
                    <a:pt x="1442649" y="662781"/>
                  </a:lnTo>
                  <a:lnTo>
                    <a:pt x="1449261" y="661988"/>
                  </a:lnTo>
                  <a:lnTo>
                    <a:pt x="1456138" y="660929"/>
                  </a:lnTo>
                  <a:lnTo>
                    <a:pt x="1463280" y="660400"/>
                  </a:lnTo>
                  <a:close/>
                  <a:moveTo>
                    <a:pt x="714108" y="0"/>
                  </a:moveTo>
                  <a:lnTo>
                    <a:pt x="723364" y="0"/>
                  </a:lnTo>
                  <a:lnTo>
                    <a:pt x="732621" y="264"/>
                  </a:lnTo>
                  <a:lnTo>
                    <a:pt x="741349" y="529"/>
                  </a:lnTo>
                  <a:lnTo>
                    <a:pt x="750606" y="1058"/>
                  </a:lnTo>
                  <a:lnTo>
                    <a:pt x="759599" y="2115"/>
                  </a:lnTo>
                  <a:lnTo>
                    <a:pt x="768591" y="3173"/>
                  </a:lnTo>
                  <a:lnTo>
                    <a:pt x="777319" y="4495"/>
                  </a:lnTo>
                  <a:lnTo>
                    <a:pt x="786312" y="5817"/>
                  </a:lnTo>
                  <a:lnTo>
                    <a:pt x="795040" y="7404"/>
                  </a:lnTo>
                  <a:lnTo>
                    <a:pt x="803503" y="9520"/>
                  </a:lnTo>
                  <a:lnTo>
                    <a:pt x="812231" y="11635"/>
                  </a:lnTo>
                  <a:lnTo>
                    <a:pt x="820959" y="14015"/>
                  </a:lnTo>
                  <a:lnTo>
                    <a:pt x="829158" y="16395"/>
                  </a:lnTo>
                  <a:lnTo>
                    <a:pt x="837622" y="19039"/>
                  </a:lnTo>
                  <a:lnTo>
                    <a:pt x="845821" y="21948"/>
                  </a:lnTo>
                  <a:lnTo>
                    <a:pt x="853755" y="24856"/>
                  </a:lnTo>
                  <a:lnTo>
                    <a:pt x="861954" y="28294"/>
                  </a:lnTo>
                  <a:lnTo>
                    <a:pt x="869889" y="31732"/>
                  </a:lnTo>
                  <a:lnTo>
                    <a:pt x="877559" y="35434"/>
                  </a:lnTo>
                  <a:lnTo>
                    <a:pt x="885493" y="39136"/>
                  </a:lnTo>
                  <a:lnTo>
                    <a:pt x="892899" y="43102"/>
                  </a:lnTo>
                  <a:lnTo>
                    <a:pt x="900569" y="47333"/>
                  </a:lnTo>
                  <a:lnTo>
                    <a:pt x="907710" y="51299"/>
                  </a:lnTo>
                  <a:lnTo>
                    <a:pt x="915116" y="56059"/>
                  </a:lnTo>
                  <a:lnTo>
                    <a:pt x="922257" y="60554"/>
                  </a:lnTo>
                  <a:lnTo>
                    <a:pt x="929398" y="65314"/>
                  </a:lnTo>
                  <a:lnTo>
                    <a:pt x="936274" y="70338"/>
                  </a:lnTo>
                  <a:lnTo>
                    <a:pt x="943151" y="75362"/>
                  </a:lnTo>
                  <a:lnTo>
                    <a:pt x="949763" y="80915"/>
                  </a:lnTo>
                  <a:lnTo>
                    <a:pt x="956111" y="86204"/>
                  </a:lnTo>
                  <a:lnTo>
                    <a:pt x="962458" y="91757"/>
                  </a:lnTo>
                  <a:lnTo>
                    <a:pt x="968806" y="97575"/>
                  </a:lnTo>
                  <a:lnTo>
                    <a:pt x="974889" y="103392"/>
                  </a:lnTo>
                  <a:lnTo>
                    <a:pt x="980972" y="109474"/>
                  </a:lnTo>
                  <a:lnTo>
                    <a:pt x="986526" y="115556"/>
                  </a:lnTo>
                  <a:lnTo>
                    <a:pt x="992080" y="121902"/>
                  </a:lnTo>
                  <a:lnTo>
                    <a:pt x="997635" y="128513"/>
                  </a:lnTo>
                  <a:lnTo>
                    <a:pt x="1002924" y="134859"/>
                  </a:lnTo>
                  <a:lnTo>
                    <a:pt x="1008214" y="141470"/>
                  </a:lnTo>
                  <a:lnTo>
                    <a:pt x="1013239" y="148345"/>
                  </a:lnTo>
                  <a:lnTo>
                    <a:pt x="1018000" y="155220"/>
                  </a:lnTo>
                  <a:lnTo>
                    <a:pt x="1022761" y="162360"/>
                  </a:lnTo>
                  <a:lnTo>
                    <a:pt x="1027257" y="169499"/>
                  </a:lnTo>
                  <a:lnTo>
                    <a:pt x="1031489" y="176903"/>
                  </a:lnTo>
                  <a:lnTo>
                    <a:pt x="1035720" y="184043"/>
                  </a:lnTo>
                  <a:lnTo>
                    <a:pt x="1039688" y="191711"/>
                  </a:lnTo>
                  <a:lnTo>
                    <a:pt x="1043655" y="199115"/>
                  </a:lnTo>
                  <a:lnTo>
                    <a:pt x="1047093" y="206784"/>
                  </a:lnTo>
                  <a:lnTo>
                    <a:pt x="1050532" y="214717"/>
                  </a:lnTo>
                  <a:lnTo>
                    <a:pt x="1053705" y="222650"/>
                  </a:lnTo>
                  <a:lnTo>
                    <a:pt x="1057144" y="230318"/>
                  </a:lnTo>
                  <a:lnTo>
                    <a:pt x="1059788" y="238780"/>
                  </a:lnTo>
                  <a:lnTo>
                    <a:pt x="1062433" y="246713"/>
                  </a:lnTo>
                  <a:lnTo>
                    <a:pt x="1064814" y="255175"/>
                  </a:lnTo>
                  <a:lnTo>
                    <a:pt x="1067194" y="263372"/>
                  </a:lnTo>
                  <a:lnTo>
                    <a:pt x="1069310" y="271834"/>
                  </a:lnTo>
                  <a:lnTo>
                    <a:pt x="1070897" y="280031"/>
                  </a:lnTo>
                  <a:lnTo>
                    <a:pt x="1072484" y="288757"/>
                  </a:lnTo>
                  <a:lnTo>
                    <a:pt x="1074071" y="297219"/>
                  </a:lnTo>
                  <a:lnTo>
                    <a:pt x="1075129" y="305945"/>
                  </a:lnTo>
                  <a:lnTo>
                    <a:pt x="1076186" y="314936"/>
                  </a:lnTo>
                  <a:lnTo>
                    <a:pt x="1076980" y="323397"/>
                  </a:lnTo>
                  <a:lnTo>
                    <a:pt x="1077509" y="332388"/>
                  </a:lnTo>
                  <a:lnTo>
                    <a:pt x="1077773" y="341379"/>
                  </a:lnTo>
                  <a:lnTo>
                    <a:pt x="1077773" y="350369"/>
                  </a:lnTo>
                  <a:lnTo>
                    <a:pt x="1077509" y="359360"/>
                  </a:lnTo>
                  <a:lnTo>
                    <a:pt x="1077244" y="368350"/>
                  </a:lnTo>
                  <a:lnTo>
                    <a:pt x="1076716" y="377341"/>
                  </a:lnTo>
                  <a:lnTo>
                    <a:pt x="1075658" y="385803"/>
                  </a:lnTo>
                  <a:lnTo>
                    <a:pt x="1074600" y="394793"/>
                  </a:lnTo>
                  <a:lnTo>
                    <a:pt x="1073277" y="403519"/>
                  </a:lnTo>
                  <a:lnTo>
                    <a:pt x="1071955" y="411981"/>
                  </a:lnTo>
                  <a:lnTo>
                    <a:pt x="1070103" y="420707"/>
                  </a:lnTo>
                  <a:lnTo>
                    <a:pt x="1068252" y="428905"/>
                  </a:lnTo>
                  <a:lnTo>
                    <a:pt x="1065872" y="437366"/>
                  </a:lnTo>
                  <a:lnTo>
                    <a:pt x="1063756" y="445564"/>
                  </a:lnTo>
                  <a:lnTo>
                    <a:pt x="1061111" y="454026"/>
                  </a:lnTo>
                  <a:lnTo>
                    <a:pt x="1058466" y="461958"/>
                  </a:lnTo>
                  <a:lnTo>
                    <a:pt x="1055557" y="469891"/>
                  </a:lnTo>
                  <a:lnTo>
                    <a:pt x="1052383" y="478089"/>
                  </a:lnTo>
                  <a:lnTo>
                    <a:pt x="1048945" y="485757"/>
                  </a:lnTo>
                  <a:lnTo>
                    <a:pt x="1045506" y="493426"/>
                  </a:lnTo>
                  <a:lnTo>
                    <a:pt x="1041804" y="501358"/>
                  </a:lnTo>
                  <a:lnTo>
                    <a:pt x="1038101" y="508762"/>
                  </a:lnTo>
                  <a:lnTo>
                    <a:pt x="1033869" y="516166"/>
                  </a:lnTo>
                  <a:lnTo>
                    <a:pt x="1029637" y="523570"/>
                  </a:lnTo>
                  <a:lnTo>
                    <a:pt x="1025141" y="530710"/>
                  </a:lnTo>
                  <a:lnTo>
                    <a:pt x="1020380" y="537850"/>
                  </a:lnTo>
                  <a:lnTo>
                    <a:pt x="1015620" y="544725"/>
                  </a:lnTo>
                  <a:lnTo>
                    <a:pt x="1010859" y="551864"/>
                  </a:lnTo>
                  <a:lnTo>
                    <a:pt x="1005834" y="558211"/>
                  </a:lnTo>
                  <a:lnTo>
                    <a:pt x="1000544" y="564821"/>
                  </a:lnTo>
                  <a:lnTo>
                    <a:pt x="995254" y="571432"/>
                  </a:lnTo>
                  <a:lnTo>
                    <a:pt x="989436" y="578043"/>
                  </a:lnTo>
                  <a:lnTo>
                    <a:pt x="983882" y="584125"/>
                  </a:lnTo>
                  <a:lnTo>
                    <a:pt x="977798" y="590207"/>
                  </a:lnTo>
                  <a:lnTo>
                    <a:pt x="971980" y="596024"/>
                  </a:lnTo>
                  <a:lnTo>
                    <a:pt x="965632" y="601842"/>
                  </a:lnTo>
                  <a:lnTo>
                    <a:pt x="959549" y="607659"/>
                  </a:lnTo>
                  <a:lnTo>
                    <a:pt x="953201" y="612948"/>
                  </a:lnTo>
                  <a:lnTo>
                    <a:pt x="946325" y="618501"/>
                  </a:lnTo>
                  <a:lnTo>
                    <a:pt x="939713" y="623789"/>
                  </a:lnTo>
                  <a:lnTo>
                    <a:pt x="933100" y="628813"/>
                  </a:lnTo>
                  <a:lnTo>
                    <a:pt x="926224" y="633573"/>
                  </a:lnTo>
                  <a:lnTo>
                    <a:pt x="919083" y="638333"/>
                  </a:lnTo>
                  <a:lnTo>
                    <a:pt x="911942" y="642828"/>
                  </a:lnTo>
                  <a:lnTo>
                    <a:pt x="904536" y="647323"/>
                  </a:lnTo>
                  <a:lnTo>
                    <a:pt x="897131" y="651290"/>
                  </a:lnTo>
                  <a:lnTo>
                    <a:pt x="889461" y="655521"/>
                  </a:lnTo>
                  <a:lnTo>
                    <a:pt x="881791" y="659487"/>
                  </a:lnTo>
                  <a:lnTo>
                    <a:pt x="874120" y="663189"/>
                  </a:lnTo>
                  <a:lnTo>
                    <a:pt x="866186" y="666627"/>
                  </a:lnTo>
                  <a:lnTo>
                    <a:pt x="857987" y="670064"/>
                  </a:lnTo>
                  <a:lnTo>
                    <a:pt x="850052" y="672973"/>
                  </a:lnTo>
                  <a:lnTo>
                    <a:pt x="841853" y="676146"/>
                  </a:lnTo>
                  <a:lnTo>
                    <a:pt x="833654" y="679055"/>
                  </a:lnTo>
                  <a:lnTo>
                    <a:pt x="825455" y="681699"/>
                  </a:lnTo>
                  <a:lnTo>
                    <a:pt x="816992" y="684079"/>
                  </a:lnTo>
                  <a:lnTo>
                    <a:pt x="808264" y="686195"/>
                  </a:lnTo>
                  <a:lnTo>
                    <a:pt x="799800" y="688310"/>
                  </a:lnTo>
                  <a:lnTo>
                    <a:pt x="791072" y="690161"/>
                  </a:lnTo>
                  <a:lnTo>
                    <a:pt x="782609" y="691483"/>
                  </a:lnTo>
                  <a:lnTo>
                    <a:pt x="773616" y="693070"/>
                  </a:lnTo>
                  <a:lnTo>
                    <a:pt x="764624" y="694128"/>
                  </a:lnTo>
                  <a:lnTo>
                    <a:pt x="755632" y="695185"/>
                  </a:lnTo>
                  <a:lnTo>
                    <a:pt x="746639" y="695714"/>
                  </a:lnTo>
                  <a:lnTo>
                    <a:pt x="737647" y="696243"/>
                  </a:lnTo>
                  <a:lnTo>
                    <a:pt x="728390" y="696507"/>
                  </a:lnTo>
                  <a:lnTo>
                    <a:pt x="719133" y="696507"/>
                  </a:lnTo>
                  <a:lnTo>
                    <a:pt x="709876" y="696507"/>
                  </a:lnTo>
                  <a:lnTo>
                    <a:pt x="700883" y="695979"/>
                  </a:lnTo>
                  <a:lnTo>
                    <a:pt x="691891" y="695450"/>
                  </a:lnTo>
                  <a:lnTo>
                    <a:pt x="682898" y="694392"/>
                  </a:lnTo>
                  <a:lnTo>
                    <a:pt x="673906" y="693599"/>
                  </a:lnTo>
                  <a:lnTo>
                    <a:pt x="664913" y="692541"/>
                  </a:lnTo>
                  <a:lnTo>
                    <a:pt x="656186" y="690954"/>
                  </a:lnTo>
                  <a:lnTo>
                    <a:pt x="647458" y="689103"/>
                  </a:lnTo>
                  <a:lnTo>
                    <a:pt x="638730" y="687252"/>
                  </a:lnTo>
                  <a:lnTo>
                    <a:pt x="630266" y="684872"/>
                  </a:lnTo>
                  <a:lnTo>
                    <a:pt x="621538" y="683021"/>
                  </a:lnTo>
                  <a:lnTo>
                    <a:pt x="613339" y="680113"/>
                  </a:lnTo>
                  <a:lnTo>
                    <a:pt x="604876" y="677468"/>
                  </a:lnTo>
                  <a:lnTo>
                    <a:pt x="596676" y="674824"/>
                  </a:lnTo>
                  <a:lnTo>
                    <a:pt x="588478" y="671651"/>
                  </a:lnTo>
                  <a:lnTo>
                    <a:pt x="580543" y="668213"/>
                  </a:lnTo>
                  <a:lnTo>
                    <a:pt x="572873" y="665040"/>
                  </a:lnTo>
                  <a:lnTo>
                    <a:pt x="564674" y="661603"/>
                  </a:lnTo>
                  <a:lnTo>
                    <a:pt x="557004" y="657636"/>
                  </a:lnTo>
                  <a:lnTo>
                    <a:pt x="549598" y="653405"/>
                  </a:lnTo>
                  <a:lnTo>
                    <a:pt x="541928" y="649439"/>
                  </a:lnTo>
                  <a:lnTo>
                    <a:pt x="534787" y="645208"/>
                  </a:lnTo>
                  <a:lnTo>
                    <a:pt x="527382" y="640713"/>
                  </a:lnTo>
                  <a:lnTo>
                    <a:pt x="520241" y="635953"/>
                  </a:lnTo>
                  <a:lnTo>
                    <a:pt x="513364" y="631193"/>
                  </a:lnTo>
                  <a:lnTo>
                    <a:pt x="506223" y="626169"/>
                  </a:lnTo>
                  <a:lnTo>
                    <a:pt x="499611" y="621145"/>
                  </a:lnTo>
                  <a:lnTo>
                    <a:pt x="492734" y="615592"/>
                  </a:lnTo>
                  <a:lnTo>
                    <a:pt x="486122" y="610303"/>
                  </a:lnTo>
                  <a:lnTo>
                    <a:pt x="480039" y="604750"/>
                  </a:lnTo>
                  <a:lnTo>
                    <a:pt x="473691" y="598933"/>
                  </a:lnTo>
                  <a:lnTo>
                    <a:pt x="467873" y="593115"/>
                  </a:lnTo>
                  <a:lnTo>
                    <a:pt x="461790" y="587298"/>
                  </a:lnTo>
                  <a:lnTo>
                    <a:pt x="455971" y="580952"/>
                  </a:lnTo>
                  <a:lnTo>
                    <a:pt x="450152" y="574605"/>
                  </a:lnTo>
                  <a:lnTo>
                    <a:pt x="444863" y="568523"/>
                  </a:lnTo>
                  <a:lnTo>
                    <a:pt x="439573" y="561913"/>
                  </a:lnTo>
                  <a:lnTo>
                    <a:pt x="434283" y="555038"/>
                  </a:lnTo>
                  <a:lnTo>
                    <a:pt x="429258" y="548162"/>
                  </a:lnTo>
                  <a:lnTo>
                    <a:pt x="424497" y="541287"/>
                  </a:lnTo>
                  <a:lnTo>
                    <a:pt x="419737" y="534148"/>
                  </a:lnTo>
                  <a:lnTo>
                    <a:pt x="415240" y="527008"/>
                  </a:lnTo>
                  <a:lnTo>
                    <a:pt x="411009" y="519868"/>
                  </a:lnTo>
                  <a:lnTo>
                    <a:pt x="406777" y="512464"/>
                  </a:lnTo>
                  <a:lnTo>
                    <a:pt x="402545" y="505060"/>
                  </a:lnTo>
                  <a:lnTo>
                    <a:pt x="398842" y="497392"/>
                  </a:lnTo>
                  <a:lnTo>
                    <a:pt x="395140" y="489988"/>
                  </a:lnTo>
                  <a:lnTo>
                    <a:pt x="391966" y="481791"/>
                  </a:lnTo>
                  <a:lnTo>
                    <a:pt x="388792" y="474122"/>
                  </a:lnTo>
                  <a:lnTo>
                    <a:pt x="385618" y="466189"/>
                  </a:lnTo>
                  <a:lnTo>
                    <a:pt x="382709" y="458256"/>
                  </a:lnTo>
                  <a:lnTo>
                    <a:pt x="380064" y="449795"/>
                  </a:lnTo>
                  <a:lnTo>
                    <a:pt x="377684" y="441862"/>
                  </a:lnTo>
                  <a:lnTo>
                    <a:pt x="375303" y="433400"/>
                  </a:lnTo>
                  <a:lnTo>
                    <a:pt x="373187" y="425203"/>
                  </a:lnTo>
                  <a:lnTo>
                    <a:pt x="371336" y="416477"/>
                  </a:lnTo>
                  <a:lnTo>
                    <a:pt x="370014" y="407750"/>
                  </a:lnTo>
                  <a:lnTo>
                    <a:pt x="368427" y="399289"/>
                  </a:lnTo>
                  <a:lnTo>
                    <a:pt x="367369" y="390562"/>
                  </a:lnTo>
                  <a:lnTo>
                    <a:pt x="366311" y="382101"/>
                  </a:lnTo>
                  <a:lnTo>
                    <a:pt x="365517" y="373110"/>
                  </a:lnTo>
                  <a:lnTo>
                    <a:pt x="364988" y="364120"/>
                  </a:lnTo>
                  <a:lnTo>
                    <a:pt x="364724" y="355129"/>
                  </a:lnTo>
                  <a:lnTo>
                    <a:pt x="364724" y="346403"/>
                  </a:lnTo>
                  <a:lnTo>
                    <a:pt x="364988" y="337412"/>
                  </a:lnTo>
                  <a:lnTo>
                    <a:pt x="365253" y="328422"/>
                  </a:lnTo>
                  <a:lnTo>
                    <a:pt x="365782" y="319695"/>
                  </a:lnTo>
                  <a:lnTo>
                    <a:pt x="366575" y="310705"/>
                  </a:lnTo>
                  <a:lnTo>
                    <a:pt x="367898" y="301979"/>
                  </a:lnTo>
                  <a:lnTo>
                    <a:pt x="368956" y="292988"/>
                  </a:lnTo>
                  <a:lnTo>
                    <a:pt x="370542" y="284791"/>
                  </a:lnTo>
                  <a:lnTo>
                    <a:pt x="372394" y="276064"/>
                  </a:lnTo>
                  <a:lnTo>
                    <a:pt x="374245" y="267603"/>
                  </a:lnTo>
                  <a:lnTo>
                    <a:pt x="376626" y="259141"/>
                  </a:lnTo>
                  <a:lnTo>
                    <a:pt x="378477" y="250944"/>
                  </a:lnTo>
                  <a:lnTo>
                    <a:pt x="381386" y="242746"/>
                  </a:lnTo>
                  <a:lnTo>
                    <a:pt x="384031" y="234549"/>
                  </a:lnTo>
                  <a:lnTo>
                    <a:pt x="386940" y="226616"/>
                  </a:lnTo>
                  <a:lnTo>
                    <a:pt x="390114" y="218683"/>
                  </a:lnTo>
                  <a:lnTo>
                    <a:pt x="393553" y="210750"/>
                  </a:lnTo>
                  <a:lnTo>
                    <a:pt x="396991" y="203082"/>
                  </a:lnTo>
                  <a:lnTo>
                    <a:pt x="400694" y="195678"/>
                  </a:lnTo>
                  <a:lnTo>
                    <a:pt x="404396" y="187745"/>
                  </a:lnTo>
                  <a:lnTo>
                    <a:pt x="408628" y="180341"/>
                  </a:lnTo>
                  <a:lnTo>
                    <a:pt x="412860" y="173201"/>
                  </a:lnTo>
                  <a:lnTo>
                    <a:pt x="417356" y="165797"/>
                  </a:lnTo>
                  <a:lnTo>
                    <a:pt x="422117" y="158658"/>
                  </a:lnTo>
                  <a:lnTo>
                    <a:pt x="426878" y="151783"/>
                  </a:lnTo>
                  <a:lnTo>
                    <a:pt x="431638" y="144907"/>
                  </a:lnTo>
                  <a:lnTo>
                    <a:pt x="436664" y="138297"/>
                  </a:lnTo>
                  <a:lnTo>
                    <a:pt x="441953" y="131686"/>
                  </a:lnTo>
                  <a:lnTo>
                    <a:pt x="447243" y="125075"/>
                  </a:lnTo>
                  <a:lnTo>
                    <a:pt x="453062" y="118993"/>
                  </a:lnTo>
                  <a:lnTo>
                    <a:pt x="458616" y="112647"/>
                  </a:lnTo>
                  <a:lnTo>
                    <a:pt x="464434" y="106301"/>
                  </a:lnTo>
                  <a:lnTo>
                    <a:pt x="470518" y="100483"/>
                  </a:lnTo>
                  <a:lnTo>
                    <a:pt x="476865" y="94666"/>
                  </a:lnTo>
                  <a:lnTo>
                    <a:pt x="482948" y="89113"/>
                  </a:lnTo>
                  <a:lnTo>
                    <a:pt x="489560" y="83560"/>
                  </a:lnTo>
                  <a:lnTo>
                    <a:pt x="496172" y="78271"/>
                  </a:lnTo>
                  <a:lnTo>
                    <a:pt x="502520" y="72983"/>
                  </a:lnTo>
                  <a:lnTo>
                    <a:pt x="509397" y="67958"/>
                  </a:lnTo>
                  <a:lnTo>
                    <a:pt x="516538" y="62934"/>
                  </a:lnTo>
                  <a:lnTo>
                    <a:pt x="523414" y="58175"/>
                  </a:lnTo>
                  <a:lnTo>
                    <a:pt x="530820" y="53679"/>
                  </a:lnTo>
                  <a:lnTo>
                    <a:pt x="537961" y="49184"/>
                  </a:lnTo>
                  <a:lnTo>
                    <a:pt x="545367" y="45217"/>
                  </a:lnTo>
                  <a:lnTo>
                    <a:pt x="553301" y="40987"/>
                  </a:lnTo>
                  <a:lnTo>
                    <a:pt x="560707" y="37020"/>
                  </a:lnTo>
                  <a:lnTo>
                    <a:pt x="568377" y="33583"/>
                  </a:lnTo>
                  <a:lnTo>
                    <a:pt x="576311" y="29881"/>
                  </a:lnTo>
                  <a:lnTo>
                    <a:pt x="584510" y="26707"/>
                  </a:lnTo>
                  <a:lnTo>
                    <a:pt x="592445" y="23534"/>
                  </a:lnTo>
                  <a:lnTo>
                    <a:pt x="600379" y="20361"/>
                  </a:lnTo>
                  <a:lnTo>
                    <a:pt x="608843" y="17717"/>
                  </a:lnTo>
                  <a:lnTo>
                    <a:pt x="617042" y="15073"/>
                  </a:lnTo>
                  <a:lnTo>
                    <a:pt x="625505" y="12693"/>
                  </a:lnTo>
                  <a:lnTo>
                    <a:pt x="633969" y="10313"/>
                  </a:lnTo>
                  <a:lnTo>
                    <a:pt x="642697" y="8462"/>
                  </a:lnTo>
                  <a:lnTo>
                    <a:pt x="651425" y="6875"/>
                  </a:lnTo>
                  <a:lnTo>
                    <a:pt x="659888" y="5024"/>
                  </a:lnTo>
                  <a:lnTo>
                    <a:pt x="668881" y="3702"/>
                  </a:lnTo>
                  <a:lnTo>
                    <a:pt x="677873" y="2644"/>
                  </a:lnTo>
                  <a:lnTo>
                    <a:pt x="686601" y="1851"/>
                  </a:lnTo>
                  <a:lnTo>
                    <a:pt x="695858" y="793"/>
                  </a:lnTo>
                  <a:lnTo>
                    <a:pt x="704851" y="264"/>
                  </a:lnTo>
                  <a:lnTo>
                    <a:pt x="714108" y="0"/>
                  </a:lnTo>
                  <a:close/>
                </a:path>
              </a:pathLst>
            </a:custGeom>
            <a:solidFill>
              <a:schemeClr val="tx1"/>
            </a:solidFill>
            <a:ln>
              <a:noFill/>
            </a:ln>
          </p:spPr>
          <p:txBody>
            <a:bodyPr anchor="ctr">
              <a:scene3d>
                <a:camera prst="orthographicFront"/>
                <a:lightRig dir="t" rig="threePt"/>
              </a:scene3d>
              <a:sp3d>
                <a:contourClr>
                  <a:srgbClr val="FFFFFF"/>
                </a:contourClr>
              </a:sp3d>
            </a:bodyPr>
            <a:lstStyle>
              <a:defPPr>
                <a:defRPr lang="zh-CN"/>
              </a:defPPr>
              <a:lvl1pPr algn="l" eaLnBrk="0" fontAlgn="base" hangingPunct="0" rtl="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algn="l" eaLnBrk="0" fontAlgn="base" hangingPunct="0" marL="457200" rtl="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algn="l" eaLnBrk="0" fontAlgn="base" hangingPunct="0" marL="914400" rtl="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algn="l" eaLnBrk="0" fontAlgn="base" hangingPunct="0" marL="1371600" rtl="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algn="l" eaLnBrk="0" fontAlgn="base" hangingPunct="0" marL="1828800" rtl="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algn="l" defTabSz="914400" eaLnBrk="1" hangingPunct="1" latinLnBrk="0" marL="2286000" rtl="0">
                <a:defRPr kern="1200">
                  <a:solidFill>
                    <a:schemeClr val="tx1"/>
                  </a:solidFill>
                  <a:latin typeface="Calibri" panose="020F0502020204030204" pitchFamily="34" charset="0"/>
                  <a:ea typeface="宋体" panose="02010600030101010101" pitchFamily="2" charset="-122"/>
                  <a:cs typeface="+mn-cs"/>
                </a:defRPr>
              </a:lvl6pPr>
              <a:lvl7pPr algn="l" defTabSz="914400" eaLnBrk="1" hangingPunct="1" latinLnBrk="0" marL="2743200" rtl="0">
                <a:defRPr kern="1200">
                  <a:solidFill>
                    <a:schemeClr val="tx1"/>
                  </a:solidFill>
                  <a:latin typeface="Calibri" panose="020F0502020204030204" pitchFamily="34" charset="0"/>
                  <a:ea typeface="宋体" panose="02010600030101010101" pitchFamily="2" charset="-122"/>
                  <a:cs typeface="+mn-cs"/>
                </a:defRPr>
              </a:lvl7pPr>
              <a:lvl8pPr algn="l" defTabSz="914400" eaLnBrk="1" hangingPunct="1" latinLnBrk="0" marL="3200400" rtl="0">
                <a:defRPr kern="1200">
                  <a:solidFill>
                    <a:schemeClr val="tx1"/>
                  </a:solidFill>
                  <a:latin typeface="Calibri" panose="020F0502020204030204" pitchFamily="34" charset="0"/>
                  <a:ea typeface="宋体" panose="02010600030101010101" pitchFamily="2" charset="-122"/>
                  <a:cs typeface="+mn-cs"/>
                </a:defRPr>
              </a:lvl8pPr>
              <a:lvl9pPr algn="l" defTabSz="914400" eaLnBrk="1" hangingPunct="1" latinLnBrk="0" marL="3657600" rtl="0">
                <a:defRPr kern="1200">
                  <a:solidFill>
                    <a:schemeClr val="tx1"/>
                  </a:solidFill>
                  <a:latin typeface="Calibri" panose="020F0502020204030204" pitchFamily="34" charset="0"/>
                  <a:ea typeface="宋体" panose="02010600030101010101" pitchFamily="2" charset="-122"/>
                  <a:cs typeface="+mn-cs"/>
                </a:defRPr>
              </a:lvl9pPr>
            </a:lstStyle>
            <a:p>
              <a:pPr algn="ctr" defTabSz="914400" eaLnBrk="0" fontAlgn="base" hangingPunct="0" indent="0" latinLnBrk="0" lvl="0" marL="0" marR="0" rtl="0">
                <a:lnSpc>
                  <a:spcPct val="100000"/>
                </a:lnSpc>
                <a:spcBef>
                  <a:spcPct val="0"/>
                </a:spcBef>
                <a:spcAft>
                  <a:spcPct val="0"/>
                </a:spcAft>
                <a:buClrTx/>
                <a:buSzTx/>
                <a:buFontTx/>
                <a:buNone/>
              </a:pPr>
              <a:endParaRPr altLang="en-US" baseline="0" b="0" cap="none" dirty="0" sz="2000" i="0" kern="1200" kumimoji="0" lang="zh-CN" noProof="0" normalizeH="0" spc="0" strike="noStrike" u="none">
                <a:ln>
                  <a:noFill/>
                </a:ln>
                <a:effectLst/>
                <a:uLnTx/>
                <a:uFillTx/>
                <a:latin typeface="+mn-lt"/>
                <a:ea typeface="Arial" panose="020B0604020202020204" pitchFamily="34" charset="0"/>
                <a:cs typeface="Arial" panose="020B0604020202020204" pitchFamily="34" charset="0"/>
                <a:sym typeface="+mn-lt"/>
              </a:endParaRPr>
            </a:p>
          </p:txBody>
        </p:sp>
        <p:sp>
          <p:nvSpPr>
            <p:cNvPr id="1048591" name="KSO_Shape"/>
            <p:cNvSpPr/>
            <p:nvPr/>
          </p:nvSpPr>
          <p:spPr bwMode="auto">
            <a:xfrm>
              <a:off x="4848400" y="4419323"/>
              <a:ext cx="313560" cy="325767"/>
            </a:xfrm>
            <a:custGeom>
              <a:avLst/>
              <a:gdLst>
                <a:gd name="connsiteX0" fmla="*/ 281624 w 542587"/>
                <a:gd name="connsiteY0" fmla="*/ 303155 h 563710"/>
                <a:gd name="connsiteX1" fmla="*/ 255803 w 542587"/>
                <a:gd name="connsiteY1" fmla="*/ 340542 h 563710"/>
                <a:gd name="connsiteX2" fmla="*/ 281624 w 542587"/>
                <a:gd name="connsiteY2" fmla="*/ 379219 h 563710"/>
                <a:gd name="connsiteX3" fmla="*/ 308736 w 542587"/>
                <a:gd name="connsiteY3" fmla="*/ 340542 h 563710"/>
                <a:gd name="connsiteX4" fmla="*/ 281624 w 542587"/>
                <a:gd name="connsiteY4" fmla="*/ 303155 h 563710"/>
                <a:gd name="connsiteX5" fmla="*/ 364279 w 542587"/>
                <a:gd name="connsiteY5" fmla="*/ 273571 h 563710"/>
                <a:gd name="connsiteX6" fmla="*/ 406892 w 542587"/>
                <a:gd name="connsiteY6" fmla="*/ 273571 h 563710"/>
                <a:gd name="connsiteX7" fmla="*/ 454670 w 542587"/>
                <a:gd name="connsiteY7" fmla="*/ 348386 h 563710"/>
                <a:gd name="connsiteX8" fmla="*/ 453378 w 542587"/>
                <a:gd name="connsiteY8" fmla="*/ 316138 h 563710"/>
                <a:gd name="connsiteX9" fmla="*/ 453378 w 542587"/>
                <a:gd name="connsiteY9" fmla="*/ 273571 h 563710"/>
                <a:gd name="connsiteX10" fmla="*/ 495991 w 542587"/>
                <a:gd name="connsiteY10" fmla="*/ 273571 h 563710"/>
                <a:gd name="connsiteX11" fmla="*/ 495991 w 542587"/>
                <a:gd name="connsiteY11" fmla="*/ 409011 h 563710"/>
                <a:gd name="connsiteX12" fmla="*/ 454670 w 542587"/>
                <a:gd name="connsiteY12" fmla="*/ 409011 h 563710"/>
                <a:gd name="connsiteX13" fmla="*/ 405600 w 542587"/>
                <a:gd name="connsiteY13" fmla="*/ 335486 h 563710"/>
                <a:gd name="connsiteX14" fmla="*/ 408183 w 542587"/>
                <a:gd name="connsiteY14" fmla="*/ 366444 h 563710"/>
                <a:gd name="connsiteX15" fmla="*/ 408183 w 542587"/>
                <a:gd name="connsiteY15" fmla="*/ 409011 h 563710"/>
                <a:gd name="connsiteX16" fmla="*/ 364279 w 542587"/>
                <a:gd name="connsiteY16" fmla="*/ 409011 h 563710"/>
                <a:gd name="connsiteX17" fmla="*/ 45147 w 542587"/>
                <a:gd name="connsiteY17" fmla="*/ 273571 h 563710"/>
                <a:gd name="connsiteX18" fmla="*/ 99419 w 542587"/>
                <a:gd name="connsiteY18" fmla="*/ 273571 h 563710"/>
                <a:gd name="connsiteX19" fmla="*/ 123971 w 542587"/>
                <a:gd name="connsiteY19" fmla="*/ 358705 h 563710"/>
                <a:gd name="connsiteX20" fmla="*/ 147231 w 542587"/>
                <a:gd name="connsiteY20" fmla="*/ 273571 h 563710"/>
                <a:gd name="connsiteX21" fmla="*/ 201503 w 542587"/>
                <a:gd name="connsiteY21" fmla="*/ 273571 h 563710"/>
                <a:gd name="connsiteX22" fmla="*/ 201503 w 542587"/>
                <a:gd name="connsiteY22" fmla="*/ 409011 h 563710"/>
                <a:gd name="connsiteX23" fmla="*/ 161445 w 542587"/>
                <a:gd name="connsiteY23" fmla="*/ 409011 h 563710"/>
                <a:gd name="connsiteX24" fmla="*/ 161445 w 542587"/>
                <a:gd name="connsiteY24" fmla="*/ 367734 h 563710"/>
                <a:gd name="connsiteX25" fmla="*/ 161445 w 542587"/>
                <a:gd name="connsiteY25" fmla="*/ 347096 h 563710"/>
                <a:gd name="connsiteX26" fmla="*/ 164029 w 542587"/>
                <a:gd name="connsiteY26" fmla="*/ 322587 h 563710"/>
                <a:gd name="connsiteX27" fmla="*/ 139477 w 542587"/>
                <a:gd name="connsiteY27" fmla="*/ 409011 h 563710"/>
                <a:gd name="connsiteX28" fmla="*/ 107173 w 542587"/>
                <a:gd name="connsiteY28" fmla="*/ 409011 h 563710"/>
                <a:gd name="connsiteX29" fmla="*/ 82621 w 542587"/>
                <a:gd name="connsiteY29" fmla="*/ 322587 h 563710"/>
                <a:gd name="connsiteX30" fmla="*/ 83913 w 542587"/>
                <a:gd name="connsiteY30" fmla="*/ 341936 h 563710"/>
                <a:gd name="connsiteX31" fmla="*/ 85205 w 542587"/>
                <a:gd name="connsiteY31" fmla="*/ 363864 h 563710"/>
                <a:gd name="connsiteX32" fmla="*/ 85205 w 542587"/>
                <a:gd name="connsiteY32" fmla="*/ 409011 h 563710"/>
                <a:gd name="connsiteX33" fmla="*/ 45147 w 542587"/>
                <a:gd name="connsiteY33" fmla="*/ 409011 h 563710"/>
                <a:gd name="connsiteX34" fmla="*/ 281624 w 542587"/>
                <a:gd name="connsiteY34" fmla="*/ 269636 h 563710"/>
                <a:gd name="connsiteX35" fmla="*/ 353924 w 542587"/>
                <a:gd name="connsiteY35" fmla="*/ 340542 h 563710"/>
                <a:gd name="connsiteX36" fmla="*/ 281624 w 542587"/>
                <a:gd name="connsiteY36" fmla="*/ 412738 h 563710"/>
                <a:gd name="connsiteX37" fmla="*/ 210615 w 542587"/>
                <a:gd name="connsiteY37" fmla="*/ 340542 h 563710"/>
                <a:gd name="connsiteX38" fmla="*/ 281624 w 542587"/>
                <a:gd name="connsiteY38" fmla="*/ 269636 h 563710"/>
                <a:gd name="connsiteX39" fmla="*/ 25837 w 542587"/>
                <a:gd name="connsiteY39" fmla="*/ 154794 h 563710"/>
                <a:gd name="connsiteX40" fmla="*/ 25837 w 542587"/>
                <a:gd name="connsiteY40" fmla="*/ 515982 h 563710"/>
                <a:gd name="connsiteX41" fmla="*/ 47799 w 542587"/>
                <a:gd name="connsiteY41" fmla="*/ 537911 h 563710"/>
                <a:gd name="connsiteX42" fmla="*/ 431486 w 542587"/>
                <a:gd name="connsiteY42" fmla="*/ 537911 h 563710"/>
                <a:gd name="connsiteX43" fmla="*/ 436653 w 542587"/>
                <a:gd name="connsiteY43" fmla="*/ 532751 h 563710"/>
                <a:gd name="connsiteX44" fmla="*/ 436653 w 542587"/>
                <a:gd name="connsiteY44" fmla="*/ 491473 h 563710"/>
                <a:gd name="connsiteX45" fmla="*/ 471534 w 542587"/>
                <a:gd name="connsiteY45" fmla="*/ 456644 h 563710"/>
                <a:gd name="connsiteX46" fmla="*/ 511582 w 542587"/>
                <a:gd name="connsiteY46" fmla="*/ 456644 h 563710"/>
                <a:gd name="connsiteX47" fmla="*/ 516750 w 542587"/>
                <a:gd name="connsiteY47" fmla="*/ 451484 h 563710"/>
                <a:gd name="connsiteX48" fmla="*/ 516750 w 542587"/>
                <a:gd name="connsiteY48" fmla="*/ 154794 h 563710"/>
                <a:gd name="connsiteX49" fmla="*/ 82680 w 542587"/>
                <a:gd name="connsiteY49" fmla="*/ 0 h 563710"/>
                <a:gd name="connsiteX50" fmla="*/ 99474 w 542587"/>
                <a:gd name="connsiteY50" fmla="*/ 16769 h 563710"/>
                <a:gd name="connsiteX51" fmla="*/ 98182 w 542587"/>
                <a:gd name="connsiteY51" fmla="*/ 21929 h 563710"/>
                <a:gd name="connsiteX52" fmla="*/ 161484 w 542587"/>
                <a:gd name="connsiteY52" fmla="*/ 21929 h 563710"/>
                <a:gd name="connsiteX53" fmla="*/ 160192 w 542587"/>
                <a:gd name="connsiteY53" fmla="*/ 16769 h 563710"/>
                <a:gd name="connsiteX54" fmla="*/ 176987 w 542587"/>
                <a:gd name="connsiteY54" fmla="*/ 0 h 563710"/>
                <a:gd name="connsiteX55" fmla="*/ 193781 w 542587"/>
                <a:gd name="connsiteY55" fmla="*/ 16769 h 563710"/>
                <a:gd name="connsiteX56" fmla="*/ 192489 w 542587"/>
                <a:gd name="connsiteY56" fmla="*/ 21929 h 563710"/>
                <a:gd name="connsiteX57" fmla="*/ 255791 w 542587"/>
                <a:gd name="connsiteY57" fmla="*/ 21929 h 563710"/>
                <a:gd name="connsiteX58" fmla="*/ 255791 w 542587"/>
                <a:gd name="connsiteY58" fmla="*/ 16769 h 563710"/>
                <a:gd name="connsiteX59" fmla="*/ 271293 w 542587"/>
                <a:gd name="connsiteY59" fmla="*/ 0 h 563710"/>
                <a:gd name="connsiteX60" fmla="*/ 288088 w 542587"/>
                <a:gd name="connsiteY60" fmla="*/ 16769 h 563710"/>
                <a:gd name="connsiteX61" fmla="*/ 286796 w 542587"/>
                <a:gd name="connsiteY61" fmla="*/ 21929 h 563710"/>
                <a:gd name="connsiteX62" fmla="*/ 350098 w 542587"/>
                <a:gd name="connsiteY62" fmla="*/ 21929 h 563710"/>
                <a:gd name="connsiteX63" fmla="*/ 350098 w 542587"/>
                <a:gd name="connsiteY63" fmla="*/ 16769 h 563710"/>
                <a:gd name="connsiteX64" fmla="*/ 365600 w 542587"/>
                <a:gd name="connsiteY64" fmla="*/ 0 h 563710"/>
                <a:gd name="connsiteX65" fmla="*/ 382395 w 542587"/>
                <a:gd name="connsiteY65" fmla="*/ 16769 h 563710"/>
                <a:gd name="connsiteX66" fmla="*/ 382395 w 542587"/>
                <a:gd name="connsiteY66" fmla="*/ 21929 h 563710"/>
                <a:gd name="connsiteX67" fmla="*/ 445696 w 542587"/>
                <a:gd name="connsiteY67" fmla="*/ 21929 h 563710"/>
                <a:gd name="connsiteX68" fmla="*/ 444405 w 542587"/>
                <a:gd name="connsiteY68" fmla="*/ 16769 h 563710"/>
                <a:gd name="connsiteX69" fmla="*/ 461199 w 542587"/>
                <a:gd name="connsiteY69" fmla="*/ 0 h 563710"/>
                <a:gd name="connsiteX70" fmla="*/ 476701 w 542587"/>
                <a:gd name="connsiteY70" fmla="*/ 16769 h 563710"/>
                <a:gd name="connsiteX71" fmla="*/ 476701 w 542587"/>
                <a:gd name="connsiteY71" fmla="*/ 21929 h 563710"/>
                <a:gd name="connsiteX72" fmla="*/ 496080 w 542587"/>
                <a:gd name="connsiteY72" fmla="*/ 21929 h 563710"/>
                <a:gd name="connsiteX73" fmla="*/ 542587 w 542587"/>
                <a:gd name="connsiteY73" fmla="*/ 68368 h 563710"/>
                <a:gd name="connsiteX74" fmla="*/ 542587 w 542587"/>
                <a:gd name="connsiteY74" fmla="*/ 463094 h 563710"/>
                <a:gd name="connsiteX75" fmla="*/ 441821 w 542587"/>
                <a:gd name="connsiteY75" fmla="*/ 563710 h 563710"/>
                <a:gd name="connsiteX76" fmla="*/ 47799 w 542587"/>
                <a:gd name="connsiteY76" fmla="*/ 563710 h 563710"/>
                <a:gd name="connsiteX77" fmla="*/ 0 w 542587"/>
                <a:gd name="connsiteY77" fmla="*/ 515982 h 563710"/>
                <a:gd name="connsiteX78" fmla="*/ 0 w 542587"/>
                <a:gd name="connsiteY78" fmla="*/ 68368 h 563710"/>
                <a:gd name="connsiteX79" fmla="*/ 47799 w 542587"/>
                <a:gd name="connsiteY79" fmla="*/ 21929 h 563710"/>
                <a:gd name="connsiteX80" fmla="*/ 67177 w 542587"/>
                <a:gd name="connsiteY80" fmla="*/ 21929 h 563710"/>
                <a:gd name="connsiteX81" fmla="*/ 65886 w 542587"/>
                <a:gd name="connsiteY81" fmla="*/ 16769 h 563710"/>
                <a:gd name="connsiteX82" fmla="*/ 82680 w 542587"/>
                <a:gd name="connsiteY82" fmla="*/ 0 h 563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42587" h="563710">
                  <a:moveTo>
                    <a:pt x="281624" y="303155"/>
                  </a:moveTo>
                  <a:cubicBezTo>
                    <a:pt x="260967" y="303155"/>
                    <a:pt x="255803" y="323783"/>
                    <a:pt x="255803" y="340542"/>
                  </a:cubicBezTo>
                  <a:cubicBezTo>
                    <a:pt x="255803" y="358591"/>
                    <a:pt x="260967" y="379219"/>
                    <a:pt x="281624" y="379219"/>
                  </a:cubicBezTo>
                  <a:cubicBezTo>
                    <a:pt x="300990" y="379219"/>
                    <a:pt x="308736" y="363748"/>
                    <a:pt x="308736" y="340542"/>
                  </a:cubicBezTo>
                  <a:cubicBezTo>
                    <a:pt x="308736" y="322494"/>
                    <a:pt x="300990" y="301866"/>
                    <a:pt x="281624" y="303155"/>
                  </a:cubicBezTo>
                  <a:close/>
                  <a:moveTo>
                    <a:pt x="364279" y="273571"/>
                  </a:moveTo>
                  <a:lnTo>
                    <a:pt x="406892" y="273571"/>
                  </a:lnTo>
                  <a:lnTo>
                    <a:pt x="454670" y="348386"/>
                  </a:lnTo>
                  <a:lnTo>
                    <a:pt x="453378" y="316138"/>
                  </a:lnTo>
                  <a:lnTo>
                    <a:pt x="453378" y="273571"/>
                  </a:lnTo>
                  <a:lnTo>
                    <a:pt x="495991" y="273571"/>
                  </a:lnTo>
                  <a:lnTo>
                    <a:pt x="495991" y="409011"/>
                  </a:lnTo>
                  <a:lnTo>
                    <a:pt x="454670" y="409011"/>
                  </a:lnTo>
                  <a:lnTo>
                    <a:pt x="405600" y="335486"/>
                  </a:lnTo>
                  <a:lnTo>
                    <a:pt x="408183" y="366444"/>
                  </a:lnTo>
                  <a:lnTo>
                    <a:pt x="408183" y="409011"/>
                  </a:lnTo>
                  <a:lnTo>
                    <a:pt x="364279" y="409011"/>
                  </a:lnTo>
                  <a:close/>
                  <a:moveTo>
                    <a:pt x="45147" y="273571"/>
                  </a:moveTo>
                  <a:lnTo>
                    <a:pt x="99419" y="273571"/>
                  </a:lnTo>
                  <a:lnTo>
                    <a:pt x="123971" y="358705"/>
                  </a:lnTo>
                  <a:lnTo>
                    <a:pt x="147231" y="273571"/>
                  </a:lnTo>
                  <a:lnTo>
                    <a:pt x="201503" y="273571"/>
                  </a:lnTo>
                  <a:lnTo>
                    <a:pt x="201503" y="409011"/>
                  </a:lnTo>
                  <a:lnTo>
                    <a:pt x="161445" y="409011"/>
                  </a:lnTo>
                  <a:lnTo>
                    <a:pt x="161445" y="367734"/>
                  </a:lnTo>
                  <a:lnTo>
                    <a:pt x="161445" y="347096"/>
                  </a:lnTo>
                  <a:lnTo>
                    <a:pt x="164029" y="322587"/>
                  </a:lnTo>
                  <a:lnTo>
                    <a:pt x="139477" y="409011"/>
                  </a:lnTo>
                  <a:lnTo>
                    <a:pt x="107173" y="409011"/>
                  </a:lnTo>
                  <a:lnTo>
                    <a:pt x="82621" y="322587"/>
                  </a:lnTo>
                  <a:lnTo>
                    <a:pt x="83913" y="341936"/>
                  </a:lnTo>
                  <a:lnTo>
                    <a:pt x="85205" y="363864"/>
                  </a:lnTo>
                  <a:lnTo>
                    <a:pt x="85205" y="409011"/>
                  </a:lnTo>
                  <a:lnTo>
                    <a:pt x="45147" y="409011"/>
                  </a:lnTo>
                  <a:close/>
                  <a:moveTo>
                    <a:pt x="281624" y="269636"/>
                  </a:moveTo>
                  <a:cubicBezTo>
                    <a:pt x="330685" y="269636"/>
                    <a:pt x="353924" y="304445"/>
                    <a:pt x="353924" y="340542"/>
                  </a:cubicBezTo>
                  <a:cubicBezTo>
                    <a:pt x="353924" y="386954"/>
                    <a:pt x="322938" y="412738"/>
                    <a:pt x="281624" y="412738"/>
                  </a:cubicBezTo>
                  <a:cubicBezTo>
                    <a:pt x="239019" y="412738"/>
                    <a:pt x="210615" y="386954"/>
                    <a:pt x="210615" y="340542"/>
                  </a:cubicBezTo>
                  <a:cubicBezTo>
                    <a:pt x="210615" y="297999"/>
                    <a:pt x="240310" y="269636"/>
                    <a:pt x="281624" y="269636"/>
                  </a:cubicBezTo>
                  <a:close/>
                  <a:moveTo>
                    <a:pt x="25837" y="154794"/>
                  </a:moveTo>
                  <a:lnTo>
                    <a:pt x="25837" y="515982"/>
                  </a:lnTo>
                  <a:cubicBezTo>
                    <a:pt x="25837" y="527591"/>
                    <a:pt x="36172" y="537911"/>
                    <a:pt x="47799" y="537911"/>
                  </a:cubicBezTo>
                  <a:lnTo>
                    <a:pt x="431486" y="537911"/>
                  </a:lnTo>
                  <a:lnTo>
                    <a:pt x="436653" y="532751"/>
                  </a:lnTo>
                  <a:lnTo>
                    <a:pt x="436653" y="491473"/>
                  </a:lnTo>
                  <a:cubicBezTo>
                    <a:pt x="436653" y="472123"/>
                    <a:pt x="452156" y="456644"/>
                    <a:pt x="471534" y="456644"/>
                  </a:cubicBezTo>
                  <a:lnTo>
                    <a:pt x="511582" y="456644"/>
                  </a:lnTo>
                  <a:lnTo>
                    <a:pt x="516750" y="451484"/>
                  </a:lnTo>
                  <a:lnTo>
                    <a:pt x="516750" y="154794"/>
                  </a:lnTo>
                  <a:close/>
                  <a:moveTo>
                    <a:pt x="82680" y="0"/>
                  </a:moveTo>
                  <a:cubicBezTo>
                    <a:pt x="91723" y="0"/>
                    <a:pt x="99474" y="7740"/>
                    <a:pt x="99474" y="16769"/>
                  </a:cubicBezTo>
                  <a:cubicBezTo>
                    <a:pt x="99474" y="18059"/>
                    <a:pt x="98182" y="19349"/>
                    <a:pt x="98182" y="21929"/>
                  </a:cubicBezTo>
                  <a:lnTo>
                    <a:pt x="161484" y="21929"/>
                  </a:lnTo>
                  <a:cubicBezTo>
                    <a:pt x="161484" y="19349"/>
                    <a:pt x="160192" y="18059"/>
                    <a:pt x="160192" y="16769"/>
                  </a:cubicBezTo>
                  <a:cubicBezTo>
                    <a:pt x="160192" y="7740"/>
                    <a:pt x="167944" y="0"/>
                    <a:pt x="176987" y="0"/>
                  </a:cubicBezTo>
                  <a:cubicBezTo>
                    <a:pt x="186030" y="0"/>
                    <a:pt x="193781" y="7740"/>
                    <a:pt x="193781" y="16769"/>
                  </a:cubicBezTo>
                  <a:cubicBezTo>
                    <a:pt x="193781" y="18059"/>
                    <a:pt x="193781" y="19349"/>
                    <a:pt x="192489" y="21929"/>
                  </a:cubicBezTo>
                  <a:lnTo>
                    <a:pt x="255791" y="21929"/>
                  </a:lnTo>
                  <a:cubicBezTo>
                    <a:pt x="255791" y="19349"/>
                    <a:pt x="255791" y="18059"/>
                    <a:pt x="255791" y="16769"/>
                  </a:cubicBezTo>
                  <a:cubicBezTo>
                    <a:pt x="255791" y="7740"/>
                    <a:pt x="262250" y="0"/>
                    <a:pt x="271293" y="0"/>
                  </a:cubicBezTo>
                  <a:cubicBezTo>
                    <a:pt x="280337" y="0"/>
                    <a:pt x="288088" y="7740"/>
                    <a:pt x="288088" y="16769"/>
                  </a:cubicBezTo>
                  <a:cubicBezTo>
                    <a:pt x="288088" y="18059"/>
                    <a:pt x="288088" y="19349"/>
                    <a:pt x="286796" y="21929"/>
                  </a:cubicBezTo>
                  <a:lnTo>
                    <a:pt x="350098" y="21929"/>
                  </a:lnTo>
                  <a:cubicBezTo>
                    <a:pt x="350098" y="19349"/>
                    <a:pt x="350098" y="18059"/>
                    <a:pt x="350098" y="16769"/>
                  </a:cubicBezTo>
                  <a:cubicBezTo>
                    <a:pt x="350098" y="7740"/>
                    <a:pt x="356557" y="0"/>
                    <a:pt x="365600" y="0"/>
                  </a:cubicBezTo>
                  <a:cubicBezTo>
                    <a:pt x="375935" y="0"/>
                    <a:pt x="382395" y="7740"/>
                    <a:pt x="382395" y="16769"/>
                  </a:cubicBezTo>
                  <a:cubicBezTo>
                    <a:pt x="382395" y="18059"/>
                    <a:pt x="382395" y="19349"/>
                    <a:pt x="382395" y="21929"/>
                  </a:cubicBezTo>
                  <a:lnTo>
                    <a:pt x="445696" y="21929"/>
                  </a:lnTo>
                  <a:cubicBezTo>
                    <a:pt x="444405" y="19349"/>
                    <a:pt x="444405" y="18059"/>
                    <a:pt x="444405" y="16769"/>
                  </a:cubicBezTo>
                  <a:cubicBezTo>
                    <a:pt x="444405" y="7740"/>
                    <a:pt x="452156" y="0"/>
                    <a:pt x="461199" y="0"/>
                  </a:cubicBezTo>
                  <a:cubicBezTo>
                    <a:pt x="470242" y="0"/>
                    <a:pt x="476701" y="7740"/>
                    <a:pt x="476701" y="16769"/>
                  </a:cubicBezTo>
                  <a:cubicBezTo>
                    <a:pt x="476701" y="18059"/>
                    <a:pt x="476701" y="19349"/>
                    <a:pt x="476701" y="21929"/>
                  </a:cubicBezTo>
                  <a:lnTo>
                    <a:pt x="496080" y="21929"/>
                  </a:lnTo>
                  <a:cubicBezTo>
                    <a:pt x="521917" y="21929"/>
                    <a:pt x="542587" y="42568"/>
                    <a:pt x="542587" y="68368"/>
                  </a:cubicBezTo>
                  <a:lnTo>
                    <a:pt x="542587" y="463094"/>
                  </a:lnTo>
                  <a:lnTo>
                    <a:pt x="441821" y="563710"/>
                  </a:lnTo>
                  <a:lnTo>
                    <a:pt x="47799" y="563710"/>
                  </a:lnTo>
                  <a:cubicBezTo>
                    <a:pt x="21962" y="563710"/>
                    <a:pt x="0" y="541781"/>
                    <a:pt x="0" y="515982"/>
                  </a:cubicBezTo>
                  <a:lnTo>
                    <a:pt x="0" y="68368"/>
                  </a:lnTo>
                  <a:cubicBezTo>
                    <a:pt x="0" y="42568"/>
                    <a:pt x="21962" y="21929"/>
                    <a:pt x="47799" y="21929"/>
                  </a:cubicBezTo>
                  <a:lnTo>
                    <a:pt x="67177" y="21929"/>
                  </a:lnTo>
                  <a:cubicBezTo>
                    <a:pt x="67177" y="19349"/>
                    <a:pt x="65886" y="18059"/>
                    <a:pt x="65886" y="16769"/>
                  </a:cubicBezTo>
                  <a:cubicBezTo>
                    <a:pt x="65886" y="7740"/>
                    <a:pt x="73637" y="0"/>
                    <a:pt x="82680" y="0"/>
                  </a:cubicBezTo>
                  <a:close/>
                </a:path>
              </a:pathLst>
            </a:custGeom>
            <a:solidFill>
              <a:schemeClr val="tx1"/>
            </a:solidFill>
            <a:ln>
              <a:noFill/>
            </a:ln>
          </p:spPr>
          <p:txBody>
            <a:bodyPr anchor="ctr">
              <a:scene3d>
                <a:camera prst="orthographicFront"/>
                <a:lightRig dir="t" rig="threePt"/>
              </a:scene3d>
              <a:sp3d>
                <a:contourClr>
                  <a:srgbClr val="FFFFFF"/>
                </a:contourClr>
              </a:sp3d>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gn="ctr" defTabSz="914400" eaLnBrk="0" fontAlgn="base" hangingPunct="0" indent="0" latinLnBrk="0" lvl="0" marL="0" marR="0" rtl="0">
                <a:lnSpc>
                  <a:spcPct val="100000"/>
                </a:lnSpc>
                <a:spcBef>
                  <a:spcPct val="0"/>
                </a:spcBef>
                <a:spcAft>
                  <a:spcPct val="0"/>
                </a:spcAft>
                <a:buClrTx/>
                <a:buSzTx/>
                <a:buFontTx/>
                <a:buNone/>
              </a:pPr>
              <a:endParaRPr altLang="en-US" baseline="0" b="0" cap="none" sz="2000" i="0" kern="1200" kumimoji="0" lang="zh-CN" noProof="0" normalizeH="0" spc="0" strike="noStrike" u="none">
                <a:ln>
                  <a:noFill/>
                </a:ln>
                <a:effectLst/>
                <a:uLnTx/>
                <a:uFillTx/>
                <a:ea typeface="Arial" panose="020B0604020202020204" pitchFamily="34" charset="0"/>
                <a:cs typeface="Arial" panose="020B0604020202020204" pitchFamily="34" charset="0"/>
                <a:sym typeface="+mn-lt"/>
              </a:endParaRPr>
            </a:p>
          </p:txBody>
        </p:sp>
      </p:grpSp>
      <p:sp>
        <p:nvSpPr>
          <p:cNvPr id="1048592" name="矩形 22"/>
          <p:cNvSpPr/>
          <p:nvPr/>
        </p:nvSpPr>
        <p:spPr>
          <a:xfrm>
            <a:off x="3799095" y="10679756"/>
            <a:ext cx="1814664" cy="369332"/>
          </a:xfrm>
          <a:prstGeom prst="rect"/>
        </p:spPr>
        <p:txBody>
          <a:bodyPr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r>
              <a:rPr altLang="en-US" dirty="0" lang="zh-CN">
                <a:latin typeface="+mj-lt"/>
                <a:ea typeface="Arial" panose="020B0604020202020204" pitchFamily="34" charset="0"/>
              </a:rPr>
              <a:t>Date：</a:t>
            </a:r>
            <a:r>
              <a:rPr altLang="zh-CN" dirty="0" lang="en-US">
                <a:latin typeface="+mj-lt"/>
                <a:ea typeface="Arial" panose="020B0604020202020204" pitchFamily="34" charset="0"/>
              </a:rPr>
              <a:t>Enter title</a:t>
            </a:r>
            <a:endParaRPr altLang="en-US" dirty="0" lang="zh-CN">
              <a:latin typeface="+mj-lt"/>
              <a:ea typeface="Arial" panose="020B0604020202020204" pitchFamily="34" charset="0"/>
            </a:endParaRPr>
          </a:p>
        </p:txBody>
      </p:sp>
      <p:sp>
        <p:nvSpPr>
          <p:cNvPr id="1048593" name="矩形 23"/>
          <p:cNvSpPr/>
          <p:nvPr/>
        </p:nvSpPr>
        <p:spPr>
          <a:xfrm>
            <a:off x="5360376" y="10495090"/>
            <a:ext cx="1985377" cy="369332"/>
          </a:xfrm>
          <a:prstGeom prst="rect"/>
        </p:spPr>
        <p:txBody>
          <a:bodyPr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r>
              <a:rPr altLang="zh-CN" dirty="0" lang="en-US">
                <a:latin typeface="+mj-lt"/>
                <a:ea typeface="Arial" panose="020B0604020202020204" pitchFamily="34" charset="0"/>
              </a:rPr>
              <a:t>Name </a:t>
            </a:r>
            <a:r>
              <a:rPr altLang="en-US" dirty="0" lang="zh-CN">
                <a:latin typeface="+mj-lt"/>
                <a:ea typeface="Arial" panose="020B0604020202020204" pitchFamily="34" charset="0"/>
              </a:rPr>
              <a:t>：</a:t>
            </a:r>
            <a:r>
              <a:rPr altLang="zh-CN" dirty="0" lang="en-US">
                <a:latin typeface="+mj-lt"/>
                <a:ea typeface="Arial" panose="020B0604020202020204" pitchFamily="34" charset="0"/>
              </a:rPr>
              <a:t>Enter title</a:t>
            </a:r>
            <a:endParaRPr altLang="en-US" dirty="0" lang="zh-CN">
              <a:latin typeface="+mj-lt"/>
              <a:ea typeface="Arial" panose="020B0604020202020204" pitchFamily="34" charset="0"/>
            </a:endParaRPr>
          </a:p>
        </p:txBody>
      </p:sp>
      <p:sp>
        <p:nvSpPr>
          <p:cNvPr id="1048594" name="矩形 24"/>
          <p:cNvSpPr/>
          <p:nvPr/>
        </p:nvSpPr>
        <p:spPr>
          <a:xfrm>
            <a:off x="2977534" y="10219262"/>
            <a:ext cx="6025913" cy="645160"/>
          </a:xfrm>
          <a:prstGeom prst="rect"/>
        </p:spPr>
        <p:txBody>
          <a:bodyPr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gn="just"/>
            <a:r>
              <a:rPr altLang="zh-CN" b="1" dirty="0" sz="3600" lang="en-US">
                <a:latin typeface="Arial" panose="020B0604020202020204" pitchFamily="34" charset="0"/>
                <a:ea typeface="Arial" panose="020B0604020202020204" pitchFamily="34" charset="0"/>
                <a:cs typeface="Arial" panose="020B0604020202020204" pitchFamily="34" charset="0"/>
              </a:rPr>
              <a:t>Modern</a:t>
            </a:r>
            <a:r>
              <a:rPr altLang="zh-CN" b="1" dirty="0" sz="3600" kern="0" lang="en-US">
                <a:solidFill>
                  <a:srgbClr val="000000"/>
                </a:solidFill>
                <a:latin typeface="Arial" panose="020B0604020202020204" pitchFamily="34" charset="0"/>
                <a:ea typeface="Arial" panose="020B0604020202020204" pitchFamily="34" charset="0"/>
                <a:cs typeface="Arial" panose="020B0604020202020204" pitchFamily="34" charset="0"/>
              </a:rPr>
              <a:t> </a:t>
            </a:r>
            <a:r>
              <a:rPr altLang="zh-CN" b="1" dirty="0" sz="3600" lang="en-US">
                <a:latin typeface="Arial" panose="020B0604020202020204" pitchFamily="34" charset="0"/>
                <a:ea typeface="Arial" panose="020B0604020202020204" pitchFamily="34" charset="0"/>
                <a:cs typeface="Arial" panose="020B0604020202020204" pitchFamily="34" charset="0"/>
              </a:rPr>
              <a:t>Summary Report</a:t>
            </a:r>
            <a:endParaRPr altLang="zh-CN" b="1" dirty="0" sz="3600" lang="en-US">
              <a:latin typeface="Arial" panose="020B0604020202020204" pitchFamily="34" charset="0"/>
              <a:ea typeface="Arial" panose="020B0604020202020204" pitchFamily="34" charset="0"/>
              <a:cs typeface="Arial" panose="020B0604020202020204" pitchFamily="34" charset="0"/>
            </a:endParaRPr>
          </a:p>
        </p:txBody>
      </p:sp>
      <p:sp>
        <p:nvSpPr>
          <p:cNvPr id="1048595" name="矩形 25"/>
          <p:cNvSpPr/>
          <p:nvPr/>
        </p:nvSpPr>
        <p:spPr>
          <a:xfrm>
            <a:off x="2159818" y="11139600"/>
            <a:ext cx="5824163" cy="1171731"/>
          </a:xfrm>
          <a:prstGeom prst="rect"/>
        </p:spPr>
        <p:txBody>
          <a:bodyPr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nSpc>
                <a:spcPct val="150000"/>
              </a:lnSpc>
            </a:pPr>
            <a:r>
              <a:rPr altLang="en-US" dirty="0" sz="1200" lang="zh-CN">
                <a:ea typeface="Arial" panose="020B0604020202020204" pitchFamily="34" charset="0"/>
              </a:rPr>
              <a:t>Click here to add content of the text，and briefly explain your point of view</a:t>
            </a:r>
            <a:r>
              <a:rPr altLang="zh-CN" dirty="0" sz="1200" lang="en-US">
                <a:ea typeface="Arial" panose="020B0604020202020204" pitchFamily="34" charset="0"/>
              </a:rPr>
              <a:t>. </a:t>
            </a:r>
            <a:r>
              <a:rPr altLang="en-US" dirty="0" sz="1200" lang="zh-CN">
                <a:ea typeface="Arial" panose="020B0604020202020204" pitchFamily="34" charset="0"/>
              </a:rPr>
              <a:t>Click here to add content of the text，and briefly explain your point of view</a:t>
            </a:r>
            <a:r>
              <a:rPr altLang="zh-CN" dirty="0" sz="1200" lang="en-US">
                <a:ea typeface="Arial" panose="020B0604020202020204" pitchFamily="34" charset="0"/>
              </a:rPr>
              <a:t> . </a:t>
            </a:r>
            <a:r>
              <a:rPr altLang="en-US" dirty="0" sz="1200" lang="zh-CN">
                <a:ea typeface="Arial" panose="020B0604020202020204" pitchFamily="34" charset="0"/>
              </a:rPr>
              <a:t>Click here to add content of the text，and briefly explain your point of view</a:t>
            </a:r>
            <a:endParaRPr altLang="en-US" dirty="0" sz="1200" lang="zh-CN">
              <a:ea typeface="Arial" panose="020B0604020202020204" pitchFamily="34" charset="0"/>
            </a:endParaRPr>
          </a:p>
          <a:p>
            <a:pPr>
              <a:lnSpc>
                <a:spcPct val="150000"/>
              </a:lnSpc>
            </a:pPr>
            <a:endParaRPr altLang="en-US" dirty="0" sz="1200" lang="zh-CN">
              <a:ea typeface="Arial" panose="020B0604020202020204" pitchFamily="34" charset="0"/>
            </a:endParaRPr>
          </a:p>
        </p:txBody>
      </p:sp>
      <p:sp>
        <p:nvSpPr>
          <p:cNvPr id="1048596" name=""/>
          <p:cNvSpPr txBox="1"/>
          <p:nvPr/>
        </p:nvSpPr>
        <p:spPr>
          <a:xfrm>
            <a:off x="2908912" y="10219262"/>
            <a:ext cx="10750260" cy="4892040"/>
          </a:xfrm>
          <a:prstGeom prst="rect"/>
        </p:spPr>
        <p:txBody>
          <a:bodyPr rtlCol="0" wrap="square">
            <a:spAutoFit/>
          </a:bodyPr>
          <a:p>
            <a:pPr>
              <a:lnSpc>
                <a:spcPct val="150000"/>
              </a:lnSpc>
            </a:pPr>
            <a:r>
              <a:rPr b="1" sz="2400" lang="uz-UZ">
                <a:solidFill>
                  <a:srgbClr val="FF6600"/>
                </a:solidFill>
              </a:rPr>
              <a:t>Barbituratlar</a:t>
            </a:r>
            <a:r>
              <a:rPr b="1" sz="2400" lang="uz-UZ">
                <a:solidFill>
                  <a:srgbClr val="330066"/>
                </a:solidFill>
              </a:rPr>
              <a:t> — barbitur kislota hosilalari,</a:t>
            </a:r>
            <a:endParaRPr b="1" sz="2800" lang="uz-UZ">
              <a:solidFill>
                <a:srgbClr val="330066"/>
              </a:solidFill>
            </a:endParaRPr>
          </a:p>
          <a:p>
            <a:pPr>
              <a:lnSpc>
                <a:spcPct val="150000"/>
              </a:lnSpc>
            </a:pPr>
            <a:r>
              <a:rPr b="1" sz="2400" lang="uz-UZ">
                <a:solidFill>
                  <a:srgbClr val="330066"/>
                </a:solidFill>
              </a:rPr>
              <a:t> markaziy nerv sistemasining funksiyasini </a:t>
            </a:r>
            <a:endParaRPr b="1" sz="2800" lang="uz-UZ">
              <a:solidFill>
                <a:srgbClr val="330066"/>
              </a:solidFill>
            </a:endParaRPr>
          </a:p>
          <a:p>
            <a:pPr>
              <a:lnSpc>
                <a:spcPct val="150000"/>
              </a:lnSpc>
            </a:pPr>
            <a:r>
              <a:rPr b="1" sz="2400" lang="en-US">
                <a:solidFill>
                  <a:srgbClr val="330066"/>
                </a:solidFill>
              </a:rPr>
              <a:t>s</a:t>
            </a:r>
            <a:r>
              <a:rPr b="1" sz="2400" lang="uz-UZ">
                <a:solidFill>
                  <a:srgbClr val="330066"/>
                </a:solidFill>
              </a:rPr>
              <a:t>usaytirib, tirishishga qarshi va narkotik ta’sir </a:t>
            </a:r>
            <a:endParaRPr b="1" sz="2800" lang="uz-UZ">
              <a:solidFill>
                <a:srgbClr val="330066"/>
              </a:solidFill>
            </a:endParaRPr>
          </a:p>
          <a:p>
            <a:pPr>
              <a:lnSpc>
                <a:spcPct val="150000"/>
              </a:lnSpc>
            </a:pPr>
            <a:r>
              <a:rPr b="1" sz="2400" lang="uz-UZ">
                <a:solidFill>
                  <a:srgbClr val="330066"/>
                </a:solidFill>
              </a:rPr>
              <a:t>etadigan, uxlatadigan dori moddalar. </a:t>
            </a:r>
            <a:endParaRPr b="1" sz="2800" lang="uz-UZ">
              <a:solidFill>
                <a:srgbClr val="330066"/>
              </a:solidFill>
            </a:endParaRPr>
          </a:p>
          <a:p>
            <a:pPr>
              <a:lnSpc>
                <a:spcPct val="150000"/>
              </a:lnSpc>
            </a:pPr>
            <a:r>
              <a:rPr b="1" sz="2400" lang="uz-UZ">
                <a:solidFill>
                  <a:srgbClr val="330066"/>
                </a:solidFill>
              </a:rPr>
              <a:t>Organizmda oʻzgarishi va undan chiqib ketishi </a:t>
            </a:r>
            <a:endParaRPr b="1" sz="2800" lang="uz-UZ">
              <a:solidFill>
                <a:srgbClr val="330066"/>
              </a:solidFill>
            </a:endParaRPr>
          </a:p>
          <a:p>
            <a:pPr>
              <a:lnSpc>
                <a:spcPct val="150000"/>
              </a:lnSpc>
            </a:pPr>
            <a:r>
              <a:rPr b="1" sz="2400" lang="uz-UZ">
                <a:solidFill>
                  <a:srgbClr val="330066"/>
                </a:solidFill>
              </a:rPr>
              <a:t>xususiyatlariga qarab uzoq va qisqa vaqt ta’sir </a:t>
            </a:r>
            <a:endParaRPr b="1" sz="2800" lang="uz-UZ">
              <a:solidFill>
                <a:srgbClr val="330066"/>
              </a:solidFill>
            </a:endParaRPr>
          </a:p>
          <a:p>
            <a:pPr>
              <a:lnSpc>
                <a:spcPct val="150000"/>
              </a:lnSpc>
            </a:pPr>
            <a:r>
              <a:rPr b="1" sz="2400" lang="uz-UZ">
                <a:solidFill>
                  <a:srgbClr val="330066"/>
                </a:solidFill>
              </a:rPr>
              <a:t>etadi (uzoq ta’sir etadigan </a:t>
            </a:r>
            <a:r>
              <a:rPr b="1" sz="2400" lang="en-US">
                <a:solidFill>
                  <a:srgbClr val="330066"/>
                </a:solidFill>
              </a:rPr>
              <a:t>b</a:t>
            </a:r>
            <a:r>
              <a:rPr b="1" sz="2400" lang="en-US">
                <a:solidFill>
                  <a:srgbClr val="330066"/>
                </a:solidFill>
              </a:rPr>
              <a:t>a</a:t>
            </a:r>
            <a:r>
              <a:rPr b="1" sz="2400" lang="en-US">
                <a:solidFill>
                  <a:srgbClr val="330066"/>
                </a:solidFill>
              </a:rPr>
              <a:t>r</a:t>
            </a:r>
            <a:r>
              <a:rPr b="1" sz="2400" lang="en-US">
                <a:solidFill>
                  <a:srgbClr val="330066"/>
                </a:solidFill>
              </a:rPr>
              <a:t>b</a:t>
            </a:r>
            <a:r>
              <a:rPr b="1" sz="2400" lang="en-US">
                <a:solidFill>
                  <a:srgbClr val="330066"/>
                </a:solidFill>
              </a:rPr>
              <a:t>i</a:t>
            </a:r>
            <a:r>
              <a:rPr b="1" sz="2400" lang="en-US">
                <a:solidFill>
                  <a:srgbClr val="330066"/>
                </a:solidFill>
              </a:rPr>
              <a:t>b</a:t>
            </a:r>
            <a:r>
              <a:rPr b="1" sz="2400" lang="en-US">
                <a:solidFill>
                  <a:srgbClr val="330066"/>
                </a:solidFill>
              </a:rPr>
              <a:t>u</a:t>
            </a:r>
            <a:r>
              <a:rPr b="1" sz="2400" lang="en-US">
                <a:solidFill>
                  <a:srgbClr val="330066"/>
                </a:solidFill>
              </a:rPr>
              <a:t>t</a:t>
            </a:r>
            <a:r>
              <a:rPr b="1" sz="2400" lang="en-US">
                <a:solidFill>
                  <a:srgbClr val="330066"/>
                </a:solidFill>
              </a:rPr>
              <a:t>a</a:t>
            </a:r>
            <a:r>
              <a:rPr b="1" sz="2400" lang="en-US">
                <a:solidFill>
                  <a:srgbClr val="330066"/>
                </a:solidFill>
              </a:rPr>
              <a:t>n</a:t>
            </a:r>
            <a:r>
              <a:rPr b="1" sz="2400" lang="en-US">
                <a:solidFill>
                  <a:srgbClr val="330066"/>
                </a:solidFill>
              </a:rPr>
              <a:t>l</a:t>
            </a:r>
            <a:r>
              <a:rPr b="1" sz="2400" lang="en-US">
                <a:solidFill>
                  <a:srgbClr val="330066"/>
                </a:solidFill>
              </a:rPr>
              <a:t>a</a:t>
            </a:r>
            <a:r>
              <a:rPr b="1" sz="2400" lang="en-US">
                <a:solidFill>
                  <a:srgbClr val="330066"/>
                </a:solidFill>
              </a:rPr>
              <a:t>r</a:t>
            </a:r>
            <a:r>
              <a:rPr b="1" sz="2400" lang="uz-UZ">
                <a:solidFill>
                  <a:srgbClr val="330066"/>
                </a:solidFill>
              </a:rPr>
              <a:t>, asosan, </a:t>
            </a:r>
            <a:r>
              <a:rPr b="1" sz="2400" lang="uz-UZ">
                <a:solidFill>
                  <a:srgbClr val="008000"/>
                </a:solidFill>
              </a:rPr>
              <a:t>buyraklar</a:t>
            </a:r>
            <a:r>
              <a:rPr b="1" sz="2400" lang="uz-UZ">
                <a:solidFill>
                  <a:srgbClr val="330066"/>
                </a:solidFill>
              </a:rPr>
              <a:t> orqali chiqib ketadi, qisqa vaqt ta’sir etadigan </a:t>
            </a:r>
            <a:r>
              <a:rPr b="1" sz="2400" lang="en-US">
                <a:solidFill>
                  <a:srgbClr val="330066"/>
                </a:solidFill>
              </a:rPr>
              <a:t>b</a:t>
            </a:r>
            <a:r>
              <a:rPr b="1" sz="2400" lang="en-US">
                <a:solidFill>
                  <a:srgbClr val="330066"/>
                </a:solidFill>
              </a:rPr>
              <a:t>a</a:t>
            </a:r>
            <a:r>
              <a:rPr b="1" sz="2400" lang="en-US">
                <a:solidFill>
                  <a:srgbClr val="330066"/>
                </a:solidFill>
              </a:rPr>
              <a:t>r</a:t>
            </a:r>
            <a:r>
              <a:rPr b="1" sz="2400" lang="en-US">
                <a:solidFill>
                  <a:srgbClr val="330066"/>
                </a:solidFill>
              </a:rPr>
              <a:t>b</a:t>
            </a:r>
            <a:r>
              <a:rPr b="1" sz="2400" lang="en-US">
                <a:solidFill>
                  <a:srgbClr val="330066"/>
                </a:solidFill>
              </a:rPr>
              <a:t>i</a:t>
            </a:r>
            <a:r>
              <a:rPr b="1" sz="2400" lang="en-US">
                <a:solidFill>
                  <a:srgbClr val="330066"/>
                </a:solidFill>
              </a:rPr>
              <a:t>b</a:t>
            </a:r>
            <a:r>
              <a:rPr b="1" sz="2400" lang="en-US">
                <a:solidFill>
                  <a:srgbClr val="330066"/>
                </a:solidFill>
              </a:rPr>
              <a:t>u</a:t>
            </a:r>
            <a:r>
              <a:rPr b="1" sz="2400" lang="en-US">
                <a:solidFill>
                  <a:srgbClr val="330066"/>
                </a:solidFill>
              </a:rPr>
              <a:t>t</a:t>
            </a:r>
            <a:r>
              <a:rPr b="1" sz="2400" lang="en-US">
                <a:solidFill>
                  <a:srgbClr val="330066"/>
                </a:solidFill>
              </a:rPr>
              <a:t>a</a:t>
            </a:r>
            <a:r>
              <a:rPr b="1" sz="2400" lang="en-US">
                <a:solidFill>
                  <a:srgbClr val="330066"/>
                </a:solidFill>
              </a:rPr>
              <a:t>n</a:t>
            </a:r>
            <a:r>
              <a:rPr b="1" sz="2400" lang="en-US">
                <a:solidFill>
                  <a:srgbClr val="330066"/>
                </a:solidFill>
              </a:rPr>
              <a:t>l</a:t>
            </a:r>
            <a:r>
              <a:rPr b="1" sz="2400" lang="en-US">
                <a:solidFill>
                  <a:srgbClr val="330066"/>
                </a:solidFill>
              </a:rPr>
              <a:t>a</a:t>
            </a:r>
            <a:r>
              <a:rPr b="1" sz="2400" lang="en-US">
                <a:solidFill>
                  <a:srgbClr val="330066"/>
                </a:solidFill>
              </a:rPr>
              <a:t>r</a:t>
            </a:r>
            <a:r>
              <a:rPr b="1" sz="2400" lang="en-US">
                <a:solidFill>
                  <a:srgbClr val="330066"/>
                </a:solidFill>
              </a:rPr>
              <a:t>,</a:t>
            </a:r>
            <a:r>
              <a:rPr b="1" sz="2400" lang="en-US">
                <a:solidFill>
                  <a:srgbClr val="330066"/>
                </a:solidFill>
              </a:rPr>
              <a:t> </a:t>
            </a:r>
            <a:r>
              <a:rPr b="1" sz="2400" lang="uz-UZ">
                <a:solidFill>
                  <a:srgbClr val="330066"/>
                </a:solidFill>
              </a:rPr>
              <a:t>asosan, jigarda parchalanadi). </a:t>
            </a:r>
            <a:r>
              <a:rPr b="1" sz="2400" lang="uz-UZ">
                <a:solidFill>
                  <a:srgbClr val="FF6600"/>
                </a:solidFill>
              </a:rPr>
              <a:t>Uyqusizlikning xiliga qarab </a:t>
            </a:r>
            <a:r>
              <a:rPr b="1" sz="2400" lang="uz-UZ">
                <a:solidFill>
                  <a:srgbClr val="330066"/>
                </a:solidFill>
              </a:rPr>
              <a:t>uzoq ta’sir etadigan (barbital, fenobarbital, barbital-natriy), qolishi mumkin</a:t>
            </a:r>
            <a:r>
              <a:rPr b="1" sz="2400" lang="en-US">
                <a:solidFill>
                  <a:srgbClr val="330066"/>
                </a:solidFill>
              </a:rPr>
              <a:t>.</a:t>
            </a:r>
            <a:endParaRPr b="1" sz="2800" lang="uz-UZ">
              <a:solidFill>
                <a:srgbClr val="330066"/>
              </a:solidFill>
            </a:endParaRPr>
          </a:p>
        </p:txBody>
      </p:sp>
      <p:pic>
        <p:nvPicPr>
          <p:cNvPr id="2097154" name=""/>
          <p:cNvPicPr>
            <a:picLocks/>
          </p:cNvPicPr>
          <p:nvPr/>
        </p:nvPicPr>
        <p:blipFill>
          <a:blip xmlns:r="http://schemas.openxmlformats.org/officeDocument/2006/relationships" r:embed="rId3"/>
          <a:stretch>
            <a:fillRect/>
          </a:stretch>
        </p:blipFill>
        <p:spPr>
          <a:xfrm rot="0">
            <a:off x="7779363" y="9376529"/>
            <a:ext cx="4556125" cy="3147737"/>
          </a:xfrm>
          <a:prstGeom prst="rect"/>
        </p:spPr>
      </p:pic>
      <p:sp>
        <p:nvSpPr>
          <p:cNvPr id="1048597" name=""/>
          <p:cNvSpPr txBox="1"/>
          <p:nvPr/>
        </p:nvSpPr>
        <p:spPr>
          <a:xfrm>
            <a:off x="533933" y="625509"/>
            <a:ext cx="11190432" cy="5425440"/>
          </a:xfrm>
          <a:prstGeom prst="rect"/>
        </p:spPr>
        <p:txBody>
          <a:bodyPr rtlCol="0" wrap="square">
            <a:spAutoFit/>
          </a:bodyPr>
          <a:p>
            <a:pPr>
              <a:lnSpc>
                <a:spcPct val="150000"/>
              </a:lnSpc>
            </a:pPr>
            <a:r>
              <a:rPr b="1" sz="2400" lang="uz-UZ">
                <a:solidFill>
                  <a:srgbClr val="002060"/>
                </a:solidFill>
              </a:rPr>
              <a:t>XX asr o‘rtalarigacha "Biomexanika" deganda </a:t>
            </a:r>
            <a:endParaRPr b="1" sz="2800" lang="uz-UZ">
              <a:solidFill>
                <a:srgbClr val="002060"/>
              </a:solidFill>
            </a:endParaRPr>
          </a:p>
          <a:p>
            <a:pPr>
              <a:lnSpc>
                <a:spcPct val="150000"/>
              </a:lnSpc>
            </a:pPr>
            <a:r>
              <a:rPr b="1" sz="2400" lang="uz-UZ">
                <a:solidFill>
                  <a:srgbClr val="002060"/>
                </a:solidFill>
              </a:rPr>
              <a:t>inson va hayvonlarning</a:t>
            </a:r>
            <a:r>
              <a:rPr b="1" sz="2400" lang="en-US">
                <a:solidFill>
                  <a:srgbClr val="002060"/>
                </a:solidFill>
              </a:rPr>
              <a:t> </a:t>
            </a:r>
            <a:r>
              <a:rPr b="1" sz="2400" lang="uz-UZ">
                <a:solidFill>
                  <a:srgbClr val="002060"/>
                </a:solidFill>
              </a:rPr>
              <a:t>harakatlari to‘g‘risidagi</a:t>
            </a:r>
            <a:endParaRPr b="1" sz="2800" lang="uz-UZ">
              <a:solidFill>
                <a:srgbClr val="002060"/>
              </a:solidFill>
            </a:endParaRPr>
          </a:p>
          <a:p>
            <a:pPr>
              <a:lnSpc>
                <a:spcPct val="150000"/>
              </a:lnSpc>
            </a:pPr>
            <a:r>
              <a:rPr b="1" sz="2400" lang="uz-UZ">
                <a:solidFill>
                  <a:srgbClr val="002060"/>
                </a:solidFill>
              </a:rPr>
              <a:t> fan tushunilgan. Biroq, keyinchalik </a:t>
            </a:r>
            <a:endParaRPr b="1" sz="2800" lang="uz-UZ">
              <a:solidFill>
                <a:srgbClr val="002060"/>
              </a:solidFill>
            </a:endParaRPr>
          </a:p>
          <a:p>
            <a:pPr>
              <a:lnSpc>
                <a:spcPct val="150000"/>
              </a:lnSpc>
            </a:pPr>
            <a:r>
              <a:rPr b="1" sz="2400" lang="uz-UZ">
                <a:solidFill>
                  <a:srgbClr val="002060"/>
                </a:solidFill>
              </a:rPr>
              <a:t>Biomexanika</a:t>
            </a:r>
            <a:r>
              <a:rPr b="1" sz="2400" lang="en-US">
                <a:solidFill>
                  <a:srgbClr val="002060"/>
                </a:solidFill>
              </a:rPr>
              <a:t> </a:t>
            </a:r>
            <a:r>
              <a:rPr b="1" sz="2400" lang="uz-UZ">
                <a:solidFill>
                  <a:srgbClr val="002060"/>
                </a:solidFill>
              </a:rPr>
              <a:t>bo‘yicha tadqiqot chegaralari </a:t>
            </a:r>
            <a:endParaRPr b="1" sz="2800" lang="uz-UZ">
              <a:solidFill>
                <a:srgbClr val="002060"/>
              </a:solidFill>
            </a:endParaRPr>
          </a:p>
          <a:p>
            <a:pPr>
              <a:lnSpc>
                <a:spcPct val="150000"/>
              </a:lnSpc>
            </a:pPr>
            <a:r>
              <a:rPr b="1" sz="2400" lang="uz-UZ">
                <a:solidFill>
                  <a:srgbClr val="002060"/>
                </a:solidFill>
              </a:rPr>
              <a:t>kengaya bordi. Jumladan quyidagi yo‘nalishlar</a:t>
            </a:r>
            <a:r>
              <a:rPr b="1" sz="2400" lang="en-US">
                <a:solidFill>
                  <a:srgbClr val="002060"/>
                </a:solidFill>
              </a:rPr>
              <a:t> </a:t>
            </a:r>
            <a:endParaRPr b="1" sz="2800" lang="uz-UZ">
              <a:solidFill>
                <a:srgbClr val="002060"/>
              </a:solidFill>
            </a:endParaRPr>
          </a:p>
          <a:p>
            <a:pPr>
              <a:lnSpc>
                <a:spcPct val="150000"/>
              </a:lnSpc>
            </a:pPr>
            <a:r>
              <a:rPr b="1" sz="2400" lang="uz-UZ">
                <a:solidFill>
                  <a:srgbClr val="002060"/>
                </a:solidFill>
              </a:rPr>
              <a:t>rivojlandi: Nafas olish apparati Biomexanikasi </a:t>
            </a:r>
            <a:endParaRPr b="1" sz="2800" lang="uz-UZ">
              <a:solidFill>
                <a:srgbClr val="002060"/>
              </a:solidFill>
            </a:endParaRPr>
          </a:p>
          <a:p>
            <a:pPr>
              <a:lnSpc>
                <a:spcPct val="150000"/>
              </a:lnSpc>
            </a:pPr>
            <a:r>
              <a:rPr b="1" sz="2400" lang="uz-UZ">
                <a:solidFill>
                  <a:srgbClr val="002060"/>
                </a:solidFill>
              </a:rPr>
              <a:t>uning elastik va noelastik</a:t>
            </a:r>
            <a:r>
              <a:rPr b="1" sz="2400" lang="en-US">
                <a:solidFill>
                  <a:srgbClr val="002060"/>
                </a:solidFill>
              </a:rPr>
              <a:t> </a:t>
            </a:r>
            <a:r>
              <a:rPr b="1" sz="2400" lang="uz-UZ">
                <a:solidFill>
                  <a:srgbClr val="002060"/>
                </a:solidFill>
              </a:rPr>
              <a:t>qarshiligini, nafas olish harakatlarining kinematikasini (ya’ni, harakatlarning</a:t>
            </a:r>
            <a:r>
              <a:rPr b="1" sz="2400" lang="en-US">
                <a:solidFill>
                  <a:srgbClr val="002060"/>
                </a:solidFill>
              </a:rPr>
              <a:t> </a:t>
            </a:r>
            <a:r>
              <a:rPr b="1" sz="2400" lang="uz-UZ">
                <a:solidFill>
                  <a:srgbClr val="002060"/>
                </a:solidFill>
              </a:rPr>
              <a:t>geometrik xarakteristikalarini) va dinamikasini, shuningdek nafas olish apparati</a:t>
            </a:r>
            <a:r>
              <a:rPr b="1" sz="2400" lang="en-US">
                <a:solidFill>
                  <a:srgbClr val="002060"/>
                </a:solidFill>
              </a:rPr>
              <a:t> </a:t>
            </a:r>
            <a:r>
              <a:rPr b="1" sz="2400" lang="en-US">
                <a:solidFill>
                  <a:srgbClr val="002060"/>
                </a:solidFill>
              </a:rPr>
              <a:t>f</a:t>
            </a:r>
            <a:r>
              <a:rPr b="1" sz="2400" lang="uz-UZ">
                <a:solidFill>
                  <a:srgbClr val="002060"/>
                </a:solidFill>
              </a:rPr>
              <a:t>aoliyatini yaxlit holda va uning alohida bo‘laklarining (o‘pka, ko‘krak qafasi) </a:t>
            </a:r>
            <a:r>
              <a:rPr b="1" sz="2400" lang="uz-UZ">
                <a:solidFill>
                  <a:srgbClr val="002060"/>
                </a:solidFill>
              </a:rPr>
              <a:t>faoliyatini boshqa tomonlarini o‘rganadi; </a:t>
            </a:r>
            <a:endParaRPr b="1" sz="2800" lang="uz-UZ">
              <a:solidFill>
                <a:srgbClr val="002060"/>
              </a:solidFill>
            </a:endParaRPr>
          </a:p>
        </p:txBody>
      </p:sp>
      <p:pic>
        <p:nvPicPr>
          <p:cNvPr id="2097179" name=""/>
          <p:cNvPicPr>
            <a:picLocks/>
          </p:cNvPicPr>
          <p:nvPr/>
        </p:nvPicPr>
        <p:blipFill>
          <a:blip xmlns:r="http://schemas.openxmlformats.org/officeDocument/2006/relationships" r:embed="rId4"/>
          <a:stretch>
            <a:fillRect/>
          </a:stretch>
        </p:blipFill>
        <p:spPr>
          <a:xfrm rot="0">
            <a:off x="6572382" y="620780"/>
            <a:ext cx="5056909" cy="3373785"/>
          </a:xfrm>
          <a:prstGeom prst="rec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40" name=""/>
        <p:cNvGrpSpPr/>
        <p:nvPr/>
      </p:nvGrpSpPr>
      <p:grpSpPr>
        <a:xfrm>
          <a:off x="0" y="0"/>
          <a:ext cx="0" cy="0"/>
          <a:chOff x="0" y="0"/>
          <a:chExt cx="0" cy="0"/>
        </a:xfrm>
      </p:grpSpPr>
      <p:grpSp>
        <p:nvGrpSpPr>
          <p:cNvPr id="41" name="组合 1"/>
          <p:cNvGrpSpPr/>
          <p:nvPr/>
        </p:nvGrpSpPr>
        <p:grpSpPr>
          <a:xfrm>
            <a:off x="-8878" y="0"/>
            <a:ext cx="12200878" cy="6858000"/>
            <a:chOff x="-8878" y="0"/>
            <a:chExt cx="12200878" cy="6858000"/>
          </a:xfrm>
        </p:grpSpPr>
        <p:sp>
          <p:nvSpPr>
            <p:cNvPr id="1048598" name="直角三角形 2"/>
            <p:cNvSpPr/>
            <p:nvPr/>
          </p:nvSpPr>
          <p:spPr>
            <a:xfrm>
              <a:off x="0" y="0"/>
              <a:ext cx="5835582" cy="6858000"/>
            </a:xfrm>
            <a:prstGeom prst="rtTriangle"/>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sp>
          <p:nvSpPr>
            <p:cNvPr id="1048599" name="直角三角形 3"/>
            <p:cNvSpPr/>
            <p:nvPr/>
          </p:nvSpPr>
          <p:spPr>
            <a:xfrm rot="10800000">
              <a:off x="-8878" y="0"/>
              <a:ext cx="5835582" cy="6858000"/>
            </a:xfrm>
            <a:prstGeom prst="rtTriangle"/>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sp>
          <p:nvSpPr>
            <p:cNvPr id="1048600" name="矩形 4"/>
            <p:cNvSpPr/>
            <p:nvPr/>
          </p:nvSpPr>
          <p:spPr>
            <a:xfrm>
              <a:off x="5826704" y="0"/>
              <a:ext cx="6365296" cy="6858000"/>
            </a:xfrm>
            <a:prstGeom prst="rect"/>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grpSp>
      <p:sp>
        <p:nvSpPr>
          <p:cNvPr id="1048601" name="矩形 5"/>
          <p:cNvSpPr/>
          <p:nvPr/>
        </p:nvSpPr>
        <p:spPr>
          <a:xfrm>
            <a:off x="525863" y="625510"/>
            <a:ext cx="11103428" cy="5606980"/>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pic>
        <p:nvPicPr>
          <p:cNvPr id="2097155" name="图片 6"/>
          <p:cNvPicPr>
            <a:picLocks noChangeAspect="1"/>
          </p:cNvPicPr>
          <p:nvPr/>
        </p:nvPicPr>
        <p:blipFill>
          <a:blip xmlns:r="http://schemas.openxmlformats.org/officeDocument/2006/relationships" r:embed="rId1" cstate="print"/>
          <a:stretch>
            <a:fillRect/>
          </a:stretch>
        </p:blipFill>
        <p:spPr>
          <a:xfrm>
            <a:off x="5835582" y="8847270"/>
            <a:ext cx="6096012" cy="6096012"/>
          </a:xfrm>
          <a:prstGeom prst="rect"/>
        </p:spPr>
      </p:pic>
      <p:sp>
        <p:nvSpPr>
          <p:cNvPr id="1048602" name="文本框 11"/>
          <p:cNvSpPr txBox="1"/>
          <p:nvPr/>
        </p:nvSpPr>
        <p:spPr>
          <a:xfrm>
            <a:off x="4594630" y="11250116"/>
            <a:ext cx="696595" cy="645160"/>
          </a:xfrm>
          <a:prstGeom prst="rect"/>
          <a:solidFill>
            <a:schemeClr val="accent1">
              <a:lumMod val="75000"/>
            </a:schemeClr>
          </a:solidFill>
          <a:ln>
            <a:noFill/>
          </a:ln>
        </p:spPr>
        <p:txBody>
          <a:bodyPr rtlCol="0" wrap="square">
            <a:spAutoFit/>
          </a:bodyPr>
          <a:lstStyle>
            <a:defPPr>
              <a:defRPr lang="zh-CN"/>
            </a:defPPr>
            <a:lvl1pPr algn="l" defTabSz="685800" eaLnBrk="1" hangingPunct="1" latinLnBrk="0" marL="0" rtl="0">
              <a:defRPr sz="1350" kern="1200">
                <a:solidFill>
                  <a:schemeClr val="tx1"/>
                </a:solidFill>
                <a:latin typeface="+mn-lt"/>
                <a:ea typeface="+mn-ea"/>
                <a:cs typeface="+mn-cs"/>
              </a:defRPr>
            </a:lvl1pPr>
            <a:lvl2pPr algn="l" defTabSz="685800" eaLnBrk="1" hangingPunct="1" latinLnBrk="0" marL="342900" rtl="0">
              <a:defRPr sz="1350" kern="1200">
                <a:solidFill>
                  <a:schemeClr val="tx1"/>
                </a:solidFill>
                <a:latin typeface="+mn-lt"/>
                <a:ea typeface="+mn-ea"/>
                <a:cs typeface="+mn-cs"/>
              </a:defRPr>
            </a:lvl2pPr>
            <a:lvl3pPr algn="l" defTabSz="685800" eaLnBrk="1" hangingPunct="1" latinLnBrk="0" marL="685800" rtl="0">
              <a:defRPr sz="1350" kern="1200">
                <a:solidFill>
                  <a:schemeClr val="tx1"/>
                </a:solidFill>
                <a:latin typeface="+mn-lt"/>
                <a:ea typeface="+mn-ea"/>
                <a:cs typeface="+mn-cs"/>
              </a:defRPr>
            </a:lvl3pPr>
            <a:lvl4pPr algn="l" defTabSz="685800" eaLnBrk="1" hangingPunct="1" latinLnBrk="0" marL="1028700" rtl="0">
              <a:defRPr sz="1350" kern="1200">
                <a:solidFill>
                  <a:schemeClr val="tx1"/>
                </a:solidFill>
                <a:latin typeface="+mn-lt"/>
                <a:ea typeface="+mn-ea"/>
                <a:cs typeface="+mn-cs"/>
              </a:defRPr>
            </a:lvl4pPr>
            <a:lvl5pPr algn="l" defTabSz="685800" eaLnBrk="1" hangingPunct="1" latinLnBrk="0" marL="1371600" rtl="0">
              <a:defRPr sz="1350" kern="1200">
                <a:solidFill>
                  <a:schemeClr val="tx1"/>
                </a:solidFill>
                <a:latin typeface="+mn-lt"/>
                <a:ea typeface="+mn-ea"/>
                <a:cs typeface="+mn-cs"/>
              </a:defRPr>
            </a:lvl5pPr>
            <a:lvl6pPr algn="l" defTabSz="685800" eaLnBrk="1" hangingPunct="1" latinLnBrk="0" marL="1714500" rtl="0">
              <a:defRPr sz="1350" kern="1200">
                <a:solidFill>
                  <a:schemeClr val="tx1"/>
                </a:solidFill>
                <a:latin typeface="+mn-lt"/>
                <a:ea typeface="+mn-ea"/>
                <a:cs typeface="+mn-cs"/>
              </a:defRPr>
            </a:lvl6pPr>
            <a:lvl7pPr algn="l" defTabSz="685800" eaLnBrk="1" hangingPunct="1" latinLnBrk="0" marL="2058035" rtl="0">
              <a:defRPr sz="1350" kern="1200">
                <a:solidFill>
                  <a:schemeClr val="tx1"/>
                </a:solidFill>
                <a:latin typeface="+mn-lt"/>
                <a:ea typeface="+mn-ea"/>
                <a:cs typeface="+mn-cs"/>
              </a:defRPr>
            </a:lvl7pPr>
            <a:lvl8pPr algn="l" defTabSz="685800" eaLnBrk="1" hangingPunct="1" latinLnBrk="0" marL="2400935" rtl="0">
              <a:defRPr sz="1350" kern="1200">
                <a:solidFill>
                  <a:schemeClr val="tx1"/>
                </a:solidFill>
                <a:latin typeface="+mn-lt"/>
                <a:ea typeface="+mn-ea"/>
                <a:cs typeface="+mn-cs"/>
              </a:defRPr>
            </a:lvl8pPr>
            <a:lvl9pPr algn="l" defTabSz="685800" eaLnBrk="1" hangingPunct="1" latinLnBrk="0" marL="2743835" rtl="0">
              <a:defRPr sz="1350" kern="1200">
                <a:solidFill>
                  <a:schemeClr val="tx1"/>
                </a:solidFill>
                <a:latin typeface="+mn-lt"/>
                <a:ea typeface="+mn-ea"/>
                <a:cs typeface="+mn-cs"/>
              </a:defRPr>
            </a:lvl9pPr>
          </a:lstStyle>
          <a:p>
            <a:pPr algn="r"/>
            <a:r>
              <a:rPr altLang="zh-CN" b="1" dirty="0" sz="3600" lang="en-US">
                <a:solidFill>
                  <a:schemeClr val="bg1"/>
                </a:solidFill>
                <a:latin typeface="Arial" panose="020B0604020202020204" pitchFamily="34" charset="0"/>
                <a:ea typeface="Arial" panose="020B0604020202020204" pitchFamily="34" charset="0"/>
              </a:rPr>
              <a:t>01</a:t>
            </a:r>
            <a:endParaRPr altLang="zh-CN" b="1" dirty="0" sz="3600" lang="en-US">
              <a:solidFill>
                <a:schemeClr val="bg1"/>
              </a:solidFill>
              <a:latin typeface="Arial" panose="020B0604020202020204" pitchFamily="34" charset="0"/>
              <a:ea typeface="Arial" panose="020B0604020202020204" pitchFamily="34" charset="0"/>
            </a:endParaRPr>
          </a:p>
        </p:txBody>
      </p:sp>
      <p:sp>
        <p:nvSpPr>
          <p:cNvPr id="1048603" name="矩形 10"/>
          <p:cNvSpPr/>
          <p:nvPr/>
        </p:nvSpPr>
        <p:spPr>
          <a:xfrm>
            <a:off x="4185260" y="9950917"/>
            <a:ext cx="3282886" cy="461665"/>
          </a:xfrm>
          <a:prstGeom prst="rect"/>
        </p:spPr>
        <p:txBody>
          <a:bodyPr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r>
              <a:rPr altLang="en-US" dirty="0" sz="2400" lang="zh-CN">
                <a:ea typeface="Arial" panose="020B0604020202020204" pitchFamily="34" charset="0"/>
              </a:rPr>
              <a:t>Click here to add subtitle</a:t>
            </a:r>
            <a:endParaRPr altLang="en-US" dirty="0" sz="2400" lang="zh-CN">
              <a:ea typeface="Arial" panose="020B0604020202020204" pitchFamily="34" charset="0"/>
            </a:endParaRPr>
          </a:p>
        </p:txBody>
      </p:sp>
      <p:sp>
        <p:nvSpPr>
          <p:cNvPr id="1048604" name="矩形 11"/>
          <p:cNvSpPr/>
          <p:nvPr/>
        </p:nvSpPr>
        <p:spPr>
          <a:xfrm>
            <a:off x="4185259" y="11080198"/>
            <a:ext cx="4579931" cy="339837"/>
          </a:xfrm>
          <a:prstGeom prst="rect"/>
        </p:spPr>
        <p:txBody>
          <a:bodyPr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nSpc>
                <a:spcPct val="150000"/>
              </a:lnSpc>
            </a:pPr>
            <a:r>
              <a:rPr altLang="en-US" dirty="0" sz="1200" lang="zh-CN">
                <a:ea typeface="Arial" panose="020B0604020202020204" pitchFamily="34" charset="0"/>
              </a:rPr>
              <a:t>Click here to add content of the text，and briefly explain your point</a:t>
            </a:r>
            <a:endParaRPr altLang="en-US" dirty="0" sz="1200" lang="zh-CN">
              <a:ea typeface="Arial" panose="020B0604020202020204" pitchFamily="34" charset="0"/>
            </a:endParaRPr>
          </a:p>
        </p:txBody>
      </p:sp>
      <p:sp>
        <p:nvSpPr>
          <p:cNvPr id="1048605" name=""/>
          <p:cNvSpPr txBox="1"/>
          <p:nvPr/>
        </p:nvSpPr>
        <p:spPr>
          <a:xfrm>
            <a:off x="1274170" y="9360356"/>
            <a:ext cx="10917830" cy="5069840"/>
          </a:xfrm>
          <a:prstGeom prst="rect"/>
        </p:spPr>
        <p:txBody>
          <a:bodyPr rtlCol="0" wrap="square">
            <a:spAutoFit/>
          </a:bodyPr>
          <a:p>
            <a:r>
              <a:rPr b="1" sz="2400" lang="uz-UZ">
                <a:solidFill>
                  <a:srgbClr val="008000"/>
                </a:solidFill>
              </a:rPr>
              <a:t>Barbituratlar qatoriga </a:t>
            </a:r>
            <a:r>
              <a:rPr b="1" sz="2400" lang="uz-UZ">
                <a:solidFill>
                  <a:srgbClr val="800000"/>
                </a:solidFill>
              </a:rPr>
              <a:t>barbamil, barbital, fenobarbital,</a:t>
            </a:r>
            <a:endParaRPr b="1" sz="2800" lang="uz-UZ">
              <a:solidFill>
                <a:srgbClr val="008000"/>
              </a:solidFill>
            </a:endParaRPr>
          </a:p>
          <a:p>
            <a:r>
              <a:rPr b="1" sz="2400" lang="uz-UZ">
                <a:solidFill>
                  <a:srgbClr val="800000"/>
                </a:solidFill>
              </a:rPr>
              <a:t>benzonal </a:t>
            </a:r>
            <a:r>
              <a:rPr b="1" sz="2400" lang="uz-UZ">
                <a:solidFill>
                  <a:srgbClr val="008000"/>
                </a:solidFill>
              </a:rPr>
              <a:t>va b. kirib, yuqori dozalarda zaharlanishlarga</a:t>
            </a:r>
            <a:endParaRPr b="1" sz="2800" lang="uz-UZ">
              <a:solidFill>
                <a:srgbClr val="008000"/>
              </a:solidFill>
            </a:endParaRPr>
          </a:p>
          <a:p>
            <a:r>
              <a:rPr b="1" sz="2400" lang="uz-UZ">
                <a:solidFill>
                  <a:srgbClr val="008000"/>
                </a:solidFill>
              </a:rPr>
              <a:t> sabab bo‘ladi. Barbituratlardan zaharlanish ko‘proq</a:t>
            </a:r>
            <a:endParaRPr b="1" sz="2800" lang="uz-UZ">
              <a:solidFill>
                <a:srgbClr val="008000"/>
              </a:solidFill>
            </a:endParaRPr>
          </a:p>
          <a:p>
            <a:r>
              <a:rPr b="1" sz="2400" lang="uz-UZ">
                <a:solidFill>
                  <a:srgbClr val="008000"/>
                </a:solidFill>
              </a:rPr>
              <a:t> MNSning zararlanishi bilan namoyon bo‘ladi. </a:t>
            </a:r>
            <a:endParaRPr b="1" sz="2800" lang="uz-UZ">
              <a:solidFill>
                <a:srgbClr val="008000"/>
              </a:solidFill>
            </a:endParaRPr>
          </a:p>
          <a:p>
            <a:r>
              <a:rPr b="1" sz="2400" lang="uz-UZ">
                <a:solidFill>
                  <a:srgbClr val="FF6600"/>
                </a:solidFill>
              </a:rPr>
              <a:t>Barbituratlar bilan zaharlanganda 4 bosqich kuzatiladi: </a:t>
            </a:r>
            <a:endParaRPr b="1" sz="2800" lang="uz-UZ">
              <a:solidFill>
                <a:srgbClr val="FF6600"/>
              </a:solidFill>
            </a:endParaRPr>
          </a:p>
          <a:p>
            <a:r>
              <a:rPr b="1" sz="2400" lang="uz-UZ">
                <a:solidFill>
                  <a:srgbClr val="0000FF"/>
                </a:solidFill>
              </a:rPr>
              <a:t>a) uxlash, b) yuzaki koma, v) chuqur koma, g) komadan</a:t>
            </a:r>
            <a:endParaRPr b="1" sz="2800" lang="uz-UZ">
              <a:solidFill>
                <a:srgbClr val="0000FF"/>
              </a:solidFill>
            </a:endParaRPr>
          </a:p>
          <a:p>
            <a:r>
              <a:rPr b="1" sz="2400" lang="uz-UZ">
                <a:solidFill>
                  <a:srgbClr val="0000FF"/>
                </a:solidFill>
              </a:rPr>
              <a:t> keyingi bosqich.</a:t>
            </a:r>
            <a:endParaRPr b="1" sz="2800" lang="uz-UZ">
              <a:solidFill>
                <a:srgbClr val="008000"/>
              </a:solidFill>
            </a:endParaRPr>
          </a:p>
          <a:p>
            <a:r>
              <a:rPr b="1" sz="2400" lang="uz-UZ">
                <a:solidFill>
                  <a:srgbClr val="008000"/>
                </a:solidFill>
              </a:rPr>
              <a:t>
Uxlash bosqichida bemorni uyqu tortadi, apatiya, </a:t>
            </a:r>
            <a:endParaRPr b="1" sz="2800" lang="uz-UZ">
              <a:solidFill>
                <a:srgbClr val="008000"/>
              </a:solidFill>
            </a:endParaRPr>
          </a:p>
          <a:p>
            <a:r>
              <a:rPr b="1" sz="2400" lang="uz-UZ">
                <a:solidFill>
                  <a:srgbClr val="008000"/>
                </a:solidFill>
              </a:rPr>
              <a:t>ataksiya, nutqning buzilishi kuzatiladi. Qorachiq</a:t>
            </a:r>
            <a:endParaRPr b="1" sz="2800" lang="uz-UZ">
              <a:solidFill>
                <a:srgbClr val="008000"/>
              </a:solidFill>
            </a:endParaRPr>
          </a:p>
          <a:p>
            <a:r>
              <a:rPr b="1" sz="2400" lang="uz-UZ">
                <a:solidFill>
                  <a:srgbClr val="008000"/>
                </a:solidFill>
              </a:rPr>
              <a:t> birmuncha toraygan, yorug‘likka reaksiya saqlangan, </a:t>
            </a:r>
            <a:endParaRPr b="1" sz="2800" lang="uz-UZ">
              <a:solidFill>
                <a:srgbClr val="008000"/>
              </a:solidFill>
            </a:endParaRPr>
          </a:p>
          <a:p>
            <a:r>
              <a:rPr b="1" sz="2400" lang="en-US">
                <a:solidFill>
                  <a:srgbClr val="008000"/>
                </a:solidFill>
              </a:rPr>
              <a:t>n</a:t>
            </a:r>
            <a:r>
              <a:rPr b="1" sz="2400" lang="uz-UZ">
                <a:solidFill>
                  <a:srgbClr val="008000"/>
                </a:solidFill>
              </a:rPr>
              <a:t>afas va Yurak faoliyati buzilmagan bo‘ladi. Bemor og‘riq va kuchli ovozga reaksiya beradi. Gipersalivatsiya kuzatiladi. Uxlash bosqichi 10-15 soat davom etadi.
</a:t>
            </a:r>
            <a:endParaRPr b="1" sz="2800" lang="uz-UZ">
              <a:solidFill>
                <a:srgbClr val="008000"/>
              </a:solidFill>
            </a:endParaRPr>
          </a:p>
        </p:txBody>
      </p:sp>
      <p:pic>
        <p:nvPicPr>
          <p:cNvPr id="2097156" name=""/>
          <p:cNvPicPr>
            <a:picLocks/>
          </p:cNvPicPr>
          <p:nvPr/>
        </p:nvPicPr>
        <p:blipFill>
          <a:blip xmlns:r="http://schemas.openxmlformats.org/officeDocument/2006/relationships" r:embed="rId2"/>
          <a:stretch>
            <a:fillRect/>
          </a:stretch>
        </p:blipFill>
        <p:spPr>
          <a:xfrm rot="0">
            <a:off x="7468146" y="8542489"/>
            <a:ext cx="3732411" cy="3735193"/>
          </a:xfrm>
          <a:prstGeom prst="rect"/>
        </p:spPr>
      </p:pic>
      <p:sp>
        <p:nvSpPr>
          <p:cNvPr id="1048830" name=""/>
          <p:cNvSpPr txBox="1"/>
          <p:nvPr/>
        </p:nvSpPr>
        <p:spPr>
          <a:xfrm>
            <a:off x="552999" y="625509"/>
            <a:ext cx="11051885" cy="5425440"/>
          </a:xfrm>
          <a:prstGeom prst="rect"/>
        </p:spPr>
        <p:txBody>
          <a:bodyPr rtlCol="0" wrap="square">
            <a:spAutoFit/>
          </a:bodyPr>
          <a:p>
            <a:pPr>
              <a:lnSpc>
                <a:spcPct val="150000"/>
              </a:lnSpc>
            </a:pPr>
            <a:r>
              <a:rPr b="1" sz="2400" lang="uz-UZ">
                <a:solidFill>
                  <a:srgbClr val="FF6600"/>
                </a:solidFill>
              </a:rPr>
              <a:t>qon aylanish</a:t>
            </a:r>
            <a:r>
              <a:rPr b="1" sz="2400" lang="uz-UZ">
                <a:solidFill>
                  <a:srgbClr val="0000FF"/>
                </a:solidFill>
              </a:rPr>
              <a:t> Biomexanikasi tomirlar</a:t>
            </a:r>
            <a:r>
              <a:rPr b="1" sz="2400" lang="en-US">
                <a:solidFill>
                  <a:srgbClr val="0000FF"/>
                </a:solidFill>
              </a:rPr>
              <a:t> </a:t>
            </a:r>
            <a:r>
              <a:rPr b="1" sz="2400" lang="uz-UZ">
                <a:solidFill>
                  <a:srgbClr val="0000FF"/>
                </a:solidFill>
              </a:rPr>
              <a:t>va yurakningelastik xossalarini,tomirlarni qon aylanishiga gidravlik qarshiligini, yurakning ishini va boshqalarni o‘rganadi; </a:t>
            </a:r>
            <a:r>
              <a:rPr b="1" sz="2400" lang="uz-UZ">
                <a:solidFill>
                  <a:srgbClr val="008000"/>
                </a:solidFill>
              </a:rPr>
              <a:t>harakatlar Biomexanikasi, </a:t>
            </a:r>
            <a:r>
              <a:rPr b="1" sz="2400" lang="uz-UZ">
                <a:solidFill>
                  <a:srgbClr val="0000FF"/>
                </a:solidFill>
              </a:rPr>
              <a:t>anatomiya va nazariy mexanika ma’lumotlariga asoslanib, harakatlanish
organlari tuzilishini, bo‘g‘inlarda harakatlarni chaqiradigan muskul kuchlari</a:t>
            </a:r>
            <a:r>
              <a:rPr b="1" sz="2400" lang="en-US">
                <a:solidFill>
                  <a:srgbClr val="0000FF"/>
                </a:solidFill>
              </a:rPr>
              <a:t> </a:t>
            </a:r>
            <a:r>
              <a:rPr b="1" sz="2400" lang="uz-UZ">
                <a:solidFill>
                  <a:srgbClr val="0000FF"/>
                </a:solidFill>
              </a:rPr>
              <a:t>qo‘yilishi (ta’sir etishi) xarakterini, bo‘linishlar kinematikasini, gavda massasini</a:t>
            </a:r>
            <a:r>
              <a:rPr b="1" sz="2400" lang="en-US">
                <a:solidFill>
                  <a:srgbClr val="0000FF"/>
                </a:solidFill>
              </a:rPr>
              <a:t> </a:t>
            </a:r>
            <a:r>
              <a:rPr b="1" sz="2400" lang="uz-UZ">
                <a:solidFill>
                  <a:srgbClr val="0000FF"/>
                </a:solidFill>
              </a:rPr>
              <a:t>uning zvenolari bo‘yicha taqsimotini, ushbu zvenolar va </a:t>
            </a:r>
            <a:endParaRPr b="1" sz="2800" lang="uz-UZ">
              <a:solidFill>
                <a:srgbClr val="0000FF"/>
              </a:solidFill>
            </a:endParaRPr>
          </a:p>
          <a:p>
            <a:pPr>
              <a:lnSpc>
                <a:spcPct val="150000"/>
              </a:lnSpc>
            </a:pPr>
            <a:r>
              <a:rPr b="1" sz="2400" lang="uz-UZ">
                <a:solidFill>
                  <a:srgbClr val="0000FF"/>
                </a:solidFill>
              </a:rPr>
              <a:t>gavdani yaxlit holda</a:t>
            </a:r>
            <a:r>
              <a:rPr b="1" sz="2400" lang="en-US">
                <a:solidFill>
                  <a:srgbClr val="0000FF"/>
                </a:solidFill>
              </a:rPr>
              <a:t> </a:t>
            </a:r>
            <a:r>
              <a:rPr b="1" sz="2400" lang="uz-UZ">
                <a:solidFill>
                  <a:srgbClr val="0000FF"/>
                </a:solidFill>
              </a:rPr>
              <a:t>harakatlanish </a:t>
            </a:r>
            <a:endParaRPr b="1" sz="2800" lang="uz-UZ">
              <a:solidFill>
                <a:srgbClr val="0000FF"/>
              </a:solidFill>
            </a:endParaRPr>
          </a:p>
          <a:p>
            <a:pPr>
              <a:lnSpc>
                <a:spcPct val="150000"/>
              </a:lnSpc>
            </a:pPr>
            <a:r>
              <a:rPr b="1" sz="2400" lang="uz-UZ">
                <a:solidFill>
                  <a:srgbClr val="0000FF"/>
                </a:solidFill>
              </a:rPr>
              <a:t>qonuniyatlarini o‘rganadi, ta’sir etuvchi </a:t>
            </a:r>
            <a:endParaRPr b="1" sz="2800" lang="uz-UZ">
              <a:solidFill>
                <a:srgbClr val="0000FF"/>
              </a:solidFill>
            </a:endParaRPr>
          </a:p>
          <a:p>
            <a:pPr>
              <a:lnSpc>
                <a:spcPct val="150000"/>
              </a:lnSpc>
            </a:pPr>
            <a:r>
              <a:rPr b="1" sz="2400" lang="uz-UZ">
                <a:solidFill>
                  <a:srgbClr val="0000FF"/>
                </a:solidFill>
              </a:rPr>
              <a:t>kuchlarning xarakterini, </a:t>
            </a:r>
            <a:r>
              <a:rPr b="1" sz="2400" lang="en-US">
                <a:solidFill>
                  <a:srgbClr val="0000FF"/>
                </a:solidFill>
              </a:rPr>
              <a:t> </a:t>
            </a:r>
            <a:r>
              <a:rPr b="1" sz="2400" lang="uz-UZ">
                <a:solidFill>
                  <a:srgbClr val="0000FF"/>
                </a:solidFill>
              </a:rPr>
              <a:t>yo‘nalishini</a:t>
            </a:r>
            <a:endParaRPr b="1" sz="2800" lang="uz-UZ">
              <a:solidFill>
                <a:srgbClr val="0000FF"/>
              </a:solidFill>
            </a:endParaRPr>
          </a:p>
          <a:p>
            <a:pPr>
              <a:lnSpc>
                <a:spcPct val="150000"/>
              </a:lnSpc>
            </a:pPr>
            <a:r>
              <a:rPr b="1" sz="2400" lang="uz-UZ">
                <a:solidFill>
                  <a:srgbClr val="0000FF"/>
                </a:solidFill>
              </a:rPr>
              <a:t> va ahamiyatini aniqlaydi.</a:t>
            </a:r>
            <a:endParaRPr b="1" sz="2800" lang="uz-UZ">
              <a:solidFill>
                <a:srgbClr val="0000FF"/>
              </a:solidFill>
            </a:endParaRPr>
          </a:p>
        </p:txBody>
      </p:sp>
      <p:pic>
        <p:nvPicPr>
          <p:cNvPr id="2097180" name=""/>
          <p:cNvPicPr>
            <a:picLocks/>
          </p:cNvPicPr>
          <p:nvPr/>
        </p:nvPicPr>
        <p:blipFill>
          <a:blip xmlns:r="http://schemas.openxmlformats.org/officeDocument/2006/relationships" r:embed="rId3"/>
          <a:stretch>
            <a:fillRect/>
          </a:stretch>
        </p:blipFill>
        <p:spPr>
          <a:xfrm rot="0">
            <a:off x="6475224" y="3615328"/>
            <a:ext cx="4642715" cy="2720261"/>
          </a:xfrm>
          <a:prstGeom prst="rec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44" name=""/>
        <p:cNvGrpSpPr/>
        <p:nvPr/>
      </p:nvGrpSpPr>
      <p:grpSpPr>
        <a:xfrm>
          <a:off x="0" y="0"/>
          <a:ext cx="0" cy="0"/>
          <a:chOff x="0" y="0"/>
          <a:chExt cx="0" cy="0"/>
        </a:xfrm>
      </p:grpSpPr>
      <p:grpSp>
        <p:nvGrpSpPr>
          <p:cNvPr id="45" name="组合 6"/>
          <p:cNvGrpSpPr/>
          <p:nvPr/>
        </p:nvGrpSpPr>
        <p:grpSpPr>
          <a:xfrm>
            <a:off x="-8878" y="0"/>
            <a:ext cx="12200878" cy="6858000"/>
            <a:chOff x="-8878" y="0"/>
            <a:chExt cx="12200878" cy="6858000"/>
          </a:xfrm>
        </p:grpSpPr>
        <p:grpSp>
          <p:nvGrpSpPr>
            <p:cNvPr id="46" name="组合 1"/>
            <p:cNvGrpSpPr/>
            <p:nvPr/>
          </p:nvGrpSpPr>
          <p:grpSpPr>
            <a:xfrm>
              <a:off x="-8878" y="0"/>
              <a:ext cx="12200878" cy="6858000"/>
              <a:chOff x="-8878" y="0"/>
              <a:chExt cx="12200878" cy="6858000"/>
            </a:xfrm>
          </p:grpSpPr>
          <p:sp>
            <p:nvSpPr>
              <p:cNvPr id="1048629" name="直角三角形 2"/>
              <p:cNvSpPr/>
              <p:nvPr/>
            </p:nvSpPr>
            <p:spPr>
              <a:xfrm>
                <a:off x="0" y="0"/>
                <a:ext cx="5835582" cy="6858000"/>
              </a:xfrm>
              <a:prstGeom prst="rtTriangle"/>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sp>
            <p:nvSpPr>
              <p:cNvPr id="1048630" name="直角三角形 3"/>
              <p:cNvSpPr/>
              <p:nvPr/>
            </p:nvSpPr>
            <p:spPr>
              <a:xfrm rot="10800000">
                <a:off x="-8878" y="0"/>
                <a:ext cx="5835582" cy="6858000"/>
              </a:xfrm>
              <a:prstGeom prst="rtTriangle"/>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sp>
            <p:nvSpPr>
              <p:cNvPr id="1048631" name="矩形 4"/>
              <p:cNvSpPr/>
              <p:nvPr/>
            </p:nvSpPr>
            <p:spPr>
              <a:xfrm>
                <a:off x="5826704" y="0"/>
                <a:ext cx="6365296" cy="6858000"/>
              </a:xfrm>
              <a:prstGeom prst="rect"/>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grpSp>
        <p:sp>
          <p:nvSpPr>
            <p:cNvPr id="1048632" name="矩形 5"/>
            <p:cNvSpPr/>
            <p:nvPr/>
          </p:nvSpPr>
          <p:spPr>
            <a:xfrm>
              <a:off x="244509" y="270049"/>
              <a:ext cx="11702981" cy="6317901"/>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grpSp>
      <p:sp>
        <p:nvSpPr>
          <p:cNvPr id="1048633" name="矩形 7"/>
          <p:cNvSpPr/>
          <p:nvPr/>
        </p:nvSpPr>
        <p:spPr>
          <a:xfrm>
            <a:off x="244508" y="270048"/>
            <a:ext cx="11729788" cy="6374229"/>
          </a:xfrm>
          <a:prstGeom prst="rect"/>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lstStyle>
            <a:defPPr>
              <a:defRPr lang="en-US">
                <a:solidFill>
                  <a:schemeClr val="lt1"/>
                </a:solidFill>
              </a:defRPr>
            </a:defPPr>
            <a:lvl1pPr algn="l" defTabSz="914400" eaLnBrk="1" hangingPunct="1" latinLnBrk="0" marL="0" rtl="0">
              <a:defRPr sz="1800" kern="1200">
                <a:solidFill>
                  <a:schemeClr val="lt1"/>
                </a:solidFill>
                <a:latin typeface="+mn-lt"/>
                <a:ea typeface="+mn-ea"/>
                <a:cs typeface="+mn-cs"/>
              </a:defRPr>
            </a:lvl1pPr>
            <a:lvl2pPr algn="l" defTabSz="914400" eaLnBrk="1" hangingPunct="1" latinLnBrk="0" marL="457200" rtl="0">
              <a:defRPr sz="1800" kern="1200">
                <a:solidFill>
                  <a:schemeClr val="lt1"/>
                </a:solidFill>
                <a:latin typeface="+mn-lt"/>
                <a:ea typeface="+mn-ea"/>
                <a:cs typeface="+mn-cs"/>
              </a:defRPr>
            </a:lvl2pPr>
            <a:lvl3pPr algn="l" defTabSz="914400" eaLnBrk="1" hangingPunct="1" latinLnBrk="0" marL="914400" rtl="0">
              <a:defRPr sz="1800" kern="1200">
                <a:solidFill>
                  <a:schemeClr val="lt1"/>
                </a:solidFill>
                <a:latin typeface="+mn-lt"/>
                <a:ea typeface="+mn-ea"/>
                <a:cs typeface="+mn-cs"/>
              </a:defRPr>
            </a:lvl3pPr>
            <a:lvl4pPr algn="l" defTabSz="914400" eaLnBrk="1" hangingPunct="1" latinLnBrk="0" marL="1371600" rtl="0">
              <a:defRPr sz="1800" kern="1200">
                <a:solidFill>
                  <a:schemeClr val="lt1"/>
                </a:solidFill>
                <a:latin typeface="+mn-lt"/>
                <a:ea typeface="+mn-ea"/>
                <a:cs typeface="+mn-cs"/>
              </a:defRPr>
            </a:lvl4pPr>
            <a:lvl5pPr algn="l" defTabSz="914400" eaLnBrk="1" hangingPunct="1" latinLnBrk="0" marL="1828800" rtl="0">
              <a:defRPr sz="1800" kern="1200">
                <a:solidFill>
                  <a:schemeClr val="lt1"/>
                </a:solidFill>
                <a:latin typeface="+mn-lt"/>
                <a:ea typeface="+mn-ea"/>
                <a:cs typeface="+mn-cs"/>
              </a:defRPr>
            </a:lvl5pPr>
            <a:lvl6pPr algn="l" defTabSz="914400" eaLnBrk="1" hangingPunct="1" latinLnBrk="0" marL="2286000" rtl="0">
              <a:defRPr sz="1800" kern="1200">
                <a:solidFill>
                  <a:schemeClr val="lt1"/>
                </a:solidFill>
                <a:latin typeface="+mn-lt"/>
                <a:ea typeface="+mn-ea"/>
                <a:cs typeface="+mn-cs"/>
              </a:defRPr>
            </a:lvl6pPr>
            <a:lvl7pPr algn="l" defTabSz="914400" eaLnBrk="1" hangingPunct="1" latinLnBrk="0" marL="2743200" rtl="0">
              <a:defRPr sz="1800" kern="1200">
                <a:solidFill>
                  <a:schemeClr val="lt1"/>
                </a:solidFill>
                <a:latin typeface="+mn-lt"/>
                <a:ea typeface="+mn-ea"/>
                <a:cs typeface="+mn-cs"/>
              </a:defRPr>
            </a:lvl7pPr>
            <a:lvl8pPr algn="l" defTabSz="914400" eaLnBrk="1" hangingPunct="1" latinLnBrk="0" marL="3200400" rtl="0">
              <a:defRPr sz="1800" kern="1200">
                <a:solidFill>
                  <a:schemeClr val="lt1"/>
                </a:solidFill>
                <a:latin typeface="+mn-lt"/>
                <a:ea typeface="+mn-ea"/>
                <a:cs typeface="+mn-cs"/>
              </a:defRPr>
            </a:lvl8pPr>
            <a:lvl9pPr algn="l" defTabSz="914400" eaLnBrk="1" hangingPunct="1" latinLnBrk="0" marL="3657600" rtl="0">
              <a:defRPr sz="1800" kern="1200">
                <a:solidFill>
                  <a:schemeClr val="lt1"/>
                </a:solidFill>
                <a:latin typeface="+mn-lt"/>
                <a:ea typeface="+mn-ea"/>
                <a:cs typeface="+mn-cs"/>
              </a:defRPr>
            </a:lvl9pPr>
          </a:lstStyle>
          <a:p>
            <a:pPr algn="ctr"/>
            <a:endParaRPr altLang="en-US" kumimoji="1" lang="zh-CN">
              <a:ea typeface="Arial" panose="020B0604020202020204" pitchFamily="34" charset="0"/>
            </a:endParaRPr>
          </a:p>
        </p:txBody>
      </p:sp>
      <p:cxnSp>
        <p:nvCxnSpPr>
          <p:cNvPr id="3145729" name="直接连接符 8"/>
          <p:cNvCxnSpPr>
            <a:cxnSpLocks/>
          </p:cNvCxnSpPr>
          <p:nvPr/>
        </p:nvCxnSpPr>
        <p:spPr>
          <a:xfrm flipH="1" flipV="0">
            <a:off x="3246208" y="11116956"/>
            <a:ext cx="343332" cy="766457"/>
          </a:xfrm>
          <a:prstGeom prst="line"/>
          <a:ln w="34925">
            <a:solidFill>
              <a:srgbClr val="2E75B6"/>
            </a:solidFill>
          </a:ln>
        </p:spPr>
        <p:style>
          <a:lnRef idx="1">
            <a:schemeClr val="accent1"/>
          </a:lnRef>
          <a:fillRef idx="0">
            <a:schemeClr val="accent1"/>
          </a:fillRef>
          <a:effectRef idx="0">
            <a:schemeClr val="accent1"/>
          </a:effectRef>
          <a:fontRef idx="minor">
            <a:schemeClr val="tx1"/>
          </a:fontRef>
        </p:style>
      </p:cxnSp>
      <p:cxnSp>
        <p:nvCxnSpPr>
          <p:cNvPr id="3145730" name="直接连接符 9"/>
          <p:cNvCxnSpPr>
            <a:cxnSpLocks/>
          </p:cNvCxnSpPr>
          <p:nvPr/>
        </p:nvCxnSpPr>
        <p:spPr>
          <a:xfrm flipH="0" flipV="0">
            <a:off x="1931658" y="10152659"/>
            <a:ext cx="270738" cy="402292"/>
          </a:xfrm>
          <a:prstGeom prst="line"/>
          <a:ln w="34925">
            <a:solidFill>
              <a:srgbClr val="2E75B6"/>
            </a:solidFill>
          </a:ln>
        </p:spPr>
        <p:style>
          <a:lnRef idx="1">
            <a:schemeClr val="accent1"/>
          </a:lnRef>
          <a:fillRef idx="0">
            <a:schemeClr val="accent1"/>
          </a:fillRef>
          <a:effectRef idx="0">
            <a:schemeClr val="accent1"/>
          </a:effectRef>
          <a:fontRef idx="minor">
            <a:schemeClr val="tx1"/>
          </a:fontRef>
        </p:style>
      </p:cxnSp>
      <p:pic>
        <p:nvPicPr>
          <p:cNvPr id="2097158" name="图片 14"/>
          <p:cNvPicPr>
            <a:picLocks noChangeAspect="1"/>
          </p:cNvPicPr>
          <p:nvPr/>
        </p:nvPicPr>
        <p:blipFill>
          <a:blip xmlns:r="http://schemas.openxmlformats.org/officeDocument/2006/relationships" r:embed="rId1" cstate="print"/>
          <a:stretch>
            <a:fillRect/>
          </a:stretch>
        </p:blipFill>
        <p:spPr>
          <a:xfrm rot="16350561">
            <a:off x="6189367" y="10462108"/>
            <a:ext cx="4360590" cy="4360590"/>
          </a:xfrm>
          <a:prstGeom prst="rect"/>
        </p:spPr>
      </p:pic>
      <p:sp>
        <p:nvSpPr>
          <p:cNvPr id="1048634" name="矩形 18"/>
          <p:cNvSpPr/>
          <p:nvPr/>
        </p:nvSpPr>
        <p:spPr>
          <a:xfrm>
            <a:off x="3254882" y="10170621"/>
            <a:ext cx="4188557" cy="396240"/>
          </a:xfrm>
          <a:prstGeom prst="rect"/>
          <a:noFill/>
        </p:spPr>
        <p:txBody>
          <a:bodyPr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r>
              <a:rPr altLang="en-US" b="1" dirty="0" sz="2000" lang="zh-CN">
                <a:ea typeface="Arial" panose="020B0604020202020204" pitchFamily="34" charset="0"/>
              </a:rPr>
              <a:t>Click here to add subtitle</a:t>
            </a:r>
            <a:endParaRPr altLang="en-US" b="1" dirty="0" sz="2000" lang="zh-CN">
              <a:ea typeface="Arial" panose="020B0604020202020204" pitchFamily="34" charset="0"/>
            </a:endParaRPr>
          </a:p>
        </p:txBody>
      </p:sp>
      <p:sp>
        <p:nvSpPr>
          <p:cNvPr id="1048635" name="矩形 19"/>
          <p:cNvSpPr/>
          <p:nvPr/>
        </p:nvSpPr>
        <p:spPr>
          <a:xfrm>
            <a:off x="2451571" y="11088831"/>
            <a:ext cx="4898060" cy="929640"/>
          </a:xfrm>
          <a:prstGeom prst="rect"/>
        </p:spPr>
        <p:txBody>
          <a:bodyPr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nSpc>
                <a:spcPct val="150000"/>
              </a:lnSpc>
            </a:pPr>
            <a:r>
              <a:rPr altLang="en-US" dirty="0" sz="1000" lang="zh-CN">
                <a:ea typeface="Arial" panose="020B0604020202020204" pitchFamily="34" charset="0"/>
              </a:rPr>
              <a:t>Click here to add content of the text，and briefly explain your point of view</a:t>
            </a:r>
            <a:r>
              <a:rPr altLang="zh-CN" dirty="0" sz="1000" lang="en-US">
                <a:ea typeface="Arial" panose="020B0604020202020204" pitchFamily="34" charset="0"/>
              </a:rPr>
              <a:t>. </a:t>
            </a:r>
            <a:r>
              <a:rPr altLang="en-US" dirty="0" sz="1000" lang="zh-CN">
                <a:ea typeface="Arial" panose="020B0604020202020204" pitchFamily="34" charset="0"/>
              </a:rPr>
              <a:t>Click here to add</a:t>
            </a:r>
            <a:r>
              <a:rPr altLang="zh-CN" dirty="0" sz="1000" lang="en-US">
                <a:ea typeface="Arial" panose="020B0604020202020204" pitchFamily="34" charset="0"/>
              </a:rPr>
              <a:t>.</a:t>
            </a:r>
            <a:r>
              <a:rPr altLang="en-US" dirty="0" sz="1000" lang="zh-CN">
                <a:ea typeface="Arial" panose="020B0604020202020204" pitchFamily="34" charset="0"/>
              </a:rPr>
              <a:t> content of the text，Click here to add content of the text ，and briefly explain your point of view</a:t>
            </a:r>
            <a:r>
              <a:rPr altLang="zh-CN" dirty="0" sz="1000" lang="en-US">
                <a:ea typeface="Arial" panose="020B0604020202020204" pitchFamily="34" charset="0"/>
              </a:rPr>
              <a:t>. </a:t>
            </a:r>
            <a:r>
              <a:rPr altLang="en-US" dirty="0" sz="1000" lang="zh-CN">
                <a:ea typeface="Arial" panose="020B0604020202020204" pitchFamily="34" charset="0"/>
              </a:rPr>
              <a:t>Click here to add</a:t>
            </a:r>
            <a:r>
              <a:rPr altLang="zh-CN" dirty="0" sz="1000" lang="en-US">
                <a:ea typeface="Arial" panose="020B0604020202020204" pitchFamily="34" charset="0"/>
              </a:rPr>
              <a:t>.</a:t>
            </a:r>
            <a:r>
              <a:rPr altLang="en-US" dirty="0" sz="1000" lang="zh-CN">
                <a:ea typeface="Arial" panose="020B0604020202020204" pitchFamily="34" charset="0"/>
              </a:rPr>
              <a:t> content of the text， and briefly explain your point of view</a:t>
            </a:r>
            <a:r>
              <a:rPr altLang="zh-CN" dirty="0" sz="1000" lang="en-US">
                <a:ea typeface="Arial" panose="020B0604020202020204" pitchFamily="34" charset="0"/>
              </a:rPr>
              <a:t>. </a:t>
            </a:r>
            <a:endParaRPr altLang="en-US" dirty="0" sz="1000" lang="zh-CN">
              <a:ea typeface="Arial" panose="020B0604020202020204" pitchFamily="34" charset="0"/>
            </a:endParaRPr>
          </a:p>
        </p:txBody>
      </p:sp>
      <p:sp>
        <p:nvSpPr>
          <p:cNvPr id="1048636" name="矩形 20"/>
          <p:cNvSpPr/>
          <p:nvPr/>
        </p:nvSpPr>
        <p:spPr>
          <a:xfrm>
            <a:off x="2451572" y="10368741"/>
            <a:ext cx="4991867" cy="720090"/>
          </a:xfrm>
          <a:prstGeom prst="rect"/>
        </p:spPr>
        <p:txBody>
          <a:bodyPr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nSpc>
                <a:spcPct val="150000"/>
              </a:lnSpc>
            </a:pPr>
            <a:r>
              <a:rPr altLang="en-US" dirty="0" sz="1000" lang="zh-CN">
                <a:ea typeface="Arial" panose="020B0604020202020204" pitchFamily="34" charset="0"/>
              </a:rPr>
              <a:t>Click here to add content of the text，and briefly explain your point of view</a:t>
            </a:r>
            <a:r>
              <a:rPr altLang="zh-CN" dirty="0" sz="1000" lang="en-US">
                <a:ea typeface="Arial" panose="020B0604020202020204" pitchFamily="34" charset="0"/>
              </a:rPr>
              <a:t>. </a:t>
            </a:r>
            <a:r>
              <a:rPr altLang="en-US" dirty="0" sz="1000" lang="zh-CN">
                <a:ea typeface="Arial" panose="020B0604020202020204" pitchFamily="34" charset="0"/>
              </a:rPr>
              <a:t>Click here to add</a:t>
            </a:r>
            <a:r>
              <a:rPr altLang="zh-CN" dirty="0" sz="1000" lang="en-US">
                <a:ea typeface="Arial" panose="020B0604020202020204" pitchFamily="34" charset="0"/>
              </a:rPr>
              <a:t>.</a:t>
            </a:r>
            <a:r>
              <a:rPr altLang="en-US" dirty="0" sz="1000" lang="zh-CN">
                <a:ea typeface="Arial" panose="020B0604020202020204" pitchFamily="34" charset="0"/>
              </a:rPr>
              <a:t> content of the text，Click here to add content of the text ，and briefly explain your point of view</a:t>
            </a:r>
            <a:r>
              <a:rPr altLang="zh-CN" dirty="0" sz="1000" lang="en-US">
                <a:ea typeface="Arial" panose="020B0604020202020204" pitchFamily="34" charset="0"/>
              </a:rPr>
              <a:t>. </a:t>
            </a:r>
            <a:r>
              <a:rPr altLang="en-US" dirty="0" sz="1000" lang="zh-CN">
                <a:ea typeface="Arial" panose="020B0604020202020204" pitchFamily="34" charset="0"/>
              </a:rPr>
              <a:t>Click here to add</a:t>
            </a:r>
            <a:r>
              <a:rPr altLang="zh-CN" dirty="0" sz="1000" lang="en-US">
                <a:ea typeface="Arial" panose="020B0604020202020204" pitchFamily="34" charset="0"/>
              </a:rPr>
              <a:t>.</a:t>
            </a:r>
            <a:r>
              <a:rPr altLang="en-US" dirty="0" sz="1000" lang="zh-CN">
                <a:ea typeface="Arial" panose="020B0604020202020204" pitchFamily="34" charset="0"/>
              </a:rPr>
              <a:t> content of the text， and briefly explain your point of view</a:t>
            </a:r>
            <a:r>
              <a:rPr altLang="zh-CN" dirty="0" sz="1000" lang="en-US">
                <a:ea typeface="Arial" panose="020B0604020202020204" pitchFamily="34" charset="0"/>
              </a:rPr>
              <a:t>. </a:t>
            </a:r>
            <a:endParaRPr altLang="en-US" dirty="0" sz="1000" lang="zh-CN">
              <a:ea typeface="Arial" panose="020B0604020202020204" pitchFamily="34" charset="0"/>
            </a:endParaRPr>
          </a:p>
        </p:txBody>
      </p:sp>
      <p:sp>
        <p:nvSpPr>
          <p:cNvPr id="1048637" name="矩形 23"/>
          <p:cNvSpPr/>
          <p:nvPr/>
        </p:nvSpPr>
        <p:spPr>
          <a:xfrm>
            <a:off x="7066625" y="10008696"/>
            <a:ext cx="3008451" cy="720090"/>
          </a:xfrm>
          <a:prstGeom prst="rect"/>
        </p:spPr>
        <p:txBody>
          <a:bodyPr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nSpc>
                <a:spcPct val="150000"/>
              </a:lnSpc>
            </a:pPr>
            <a:r>
              <a:rPr altLang="en-US" dirty="0" sz="1050" lang="zh-CN">
                <a:ea typeface="Arial" panose="020B0604020202020204" pitchFamily="34" charset="0"/>
              </a:rPr>
              <a:t>Click here to add content of the text，and briefly explain your point of view</a:t>
            </a:r>
            <a:r>
              <a:rPr altLang="zh-CN" dirty="0" sz="1050" lang="en-US">
                <a:ea typeface="Arial" panose="020B0604020202020204" pitchFamily="34" charset="0"/>
              </a:rPr>
              <a:t>. </a:t>
            </a:r>
            <a:r>
              <a:rPr altLang="en-US" dirty="0" sz="1050" lang="zh-CN">
                <a:ea typeface="Arial" panose="020B0604020202020204" pitchFamily="34" charset="0"/>
              </a:rPr>
              <a:t>Click here to add content of the text， and briefly explain</a:t>
            </a:r>
            <a:endParaRPr altLang="en-US" dirty="0" sz="1050" lang="zh-CN">
              <a:ea typeface="Arial" panose="020B0604020202020204" pitchFamily="34" charset="0"/>
            </a:endParaRPr>
          </a:p>
        </p:txBody>
      </p:sp>
      <p:sp>
        <p:nvSpPr>
          <p:cNvPr id="1048638" name="矩形 24"/>
          <p:cNvSpPr/>
          <p:nvPr/>
        </p:nvSpPr>
        <p:spPr>
          <a:xfrm>
            <a:off x="7146869" y="10137909"/>
            <a:ext cx="1423980" cy="461665"/>
          </a:xfrm>
          <a:prstGeom prst="rect"/>
        </p:spPr>
        <p:txBody>
          <a:bodyPr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r>
              <a:rPr altLang="zh-CN" dirty="0" sz="2400" lang="en-US">
                <a:ea typeface="Arial" panose="020B0604020202020204" pitchFamily="34" charset="0"/>
              </a:rPr>
              <a:t>Enter title</a:t>
            </a:r>
            <a:endParaRPr altLang="en-US" dirty="0" sz="2400" lang="zh-CN">
              <a:ea typeface="Arial" panose="020B0604020202020204" pitchFamily="34" charset="0"/>
            </a:endParaRPr>
          </a:p>
        </p:txBody>
      </p:sp>
      <p:sp>
        <p:nvSpPr>
          <p:cNvPr id="1048639" name=""/>
          <p:cNvSpPr txBox="1"/>
          <p:nvPr/>
        </p:nvSpPr>
        <p:spPr>
          <a:xfrm>
            <a:off x="1254395" y="9215059"/>
            <a:ext cx="11624459" cy="5958840"/>
          </a:xfrm>
          <a:prstGeom prst="rect"/>
        </p:spPr>
        <p:txBody>
          <a:bodyPr rtlCol="0" wrap="square">
            <a:spAutoFit/>
          </a:bodyPr>
          <a:p>
            <a:pPr>
              <a:lnSpc>
                <a:spcPct val="150000"/>
              </a:lnSpc>
            </a:pPr>
            <a:r>
              <a:rPr b="1" sz="2400" lang="uz-UZ">
                <a:solidFill>
                  <a:srgbClr val="800000"/>
                </a:solidFill>
              </a:rPr>
              <a:t>Y</a:t>
            </a:r>
            <a:r>
              <a:rPr b="1" sz="2400" lang="en-US">
                <a:solidFill>
                  <a:srgbClr val="800000"/>
                </a:solidFill>
              </a:rPr>
              <a:t>u</a:t>
            </a:r>
            <a:r>
              <a:rPr b="1" sz="2400" lang="uz-UZ">
                <a:solidFill>
                  <a:srgbClr val="800000"/>
                </a:solidFill>
              </a:rPr>
              <a:t>zaki koma bosqichida </a:t>
            </a:r>
            <a:r>
              <a:rPr b="1" sz="2400" lang="uz-UZ">
                <a:solidFill>
                  <a:srgbClr val="008000"/>
                </a:solidFill>
              </a:rPr>
              <a:t>uyqu chuqur bo‘lib, reflekslar saqlangan. Es-xush yo‘qolgan, qorachiqlar toraygan, yorug‘likka reaksiya kamaygan bo‘ladi. Patologik reflekslar paydo bo‘lishi mumkin. Nafas sekinlashgan, puls tezlashgan bo‘ladi. Bu bosqichda til orqaga ketib qolishi va qusuq massalarini aspiratsiyasi natijasida asfiksiya kelib chiqishi mumkin</a:t>
            </a:r>
            <a:r>
              <a:rPr b="1" sz="2400" lang="en-US">
                <a:solidFill>
                  <a:srgbClr val="008000"/>
                </a:solidFill>
              </a:rPr>
              <a:t>.</a:t>
            </a:r>
            <a:endParaRPr b="1" sz="2400" lang="uz-UZ">
              <a:solidFill>
                <a:srgbClr val="008000"/>
              </a:solidFill>
            </a:endParaRPr>
          </a:p>
          <a:p>
            <a:pPr>
              <a:lnSpc>
                <a:spcPct val="150000"/>
              </a:lnSpc>
            </a:pPr>
            <a:r>
              <a:rPr b="1" sz="2400" lang="uz-UZ">
                <a:solidFill>
                  <a:srgbClr val="800000"/>
                </a:solidFill>
              </a:rPr>
              <a:t>C</a:t>
            </a:r>
            <a:r>
              <a:rPr b="1" sz="2400" lang="en-US">
                <a:solidFill>
                  <a:srgbClr val="800000"/>
                </a:solidFill>
              </a:rPr>
              <a:t>h</a:t>
            </a:r>
            <a:r>
              <a:rPr b="1" sz="2400" lang="uz-UZ">
                <a:solidFill>
                  <a:srgbClr val="800000"/>
                </a:solidFill>
              </a:rPr>
              <a:t>uqur koma davri</a:t>
            </a:r>
            <a:r>
              <a:rPr b="1" sz="2400" lang="uz-UZ">
                <a:solidFill>
                  <a:srgbClr val="008000"/>
                </a:solidFill>
              </a:rPr>
              <a:t> </a:t>
            </a:r>
            <a:r>
              <a:rPr b="1" sz="2400" lang="uz-UZ">
                <a:solidFill>
                  <a:srgbClr val="7030A0"/>
                </a:solidFill>
              </a:rPr>
              <a:t>chuqur uyqu,</a:t>
            </a:r>
            <a:endParaRPr b="1" sz="2400" lang="uz-UZ">
              <a:solidFill>
                <a:srgbClr val="7030A0"/>
              </a:solidFill>
            </a:endParaRPr>
          </a:p>
          <a:p>
            <a:pPr>
              <a:lnSpc>
                <a:spcPct val="150000"/>
              </a:lnSpc>
            </a:pPr>
            <a:r>
              <a:rPr b="1" sz="2400" lang="uz-UZ">
                <a:solidFill>
                  <a:srgbClr val="7030A0"/>
                </a:solidFill>
              </a:rPr>
              <a:t> reflekslarning yo‘qolishi, mushaklar</a:t>
            </a:r>
            <a:endParaRPr b="1" sz="2400" lang="uz-UZ">
              <a:solidFill>
                <a:srgbClr val="7030A0"/>
              </a:solidFill>
            </a:endParaRPr>
          </a:p>
          <a:p>
            <a:pPr>
              <a:lnSpc>
                <a:spcPct val="150000"/>
              </a:lnSpc>
            </a:pPr>
            <a:r>
              <a:rPr b="1" sz="2400" lang="en-US">
                <a:solidFill>
                  <a:srgbClr val="7030A0"/>
                </a:solidFill>
              </a:rPr>
              <a:t>t</a:t>
            </a:r>
            <a:r>
              <a:rPr b="1" sz="2400" lang="uz-UZ">
                <a:solidFill>
                  <a:srgbClr val="7030A0"/>
                </a:solidFill>
              </a:rPr>
              <a:t>onusining yo‘qolishi, oyoq-qo‘llarni </a:t>
            </a:r>
            <a:endParaRPr b="1" sz="2400" lang="uz-UZ">
              <a:solidFill>
                <a:srgbClr val="7030A0"/>
              </a:solidFill>
            </a:endParaRPr>
          </a:p>
          <a:p>
            <a:pPr>
              <a:lnSpc>
                <a:spcPct val="150000"/>
              </a:lnSpc>
            </a:pPr>
            <a:r>
              <a:rPr b="1" sz="2400" lang="uz-UZ">
                <a:solidFill>
                  <a:srgbClr val="7030A0"/>
                </a:solidFill>
              </a:rPr>
              <a:t>muzlashi, nafasni sekinlashishi, sianoz </a:t>
            </a:r>
            <a:endParaRPr b="1" sz="2400" lang="uz-UZ">
              <a:solidFill>
                <a:srgbClr val="7030A0"/>
              </a:solidFill>
            </a:endParaRPr>
          </a:p>
          <a:p>
            <a:pPr>
              <a:lnSpc>
                <a:spcPct val="150000"/>
              </a:lnSpc>
            </a:pPr>
            <a:r>
              <a:rPr b="1" sz="2400" lang="uz-UZ">
                <a:solidFill>
                  <a:srgbClr val="7030A0"/>
                </a:solidFill>
              </a:rPr>
              <a:t>bilan tavsiflanadi. Bu bosqichda o‘tkir </a:t>
            </a:r>
            <a:endParaRPr b="1" sz="2400" lang="uz-UZ">
              <a:solidFill>
                <a:srgbClr val="7030A0"/>
              </a:solidFill>
            </a:endParaRPr>
          </a:p>
          <a:p>
            <a:pPr>
              <a:lnSpc>
                <a:spcPct val="150000"/>
              </a:lnSpc>
            </a:pPr>
            <a:r>
              <a:rPr b="1" sz="2400" lang="uz-UZ">
                <a:solidFill>
                  <a:srgbClr val="7030A0"/>
                </a:solidFill>
              </a:rPr>
              <a:t>Yurak-tomir etishmovchiligi, pulsni zaiflashishi va arterial bosimni pasayishi kuzatiladi. Nafas to‘xtashi, kollaps, o‘pka, miya shishi, paroksizmal taxikardiya rivojlanishi mumkin.</a:t>
            </a:r>
            <a:endParaRPr b="1" sz="2400" lang="uz-UZ">
              <a:solidFill>
                <a:srgbClr val="7030A0"/>
              </a:solidFill>
            </a:endParaRPr>
          </a:p>
        </p:txBody>
      </p:sp>
      <p:pic>
        <p:nvPicPr>
          <p:cNvPr id="2097159" name=""/>
          <p:cNvPicPr>
            <a:picLocks/>
          </p:cNvPicPr>
          <p:nvPr/>
        </p:nvPicPr>
        <p:blipFill>
          <a:blip xmlns:r="http://schemas.openxmlformats.org/officeDocument/2006/relationships" r:embed="rId2"/>
          <a:stretch>
            <a:fillRect/>
          </a:stretch>
        </p:blipFill>
        <p:spPr>
          <a:xfrm rot="0">
            <a:off x="6168068" y="9764384"/>
            <a:ext cx="4805565" cy="2705144"/>
          </a:xfrm>
          <a:prstGeom prst="rect"/>
        </p:spPr>
      </p:pic>
      <p:sp>
        <p:nvSpPr>
          <p:cNvPr id="1048831" name=""/>
          <p:cNvSpPr txBox="1"/>
          <p:nvPr/>
        </p:nvSpPr>
        <p:spPr>
          <a:xfrm>
            <a:off x="458318" y="270048"/>
            <a:ext cx="11518033" cy="1920241"/>
          </a:xfrm>
          <a:prstGeom prst="rect"/>
        </p:spPr>
        <p:txBody>
          <a:bodyPr rtlCol="0" wrap="square">
            <a:spAutoFit/>
          </a:bodyPr>
          <a:p>
            <a:pPr>
              <a:lnSpc>
                <a:spcPct val="150000"/>
              </a:lnSpc>
            </a:pPr>
            <a:r>
              <a:rPr b="1" sz="2000" lang="uz-UZ">
                <a:solidFill>
                  <a:srgbClr val="0000FF"/>
                </a:solidFill>
              </a:rPr>
              <a:t>XIX asrda va XX asrning boshlarida biomexanikaning rivojlanishiga(avvalam bor tadqiq qilish usullariga) amerikalik olim E.Maybridj, fransiyalik</a:t>
            </a:r>
            <a:r>
              <a:rPr b="1" sz="2000" lang="en-US">
                <a:solidFill>
                  <a:srgbClr val="0000FF"/>
                </a:solidFill>
              </a:rPr>
              <a:t> </a:t>
            </a:r>
            <a:r>
              <a:rPr b="1" sz="2000" lang="uz-UZ">
                <a:solidFill>
                  <a:srgbClr val="0000FF"/>
                </a:solidFill>
              </a:rPr>
              <a:t>tadqiqotchi E.Marey, nemis biomexaniklari V.Braune va O.Fisher katta hissa</a:t>
            </a:r>
            <a:r>
              <a:rPr b="1" sz="2000" lang="en-US">
                <a:solidFill>
                  <a:srgbClr val="0000FF"/>
                </a:solidFill>
              </a:rPr>
              <a:t> </a:t>
            </a:r>
            <a:r>
              <a:rPr b="1" sz="2000" lang="uz-UZ">
                <a:solidFill>
                  <a:srgbClr val="0000FF"/>
                </a:solidFill>
              </a:rPr>
              <a:t>qo‘shishgan. K.Vaxxolder (1893—1961 yy.) bitta bo‘g‘imli harakatlar vaqtida</a:t>
            </a:r>
            <a:r>
              <a:rPr b="1" sz="2000" lang="en-US">
                <a:solidFill>
                  <a:srgbClr val="0000FF"/>
                </a:solidFill>
              </a:rPr>
              <a:t> </a:t>
            </a:r>
            <a:r>
              <a:rPr b="1" sz="2000" lang="uz-UZ">
                <a:solidFill>
                  <a:srgbClr val="0000FF"/>
                </a:solidFill>
              </a:rPr>
              <a:t>mushak-sinergistlar va antagonistlard</a:t>
            </a:r>
            <a:r>
              <a:rPr b="1" sz="2000" lang="en-US">
                <a:solidFill>
                  <a:srgbClr val="0000FF"/>
                </a:solidFill>
              </a:rPr>
              <a:t>a</a:t>
            </a:r>
            <a:r>
              <a:rPr b="1" sz="2000" lang="en-US">
                <a:solidFill>
                  <a:srgbClr val="0000FF"/>
                </a:solidFill>
              </a:rPr>
              <a:t> </a:t>
            </a:r>
            <a:r>
              <a:rPr b="1" sz="2000" lang="uz-UZ">
                <a:solidFill>
                  <a:srgbClr val="0000FF"/>
                </a:solidFill>
              </a:rPr>
              <a:t>elektromiografiyaning (EMG) uch fazali</a:t>
            </a:r>
            <a:r>
              <a:rPr b="1" sz="2000" lang="en-US">
                <a:solidFill>
                  <a:srgbClr val="0000FF"/>
                </a:solidFill>
              </a:rPr>
              <a:t> </a:t>
            </a:r>
            <a:r>
              <a:rPr b="1" sz="2000" lang="uz-UZ">
                <a:solidFill>
                  <a:srgbClr val="0000FF"/>
                </a:solidFill>
              </a:rPr>
              <a:t>patternini kashf qilgan</a:t>
            </a:r>
            <a:endParaRPr b="1" sz="2800" lang="uz-UZ">
              <a:solidFill>
                <a:srgbClr val="0000FF"/>
              </a:solidFill>
            </a:endParaRPr>
          </a:p>
        </p:txBody>
      </p:sp>
      <p:sp>
        <p:nvSpPr>
          <p:cNvPr id="1048832" name=""/>
          <p:cNvSpPr txBox="1"/>
          <p:nvPr/>
        </p:nvSpPr>
        <p:spPr>
          <a:xfrm>
            <a:off x="389550" y="2175533"/>
            <a:ext cx="11404022" cy="3749040"/>
          </a:xfrm>
          <a:prstGeom prst="rect"/>
        </p:spPr>
        <p:txBody>
          <a:bodyPr rtlCol="0" wrap="square">
            <a:spAutoFit/>
          </a:bodyPr>
          <a:p>
            <a:pPr>
              <a:lnSpc>
                <a:spcPct val="150000"/>
              </a:lnSpc>
            </a:pPr>
            <a:r>
              <a:rPr b="1" sz="2000" lang="uz-UZ">
                <a:solidFill>
                  <a:srgbClr val="800000"/>
                </a:solidFill>
              </a:rPr>
              <a:t>Sport biomexanikasi :
</a:t>
            </a:r>
            <a:r>
              <a:rPr b="1" sz="2000" lang="uz-UZ">
                <a:solidFill>
                  <a:srgbClr val="008000"/>
                </a:solidFill>
              </a:rPr>
              <a:t>
- umumiy biomexanika (jismoniy mashqlarni bajarish jarayonidagi</a:t>
            </a:r>
            <a:r>
              <a:rPr b="1" sz="2000" lang="en-US">
                <a:solidFill>
                  <a:srgbClr val="008000"/>
                </a:solidFill>
              </a:rPr>
              <a:t> </a:t>
            </a:r>
            <a:r>
              <a:rPr b="1" sz="2000" lang="uz-UZ">
                <a:solidFill>
                  <a:srgbClr val="008000"/>
                </a:solidFill>
              </a:rPr>
              <a:t>harakatlantiruvchi faoliyat qonuniyatlarini o‘rganadi );
- alohida sport turlarida texnik harakatlarni bajarishning </a:t>
            </a:r>
            <a:endParaRPr b="1" sz="2800" lang="uz-UZ">
              <a:solidFill>
                <a:srgbClr val="008000"/>
              </a:solidFill>
            </a:endParaRPr>
          </a:p>
          <a:p>
            <a:pPr>
              <a:lnSpc>
                <a:spcPct val="150000"/>
              </a:lnSpc>
            </a:pPr>
            <a:r>
              <a:rPr b="1" sz="2000" lang="uz-UZ">
                <a:solidFill>
                  <a:srgbClr val="008000"/>
                </a:solidFill>
              </a:rPr>
              <a:t>aniq</a:t>
            </a:r>
            <a:r>
              <a:rPr b="1" sz="2000" lang="en-US">
                <a:solidFill>
                  <a:srgbClr val="008000"/>
                </a:solidFill>
              </a:rPr>
              <a:t> </a:t>
            </a:r>
            <a:r>
              <a:rPr b="1" sz="2000" lang="uz-UZ">
                <a:solidFill>
                  <a:srgbClr val="008000"/>
                </a:solidFill>
              </a:rPr>
              <a:t>(konkret) masalalarini qarab chiqadigan xususiy biomexanika;
- differensial biomexanikaga (shug‘ullanuvchilarning yoshiga</a:t>
            </a:r>
            <a:r>
              <a:rPr b="1" sz="2000" lang="en-US">
                <a:solidFill>
                  <a:srgbClr val="008000"/>
                </a:solidFill>
              </a:rPr>
              <a:t>,</a:t>
            </a:r>
            <a:endParaRPr b="1" sz="2800" lang="uz-UZ">
              <a:solidFill>
                <a:srgbClr val="008000"/>
              </a:solidFill>
            </a:endParaRPr>
          </a:p>
          <a:p>
            <a:pPr>
              <a:lnSpc>
                <a:spcPct val="150000"/>
              </a:lnSpc>
            </a:pPr>
            <a:r>
              <a:rPr b="1" sz="2000" lang="uz-UZ">
                <a:solidFill>
                  <a:srgbClr val="008000"/>
                </a:solidFill>
              </a:rPr>
              <a:t> jinsiga, </a:t>
            </a:r>
            <a:r>
              <a:rPr b="1" sz="2000" lang="en-US">
                <a:solidFill>
                  <a:srgbClr val="008000"/>
                </a:solidFill>
              </a:rPr>
              <a:t> </a:t>
            </a:r>
            <a:r>
              <a:rPr b="1" sz="2000" lang="uz-UZ">
                <a:solidFill>
                  <a:srgbClr val="008000"/>
                </a:solidFill>
              </a:rPr>
              <a:t>mahoratiga (kvalifikatsiyasiga), salomatligi holatiga,</a:t>
            </a:r>
            <a:endParaRPr b="1" sz="2800" lang="uz-UZ">
              <a:solidFill>
                <a:srgbClr val="008000"/>
              </a:solidFill>
            </a:endParaRPr>
          </a:p>
          <a:p>
            <a:pPr>
              <a:lnSpc>
                <a:spcPct val="150000"/>
              </a:lnSpc>
            </a:pPr>
            <a:r>
              <a:rPr b="1" sz="2000" lang="uz-UZ">
                <a:solidFill>
                  <a:srgbClr val="008000"/>
                </a:solidFill>
              </a:rPr>
              <a:t> jismoniy tayyorlanganlik</a:t>
            </a:r>
            <a:r>
              <a:rPr b="1" sz="2000" lang="en-US">
                <a:solidFill>
                  <a:srgbClr val="008000"/>
                </a:solidFill>
              </a:rPr>
              <a:t> </a:t>
            </a:r>
            <a:r>
              <a:rPr b="1" sz="2000" lang="uz-UZ">
                <a:solidFill>
                  <a:srgbClr val="008000"/>
                </a:solidFill>
              </a:rPr>
              <a:t>darajasiga bog‘liqligi) bo‘linadi.</a:t>
            </a:r>
            <a:endParaRPr b="1" sz="2800" lang="uz-UZ">
              <a:solidFill>
                <a:srgbClr val="008000"/>
              </a:solidFill>
            </a:endParaRPr>
          </a:p>
        </p:txBody>
      </p:sp>
      <p:pic>
        <p:nvPicPr>
          <p:cNvPr id="2097181" name=""/>
          <p:cNvPicPr>
            <a:picLocks/>
          </p:cNvPicPr>
          <p:nvPr/>
        </p:nvPicPr>
        <p:blipFill>
          <a:blip xmlns:r="http://schemas.openxmlformats.org/officeDocument/2006/relationships" r:embed="rId3"/>
          <a:stretch>
            <a:fillRect/>
          </a:stretch>
        </p:blipFill>
        <p:spPr>
          <a:xfrm rot="0">
            <a:off x="8369662" y="3253159"/>
            <a:ext cx="3388591" cy="3391117"/>
          </a:xfrm>
          <a:prstGeom prst="rec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47" name=""/>
        <p:cNvGrpSpPr/>
        <p:nvPr/>
      </p:nvGrpSpPr>
      <p:grpSpPr>
        <a:xfrm>
          <a:off x="0" y="0"/>
          <a:ext cx="0" cy="0"/>
          <a:chOff x="0" y="0"/>
          <a:chExt cx="0" cy="0"/>
        </a:xfrm>
      </p:grpSpPr>
      <p:grpSp>
        <p:nvGrpSpPr>
          <p:cNvPr id="48" name="组合 1"/>
          <p:cNvGrpSpPr/>
          <p:nvPr/>
        </p:nvGrpSpPr>
        <p:grpSpPr>
          <a:xfrm>
            <a:off x="-8878" y="0"/>
            <a:ext cx="12200878" cy="6858000"/>
            <a:chOff x="-8878" y="0"/>
            <a:chExt cx="12200878" cy="6858000"/>
          </a:xfrm>
        </p:grpSpPr>
        <p:sp>
          <p:nvSpPr>
            <p:cNvPr id="1048640" name="直角三角形 2"/>
            <p:cNvSpPr/>
            <p:nvPr/>
          </p:nvSpPr>
          <p:spPr>
            <a:xfrm>
              <a:off x="0" y="0"/>
              <a:ext cx="5835582" cy="6858000"/>
            </a:xfrm>
            <a:prstGeom prst="rtTriangle"/>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sp>
          <p:nvSpPr>
            <p:cNvPr id="1048641" name="直角三角形 3"/>
            <p:cNvSpPr/>
            <p:nvPr/>
          </p:nvSpPr>
          <p:spPr>
            <a:xfrm rot="10800000">
              <a:off x="-8878" y="0"/>
              <a:ext cx="5835582" cy="6858000"/>
            </a:xfrm>
            <a:prstGeom prst="rtTriangle"/>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sp>
          <p:nvSpPr>
            <p:cNvPr id="1048642" name="矩形 4"/>
            <p:cNvSpPr/>
            <p:nvPr/>
          </p:nvSpPr>
          <p:spPr>
            <a:xfrm>
              <a:off x="5826704" y="0"/>
              <a:ext cx="6365296" cy="6858000"/>
            </a:xfrm>
            <a:prstGeom prst="rect"/>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grpSp>
      <p:sp>
        <p:nvSpPr>
          <p:cNvPr id="1048643" name="矩形 5"/>
          <p:cNvSpPr/>
          <p:nvPr/>
        </p:nvSpPr>
        <p:spPr>
          <a:xfrm>
            <a:off x="525863" y="625510"/>
            <a:ext cx="11103428" cy="5606980"/>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ea typeface="Arial" panose="020B0604020202020204" pitchFamily="34" charset="0"/>
            </a:endParaRPr>
          </a:p>
        </p:txBody>
      </p:sp>
      <p:pic>
        <p:nvPicPr>
          <p:cNvPr id="2097160" name="图片 6"/>
          <p:cNvPicPr>
            <a:picLocks noChangeAspect="1"/>
          </p:cNvPicPr>
          <p:nvPr/>
        </p:nvPicPr>
        <p:blipFill>
          <a:blip xmlns:r="http://schemas.openxmlformats.org/officeDocument/2006/relationships" r:embed="rId1" cstate="print"/>
          <a:stretch>
            <a:fillRect/>
          </a:stretch>
        </p:blipFill>
        <p:spPr>
          <a:xfrm>
            <a:off x="6095988" y="7959475"/>
            <a:ext cx="6096012" cy="6096012"/>
          </a:xfrm>
          <a:prstGeom prst="rect"/>
        </p:spPr>
      </p:pic>
      <p:sp>
        <p:nvSpPr>
          <p:cNvPr id="1048644" name="文本框 11"/>
          <p:cNvSpPr txBox="1"/>
          <p:nvPr/>
        </p:nvSpPr>
        <p:spPr>
          <a:xfrm>
            <a:off x="3605987" y="12407209"/>
            <a:ext cx="2993332" cy="645160"/>
          </a:xfrm>
          <a:prstGeom prst="rect"/>
          <a:solidFill>
            <a:schemeClr val="accent1">
              <a:lumMod val="75000"/>
            </a:schemeClr>
          </a:solidFill>
          <a:ln>
            <a:noFill/>
          </a:ln>
        </p:spPr>
        <p:txBody>
          <a:bodyPr rtlCol="0" wrap="square">
            <a:spAutoFit/>
          </a:bodyPr>
          <a:lstStyle>
            <a:defPPr>
              <a:defRPr lang="zh-CN"/>
            </a:defPPr>
            <a:lvl1pPr algn="l" defTabSz="685800" eaLnBrk="1" hangingPunct="1" latinLnBrk="0" marL="0" rtl="0">
              <a:defRPr sz="1350" kern="1200">
                <a:solidFill>
                  <a:schemeClr val="tx1"/>
                </a:solidFill>
                <a:latin typeface="+mn-lt"/>
                <a:ea typeface="+mn-ea"/>
                <a:cs typeface="+mn-cs"/>
              </a:defRPr>
            </a:lvl1pPr>
            <a:lvl2pPr algn="l" defTabSz="685800" eaLnBrk="1" hangingPunct="1" latinLnBrk="0" marL="342900" rtl="0">
              <a:defRPr sz="1350" kern="1200">
                <a:solidFill>
                  <a:schemeClr val="tx1"/>
                </a:solidFill>
                <a:latin typeface="+mn-lt"/>
                <a:ea typeface="+mn-ea"/>
                <a:cs typeface="+mn-cs"/>
              </a:defRPr>
            </a:lvl2pPr>
            <a:lvl3pPr algn="l" defTabSz="685800" eaLnBrk="1" hangingPunct="1" latinLnBrk="0" marL="685800" rtl="0">
              <a:defRPr sz="1350" kern="1200">
                <a:solidFill>
                  <a:schemeClr val="tx1"/>
                </a:solidFill>
                <a:latin typeface="+mn-lt"/>
                <a:ea typeface="+mn-ea"/>
                <a:cs typeface="+mn-cs"/>
              </a:defRPr>
            </a:lvl3pPr>
            <a:lvl4pPr algn="l" defTabSz="685800" eaLnBrk="1" hangingPunct="1" latinLnBrk="0" marL="1028700" rtl="0">
              <a:defRPr sz="1350" kern="1200">
                <a:solidFill>
                  <a:schemeClr val="tx1"/>
                </a:solidFill>
                <a:latin typeface="+mn-lt"/>
                <a:ea typeface="+mn-ea"/>
                <a:cs typeface="+mn-cs"/>
              </a:defRPr>
            </a:lvl4pPr>
            <a:lvl5pPr algn="l" defTabSz="685800" eaLnBrk="1" hangingPunct="1" latinLnBrk="0" marL="1371600" rtl="0">
              <a:defRPr sz="1350" kern="1200">
                <a:solidFill>
                  <a:schemeClr val="tx1"/>
                </a:solidFill>
                <a:latin typeface="+mn-lt"/>
                <a:ea typeface="+mn-ea"/>
                <a:cs typeface="+mn-cs"/>
              </a:defRPr>
            </a:lvl5pPr>
            <a:lvl6pPr algn="l" defTabSz="685800" eaLnBrk="1" hangingPunct="1" latinLnBrk="0" marL="1714500" rtl="0">
              <a:defRPr sz="1350" kern="1200">
                <a:solidFill>
                  <a:schemeClr val="tx1"/>
                </a:solidFill>
                <a:latin typeface="+mn-lt"/>
                <a:ea typeface="+mn-ea"/>
                <a:cs typeface="+mn-cs"/>
              </a:defRPr>
            </a:lvl6pPr>
            <a:lvl7pPr algn="l" defTabSz="685800" eaLnBrk="1" hangingPunct="1" latinLnBrk="0" marL="2058035" rtl="0">
              <a:defRPr sz="1350" kern="1200">
                <a:solidFill>
                  <a:schemeClr val="tx1"/>
                </a:solidFill>
                <a:latin typeface="+mn-lt"/>
                <a:ea typeface="+mn-ea"/>
                <a:cs typeface="+mn-cs"/>
              </a:defRPr>
            </a:lvl7pPr>
            <a:lvl8pPr algn="l" defTabSz="685800" eaLnBrk="1" hangingPunct="1" latinLnBrk="0" marL="2400935" rtl="0">
              <a:defRPr sz="1350" kern="1200">
                <a:solidFill>
                  <a:schemeClr val="tx1"/>
                </a:solidFill>
                <a:latin typeface="+mn-lt"/>
                <a:ea typeface="+mn-ea"/>
                <a:cs typeface="+mn-cs"/>
              </a:defRPr>
            </a:lvl8pPr>
            <a:lvl9pPr algn="l" defTabSz="685800" eaLnBrk="1" hangingPunct="1" latinLnBrk="0" marL="2743835" rtl="0">
              <a:defRPr sz="1350" kern="1200">
                <a:solidFill>
                  <a:schemeClr val="tx1"/>
                </a:solidFill>
                <a:latin typeface="+mn-lt"/>
                <a:ea typeface="+mn-ea"/>
                <a:cs typeface="+mn-cs"/>
              </a:defRPr>
            </a:lvl9pPr>
          </a:lstStyle>
          <a:p>
            <a:pPr algn="r"/>
            <a:r>
              <a:rPr altLang="zh-CN" b="1" dirty="0" sz="3600" lang="en-US">
                <a:solidFill>
                  <a:schemeClr val="bg1"/>
                </a:solidFill>
                <a:latin typeface="Arial" panose="020B0604020202020204" pitchFamily="34" charset="0"/>
                <a:ea typeface="Arial" panose="020B0604020202020204" pitchFamily="34" charset="0"/>
              </a:rPr>
              <a:t>02</a:t>
            </a:r>
            <a:endParaRPr altLang="zh-CN" b="1" dirty="0" sz="3600" lang="en-US">
              <a:solidFill>
                <a:schemeClr val="bg1"/>
              </a:solidFill>
              <a:latin typeface="Arial" panose="020B0604020202020204" pitchFamily="34" charset="0"/>
              <a:ea typeface="Arial" panose="020B0604020202020204" pitchFamily="34" charset="0"/>
            </a:endParaRPr>
          </a:p>
        </p:txBody>
      </p:sp>
      <p:sp>
        <p:nvSpPr>
          <p:cNvPr id="1048645" name="矩形 10"/>
          <p:cNvSpPr/>
          <p:nvPr/>
        </p:nvSpPr>
        <p:spPr>
          <a:xfrm>
            <a:off x="3944641" y="11007481"/>
            <a:ext cx="3282886" cy="461665"/>
          </a:xfrm>
          <a:prstGeom prst="rect"/>
        </p:spPr>
        <p:txBody>
          <a:bodyPr wrap="non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r>
              <a:rPr altLang="en-US" dirty="0" sz="2400" lang="zh-CN">
                <a:ea typeface="Arial" panose="020B0604020202020204" pitchFamily="34" charset="0"/>
              </a:rPr>
              <a:t>Click here to add subtitle</a:t>
            </a:r>
            <a:endParaRPr altLang="en-US" dirty="0" sz="2400" lang="zh-CN">
              <a:ea typeface="Arial" panose="020B0604020202020204" pitchFamily="34" charset="0"/>
            </a:endParaRPr>
          </a:p>
        </p:txBody>
      </p:sp>
      <p:sp>
        <p:nvSpPr>
          <p:cNvPr id="1048646" name="矩形 11"/>
          <p:cNvSpPr/>
          <p:nvPr/>
        </p:nvSpPr>
        <p:spPr>
          <a:xfrm>
            <a:off x="3536738" y="10837563"/>
            <a:ext cx="4579931" cy="339837"/>
          </a:xfrm>
          <a:prstGeom prst="rect"/>
        </p:spPr>
        <p:txBody>
          <a:bodyPr wrap="square">
            <a:spAutoFit/>
          </a:bodyPr>
          <a:ls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a:lstStyle>
          <a:p>
            <a:pPr>
              <a:lnSpc>
                <a:spcPct val="150000"/>
              </a:lnSpc>
            </a:pPr>
            <a:r>
              <a:rPr altLang="en-US" dirty="0" sz="1200" lang="zh-CN">
                <a:ea typeface="Arial" panose="020B0604020202020204" pitchFamily="34" charset="0"/>
              </a:rPr>
              <a:t>Click here to add content of the text，and briefly explain your point</a:t>
            </a:r>
            <a:endParaRPr altLang="en-US" dirty="0" sz="1200" lang="zh-CN">
              <a:ea typeface="Arial" panose="020B0604020202020204" pitchFamily="34" charset="0"/>
            </a:endParaRPr>
          </a:p>
        </p:txBody>
      </p:sp>
      <p:sp>
        <p:nvSpPr>
          <p:cNvPr id="1048647" name=""/>
          <p:cNvSpPr txBox="1"/>
          <p:nvPr/>
        </p:nvSpPr>
        <p:spPr>
          <a:xfrm>
            <a:off x="2186215" y="9846890"/>
            <a:ext cx="10868478" cy="5120639"/>
          </a:xfrm>
          <a:prstGeom prst="rect"/>
        </p:spPr>
        <p:txBody>
          <a:bodyPr rtlCol="0" wrap="square">
            <a:spAutoFit/>
          </a:bodyPr>
          <a:p>
            <a:pPr>
              <a:lnSpc>
                <a:spcPct val="150000"/>
              </a:lnSpc>
            </a:pPr>
            <a:r>
              <a:rPr b="1" sz="2800" lang="uz-UZ">
                <a:solidFill>
                  <a:srgbClr val="FF6600"/>
                </a:solidFill>
              </a:rPr>
              <a:t>Komadan keyingi davrda- </a:t>
            </a:r>
            <a:r>
              <a:rPr b="1" sz="2800" lang="uz-UZ">
                <a:solidFill>
                  <a:srgbClr val="002060"/>
                </a:solidFill>
              </a:rPr>
              <a:t>harakatlar</a:t>
            </a:r>
            <a:endParaRPr b="1" sz="2800" lang="uz-UZ">
              <a:solidFill>
                <a:srgbClr val="002060"/>
              </a:solidFill>
            </a:endParaRPr>
          </a:p>
          <a:p>
            <a:pPr>
              <a:lnSpc>
                <a:spcPct val="150000"/>
              </a:lnSpc>
            </a:pPr>
            <a:r>
              <a:rPr b="1" sz="2800" lang="uz-UZ">
                <a:solidFill>
                  <a:srgbClr val="002060"/>
                </a:solidFill>
              </a:rPr>
              <a:t> koordinatsiyasi buzilishi, emostional </a:t>
            </a:r>
            <a:endParaRPr b="1" sz="2800" lang="uz-UZ">
              <a:solidFill>
                <a:srgbClr val="002060"/>
              </a:solidFill>
            </a:endParaRPr>
          </a:p>
          <a:p>
            <a:pPr>
              <a:lnSpc>
                <a:spcPct val="150000"/>
              </a:lnSpc>
            </a:pPr>
            <a:r>
              <a:rPr b="1" sz="2800" lang="uz-UZ">
                <a:solidFill>
                  <a:srgbClr val="002060"/>
                </a:solidFill>
              </a:rPr>
              <a:t>labillik, depressiya kuzatilishi</a:t>
            </a:r>
            <a:endParaRPr b="1" sz="2800" lang="uz-UZ">
              <a:solidFill>
                <a:srgbClr val="002060"/>
              </a:solidFill>
            </a:endParaRPr>
          </a:p>
          <a:p>
            <a:pPr>
              <a:lnSpc>
                <a:spcPct val="150000"/>
              </a:lnSpc>
            </a:pPr>
            <a:r>
              <a:rPr b="1" sz="2800" lang="uz-UZ">
                <a:solidFill>
                  <a:srgbClr val="002060"/>
                </a:solidFill>
              </a:rPr>
              <a:t> mumkin. Upka yallig‘lanishi, </a:t>
            </a:r>
            <a:endParaRPr b="1" sz="2800" lang="uz-UZ">
              <a:solidFill>
                <a:srgbClr val="002060"/>
              </a:solidFill>
            </a:endParaRPr>
          </a:p>
          <a:p>
            <a:pPr>
              <a:lnSpc>
                <a:spcPct val="150000"/>
              </a:lnSpc>
            </a:pPr>
            <a:r>
              <a:rPr b="1" sz="2800" lang="uz-UZ">
                <a:solidFill>
                  <a:srgbClr val="002060"/>
                </a:solidFill>
              </a:rPr>
              <a:t>to‘qimalar oziqlanishining buzilishi </a:t>
            </a:r>
            <a:endParaRPr b="1" sz="2800" lang="uz-UZ">
              <a:solidFill>
                <a:srgbClr val="002060"/>
              </a:solidFill>
            </a:endParaRPr>
          </a:p>
          <a:p>
            <a:pPr>
              <a:lnSpc>
                <a:spcPct val="150000"/>
              </a:lnSpc>
            </a:pPr>
            <a:r>
              <a:rPr b="1" sz="2800" lang="uz-UZ">
                <a:solidFill>
                  <a:srgbClr val="002060"/>
                </a:solidFill>
              </a:rPr>
              <a:t>kelib chiqadi. </a:t>
            </a:r>
            <a:r>
              <a:rPr b="1" sz="2800" lang="en-US">
                <a:solidFill>
                  <a:srgbClr val="002060"/>
                </a:solidFill>
              </a:rPr>
              <a:t>Y</a:t>
            </a:r>
            <a:r>
              <a:rPr b="1" sz="2800" lang="en-US">
                <a:solidFill>
                  <a:srgbClr val="002060"/>
                </a:solidFill>
              </a:rPr>
              <a:t>e</a:t>
            </a:r>
            <a:r>
              <a:rPr b="1" sz="2800" lang="uz-UZ">
                <a:solidFill>
                  <a:srgbClr val="002060"/>
                </a:solidFill>
              </a:rPr>
              <a:t>ngil zaharlanganda </a:t>
            </a:r>
            <a:endParaRPr b="1" sz="2800" lang="uz-UZ">
              <a:solidFill>
                <a:srgbClr val="002060"/>
              </a:solidFill>
            </a:endParaRPr>
          </a:p>
          <a:p>
            <a:pPr>
              <a:lnSpc>
                <a:spcPct val="150000"/>
              </a:lnSpc>
            </a:pPr>
            <a:r>
              <a:rPr b="1" sz="2800" lang="uz-UZ">
                <a:solidFill>
                  <a:srgbClr val="002060"/>
                </a:solidFill>
              </a:rPr>
              <a:t>uyquchanlik 1 kun, o‘rtachada esa 1-2 kun, og‘ir hollarda 5 kundan ortiq davom etadi.</a:t>
            </a:r>
            <a:endParaRPr b="1" sz="2800" lang="uz-UZ">
              <a:solidFill>
                <a:srgbClr val="002060"/>
              </a:solidFill>
            </a:endParaRPr>
          </a:p>
        </p:txBody>
      </p:sp>
      <p:pic>
        <p:nvPicPr>
          <p:cNvPr id="2097161" name=""/>
          <p:cNvPicPr>
            <a:picLocks/>
          </p:cNvPicPr>
          <p:nvPr/>
        </p:nvPicPr>
        <p:blipFill>
          <a:blip xmlns:r="http://schemas.openxmlformats.org/officeDocument/2006/relationships" r:embed="rId2"/>
          <a:stretch>
            <a:fillRect/>
          </a:stretch>
        </p:blipFill>
        <p:spPr>
          <a:xfrm rot="0">
            <a:off x="5448961" y="8675555"/>
            <a:ext cx="5335416" cy="3562376"/>
          </a:xfrm>
          <a:prstGeom prst="rect"/>
        </p:spPr>
      </p:pic>
      <p:sp>
        <p:nvSpPr>
          <p:cNvPr id="1048833" name=""/>
          <p:cNvSpPr txBox="1"/>
          <p:nvPr/>
        </p:nvSpPr>
        <p:spPr>
          <a:xfrm>
            <a:off x="527483" y="625509"/>
            <a:ext cx="11137034" cy="5577840"/>
          </a:xfrm>
          <a:prstGeom prst="rect"/>
        </p:spPr>
        <p:txBody>
          <a:bodyPr rtlCol="0" wrap="square">
            <a:spAutoFit/>
          </a:bodyPr>
          <a:p>
            <a:pPr>
              <a:lnSpc>
                <a:spcPct val="150000"/>
              </a:lnSpc>
            </a:pPr>
            <a:r>
              <a:rPr b="1" sz="2000" lang="uz-UZ">
                <a:solidFill>
                  <a:srgbClr val="330066"/>
                </a:solidFill>
              </a:rPr>
              <a:t>Rus biomexanikasini paydo bo‘lishi va rivojlanishiga</a:t>
            </a:r>
            <a:endParaRPr b="1" sz="2800" lang="uz-UZ">
              <a:solidFill>
                <a:srgbClr val="330066"/>
              </a:solidFill>
            </a:endParaRPr>
          </a:p>
          <a:p>
            <a:pPr>
              <a:lnSpc>
                <a:spcPct val="150000"/>
              </a:lnSpc>
            </a:pPr>
            <a:r>
              <a:rPr b="1" sz="2000" lang="uz-UZ">
                <a:solidFill>
                  <a:srgbClr val="330066"/>
                </a:solidFill>
              </a:rPr>
              <a:t> fiziolog I.M. </a:t>
            </a:r>
            <a:r>
              <a:rPr b="1" sz="2000" lang="en-US">
                <a:solidFill>
                  <a:srgbClr val="330066"/>
                </a:solidFill>
              </a:rPr>
              <a:t> </a:t>
            </a:r>
            <a:r>
              <a:rPr b="1" sz="2000" lang="uz-UZ">
                <a:solidFill>
                  <a:srgbClr val="330066"/>
                </a:solidFill>
              </a:rPr>
              <a:t>Sechenov (1829 — 1905 yy.) o‘zining</a:t>
            </a:r>
            <a:endParaRPr b="1" sz="2800" lang="uz-UZ">
              <a:solidFill>
                <a:srgbClr val="330066"/>
              </a:solidFill>
            </a:endParaRPr>
          </a:p>
          <a:p>
            <a:pPr>
              <a:lnSpc>
                <a:spcPct val="150000"/>
              </a:lnSpc>
            </a:pPr>
            <a:r>
              <a:rPr b="1" sz="2000" lang="uz-UZ">
                <a:solidFill>
                  <a:srgbClr val="330066"/>
                </a:solidFill>
              </a:rPr>
              <a:t> «Ocherk rabochix dvijeniy cheloveka» </a:t>
            </a:r>
            <a:r>
              <a:rPr b="1" sz="2000" lang="en-US">
                <a:solidFill>
                  <a:srgbClr val="330066"/>
                </a:solidFill>
              </a:rPr>
              <a:t> </a:t>
            </a:r>
            <a:r>
              <a:rPr b="1" sz="2000" lang="uz-UZ">
                <a:solidFill>
                  <a:srgbClr val="330066"/>
                </a:solidFill>
              </a:rPr>
              <a:t>nomli kitobi </a:t>
            </a:r>
            <a:endParaRPr b="1" sz="2800" lang="uz-UZ">
              <a:solidFill>
                <a:srgbClr val="330066"/>
              </a:solidFill>
            </a:endParaRPr>
          </a:p>
          <a:p>
            <a:pPr>
              <a:lnSpc>
                <a:spcPct val="150000"/>
              </a:lnSpc>
            </a:pPr>
            <a:r>
              <a:rPr b="1" sz="2000" lang="uz-UZ">
                <a:solidFill>
                  <a:srgbClr val="330066"/>
                </a:solidFill>
              </a:rPr>
              <a:t>bilan asos solgan bo‘lib, unda, ilk bor</a:t>
            </a:r>
            <a:endParaRPr b="1" sz="2800" lang="uz-UZ">
              <a:solidFill>
                <a:srgbClr val="330066"/>
              </a:solidFill>
            </a:endParaRPr>
          </a:p>
          <a:p>
            <a:pPr>
              <a:lnSpc>
                <a:spcPct val="150000"/>
              </a:lnSpc>
            </a:pPr>
            <a:r>
              <a:rPr b="1" sz="2000" lang="uz-UZ">
                <a:solidFill>
                  <a:srgbClr val="330066"/>
                </a:solidFill>
              </a:rPr>
              <a:t> biomexanikaning ayrim</a:t>
            </a:r>
            <a:r>
              <a:rPr b="1" sz="2000" lang="en-US">
                <a:solidFill>
                  <a:srgbClr val="330066"/>
                </a:solidFill>
              </a:rPr>
              <a:t> </a:t>
            </a:r>
            <a:r>
              <a:rPr b="1" sz="2000" lang="uz-UZ">
                <a:solidFill>
                  <a:srgbClr val="330066"/>
                </a:solidFill>
              </a:rPr>
              <a:t>masalalarini ko‘rib chiqqan. </a:t>
            </a:r>
            <a:endParaRPr b="1" sz="2800" lang="uz-UZ">
              <a:solidFill>
                <a:srgbClr val="330066"/>
              </a:solidFill>
            </a:endParaRPr>
          </a:p>
          <a:p>
            <a:pPr>
              <a:lnSpc>
                <a:spcPct val="150000"/>
              </a:lnSpc>
            </a:pPr>
            <a:r>
              <a:rPr b="1" sz="2000" lang="uz-UZ">
                <a:solidFill>
                  <a:srgbClr val="330066"/>
                </a:solidFill>
              </a:rPr>
              <a:t>A.A.Uxtomskiy (1875—1942 yy.) dominanta</a:t>
            </a:r>
            <a:r>
              <a:rPr b="1" sz="2000" lang="en-US">
                <a:solidFill>
                  <a:srgbClr val="330066"/>
                </a:solidFill>
              </a:rPr>
              <a:t> </a:t>
            </a:r>
            <a:r>
              <a:rPr b="1" sz="2000" lang="uz-UZ">
                <a:solidFill>
                  <a:srgbClr val="330066"/>
                </a:solidFill>
              </a:rPr>
              <a:t>to‘g‘risidagi</a:t>
            </a:r>
            <a:endParaRPr b="1" sz="2800" lang="uz-UZ">
              <a:solidFill>
                <a:srgbClr val="330066"/>
              </a:solidFill>
            </a:endParaRPr>
          </a:p>
          <a:p>
            <a:pPr>
              <a:lnSpc>
                <a:spcPct val="150000"/>
              </a:lnSpc>
            </a:pPr>
            <a:r>
              <a:rPr b="1" sz="2000" lang="uz-UZ">
                <a:solidFill>
                  <a:srgbClr val="330066"/>
                </a:solidFill>
              </a:rPr>
              <a:t> ta’limotni ishlab chiqqan. Anatom P.F.Lesgaft </a:t>
            </a:r>
            <a:endParaRPr b="1" sz="2800" lang="uz-UZ">
              <a:solidFill>
                <a:srgbClr val="330066"/>
              </a:solidFill>
            </a:endParaRPr>
          </a:p>
          <a:p>
            <a:pPr>
              <a:lnSpc>
                <a:spcPct val="150000"/>
              </a:lnSpc>
            </a:pPr>
            <a:r>
              <a:rPr b="1" sz="2000" lang="uz-UZ">
                <a:solidFill>
                  <a:srgbClr val="330066"/>
                </a:solidFill>
              </a:rPr>
              <a:t>(1837—1909 yy.) </a:t>
            </a:r>
            <a:r>
              <a:rPr b="1" sz="2000" lang="en-US">
                <a:solidFill>
                  <a:srgbClr val="330066"/>
                </a:solidFill>
              </a:rPr>
              <a:t> </a:t>
            </a:r>
            <a:r>
              <a:rPr b="1" sz="2000" lang="uz-UZ">
                <a:solidFill>
                  <a:srgbClr val="330066"/>
                </a:solidFill>
              </a:rPr>
              <a:t>1877 yildan boshlab, jismoniy ta’lim </a:t>
            </a:r>
            <a:endParaRPr b="1" sz="2800" lang="uz-UZ">
              <a:solidFill>
                <a:srgbClr val="330066"/>
              </a:solidFill>
            </a:endParaRPr>
          </a:p>
          <a:p>
            <a:pPr>
              <a:lnSpc>
                <a:spcPct val="150000"/>
              </a:lnSpc>
            </a:pPr>
            <a:r>
              <a:rPr b="1" sz="2000" lang="uz-UZ">
                <a:solidFill>
                  <a:srgbClr val="330066"/>
                </a:solidFill>
              </a:rPr>
              <a:t>bo‘yicha ochgan kurslarida «Teoriya</a:t>
            </a:r>
            <a:r>
              <a:rPr b="1" sz="2000" lang="en-US">
                <a:solidFill>
                  <a:srgbClr val="330066"/>
                </a:solidFill>
              </a:rPr>
              <a:t> </a:t>
            </a:r>
            <a:r>
              <a:rPr b="1" sz="2000" lang="uz-UZ">
                <a:solidFill>
                  <a:srgbClr val="330066"/>
                </a:solidFill>
              </a:rPr>
              <a:t>telesnыx dvijeniy» fani bo‘yicha ma’ruzalar qilgan bo‘lib, 1927 yildan boshlab</a:t>
            </a:r>
            <a:r>
              <a:rPr b="1" sz="2000" lang="en-US">
                <a:solidFill>
                  <a:srgbClr val="330066"/>
                </a:solidFill>
              </a:rPr>
              <a:t> </a:t>
            </a:r>
            <a:r>
              <a:rPr b="1" sz="2000" lang="uz-UZ">
                <a:solidFill>
                  <a:srgbClr val="330066"/>
                </a:solidFill>
              </a:rPr>
              <a:t>jismoniy tarbiya institutlarida “Harakatlar nazariyasi” fani yuzaga kelgan va u, </a:t>
            </a:r>
            <a:r>
              <a:rPr b="1" sz="2000" lang="en-US">
                <a:solidFill>
                  <a:srgbClr val="330066"/>
                </a:solidFill>
              </a:rPr>
              <a:t> </a:t>
            </a:r>
            <a:r>
              <a:rPr b="1" sz="2000" lang="uz-UZ">
                <a:solidFill>
                  <a:srgbClr val="330066"/>
                </a:solidFill>
              </a:rPr>
              <a:t>bir vaqtlar o‘tgandan keyin “Jismoniy mashqlar biomexanikasi” faniga</a:t>
            </a:r>
            <a:r>
              <a:rPr b="1" sz="2000" lang="en-US">
                <a:solidFill>
                  <a:srgbClr val="330066"/>
                </a:solidFill>
              </a:rPr>
              <a:t> </a:t>
            </a:r>
            <a:r>
              <a:rPr b="1" sz="2000" lang="uz-UZ">
                <a:solidFill>
                  <a:srgbClr val="330066"/>
                </a:solidFill>
              </a:rPr>
              <a:t>aylantirilgan.
</a:t>
            </a:r>
            <a:endParaRPr b="1" sz="2800" lang="uz-UZ">
              <a:solidFill>
                <a:srgbClr val="330066"/>
              </a:solidFill>
            </a:endParaRPr>
          </a:p>
        </p:txBody>
      </p:sp>
      <p:pic>
        <p:nvPicPr>
          <p:cNvPr id="2097182" name=""/>
          <p:cNvPicPr>
            <a:picLocks/>
          </p:cNvPicPr>
          <p:nvPr/>
        </p:nvPicPr>
        <p:blipFill>
          <a:blip xmlns:r="http://schemas.openxmlformats.org/officeDocument/2006/relationships" r:embed="rId3"/>
          <a:stretch>
            <a:fillRect/>
          </a:stretch>
        </p:blipFill>
        <p:spPr>
          <a:xfrm rot="0">
            <a:off x="6635305" y="636046"/>
            <a:ext cx="4993986" cy="3356455"/>
          </a:xfrm>
          <a:prstGeom prst="rec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96" name=""/>
        <p:cNvGrpSpPr/>
        <p:nvPr/>
      </p:nvGrpSpPr>
      <p:grpSpPr>
        <a:xfrm>
          <a:off x="0" y="0"/>
          <a:ext cx="0" cy="0"/>
          <a:chOff x="0" y="0"/>
          <a:chExt cx="0" cy="0"/>
        </a:xfrm>
      </p:grpSpPr>
      <p:sp>
        <p:nvSpPr>
          <p:cNvPr id="1048759" name=""/>
          <p:cNvSpPr txBox="1"/>
          <p:nvPr/>
        </p:nvSpPr>
        <p:spPr>
          <a:xfrm>
            <a:off x="4096000" y="3219450"/>
            <a:ext cx="4000000" cy="510540"/>
          </a:xfrm>
          <a:prstGeom prst="rect"/>
        </p:spPr>
        <p:txBody>
          <a:bodyPr rtlCol="0" wrap="square">
            <a:spAutoFit/>
          </a:bodyPr>
          <a:p>
            <a:r>
              <a:rPr sz="2800" lang="uz-UZ">
                <a:solidFill>
                  <a:srgbClr val="000000"/>
                </a:solidFill>
              </a:rPr>
              <a:t/>
            </a:r>
            <a:endParaRPr sz="2800" lang="uz-UZ">
              <a:solidFill>
                <a:srgbClr val="000000"/>
              </a:solidFill>
            </a:endParaRPr>
          </a:p>
        </p:txBody>
      </p:sp>
      <p:grpSp>
        <p:nvGrpSpPr>
          <p:cNvPr id="97" name="组合 6"/>
          <p:cNvGrpSpPr/>
          <p:nvPr/>
        </p:nvGrpSpPr>
        <p:grpSpPr>
          <a:xfrm>
            <a:off x="143522" y="152400"/>
            <a:ext cx="12200878" cy="6858000"/>
            <a:chOff x="-8878" y="0"/>
            <a:chExt cx="12200878" cy="6858000"/>
          </a:xfrm>
        </p:grpSpPr>
        <p:grpSp>
          <p:nvGrpSpPr>
            <p:cNvPr id="98" name="组合 1"/>
            <p:cNvGrpSpPr/>
            <p:nvPr/>
          </p:nvGrpSpPr>
          <p:grpSpPr>
            <a:xfrm>
              <a:off x="-8878" y="0"/>
              <a:ext cx="12200878" cy="6858000"/>
              <a:chOff x="-8878" y="0"/>
              <a:chExt cx="12200878" cy="6858000"/>
            </a:xfrm>
          </p:grpSpPr>
          <p:sp>
            <p:nvSpPr>
              <p:cNvPr id="1048760" name="直角三角形 2"/>
              <p:cNvSpPr/>
              <p:nvPr/>
            </p:nvSpPr>
            <p:spPr>
              <a:xfrm>
                <a:off x="0" y="0"/>
                <a:ext cx="5835582" cy="6858000"/>
              </a:xfrm>
              <a:prstGeom prst="rtTriangle"/>
              <a:solidFill>
                <a:srgbClr val="2E75B6"/>
              </a:solidFill>
              <a:ln>
                <a:noFill/>
              </a:ln>
            </p:spPr>
            <p:txBody>
              <a:bodyPr anchor="ctr" rtlCol="0"/>
              <a:lstStyle>
                <a:defPPr>
                  <a:defRPr lang="zh-CN"/>
                </a:defPPr>
                <a:lvl1pPr algn="l" defTabSz="914400" eaLnBrk="1" hangingPunct="1" latinLnBrk="0" marL="0" rtl="0">
                  <a:defRPr sz="1800" kern="1200">
                    <a:solidFill>
                      <a:srgbClr val="FFFFFF"/>
                    </a:solidFill>
                    <a:latin typeface="+mn-lt"/>
                    <a:ea typeface="+mn-ea"/>
                    <a:cs typeface="+mn-cs"/>
                  </a:defRPr>
                </a:lvl1pPr>
                <a:lvl2pPr algn="l" defTabSz="914400" eaLnBrk="1" hangingPunct="1" latinLnBrk="0" marL="457200" rtl="0">
                  <a:defRPr sz="1800" kern="1200">
                    <a:solidFill>
                      <a:srgbClr val="FFFFFF"/>
                    </a:solidFill>
                    <a:latin typeface="+mn-lt"/>
                    <a:ea typeface="+mn-ea"/>
                    <a:cs typeface="+mn-cs"/>
                  </a:defRPr>
                </a:lvl2pPr>
                <a:lvl3pPr algn="l" defTabSz="914400" eaLnBrk="1" hangingPunct="1" latinLnBrk="0" marL="914400" rtl="0">
                  <a:defRPr sz="1800" kern="1200">
                    <a:solidFill>
                      <a:srgbClr val="FFFFFF"/>
                    </a:solidFill>
                    <a:latin typeface="+mn-lt"/>
                    <a:ea typeface="+mn-ea"/>
                    <a:cs typeface="+mn-cs"/>
                  </a:defRPr>
                </a:lvl3pPr>
                <a:lvl4pPr algn="l" defTabSz="914400" eaLnBrk="1" hangingPunct="1" latinLnBrk="0" marL="1371600" rtl="0">
                  <a:defRPr sz="1800" kern="1200">
                    <a:solidFill>
                      <a:srgbClr val="FFFFFF"/>
                    </a:solidFill>
                    <a:latin typeface="+mn-lt"/>
                    <a:ea typeface="+mn-ea"/>
                    <a:cs typeface="+mn-cs"/>
                  </a:defRPr>
                </a:lvl4pPr>
                <a:lvl5pPr algn="l" defTabSz="914400" eaLnBrk="1" hangingPunct="1" latinLnBrk="0" marL="1828800" rtl="0">
                  <a:defRPr sz="1800" kern="1200">
                    <a:solidFill>
                      <a:srgbClr val="FFFFFF"/>
                    </a:solidFill>
                    <a:latin typeface="+mn-lt"/>
                    <a:ea typeface="+mn-ea"/>
                    <a:cs typeface="+mn-cs"/>
                  </a:defRPr>
                </a:lvl5pPr>
                <a:lvl6pPr algn="l" defTabSz="914400" eaLnBrk="1" hangingPunct="1" latinLnBrk="0" marL="2286000" rtl="0">
                  <a:defRPr sz="1800" kern="1200">
                    <a:solidFill>
                      <a:srgbClr val="FFFFFF"/>
                    </a:solidFill>
                    <a:latin typeface="+mn-lt"/>
                    <a:ea typeface="+mn-ea"/>
                    <a:cs typeface="+mn-cs"/>
                  </a:defRPr>
                </a:lvl6pPr>
                <a:lvl7pPr algn="l" defTabSz="914400" eaLnBrk="1" hangingPunct="1" latinLnBrk="0" marL="2743200" rtl="0">
                  <a:defRPr sz="1800" kern="1200">
                    <a:solidFill>
                      <a:srgbClr val="FFFFFF"/>
                    </a:solidFill>
                    <a:latin typeface="+mn-lt"/>
                    <a:ea typeface="+mn-ea"/>
                    <a:cs typeface="+mn-cs"/>
                  </a:defRPr>
                </a:lvl7pPr>
                <a:lvl8pPr algn="l" defTabSz="914400" eaLnBrk="1" hangingPunct="1" latinLnBrk="0" marL="3200400" rtl="0">
                  <a:defRPr sz="1800" kern="1200">
                    <a:solidFill>
                      <a:srgbClr val="FFFFFF"/>
                    </a:solidFill>
                    <a:latin typeface="+mn-lt"/>
                    <a:ea typeface="+mn-ea"/>
                    <a:cs typeface="+mn-cs"/>
                  </a:defRPr>
                </a:lvl8pPr>
                <a:lvl9pPr algn="l" defTabSz="914400" eaLnBrk="1" hangingPunct="1" latinLnBrk="0" marL="3657600" rtl="0">
                  <a:defRPr sz="1800" kern="1200">
                    <a:solidFill>
                      <a:srgbClr val="FFFFFF"/>
                    </a:solidFill>
                    <a:latin typeface="+mn-lt"/>
                    <a:ea typeface="+mn-ea"/>
                    <a:cs typeface="+mn-cs"/>
                  </a:defRPr>
                </a:lvl9pPr>
              </a:lstStyle>
              <a:p>
                <a:pPr algn="ctr"/>
                <a:endParaRPr altLang="en-US" lang="zh-CN">
                  <a:ea typeface="Arial" panose="020B0604020202020204" pitchFamily="34" charset="0"/>
                </a:endParaRPr>
              </a:p>
            </p:txBody>
          </p:sp>
          <p:sp>
            <p:nvSpPr>
              <p:cNvPr id="1048761" name="直角三角形 3"/>
              <p:cNvSpPr/>
              <p:nvPr/>
            </p:nvSpPr>
            <p:spPr>
              <a:xfrm rot="10800000">
                <a:off x="-8878" y="0"/>
                <a:ext cx="5835582" cy="6858000"/>
              </a:xfrm>
              <a:prstGeom prst="rtTriangle"/>
              <a:solidFill>
                <a:srgbClr val="BDD7EE"/>
              </a:solidFill>
              <a:ln>
                <a:noFill/>
              </a:ln>
            </p:spPr>
            <p:txBody>
              <a:bodyPr anchor="ctr" rtlCol="0"/>
              <a:lstStyle>
                <a:defPPr>
                  <a:defRPr lang="zh-CN"/>
                </a:defPPr>
                <a:lvl1pPr algn="l" defTabSz="914400" eaLnBrk="1" hangingPunct="1" latinLnBrk="0" marL="0" rtl="0">
                  <a:defRPr sz="1800" kern="1200">
                    <a:solidFill>
                      <a:srgbClr val="FFFFFF"/>
                    </a:solidFill>
                    <a:latin typeface="+mn-lt"/>
                    <a:ea typeface="+mn-ea"/>
                    <a:cs typeface="+mn-cs"/>
                  </a:defRPr>
                </a:lvl1pPr>
                <a:lvl2pPr algn="l" defTabSz="914400" eaLnBrk="1" hangingPunct="1" latinLnBrk="0" marL="457200" rtl="0">
                  <a:defRPr sz="1800" kern="1200">
                    <a:solidFill>
                      <a:srgbClr val="FFFFFF"/>
                    </a:solidFill>
                    <a:latin typeface="+mn-lt"/>
                    <a:ea typeface="+mn-ea"/>
                    <a:cs typeface="+mn-cs"/>
                  </a:defRPr>
                </a:lvl2pPr>
                <a:lvl3pPr algn="l" defTabSz="914400" eaLnBrk="1" hangingPunct="1" latinLnBrk="0" marL="914400" rtl="0">
                  <a:defRPr sz="1800" kern="1200">
                    <a:solidFill>
                      <a:srgbClr val="FFFFFF"/>
                    </a:solidFill>
                    <a:latin typeface="+mn-lt"/>
                    <a:ea typeface="+mn-ea"/>
                    <a:cs typeface="+mn-cs"/>
                  </a:defRPr>
                </a:lvl3pPr>
                <a:lvl4pPr algn="l" defTabSz="914400" eaLnBrk="1" hangingPunct="1" latinLnBrk="0" marL="1371600" rtl="0">
                  <a:defRPr sz="1800" kern="1200">
                    <a:solidFill>
                      <a:srgbClr val="FFFFFF"/>
                    </a:solidFill>
                    <a:latin typeface="+mn-lt"/>
                    <a:ea typeface="+mn-ea"/>
                    <a:cs typeface="+mn-cs"/>
                  </a:defRPr>
                </a:lvl4pPr>
                <a:lvl5pPr algn="l" defTabSz="914400" eaLnBrk="1" hangingPunct="1" latinLnBrk="0" marL="1828800" rtl="0">
                  <a:defRPr sz="1800" kern="1200">
                    <a:solidFill>
                      <a:srgbClr val="FFFFFF"/>
                    </a:solidFill>
                    <a:latin typeface="+mn-lt"/>
                    <a:ea typeface="+mn-ea"/>
                    <a:cs typeface="+mn-cs"/>
                  </a:defRPr>
                </a:lvl5pPr>
                <a:lvl6pPr algn="l" defTabSz="914400" eaLnBrk="1" hangingPunct="1" latinLnBrk="0" marL="2286000" rtl="0">
                  <a:defRPr sz="1800" kern="1200">
                    <a:solidFill>
                      <a:srgbClr val="FFFFFF"/>
                    </a:solidFill>
                    <a:latin typeface="+mn-lt"/>
                    <a:ea typeface="+mn-ea"/>
                    <a:cs typeface="+mn-cs"/>
                  </a:defRPr>
                </a:lvl6pPr>
                <a:lvl7pPr algn="l" defTabSz="914400" eaLnBrk="1" hangingPunct="1" latinLnBrk="0" marL="2743200" rtl="0">
                  <a:defRPr sz="1800" kern="1200">
                    <a:solidFill>
                      <a:srgbClr val="FFFFFF"/>
                    </a:solidFill>
                    <a:latin typeface="+mn-lt"/>
                    <a:ea typeface="+mn-ea"/>
                    <a:cs typeface="+mn-cs"/>
                  </a:defRPr>
                </a:lvl7pPr>
                <a:lvl8pPr algn="l" defTabSz="914400" eaLnBrk="1" hangingPunct="1" latinLnBrk="0" marL="3200400" rtl="0">
                  <a:defRPr sz="1800" kern="1200">
                    <a:solidFill>
                      <a:srgbClr val="FFFFFF"/>
                    </a:solidFill>
                    <a:latin typeface="+mn-lt"/>
                    <a:ea typeface="+mn-ea"/>
                    <a:cs typeface="+mn-cs"/>
                  </a:defRPr>
                </a:lvl8pPr>
                <a:lvl9pPr algn="l" defTabSz="914400" eaLnBrk="1" hangingPunct="1" latinLnBrk="0" marL="3657600" rtl="0">
                  <a:defRPr sz="1800" kern="1200">
                    <a:solidFill>
                      <a:srgbClr val="FFFFFF"/>
                    </a:solidFill>
                    <a:latin typeface="+mn-lt"/>
                    <a:ea typeface="+mn-ea"/>
                    <a:cs typeface="+mn-cs"/>
                  </a:defRPr>
                </a:lvl9pPr>
              </a:lstStyle>
              <a:p>
                <a:pPr algn="ctr"/>
                <a:endParaRPr altLang="en-US" lang="zh-CN">
                  <a:ea typeface="Arial" panose="020B0604020202020204" pitchFamily="34" charset="0"/>
                </a:endParaRPr>
              </a:p>
            </p:txBody>
          </p:sp>
          <p:sp>
            <p:nvSpPr>
              <p:cNvPr id="1048762" name="矩形 4"/>
              <p:cNvSpPr/>
              <p:nvPr/>
            </p:nvSpPr>
            <p:spPr>
              <a:xfrm>
                <a:off x="5826704" y="0"/>
                <a:ext cx="6365296" cy="6858000"/>
              </a:xfrm>
              <a:prstGeom prst="rect"/>
              <a:solidFill>
                <a:srgbClr val="BDD7EE"/>
              </a:solidFill>
              <a:ln>
                <a:noFill/>
              </a:ln>
            </p:spPr>
            <p:txBody>
              <a:bodyPr anchor="ctr" rtlCol="0"/>
              <a:lstStyle>
                <a:defPPr>
                  <a:defRPr lang="zh-CN"/>
                </a:defPPr>
                <a:lvl1pPr algn="l" defTabSz="914400" eaLnBrk="1" hangingPunct="1" latinLnBrk="0" marL="0" rtl="0">
                  <a:defRPr sz="1800" kern="1200">
                    <a:solidFill>
                      <a:srgbClr val="FFFFFF"/>
                    </a:solidFill>
                    <a:latin typeface="+mn-lt"/>
                    <a:ea typeface="+mn-ea"/>
                    <a:cs typeface="+mn-cs"/>
                  </a:defRPr>
                </a:lvl1pPr>
                <a:lvl2pPr algn="l" defTabSz="914400" eaLnBrk="1" hangingPunct="1" latinLnBrk="0" marL="457200" rtl="0">
                  <a:defRPr sz="1800" kern="1200">
                    <a:solidFill>
                      <a:srgbClr val="FFFFFF"/>
                    </a:solidFill>
                    <a:latin typeface="+mn-lt"/>
                    <a:ea typeface="+mn-ea"/>
                    <a:cs typeface="+mn-cs"/>
                  </a:defRPr>
                </a:lvl2pPr>
                <a:lvl3pPr algn="l" defTabSz="914400" eaLnBrk="1" hangingPunct="1" latinLnBrk="0" marL="914400" rtl="0">
                  <a:defRPr sz="1800" kern="1200">
                    <a:solidFill>
                      <a:srgbClr val="FFFFFF"/>
                    </a:solidFill>
                    <a:latin typeface="+mn-lt"/>
                    <a:ea typeface="+mn-ea"/>
                    <a:cs typeface="+mn-cs"/>
                  </a:defRPr>
                </a:lvl3pPr>
                <a:lvl4pPr algn="l" defTabSz="914400" eaLnBrk="1" hangingPunct="1" latinLnBrk="0" marL="1371600" rtl="0">
                  <a:defRPr sz="1800" kern="1200">
                    <a:solidFill>
                      <a:srgbClr val="FFFFFF"/>
                    </a:solidFill>
                    <a:latin typeface="+mn-lt"/>
                    <a:ea typeface="+mn-ea"/>
                    <a:cs typeface="+mn-cs"/>
                  </a:defRPr>
                </a:lvl4pPr>
                <a:lvl5pPr algn="l" defTabSz="914400" eaLnBrk="1" hangingPunct="1" latinLnBrk="0" marL="1828800" rtl="0">
                  <a:defRPr sz="1800" kern="1200">
                    <a:solidFill>
                      <a:srgbClr val="FFFFFF"/>
                    </a:solidFill>
                    <a:latin typeface="+mn-lt"/>
                    <a:ea typeface="+mn-ea"/>
                    <a:cs typeface="+mn-cs"/>
                  </a:defRPr>
                </a:lvl5pPr>
                <a:lvl6pPr algn="l" defTabSz="914400" eaLnBrk="1" hangingPunct="1" latinLnBrk="0" marL="2286000" rtl="0">
                  <a:defRPr sz="1800" kern="1200">
                    <a:solidFill>
                      <a:srgbClr val="FFFFFF"/>
                    </a:solidFill>
                    <a:latin typeface="+mn-lt"/>
                    <a:ea typeface="+mn-ea"/>
                    <a:cs typeface="+mn-cs"/>
                  </a:defRPr>
                </a:lvl6pPr>
                <a:lvl7pPr algn="l" defTabSz="914400" eaLnBrk="1" hangingPunct="1" latinLnBrk="0" marL="2743200" rtl="0">
                  <a:defRPr sz="1800" kern="1200">
                    <a:solidFill>
                      <a:srgbClr val="FFFFFF"/>
                    </a:solidFill>
                    <a:latin typeface="+mn-lt"/>
                    <a:ea typeface="+mn-ea"/>
                    <a:cs typeface="+mn-cs"/>
                  </a:defRPr>
                </a:lvl7pPr>
                <a:lvl8pPr algn="l" defTabSz="914400" eaLnBrk="1" hangingPunct="1" latinLnBrk="0" marL="3200400" rtl="0">
                  <a:defRPr sz="1800" kern="1200">
                    <a:solidFill>
                      <a:srgbClr val="FFFFFF"/>
                    </a:solidFill>
                    <a:latin typeface="+mn-lt"/>
                    <a:ea typeface="+mn-ea"/>
                    <a:cs typeface="+mn-cs"/>
                  </a:defRPr>
                </a:lvl8pPr>
                <a:lvl9pPr algn="l" defTabSz="914400" eaLnBrk="1" hangingPunct="1" latinLnBrk="0" marL="3657600" rtl="0">
                  <a:defRPr sz="1800" kern="1200">
                    <a:solidFill>
                      <a:srgbClr val="FFFFFF"/>
                    </a:solidFill>
                    <a:latin typeface="+mn-lt"/>
                    <a:ea typeface="+mn-ea"/>
                    <a:cs typeface="+mn-cs"/>
                  </a:defRPr>
                </a:lvl9pPr>
              </a:lstStyle>
              <a:p>
                <a:pPr algn="ctr"/>
                <a:endParaRPr altLang="en-US" lang="zh-CN">
                  <a:ea typeface="Arial" panose="020B0604020202020204" pitchFamily="34" charset="0"/>
                </a:endParaRPr>
              </a:p>
            </p:txBody>
          </p:sp>
        </p:grpSp>
        <p:sp>
          <p:nvSpPr>
            <p:cNvPr id="1048763" name="矩形 5"/>
            <p:cNvSpPr/>
            <p:nvPr/>
          </p:nvSpPr>
          <p:spPr>
            <a:xfrm>
              <a:off x="244509" y="270049"/>
              <a:ext cx="11702981" cy="6317901"/>
            </a:xfrm>
            <a:prstGeom prst="rect"/>
            <a:solidFill>
              <a:srgbClr val="FFFFFF"/>
            </a:solidFill>
            <a:ln>
              <a:noFill/>
            </a:ln>
          </p:spPr>
          <p:txBody>
            <a:bodyPr anchor="ctr" rtlCol="0"/>
            <a:lstStyle>
              <a:defPPr>
                <a:defRPr lang="zh-CN"/>
              </a:defPPr>
              <a:lvl1pPr algn="l" defTabSz="914400" eaLnBrk="1" hangingPunct="1" latinLnBrk="0" marL="0" rtl="0">
                <a:defRPr sz="1800" kern="1200">
                  <a:solidFill>
                    <a:srgbClr val="FFFFFF"/>
                  </a:solidFill>
                  <a:latin typeface="+mn-lt"/>
                  <a:ea typeface="+mn-ea"/>
                  <a:cs typeface="+mn-cs"/>
                </a:defRPr>
              </a:lvl1pPr>
              <a:lvl2pPr algn="l" defTabSz="914400" eaLnBrk="1" hangingPunct="1" latinLnBrk="0" marL="457200" rtl="0">
                <a:defRPr sz="1800" kern="1200">
                  <a:solidFill>
                    <a:srgbClr val="FFFFFF"/>
                  </a:solidFill>
                  <a:latin typeface="+mn-lt"/>
                  <a:ea typeface="+mn-ea"/>
                  <a:cs typeface="+mn-cs"/>
                </a:defRPr>
              </a:lvl2pPr>
              <a:lvl3pPr algn="l" defTabSz="914400" eaLnBrk="1" hangingPunct="1" latinLnBrk="0" marL="914400" rtl="0">
                <a:defRPr sz="1800" kern="1200">
                  <a:solidFill>
                    <a:srgbClr val="FFFFFF"/>
                  </a:solidFill>
                  <a:latin typeface="+mn-lt"/>
                  <a:ea typeface="+mn-ea"/>
                  <a:cs typeface="+mn-cs"/>
                </a:defRPr>
              </a:lvl3pPr>
              <a:lvl4pPr algn="l" defTabSz="914400" eaLnBrk="1" hangingPunct="1" latinLnBrk="0" marL="1371600" rtl="0">
                <a:defRPr sz="1800" kern="1200">
                  <a:solidFill>
                    <a:srgbClr val="FFFFFF"/>
                  </a:solidFill>
                  <a:latin typeface="+mn-lt"/>
                  <a:ea typeface="+mn-ea"/>
                  <a:cs typeface="+mn-cs"/>
                </a:defRPr>
              </a:lvl4pPr>
              <a:lvl5pPr algn="l" defTabSz="914400" eaLnBrk="1" hangingPunct="1" latinLnBrk="0" marL="1828800" rtl="0">
                <a:defRPr sz="1800" kern="1200">
                  <a:solidFill>
                    <a:srgbClr val="FFFFFF"/>
                  </a:solidFill>
                  <a:latin typeface="+mn-lt"/>
                  <a:ea typeface="+mn-ea"/>
                  <a:cs typeface="+mn-cs"/>
                </a:defRPr>
              </a:lvl5pPr>
              <a:lvl6pPr algn="l" defTabSz="914400" eaLnBrk="1" hangingPunct="1" latinLnBrk="0" marL="2286000" rtl="0">
                <a:defRPr sz="1800" kern="1200">
                  <a:solidFill>
                    <a:srgbClr val="FFFFFF"/>
                  </a:solidFill>
                  <a:latin typeface="+mn-lt"/>
                  <a:ea typeface="+mn-ea"/>
                  <a:cs typeface="+mn-cs"/>
                </a:defRPr>
              </a:lvl6pPr>
              <a:lvl7pPr algn="l" defTabSz="914400" eaLnBrk="1" hangingPunct="1" latinLnBrk="0" marL="2743200" rtl="0">
                <a:defRPr sz="1800" kern="1200">
                  <a:solidFill>
                    <a:srgbClr val="FFFFFF"/>
                  </a:solidFill>
                  <a:latin typeface="+mn-lt"/>
                  <a:ea typeface="+mn-ea"/>
                  <a:cs typeface="+mn-cs"/>
                </a:defRPr>
              </a:lvl7pPr>
              <a:lvl8pPr algn="l" defTabSz="914400" eaLnBrk="1" hangingPunct="1" latinLnBrk="0" marL="3200400" rtl="0">
                <a:defRPr sz="1800" kern="1200">
                  <a:solidFill>
                    <a:srgbClr val="FFFFFF"/>
                  </a:solidFill>
                  <a:latin typeface="+mn-lt"/>
                  <a:ea typeface="+mn-ea"/>
                  <a:cs typeface="+mn-cs"/>
                </a:defRPr>
              </a:lvl8pPr>
              <a:lvl9pPr algn="l" defTabSz="914400" eaLnBrk="1" hangingPunct="1" latinLnBrk="0" marL="3657600" rtl="0">
                <a:defRPr sz="1800" kern="1200">
                  <a:solidFill>
                    <a:srgbClr val="FFFFFF"/>
                  </a:solidFill>
                  <a:latin typeface="+mn-lt"/>
                  <a:ea typeface="+mn-ea"/>
                  <a:cs typeface="+mn-cs"/>
                </a:defRPr>
              </a:lvl9pPr>
            </a:lstStyle>
            <a:p>
              <a:pPr algn="ctr"/>
              <a:endParaRPr altLang="en-US" lang="zh-CN">
                <a:ea typeface="Arial" panose="020B0604020202020204" pitchFamily="34" charset="0"/>
              </a:endParaRPr>
            </a:p>
          </p:txBody>
        </p:sp>
      </p:grpSp>
      <p:sp>
        <p:nvSpPr>
          <p:cNvPr id="1048764" name=""/>
          <p:cNvSpPr txBox="1"/>
          <p:nvPr/>
        </p:nvSpPr>
        <p:spPr>
          <a:xfrm>
            <a:off x="1250390" y="1974219"/>
            <a:ext cx="9996019" cy="4396741"/>
          </a:xfrm>
          <a:prstGeom prst="rect"/>
        </p:spPr>
        <p:txBody>
          <a:bodyPr rtlCol="0" wrap="square">
            <a:spAutoFit/>
          </a:bodyPr>
          <a:p>
            <a:pPr algn="ctr">
              <a:lnSpc>
                <a:spcPct val="150000"/>
              </a:lnSpc>
            </a:pPr>
            <a:r>
              <a:rPr b="1" sz="9600" lang="en-US">
                <a:solidFill>
                  <a:srgbClr val="0000FF"/>
                </a:solidFill>
              </a:rPr>
              <a:t>E</a:t>
            </a:r>
            <a:r>
              <a:rPr b="1" sz="9600" lang="en-US">
                <a:solidFill>
                  <a:srgbClr val="0000FF"/>
                </a:solidFill>
              </a:rPr>
              <a:t>'</a:t>
            </a:r>
            <a:r>
              <a:rPr b="1" sz="9600" lang="en-US">
                <a:solidFill>
                  <a:srgbClr val="0000FF"/>
                </a:solidFill>
              </a:rPr>
              <a:t>t</a:t>
            </a:r>
            <a:r>
              <a:rPr b="1" sz="9600" lang="en-US">
                <a:solidFill>
                  <a:srgbClr val="0000FF"/>
                </a:solidFill>
              </a:rPr>
              <a:t>i</a:t>
            </a:r>
            <a:r>
              <a:rPr b="1" sz="9600" lang="en-US">
                <a:solidFill>
                  <a:srgbClr val="0000FF"/>
                </a:solidFill>
              </a:rPr>
              <a:t>b</a:t>
            </a:r>
            <a:r>
              <a:rPr b="1" sz="9600" lang="en-US">
                <a:solidFill>
                  <a:srgbClr val="0000FF"/>
                </a:solidFill>
              </a:rPr>
              <a:t>o</a:t>
            </a:r>
            <a:r>
              <a:rPr b="1" sz="9600" lang="en-US">
                <a:solidFill>
                  <a:srgbClr val="0000FF"/>
                </a:solidFill>
              </a:rPr>
              <a:t>r</a:t>
            </a:r>
            <a:r>
              <a:rPr b="1" sz="9600" lang="en-US">
                <a:solidFill>
                  <a:srgbClr val="0000FF"/>
                </a:solidFill>
              </a:rPr>
              <a:t>i</a:t>
            </a:r>
            <a:r>
              <a:rPr b="1" sz="9600" lang="en-US">
                <a:solidFill>
                  <a:srgbClr val="0000FF"/>
                </a:solidFill>
              </a:rPr>
              <a:t>n</a:t>
            </a:r>
            <a:r>
              <a:rPr b="1" sz="9600" lang="en-US">
                <a:solidFill>
                  <a:srgbClr val="0000FF"/>
                </a:solidFill>
              </a:rPr>
              <a:t>g</a:t>
            </a:r>
            <a:r>
              <a:rPr b="1" sz="9600" lang="en-US">
                <a:solidFill>
                  <a:srgbClr val="0000FF"/>
                </a:solidFill>
              </a:rPr>
              <a:t>i</a:t>
            </a:r>
            <a:r>
              <a:rPr b="1" sz="9600" lang="en-US">
                <a:solidFill>
                  <a:srgbClr val="0000FF"/>
                </a:solidFill>
              </a:rPr>
              <a:t>z</a:t>
            </a:r>
            <a:r>
              <a:rPr b="1" sz="9600" lang="en-US">
                <a:solidFill>
                  <a:srgbClr val="0000FF"/>
                </a:solidFill>
              </a:rPr>
              <a:t> </a:t>
            </a:r>
            <a:r>
              <a:rPr b="1" sz="9600" lang="en-US">
                <a:solidFill>
                  <a:srgbClr val="0000FF"/>
                </a:solidFill>
              </a:rPr>
              <a:t>u</a:t>
            </a:r>
            <a:r>
              <a:rPr b="1" sz="9600" lang="en-US">
                <a:solidFill>
                  <a:srgbClr val="0000FF"/>
                </a:solidFill>
              </a:rPr>
              <a:t>c</a:t>
            </a:r>
            <a:r>
              <a:rPr b="1" sz="9600" lang="en-US">
                <a:solidFill>
                  <a:srgbClr val="0000FF"/>
                </a:solidFill>
              </a:rPr>
              <a:t>h</a:t>
            </a:r>
            <a:r>
              <a:rPr b="1" sz="9600" lang="en-US">
                <a:solidFill>
                  <a:srgbClr val="0000FF"/>
                </a:solidFill>
              </a:rPr>
              <a:t>u</a:t>
            </a:r>
            <a:r>
              <a:rPr b="1" sz="9600" lang="en-US">
                <a:solidFill>
                  <a:srgbClr val="0000FF"/>
                </a:solidFill>
              </a:rPr>
              <a:t>n</a:t>
            </a:r>
            <a:r>
              <a:rPr b="1" sz="9600" lang="en-US">
                <a:solidFill>
                  <a:srgbClr val="0000FF"/>
                </a:solidFill>
              </a:rPr>
              <a:t> </a:t>
            </a:r>
            <a:r>
              <a:rPr b="1" sz="9600" lang="en-US">
                <a:solidFill>
                  <a:srgbClr val="0000FF"/>
                </a:solidFill>
              </a:rPr>
              <a:t>t</a:t>
            </a:r>
            <a:r>
              <a:rPr b="1" sz="9600" lang="en-US">
                <a:solidFill>
                  <a:srgbClr val="0000FF"/>
                </a:solidFill>
              </a:rPr>
              <a:t>a</a:t>
            </a:r>
            <a:r>
              <a:rPr b="1" sz="9600" lang="en-US">
                <a:solidFill>
                  <a:srgbClr val="0000FF"/>
                </a:solidFill>
              </a:rPr>
              <a:t>s</a:t>
            </a:r>
            <a:r>
              <a:rPr b="1" sz="9600" lang="en-US">
                <a:solidFill>
                  <a:srgbClr val="0000FF"/>
                </a:solidFill>
              </a:rPr>
              <a:t>h</a:t>
            </a:r>
            <a:r>
              <a:rPr b="1" sz="9600" lang="en-US">
                <a:solidFill>
                  <a:srgbClr val="0000FF"/>
                </a:solidFill>
              </a:rPr>
              <a:t>a</a:t>
            </a:r>
            <a:r>
              <a:rPr b="1" sz="9600" lang="en-US">
                <a:solidFill>
                  <a:srgbClr val="0000FF"/>
                </a:solidFill>
              </a:rPr>
              <a:t>k</a:t>
            </a:r>
            <a:r>
              <a:rPr b="1" sz="9600" lang="en-US">
                <a:solidFill>
                  <a:srgbClr val="0000FF"/>
                </a:solidFill>
              </a:rPr>
              <a:t>k</a:t>
            </a:r>
            <a:r>
              <a:rPr b="1" sz="9600" lang="en-US">
                <a:solidFill>
                  <a:srgbClr val="0000FF"/>
                </a:solidFill>
              </a:rPr>
              <a:t>u</a:t>
            </a:r>
            <a:r>
              <a:rPr b="1" sz="9600" lang="en-US">
                <a:solidFill>
                  <a:srgbClr val="0000FF"/>
                </a:solidFill>
              </a:rPr>
              <a:t>r</a:t>
            </a:r>
            <a:r>
              <a:rPr b="1" sz="9600" lang="en-US">
                <a:solidFill>
                  <a:srgbClr val="0000FF"/>
                </a:solidFill>
              </a:rPr>
              <a:t>!</a:t>
            </a:r>
            <a:endParaRPr b="1" sz="2800" lang="uz-UZ">
              <a:solidFill>
                <a:srgbClr val="0000FF"/>
              </a:solidFill>
            </a:endParaRPr>
          </a:p>
        </p:txBody>
      </p:sp>
    </p:spTree>
  </p:cSld>
  <p:clrMapOvr>
    <a:masterClrMapping/>
  </p:clrMapOvr>
</p:sld>
</file>

<file path=ppt/theme/theme1.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3.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WPS Presentation</Application>
  <ScaleCrop>0</ScaleCrop>
  <LinksUpToDate>0</LinksUpToDate>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PowerPoint 演示文稿</dc:title>
  <dc:creator>刘丹</dc:creator>
  <cp:lastModifiedBy>a05</cp:lastModifiedBy>
  <dcterms:created xsi:type="dcterms:W3CDTF">2019-09-04T22:20:00Z</dcterms:created>
  <dcterms:modified xsi:type="dcterms:W3CDTF">2024-11-07T09:23:31Z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1033-11.2.0.10351</vt:lpwstr>
  </property>
  <property fmtid="{D5CDD505-2E9C-101B-9397-08002B2CF9AE}" pid="3" name="ICV">
    <vt:lpwstr>c4dd07178307461389470c5e7efb4197</vt:lpwstr>
  </property>
</Properties>
</file>