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AD4E-D5A3-42BB-B237-C9EA5F18E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2091262"/>
            <a:ext cx="9068586" cy="2590800"/>
          </a:xfrm>
        </p:spPr>
        <p:txBody>
          <a:bodyPr/>
          <a:lstStyle/>
          <a:p>
            <a:r>
              <a:rPr lang="en-US" b="1" dirty="0"/>
              <a:t>TURKIYA DAVLAT </a:t>
            </a:r>
            <a:r>
              <a:rPr lang="en-US" b="1"/>
              <a:t>BOG’CHALarI</a:t>
            </a:r>
            <a:endParaRPr lang="ru-RU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B5E9EB-5B28-4C59-A6D4-33161DB8B9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					</a:t>
            </a:r>
            <a:r>
              <a:rPr lang="en-US" sz="2000" b="1" dirty="0" err="1">
                <a:solidFill>
                  <a:srgbClr val="FF0000"/>
                </a:solidFill>
              </a:rPr>
              <a:t>Durdona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Rahmonqulova</a:t>
            </a:r>
            <a:r>
              <a:rPr lang="en-US" sz="2000" b="1" dirty="0">
                <a:solidFill>
                  <a:srgbClr val="FF0000"/>
                </a:solidFill>
              </a:rPr>
              <a:t>   102 PRIP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27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97C2C-0F1E-4430-9D2D-531AA7A9B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Turkiyada</a:t>
            </a:r>
            <a:r>
              <a:rPr lang="en-US" b="1" dirty="0"/>
              <a:t> </a:t>
            </a:r>
            <a:r>
              <a:rPr lang="en-US" b="1" dirty="0" err="1"/>
              <a:t>maktabgacha</a:t>
            </a:r>
            <a:r>
              <a:rPr lang="en-US" b="1" dirty="0"/>
              <a:t> </a:t>
            </a:r>
            <a:r>
              <a:rPr lang="en-US" b="1" dirty="0" err="1"/>
              <a:t>ta’lim</a:t>
            </a:r>
            <a:endParaRPr lang="ru-R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F386E-4870-47B2-8AC7-EC5F15D90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taʼlim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dasturiga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qoʻshimcha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boʻlgan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maktabgacha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taʼlim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yoshdan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yoshgacha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boʻlgan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moʻljallangan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qiladigan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muassasalar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tarbiyalanishni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“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yasli”da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bog‘chasida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boshlashi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tayyorgarlik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sinfida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ettirishi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07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7F661-1AFB-4BA8-BF0F-363F6F565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03412"/>
            <a:ext cx="10058400" cy="5631628"/>
          </a:xfrm>
        </p:spPr>
        <p:txBody>
          <a:bodyPr/>
          <a:lstStyle/>
          <a:p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Maktabgacha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muassasalariga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 err="1"/>
              <a:t>berish</a:t>
            </a:r>
            <a:r>
              <a:rPr lang="en-GB" b="1" dirty="0"/>
              <a:t> </a:t>
            </a:r>
            <a:r>
              <a:rPr lang="en-GB" b="1" dirty="0" err="1"/>
              <a:t>mumkin</a:t>
            </a:r>
            <a:r>
              <a:rPr lang="en-GB" b="1" dirty="0"/>
              <a:t>. Bu </a:t>
            </a:r>
            <a:r>
              <a:rPr lang="en-GB" b="1" dirty="0" err="1"/>
              <a:t>davlat</a:t>
            </a:r>
            <a:r>
              <a:rPr lang="en-GB" b="1" dirty="0"/>
              <a:t> </a:t>
            </a:r>
            <a:r>
              <a:rPr lang="en-GB" b="1" dirty="0" err="1"/>
              <a:t>yoki</a:t>
            </a:r>
            <a:r>
              <a:rPr lang="en-GB" b="1" dirty="0"/>
              <a:t> </a:t>
            </a:r>
            <a:r>
              <a:rPr lang="en-GB" b="1" dirty="0" err="1"/>
              <a:t>xususiy</a:t>
            </a:r>
            <a:r>
              <a:rPr lang="en-GB" b="1" dirty="0"/>
              <a:t> </a:t>
            </a:r>
            <a:r>
              <a:rPr lang="en-GB" b="1" dirty="0" err="1"/>
              <a:t>bolalar</a:t>
            </a:r>
            <a:r>
              <a:rPr lang="en-GB" b="1" dirty="0"/>
              <a:t> </a:t>
            </a:r>
            <a:r>
              <a:rPr lang="en-GB" b="1" dirty="0" err="1"/>
              <a:t>bog‘chasi</a:t>
            </a:r>
            <a:r>
              <a:rPr lang="en-GB" b="1" dirty="0"/>
              <a:t> </a:t>
            </a:r>
            <a:r>
              <a:rPr lang="en-GB" b="1" dirty="0" err="1"/>
              <a:t>bo‘lishi</a:t>
            </a:r>
            <a:r>
              <a:rPr lang="en-GB" b="1" dirty="0"/>
              <a:t> </a:t>
            </a:r>
            <a:r>
              <a:rPr lang="en-GB" b="1" dirty="0" err="1"/>
              <a:t>mumkin</a:t>
            </a:r>
            <a:r>
              <a:rPr lang="en-GB" b="1" dirty="0"/>
              <a:t>. </a:t>
            </a:r>
            <a:r>
              <a:rPr lang="en-GB" b="1" dirty="0" err="1"/>
              <a:t>Davlat</a:t>
            </a:r>
            <a:r>
              <a:rPr lang="en-GB" b="1" dirty="0"/>
              <a:t> </a:t>
            </a:r>
            <a:r>
              <a:rPr lang="en-GB" b="1" dirty="0" err="1"/>
              <a:t>bolalar</a:t>
            </a:r>
            <a:r>
              <a:rPr lang="en-GB" b="1" dirty="0"/>
              <a:t> </a:t>
            </a:r>
            <a:r>
              <a:rPr lang="en-GB" b="1" dirty="0" err="1"/>
              <a:t>bog‘chasiga</a:t>
            </a:r>
            <a:r>
              <a:rPr lang="en-GB" b="1" dirty="0"/>
              <a:t> </a:t>
            </a:r>
            <a:r>
              <a:rPr lang="en-GB" b="1" dirty="0" err="1"/>
              <a:t>qatnashish</a:t>
            </a:r>
            <a:r>
              <a:rPr lang="en-GB" b="1" dirty="0"/>
              <a:t> </a:t>
            </a:r>
            <a:r>
              <a:rPr lang="en-GB" b="1" dirty="0" err="1"/>
              <a:t>bepul</a:t>
            </a:r>
            <a:r>
              <a:rPr lang="en-GB" b="1" dirty="0"/>
              <a:t>, </a:t>
            </a:r>
            <a:r>
              <a:rPr lang="en-GB" b="1" dirty="0" err="1"/>
              <a:t>lekin</a:t>
            </a:r>
            <a:r>
              <a:rPr lang="en-GB" b="1" dirty="0"/>
              <a:t> </a:t>
            </a:r>
            <a:r>
              <a:rPr lang="en-GB" b="1" dirty="0" err="1"/>
              <a:t>ota-onalar</a:t>
            </a:r>
            <a:r>
              <a:rPr lang="en-GB" b="1" dirty="0"/>
              <a:t> </a:t>
            </a:r>
            <a:r>
              <a:rPr lang="en-GB" b="1" dirty="0" err="1"/>
              <a:t>kanstovar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qo‘llanmalar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bog‘chasi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to‘lov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Narxi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o‘rtacha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lirani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Ota-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kanstovar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darsliklar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GB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to‘laydilar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041B29-E083-46AE-A70B-62AE5A240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865" y="3498077"/>
            <a:ext cx="4590770" cy="305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15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7F1B8-041C-4B86-95B8-CF036948B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02024"/>
            <a:ext cx="10058400" cy="5533016"/>
          </a:xfrm>
        </p:spPr>
        <p:txBody>
          <a:bodyPr/>
          <a:lstStyle/>
          <a:p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Maktabgacha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muassasalari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jamoaga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moslashishga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munosabatda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ta’lim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ko‘nikishga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malakasini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oshirishga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ta’limning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bosqichga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tayyorgarlik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ko‘rishga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51830-4A1C-4CDE-827F-C965E3B63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730" y="2656241"/>
            <a:ext cx="6606669" cy="369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39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5B108C2-F8D6-448F-9B81-9E6FC8374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779929"/>
            <a:ext cx="10058400" cy="52551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Turkiyada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taʼlim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Otaturk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islohotlariga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muvofiq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boshqariladi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millatning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iqtisodiy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institutlari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mohir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professional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sinfni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chiqarishga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moʻljallangan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nazorat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qilinadigan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boʻlib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GB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90672D-969B-485C-B03E-AD18DE624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118" y="3305595"/>
            <a:ext cx="4213411" cy="334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11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8</TotalTime>
  <Words>189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Century Gothic</vt:lpstr>
      <vt:lpstr>Garamond</vt:lpstr>
      <vt:lpstr>Times New Roman</vt:lpstr>
      <vt:lpstr>Savon</vt:lpstr>
      <vt:lpstr>TURKIYA DAVLAT BOG’CHALarI</vt:lpstr>
      <vt:lpstr>Turkiyada maktabgacha ta’lim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TURKIYA DAVLAT BOG’CHALSI</dc:title>
  <dc:creator>Acer</dc:creator>
  <cp:lastModifiedBy>Acer</cp:lastModifiedBy>
  <cp:revision>3</cp:revision>
  <dcterms:created xsi:type="dcterms:W3CDTF">2024-03-29T16:57:25Z</dcterms:created>
  <dcterms:modified xsi:type="dcterms:W3CDTF">2024-03-29T17:06:31Z</dcterms:modified>
</cp:coreProperties>
</file>