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75" r:id="rId3"/>
    <p:sldId id="267" r:id="rId4"/>
    <p:sldId id="268" r:id="rId5"/>
    <p:sldId id="269" r:id="rId6"/>
    <p:sldId id="270" r:id="rId7"/>
    <p:sldId id="260" r:id="rId8"/>
    <p:sldId id="276" r:id="rId9"/>
  </p:sldIdLst>
  <p:sldSz cx="9144000" cy="6858000" type="screen4x3"/>
  <p:notesSz cx="6888163" cy="100203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ata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iagrams/_rels/drawing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AC734E-E506-4D56-8EE1-D902584E5C35}"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ru-RU"/>
        </a:p>
      </dgm:t>
    </dgm:pt>
    <dgm:pt modelId="{763CDF6F-7BF2-4060-955F-A965C0DE1F8A}">
      <dgm:prSet phldrT="[Текст]"/>
      <dgm:spPr/>
      <dgm:t>
        <a:bodyPr/>
        <a:lstStyle/>
        <a:p>
          <a:r>
            <a:rPr lang="en-US" dirty="0" smtClean="0"/>
            <a:t>1. Tashkent is largest city of </a:t>
          </a:r>
          <a:r>
            <a:rPr lang="en-US" dirty="0" err="1" smtClean="0"/>
            <a:t>uzbekistan</a:t>
          </a:r>
          <a:endParaRPr lang="ru-RU" dirty="0"/>
        </a:p>
      </dgm:t>
    </dgm:pt>
    <dgm:pt modelId="{2C3E1843-65B0-48A1-A949-499DA5B66FF8}" type="parTrans" cxnId="{C1B4ACC0-2ED5-4A0F-8428-9347F324A21E}">
      <dgm:prSet/>
      <dgm:spPr/>
      <dgm:t>
        <a:bodyPr/>
        <a:lstStyle/>
        <a:p>
          <a:endParaRPr lang="ru-RU"/>
        </a:p>
      </dgm:t>
    </dgm:pt>
    <dgm:pt modelId="{325C0192-5A21-4235-9600-47898485F37D}" type="sibTrans" cxnId="{C1B4ACC0-2ED5-4A0F-8428-9347F324A21E}">
      <dgm:prSet/>
      <dgm:spPr/>
      <dgm:t>
        <a:bodyPr/>
        <a:lstStyle/>
        <a:p>
          <a:endParaRPr lang="ru-RU"/>
        </a:p>
      </dgm:t>
    </dgm:pt>
    <dgm:pt modelId="{BE37160A-1D75-4DD0-A833-8283773D56C4}">
      <dgm:prSet/>
      <dgm:spPr/>
      <dgm:t>
        <a:bodyPr/>
        <a:lstStyle/>
        <a:p>
          <a:r>
            <a:rPr lang="en-US" dirty="0" smtClean="0"/>
            <a:t>2. About the many famous place</a:t>
          </a:r>
        </a:p>
      </dgm:t>
    </dgm:pt>
    <dgm:pt modelId="{D5CA79E6-3657-4BD4-8512-07BC07B40708}" type="parTrans" cxnId="{36A50E47-F495-41E7-99C7-FB9CC53BF40A}">
      <dgm:prSet/>
      <dgm:spPr/>
      <dgm:t>
        <a:bodyPr/>
        <a:lstStyle/>
        <a:p>
          <a:endParaRPr lang="ru-RU"/>
        </a:p>
      </dgm:t>
    </dgm:pt>
    <dgm:pt modelId="{531F578D-2392-4B92-BE85-110ABD759D23}" type="sibTrans" cxnId="{36A50E47-F495-41E7-99C7-FB9CC53BF40A}">
      <dgm:prSet/>
      <dgm:spPr/>
      <dgm:t>
        <a:bodyPr/>
        <a:lstStyle/>
        <a:p>
          <a:endParaRPr lang="ru-RU"/>
        </a:p>
      </dgm:t>
    </dgm:pt>
    <dgm:pt modelId="{B9432B48-8DBE-4EAA-99C7-82ED432B3035}">
      <dgm:prSet/>
      <dgm:spPr/>
      <dgm:t>
        <a:bodyPr/>
        <a:lstStyle/>
        <a:p>
          <a:r>
            <a:rPr lang="en-US" dirty="0" smtClean="0"/>
            <a:t>3. </a:t>
          </a:r>
          <a:r>
            <a:rPr lang="en-US" dirty="0" err="1" smtClean="0"/>
            <a:t>Abulkasim</a:t>
          </a:r>
          <a:r>
            <a:rPr lang="en-US" dirty="0" smtClean="0"/>
            <a:t> Khan a great intellectual of his time.</a:t>
          </a:r>
        </a:p>
      </dgm:t>
    </dgm:pt>
    <dgm:pt modelId="{F5F102C2-8E1F-46DF-8AB3-91D422852E94}" type="parTrans" cxnId="{8E114C6B-BA65-4A98-87C1-25D12CA5C5C4}">
      <dgm:prSet/>
      <dgm:spPr/>
      <dgm:t>
        <a:bodyPr/>
        <a:lstStyle/>
        <a:p>
          <a:endParaRPr lang="ru-RU"/>
        </a:p>
      </dgm:t>
    </dgm:pt>
    <dgm:pt modelId="{6A973D22-C1ED-433B-9E47-F3D05AC47F73}" type="sibTrans" cxnId="{8E114C6B-BA65-4A98-87C1-25D12CA5C5C4}">
      <dgm:prSet/>
      <dgm:spPr/>
      <dgm:t>
        <a:bodyPr/>
        <a:lstStyle/>
        <a:p>
          <a:endParaRPr lang="ru-RU"/>
        </a:p>
      </dgm:t>
    </dgm:pt>
    <dgm:pt modelId="{5C59792C-99F6-4DD6-A734-C6BA0199BB56}" type="pres">
      <dgm:prSet presAssocID="{4BAC734E-E506-4D56-8EE1-D902584E5C35}" presName="Name0" presStyleCnt="0">
        <dgm:presLayoutVars>
          <dgm:chMax val="7"/>
          <dgm:chPref val="7"/>
          <dgm:dir/>
        </dgm:presLayoutVars>
      </dgm:prSet>
      <dgm:spPr/>
      <dgm:t>
        <a:bodyPr/>
        <a:lstStyle/>
        <a:p>
          <a:endParaRPr lang="ru-RU"/>
        </a:p>
      </dgm:t>
    </dgm:pt>
    <dgm:pt modelId="{4B22E971-3899-47C4-9127-52387137D86B}" type="pres">
      <dgm:prSet presAssocID="{4BAC734E-E506-4D56-8EE1-D902584E5C35}" presName="Name1" presStyleCnt="0"/>
      <dgm:spPr/>
    </dgm:pt>
    <dgm:pt modelId="{4C26006A-7D28-47AD-9C80-D34661BC8B64}" type="pres">
      <dgm:prSet presAssocID="{4BAC734E-E506-4D56-8EE1-D902584E5C35}" presName="cycle" presStyleCnt="0"/>
      <dgm:spPr/>
    </dgm:pt>
    <dgm:pt modelId="{53232095-522F-441B-B3BD-820DFDBA682E}" type="pres">
      <dgm:prSet presAssocID="{4BAC734E-E506-4D56-8EE1-D902584E5C35}" presName="srcNode" presStyleLbl="node1" presStyleIdx="0" presStyleCnt="3"/>
      <dgm:spPr/>
    </dgm:pt>
    <dgm:pt modelId="{33B763B9-C8F3-4362-B739-412DC149A0FD}" type="pres">
      <dgm:prSet presAssocID="{4BAC734E-E506-4D56-8EE1-D902584E5C35}" presName="conn" presStyleLbl="parChTrans1D2" presStyleIdx="0" presStyleCnt="1"/>
      <dgm:spPr/>
      <dgm:t>
        <a:bodyPr/>
        <a:lstStyle/>
        <a:p>
          <a:endParaRPr lang="ru-RU"/>
        </a:p>
      </dgm:t>
    </dgm:pt>
    <dgm:pt modelId="{8D89E5DC-A840-438C-B5C5-5162BDD717CE}" type="pres">
      <dgm:prSet presAssocID="{4BAC734E-E506-4D56-8EE1-D902584E5C35}" presName="extraNode" presStyleLbl="node1" presStyleIdx="0" presStyleCnt="3"/>
      <dgm:spPr/>
    </dgm:pt>
    <dgm:pt modelId="{C6A4E232-35D0-4BFE-B972-A1ACB8A35839}" type="pres">
      <dgm:prSet presAssocID="{4BAC734E-E506-4D56-8EE1-D902584E5C35}" presName="dstNode" presStyleLbl="node1" presStyleIdx="0" presStyleCnt="3"/>
      <dgm:spPr/>
    </dgm:pt>
    <dgm:pt modelId="{02C2745A-DADC-467C-B356-F3CC7662CB6B}" type="pres">
      <dgm:prSet presAssocID="{763CDF6F-7BF2-4060-955F-A965C0DE1F8A}" presName="text_1" presStyleLbl="node1" presStyleIdx="0" presStyleCnt="3">
        <dgm:presLayoutVars>
          <dgm:bulletEnabled val="1"/>
        </dgm:presLayoutVars>
      </dgm:prSet>
      <dgm:spPr/>
      <dgm:t>
        <a:bodyPr/>
        <a:lstStyle/>
        <a:p>
          <a:endParaRPr lang="ru-RU"/>
        </a:p>
      </dgm:t>
    </dgm:pt>
    <dgm:pt modelId="{BF49FF01-7360-45E9-AC21-35CB2F777175}" type="pres">
      <dgm:prSet presAssocID="{763CDF6F-7BF2-4060-955F-A965C0DE1F8A}" presName="accent_1" presStyleCnt="0"/>
      <dgm:spPr/>
    </dgm:pt>
    <dgm:pt modelId="{5D86FC1B-760C-443F-9BDA-A54864E7113E}" type="pres">
      <dgm:prSet presAssocID="{763CDF6F-7BF2-4060-955F-A965C0DE1F8A}" presName="accentRepeatNode" presStyleLbl="solidFgAcc1" presStyleIdx="0" presStyleCnt="3"/>
      <dgm:spPr/>
    </dgm:pt>
    <dgm:pt modelId="{7A6EDD9F-42AB-4B42-A3FE-7EFD02BD32E8}" type="pres">
      <dgm:prSet presAssocID="{BE37160A-1D75-4DD0-A833-8283773D56C4}" presName="text_2" presStyleLbl="node1" presStyleIdx="1" presStyleCnt="3">
        <dgm:presLayoutVars>
          <dgm:bulletEnabled val="1"/>
        </dgm:presLayoutVars>
      </dgm:prSet>
      <dgm:spPr/>
      <dgm:t>
        <a:bodyPr/>
        <a:lstStyle/>
        <a:p>
          <a:endParaRPr lang="ru-RU"/>
        </a:p>
      </dgm:t>
    </dgm:pt>
    <dgm:pt modelId="{DD3DCDE2-B0FB-486F-BBF7-ECE588764101}" type="pres">
      <dgm:prSet presAssocID="{BE37160A-1D75-4DD0-A833-8283773D56C4}" presName="accent_2" presStyleCnt="0"/>
      <dgm:spPr/>
    </dgm:pt>
    <dgm:pt modelId="{DB5E2292-4DE1-49CD-8A2F-2F439BD94FE7}" type="pres">
      <dgm:prSet presAssocID="{BE37160A-1D75-4DD0-A833-8283773D56C4}" presName="accentRepeatNode" presStyleLbl="solidFgAcc1" presStyleIdx="1" presStyleCnt="3"/>
      <dgm:spPr/>
    </dgm:pt>
    <dgm:pt modelId="{2106A463-D6FA-4E6A-94D3-6F515E6790C0}" type="pres">
      <dgm:prSet presAssocID="{B9432B48-8DBE-4EAA-99C7-82ED432B3035}" presName="text_3" presStyleLbl="node1" presStyleIdx="2" presStyleCnt="3">
        <dgm:presLayoutVars>
          <dgm:bulletEnabled val="1"/>
        </dgm:presLayoutVars>
      </dgm:prSet>
      <dgm:spPr/>
      <dgm:t>
        <a:bodyPr/>
        <a:lstStyle/>
        <a:p>
          <a:endParaRPr lang="ru-RU"/>
        </a:p>
      </dgm:t>
    </dgm:pt>
    <dgm:pt modelId="{1CB39944-BDC7-4CBC-8967-E4C4177E9F17}" type="pres">
      <dgm:prSet presAssocID="{B9432B48-8DBE-4EAA-99C7-82ED432B3035}" presName="accent_3" presStyleCnt="0"/>
      <dgm:spPr/>
    </dgm:pt>
    <dgm:pt modelId="{BA0D12DE-86DC-4600-9BB1-E03B6D9DBE3A}" type="pres">
      <dgm:prSet presAssocID="{B9432B48-8DBE-4EAA-99C7-82ED432B3035}" presName="accentRepeatNode" presStyleLbl="solidFgAcc1" presStyleIdx="2" presStyleCnt="3"/>
      <dgm:spPr/>
    </dgm:pt>
  </dgm:ptLst>
  <dgm:cxnLst>
    <dgm:cxn modelId="{D1093B9C-1F11-4906-9800-329124F7D44A}" type="presOf" srcId="{763CDF6F-7BF2-4060-955F-A965C0DE1F8A}" destId="{02C2745A-DADC-467C-B356-F3CC7662CB6B}" srcOrd="0" destOrd="0" presId="urn:microsoft.com/office/officeart/2008/layout/VerticalCurvedList"/>
    <dgm:cxn modelId="{B5270631-885A-410B-9AD3-6A74791698FD}" type="presOf" srcId="{325C0192-5A21-4235-9600-47898485F37D}" destId="{33B763B9-C8F3-4362-B739-412DC149A0FD}" srcOrd="0" destOrd="0" presId="urn:microsoft.com/office/officeart/2008/layout/VerticalCurvedList"/>
    <dgm:cxn modelId="{8E114C6B-BA65-4A98-87C1-25D12CA5C5C4}" srcId="{4BAC734E-E506-4D56-8EE1-D902584E5C35}" destId="{B9432B48-8DBE-4EAA-99C7-82ED432B3035}" srcOrd="2" destOrd="0" parTransId="{F5F102C2-8E1F-46DF-8AB3-91D422852E94}" sibTransId="{6A973D22-C1ED-433B-9E47-F3D05AC47F73}"/>
    <dgm:cxn modelId="{C1B4ACC0-2ED5-4A0F-8428-9347F324A21E}" srcId="{4BAC734E-E506-4D56-8EE1-D902584E5C35}" destId="{763CDF6F-7BF2-4060-955F-A965C0DE1F8A}" srcOrd="0" destOrd="0" parTransId="{2C3E1843-65B0-48A1-A949-499DA5B66FF8}" sibTransId="{325C0192-5A21-4235-9600-47898485F37D}"/>
    <dgm:cxn modelId="{D901379C-6508-4D91-9976-4D95981543E0}" type="presOf" srcId="{4BAC734E-E506-4D56-8EE1-D902584E5C35}" destId="{5C59792C-99F6-4DD6-A734-C6BA0199BB56}" srcOrd="0" destOrd="0" presId="urn:microsoft.com/office/officeart/2008/layout/VerticalCurvedList"/>
    <dgm:cxn modelId="{36A50E47-F495-41E7-99C7-FB9CC53BF40A}" srcId="{4BAC734E-E506-4D56-8EE1-D902584E5C35}" destId="{BE37160A-1D75-4DD0-A833-8283773D56C4}" srcOrd="1" destOrd="0" parTransId="{D5CA79E6-3657-4BD4-8512-07BC07B40708}" sibTransId="{531F578D-2392-4B92-BE85-110ABD759D23}"/>
    <dgm:cxn modelId="{A6CDEA8E-F6C3-45CE-9EEF-7A506AADF5F7}" type="presOf" srcId="{BE37160A-1D75-4DD0-A833-8283773D56C4}" destId="{7A6EDD9F-42AB-4B42-A3FE-7EFD02BD32E8}" srcOrd="0" destOrd="0" presId="urn:microsoft.com/office/officeart/2008/layout/VerticalCurvedList"/>
    <dgm:cxn modelId="{DDF15AB5-B7AA-44F0-BC21-1515F44D6AD4}" type="presOf" srcId="{B9432B48-8DBE-4EAA-99C7-82ED432B3035}" destId="{2106A463-D6FA-4E6A-94D3-6F515E6790C0}" srcOrd="0" destOrd="0" presId="urn:microsoft.com/office/officeart/2008/layout/VerticalCurvedList"/>
    <dgm:cxn modelId="{4C1AEB19-FFA7-4761-82CE-280A1A4D6CE4}" type="presParOf" srcId="{5C59792C-99F6-4DD6-A734-C6BA0199BB56}" destId="{4B22E971-3899-47C4-9127-52387137D86B}" srcOrd="0" destOrd="0" presId="urn:microsoft.com/office/officeart/2008/layout/VerticalCurvedList"/>
    <dgm:cxn modelId="{93F5BC61-C709-4937-8287-081D3CBA8A11}" type="presParOf" srcId="{4B22E971-3899-47C4-9127-52387137D86B}" destId="{4C26006A-7D28-47AD-9C80-D34661BC8B64}" srcOrd="0" destOrd="0" presId="urn:microsoft.com/office/officeart/2008/layout/VerticalCurvedList"/>
    <dgm:cxn modelId="{3C10357E-779E-45CF-98E3-CA6884D958BD}" type="presParOf" srcId="{4C26006A-7D28-47AD-9C80-D34661BC8B64}" destId="{53232095-522F-441B-B3BD-820DFDBA682E}" srcOrd="0" destOrd="0" presId="urn:microsoft.com/office/officeart/2008/layout/VerticalCurvedList"/>
    <dgm:cxn modelId="{4179E688-11F8-47E0-9429-6DDEAC84898A}" type="presParOf" srcId="{4C26006A-7D28-47AD-9C80-D34661BC8B64}" destId="{33B763B9-C8F3-4362-B739-412DC149A0FD}" srcOrd="1" destOrd="0" presId="urn:microsoft.com/office/officeart/2008/layout/VerticalCurvedList"/>
    <dgm:cxn modelId="{14E19A36-7C69-4031-BA07-4A36C79A2E27}" type="presParOf" srcId="{4C26006A-7D28-47AD-9C80-D34661BC8B64}" destId="{8D89E5DC-A840-438C-B5C5-5162BDD717CE}" srcOrd="2" destOrd="0" presId="urn:microsoft.com/office/officeart/2008/layout/VerticalCurvedList"/>
    <dgm:cxn modelId="{828968E3-2286-4F22-8C18-CBDEB4C22174}" type="presParOf" srcId="{4C26006A-7D28-47AD-9C80-D34661BC8B64}" destId="{C6A4E232-35D0-4BFE-B972-A1ACB8A35839}" srcOrd="3" destOrd="0" presId="urn:microsoft.com/office/officeart/2008/layout/VerticalCurvedList"/>
    <dgm:cxn modelId="{198894E3-FC43-4B86-BF03-00FDD94C0067}" type="presParOf" srcId="{4B22E971-3899-47C4-9127-52387137D86B}" destId="{02C2745A-DADC-467C-B356-F3CC7662CB6B}" srcOrd="1" destOrd="0" presId="urn:microsoft.com/office/officeart/2008/layout/VerticalCurvedList"/>
    <dgm:cxn modelId="{05ECC612-EF25-4B1D-8268-CD7BCE827607}" type="presParOf" srcId="{4B22E971-3899-47C4-9127-52387137D86B}" destId="{BF49FF01-7360-45E9-AC21-35CB2F777175}" srcOrd="2" destOrd="0" presId="urn:microsoft.com/office/officeart/2008/layout/VerticalCurvedList"/>
    <dgm:cxn modelId="{79F0B0D5-0A7C-48A0-AAD7-7BF56B51316B}" type="presParOf" srcId="{BF49FF01-7360-45E9-AC21-35CB2F777175}" destId="{5D86FC1B-760C-443F-9BDA-A54864E7113E}" srcOrd="0" destOrd="0" presId="urn:microsoft.com/office/officeart/2008/layout/VerticalCurvedList"/>
    <dgm:cxn modelId="{587A7EF2-0072-47B0-9367-C93210A4C0A8}" type="presParOf" srcId="{4B22E971-3899-47C4-9127-52387137D86B}" destId="{7A6EDD9F-42AB-4B42-A3FE-7EFD02BD32E8}" srcOrd="3" destOrd="0" presId="urn:microsoft.com/office/officeart/2008/layout/VerticalCurvedList"/>
    <dgm:cxn modelId="{757AAB2B-F861-4287-9123-77847DA8CF14}" type="presParOf" srcId="{4B22E971-3899-47C4-9127-52387137D86B}" destId="{DD3DCDE2-B0FB-486F-BBF7-ECE588764101}" srcOrd="4" destOrd="0" presId="urn:microsoft.com/office/officeart/2008/layout/VerticalCurvedList"/>
    <dgm:cxn modelId="{2F463A10-F63F-4A7C-941D-AF20386D44F5}" type="presParOf" srcId="{DD3DCDE2-B0FB-486F-BBF7-ECE588764101}" destId="{DB5E2292-4DE1-49CD-8A2F-2F439BD94FE7}" srcOrd="0" destOrd="0" presId="urn:microsoft.com/office/officeart/2008/layout/VerticalCurvedList"/>
    <dgm:cxn modelId="{474517E9-2C36-4B1C-8BB5-00282BA11FE6}" type="presParOf" srcId="{4B22E971-3899-47C4-9127-52387137D86B}" destId="{2106A463-D6FA-4E6A-94D3-6F515E6790C0}" srcOrd="5" destOrd="0" presId="urn:microsoft.com/office/officeart/2008/layout/VerticalCurvedList"/>
    <dgm:cxn modelId="{48E9BE5C-DF7B-46EA-8A18-047DE42F46BF}" type="presParOf" srcId="{4B22E971-3899-47C4-9127-52387137D86B}" destId="{1CB39944-BDC7-4CBC-8967-E4C4177E9F17}" srcOrd="6" destOrd="0" presId="urn:microsoft.com/office/officeart/2008/layout/VerticalCurvedList"/>
    <dgm:cxn modelId="{338BFA8F-2BBC-4800-8F35-6704709BB534}" type="presParOf" srcId="{1CB39944-BDC7-4CBC-8967-E4C4177E9F17}" destId="{BA0D12DE-86DC-4600-9BB1-E03B6D9DBE3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378102-547A-4170-A8A3-21D24C1E221A}" type="doc">
      <dgm:prSet loTypeId="urn:microsoft.com/office/officeart/2008/layout/AlternatingHexagons" loCatId="list" qsTypeId="urn:microsoft.com/office/officeart/2005/8/quickstyle/3d2" qsCatId="3D" csTypeId="urn:microsoft.com/office/officeart/2005/8/colors/colorful1" csCatId="colorful" phldr="1"/>
      <dgm:spPr/>
      <dgm:t>
        <a:bodyPr/>
        <a:lstStyle/>
        <a:p>
          <a:endParaRPr lang="ru-RU"/>
        </a:p>
      </dgm:t>
    </dgm:pt>
    <dgm:pt modelId="{62AB4DB4-6C59-4C34-97BE-32110920AD53}">
      <dgm:prSet phldrT="[Текст]"/>
      <dgm:spPr/>
      <dgm:t>
        <a:bodyPr/>
        <a:lstStyle/>
        <a:p>
          <a:r>
            <a:rPr lang="en-GB" i="1" smtClean="0"/>
            <a:t>The city is more than 2000 years old, and has evolved from a small ancient settlement to the one of the largest metropolitan areas in the region</a:t>
          </a:r>
          <a:endParaRPr lang="ru-RU" dirty="0"/>
        </a:p>
      </dgm:t>
    </dgm:pt>
    <dgm:pt modelId="{186EFB7E-53C6-4E1A-BC3B-A073EF4790D8}" type="parTrans" cxnId="{CF2A2ECB-562F-4453-8258-4B4EFD7F4A68}">
      <dgm:prSet/>
      <dgm:spPr/>
      <dgm:t>
        <a:bodyPr/>
        <a:lstStyle/>
        <a:p>
          <a:endParaRPr lang="ru-RU"/>
        </a:p>
      </dgm:t>
    </dgm:pt>
    <dgm:pt modelId="{C8D6AE5D-BCBC-4F4D-BFF6-750C3A3925A7}" type="sibTrans" cxnId="{CF2A2ECB-562F-4453-8258-4B4EFD7F4A68}">
      <dgm:prSet/>
      <dgm:spPr>
        <a:blipFill rotWithShape="0">
          <a:blip xmlns:r="http://schemas.openxmlformats.org/officeDocument/2006/relationships" r:embed="rId1"/>
          <a:stretch>
            <a:fillRect/>
          </a:stretch>
        </a:blipFill>
      </dgm:spPr>
      <dgm:t>
        <a:bodyPr/>
        <a:lstStyle/>
        <a:p>
          <a:endParaRPr lang="ru-RU"/>
        </a:p>
      </dgm:t>
    </dgm:pt>
    <dgm:pt modelId="{42B85B20-2B7D-4F0F-AD27-0AD121935353}">
      <dgm:prSet phldrT="[Текст]" phldr="1"/>
      <dgm:spPr/>
      <dgm:t>
        <a:bodyPr/>
        <a:lstStyle/>
        <a:p>
          <a:endParaRPr lang="ru-RU"/>
        </a:p>
      </dgm:t>
    </dgm:pt>
    <dgm:pt modelId="{9679A805-2CEC-4C2C-9261-3BA752FA0235}" type="parTrans" cxnId="{67AD6128-50DF-4032-B1C9-B513096B0A7E}">
      <dgm:prSet/>
      <dgm:spPr/>
      <dgm:t>
        <a:bodyPr/>
        <a:lstStyle/>
        <a:p>
          <a:endParaRPr lang="ru-RU"/>
        </a:p>
      </dgm:t>
    </dgm:pt>
    <dgm:pt modelId="{85D53480-DF26-47E6-A677-990D940C8FB2}" type="sibTrans" cxnId="{67AD6128-50DF-4032-B1C9-B513096B0A7E}">
      <dgm:prSet/>
      <dgm:spPr/>
      <dgm:t>
        <a:bodyPr/>
        <a:lstStyle/>
        <a:p>
          <a:endParaRPr lang="ru-RU"/>
        </a:p>
      </dgm:t>
    </dgm:pt>
    <dgm:pt modelId="{4BC40829-924F-4AB2-8ACD-AB743B708E44}">
      <dgm:prSet/>
      <dgm:spPr/>
      <dgm:t>
        <a:bodyPr/>
        <a:lstStyle/>
        <a:p>
          <a:r>
            <a:rPr lang="en-GB" i="1" smtClean="0"/>
            <a:t>Many remarkable events, both in peace and war, have taken place during the </a:t>
          </a:r>
          <a:r>
            <a:rPr lang="en-GB" b="1" i="1" smtClean="0"/>
            <a:t>history of Tashkent</a:t>
          </a:r>
          <a:r>
            <a:rPr lang="en-GB" i="1" smtClean="0"/>
            <a:t>, including many periods of rise and decline</a:t>
          </a:r>
          <a:endParaRPr lang="ru-RU" dirty="0"/>
        </a:p>
      </dgm:t>
    </dgm:pt>
    <dgm:pt modelId="{44B46427-C623-4314-907B-9AD84C952CCA}" type="parTrans" cxnId="{22FE16DA-5698-4DE0-9F54-603D591BD291}">
      <dgm:prSet/>
      <dgm:spPr/>
      <dgm:t>
        <a:bodyPr/>
        <a:lstStyle/>
        <a:p>
          <a:endParaRPr lang="ru-RU"/>
        </a:p>
      </dgm:t>
    </dgm:pt>
    <dgm:pt modelId="{337B8FE7-C66C-49EF-94E0-2B4E81104C84}" type="sibTrans" cxnId="{22FE16DA-5698-4DE0-9F54-603D591BD291}">
      <dgm:prSet/>
      <dgm:spPr>
        <a:blipFill rotWithShape="0">
          <a:blip xmlns:r="http://schemas.openxmlformats.org/officeDocument/2006/relationships" r:embed="rId2"/>
          <a:stretch>
            <a:fillRect/>
          </a:stretch>
        </a:blipFill>
      </dgm:spPr>
      <dgm:t>
        <a:bodyPr/>
        <a:lstStyle/>
        <a:p>
          <a:endParaRPr lang="ru-RU"/>
        </a:p>
      </dgm:t>
    </dgm:pt>
    <dgm:pt modelId="{0CF889E6-9EA0-4791-9C2B-FF6F84644E19}" type="pres">
      <dgm:prSet presAssocID="{B3378102-547A-4170-A8A3-21D24C1E221A}" presName="Name0" presStyleCnt="0">
        <dgm:presLayoutVars>
          <dgm:chMax/>
          <dgm:chPref/>
          <dgm:dir/>
          <dgm:animLvl val="lvl"/>
        </dgm:presLayoutVars>
      </dgm:prSet>
      <dgm:spPr/>
      <dgm:t>
        <a:bodyPr/>
        <a:lstStyle/>
        <a:p>
          <a:endParaRPr lang="ru-RU"/>
        </a:p>
      </dgm:t>
    </dgm:pt>
    <dgm:pt modelId="{049A64F2-254E-44F6-B130-27047B26DA33}" type="pres">
      <dgm:prSet presAssocID="{62AB4DB4-6C59-4C34-97BE-32110920AD53}" presName="composite" presStyleCnt="0"/>
      <dgm:spPr/>
    </dgm:pt>
    <dgm:pt modelId="{23EA68C8-19E5-4352-B477-D54BDDC075B9}" type="pres">
      <dgm:prSet presAssocID="{62AB4DB4-6C59-4C34-97BE-32110920AD53}" presName="Parent1" presStyleLbl="node1" presStyleIdx="0" presStyleCnt="4" custScaleX="162212" custScaleY="150352" custLinFactNeighborX="33433" custLinFactNeighborY="-1756">
        <dgm:presLayoutVars>
          <dgm:chMax val="1"/>
          <dgm:chPref val="1"/>
          <dgm:bulletEnabled val="1"/>
        </dgm:presLayoutVars>
      </dgm:prSet>
      <dgm:spPr/>
      <dgm:t>
        <a:bodyPr/>
        <a:lstStyle/>
        <a:p>
          <a:endParaRPr lang="ru-RU"/>
        </a:p>
      </dgm:t>
    </dgm:pt>
    <dgm:pt modelId="{45FB7A5E-D8B0-4628-9327-C2B380CA556F}" type="pres">
      <dgm:prSet presAssocID="{62AB4DB4-6C59-4C34-97BE-32110920AD53}" presName="Childtext1" presStyleLbl="revTx" presStyleIdx="0" presStyleCnt="2" custScaleX="162212" custScaleY="150352">
        <dgm:presLayoutVars>
          <dgm:chMax val="0"/>
          <dgm:chPref val="0"/>
          <dgm:bulletEnabled val="1"/>
        </dgm:presLayoutVars>
      </dgm:prSet>
      <dgm:spPr/>
    </dgm:pt>
    <dgm:pt modelId="{FC5D994F-5BFD-4CC9-BED7-884579A388BB}" type="pres">
      <dgm:prSet presAssocID="{62AB4DB4-6C59-4C34-97BE-32110920AD53}" presName="BalanceSpacing" presStyleCnt="0"/>
      <dgm:spPr/>
    </dgm:pt>
    <dgm:pt modelId="{BB5E606E-143F-4862-A849-352B307B86FD}" type="pres">
      <dgm:prSet presAssocID="{62AB4DB4-6C59-4C34-97BE-32110920AD53}" presName="BalanceSpacing1" presStyleCnt="0"/>
      <dgm:spPr/>
    </dgm:pt>
    <dgm:pt modelId="{40723E78-F1BF-4A2B-80CD-7591F6BEA5FA}" type="pres">
      <dgm:prSet presAssocID="{C8D6AE5D-BCBC-4F4D-BFF6-750C3A3925A7}" presName="Accent1Text" presStyleLbl="node1" presStyleIdx="1" presStyleCnt="4" custScaleX="162212" custScaleY="150352" custLinFactNeighborX="-31055" custLinFactNeighborY="-48"/>
      <dgm:spPr/>
      <dgm:t>
        <a:bodyPr/>
        <a:lstStyle/>
        <a:p>
          <a:endParaRPr lang="ru-RU"/>
        </a:p>
      </dgm:t>
    </dgm:pt>
    <dgm:pt modelId="{4278B5DF-042E-4AFA-9804-2A982F753938}" type="pres">
      <dgm:prSet presAssocID="{C8D6AE5D-BCBC-4F4D-BFF6-750C3A3925A7}" presName="spaceBetweenRectangles" presStyleCnt="0"/>
      <dgm:spPr/>
    </dgm:pt>
    <dgm:pt modelId="{6669F0C3-B010-440D-8648-E110D8D26DAE}" type="pres">
      <dgm:prSet presAssocID="{4BC40829-924F-4AB2-8ACD-AB743B708E44}" presName="composite" presStyleCnt="0"/>
      <dgm:spPr/>
    </dgm:pt>
    <dgm:pt modelId="{A63209C5-3AEF-418C-96AE-10F90B81C4FA}" type="pres">
      <dgm:prSet presAssocID="{4BC40829-924F-4AB2-8ACD-AB743B708E44}" presName="Parent1" presStyleLbl="node1" presStyleIdx="2" presStyleCnt="4" custScaleX="162212" custScaleY="150352" custLinFactNeighborX="-31055" custLinFactNeighborY="-4132">
        <dgm:presLayoutVars>
          <dgm:chMax val="1"/>
          <dgm:chPref val="1"/>
          <dgm:bulletEnabled val="1"/>
        </dgm:presLayoutVars>
      </dgm:prSet>
      <dgm:spPr/>
      <dgm:t>
        <a:bodyPr/>
        <a:lstStyle/>
        <a:p>
          <a:endParaRPr lang="ru-RU"/>
        </a:p>
      </dgm:t>
    </dgm:pt>
    <dgm:pt modelId="{BE93B55E-156A-4C82-8B9D-B947A27EC599}" type="pres">
      <dgm:prSet presAssocID="{4BC40829-924F-4AB2-8ACD-AB743B708E44}" presName="Childtext1" presStyleLbl="revTx" presStyleIdx="1" presStyleCnt="2" custScaleX="162212" custScaleY="150352">
        <dgm:presLayoutVars>
          <dgm:chMax val="0"/>
          <dgm:chPref val="0"/>
          <dgm:bulletEnabled val="1"/>
        </dgm:presLayoutVars>
      </dgm:prSet>
      <dgm:spPr/>
      <dgm:t>
        <a:bodyPr/>
        <a:lstStyle/>
        <a:p>
          <a:endParaRPr lang="ru-RU"/>
        </a:p>
      </dgm:t>
    </dgm:pt>
    <dgm:pt modelId="{303FD93B-D789-4A69-8083-8B4E0C8AE5CE}" type="pres">
      <dgm:prSet presAssocID="{4BC40829-924F-4AB2-8ACD-AB743B708E44}" presName="BalanceSpacing" presStyleCnt="0"/>
      <dgm:spPr/>
    </dgm:pt>
    <dgm:pt modelId="{138E5BDA-BF7E-4E44-AB92-0AD6423B8BF3}" type="pres">
      <dgm:prSet presAssocID="{4BC40829-924F-4AB2-8ACD-AB743B708E44}" presName="BalanceSpacing1" presStyleCnt="0"/>
      <dgm:spPr/>
    </dgm:pt>
    <dgm:pt modelId="{ECC4FE9C-374F-4EA3-A49B-8A806F5CA92C}" type="pres">
      <dgm:prSet presAssocID="{337B8FE7-C66C-49EF-94E0-2B4E81104C84}" presName="Accent1Text" presStyleLbl="node1" presStyleIdx="3" presStyleCnt="4" custScaleX="162212" custScaleY="150352" custLinFactNeighborX="33433" custLinFactNeighborY="-1756"/>
      <dgm:spPr/>
      <dgm:t>
        <a:bodyPr/>
        <a:lstStyle/>
        <a:p>
          <a:endParaRPr lang="ru-RU"/>
        </a:p>
      </dgm:t>
    </dgm:pt>
  </dgm:ptLst>
  <dgm:cxnLst>
    <dgm:cxn modelId="{4BB6E371-40B0-406C-A49D-F365F70DB714}" type="presOf" srcId="{337B8FE7-C66C-49EF-94E0-2B4E81104C84}" destId="{ECC4FE9C-374F-4EA3-A49B-8A806F5CA92C}" srcOrd="0" destOrd="0" presId="urn:microsoft.com/office/officeart/2008/layout/AlternatingHexagons"/>
    <dgm:cxn modelId="{471EA512-BC50-4960-B48A-927C4C6FB836}" type="presOf" srcId="{62AB4DB4-6C59-4C34-97BE-32110920AD53}" destId="{23EA68C8-19E5-4352-B477-D54BDDC075B9}" srcOrd="0" destOrd="0" presId="urn:microsoft.com/office/officeart/2008/layout/AlternatingHexagons"/>
    <dgm:cxn modelId="{22FE16DA-5698-4DE0-9F54-603D591BD291}" srcId="{B3378102-547A-4170-A8A3-21D24C1E221A}" destId="{4BC40829-924F-4AB2-8ACD-AB743B708E44}" srcOrd="1" destOrd="0" parTransId="{44B46427-C623-4314-907B-9AD84C952CCA}" sibTransId="{337B8FE7-C66C-49EF-94E0-2B4E81104C84}"/>
    <dgm:cxn modelId="{67AD6128-50DF-4032-B1C9-B513096B0A7E}" srcId="{4BC40829-924F-4AB2-8ACD-AB743B708E44}" destId="{42B85B20-2B7D-4F0F-AD27-0AD121935353}" srcOrd="0" destOrd="0" parTransId="{9679A805-2CEC-4C2C-9261-3BA752FA0235}" sibTransId="{85D53480-DF26-47E6-A677-990D940C8FB2}"/>
    <dgm:cxn modelId="{A77893B9-5A4E-4E7E-859C-B0CA0B1DD637}" type="presOf" srcId="{4BC40829-924F-4AB2-8ACD-AB743B708E44}" destId="{A63209C5-3AEF-418C-96AE-10F90B81C4FA}" srcOrd="0" destOrd="0" presId="urn:microsoft.com/office/officeart/2008/layout/AlternatingHexagons"/>
    <dgm:cxn modelId="{C54C3142-2892-4535-80F6-646A533B66FA}" type="presOf" srcId="{C8D6AE5D-BCBC-4F4D-BFF6-750C3A3925A7}" destId="{40723E78-F1BF-4A2B-80CD-7591F6BEA5FA}" srcOrd="0" destOrd="0" presId="urn:microsoft.com/office/officeart/2008/layout/AlternatingHexagons"/>
    <dgm:cxn modelId="{9B7F9B82-B662-4939-A432-214D18E45F1C}" type="presOf" srcId="{42B85B20-2B7D-4F0F-AD27-0AD121935353}" destId="{BE93B55E-156A-4C82-8B9D-B947A27EC599}" srcOrd="0" destOrd="0" presId="urn:microsoft.com/office/officeart/2008/layout/AlternatingHexagons"/>
    <dgm:cxn modelId="{5BFE8BC8-561E-441A-BC85-D7EB9910E348}" type="presOf" srcId="{B3378102-547A-4170-A8A3-21D24C1E221A}" destId="{0CF889E6-9EA0-4791-9C2B-FF6F84644E19}" srcOrd="0" destOrd="0" presId="urn:microsoft.com/office/officeart/2008/layout/AlternatingHexagons"/>
    <dgm:cxn modelId="{CF2A2ECB-562F-4453-8258-4B4EFD7F4A68}" srcId="{B3378102-547A-4170-A8A3-21D24C1E221A}" destId="{62AB4DB4-6C59-4C34-97BE-32110920AD53}" srcOrd="0" destOrd="0" parTransId="{186EFB7E-53C6-4E1A-BC3B-A073EF4790D8}" sibTransId="{C8D6AE5D-BCBC-4F4D-BFF6-750C3A3925A7}"/>
    <dgm:cxn modelId="{34C104B5-0938-4A3F-81C6-B5975E09E8CB}" type="presParOf" srcId="{0CF889E6-9EA0-4791-9C2B-FF6F84644E19}" destId="{049A64F2-254E-44F6-B130-27047B26DA33}" srcOrd="0" destOrd="0" presId="urn:microsoft.com/office/officeart/2008/layout/AlternatingHexagons"/>
    <dgm:cxn modelId="{E7991E5A-810C-46D7-A9E7-C1363DAC7514}" type="presParOf" srcId="{049A64F2-254E-44F6-B130-27047B26DA33}" destId="{23EA68C8-19E5-4352-B477-D54BDDC075B9}" srcOrd="0" destOrd="0" presId="urn:microsoft.com/office/officeart/2008/layout/AlternatingHexagons"/>
    <dgm:cxn modelId="{4314F536-5333-41EB-931C-D2E37B6D7F8C}" type="presParOf" srcId="{049A64F2-254E-44F6-B130-27047B26DA33}" destId="{45FB7A5E-D8B0-4628-9327-C2B380CA556F}" srcOrd="1" destOrd="0" presId="urn:microsoft.com/office/officeart/2008/layout/AlternatingHexagons"/>
    <dgm:cxn modelId="{70AD5CDA-41C1-4E2D-9CA7-74DE23C786B7}" type="presParOf" srcId="{049A64F2-254E-44F6-B130-27047B26DA33}" destId="{FC5D994F-5BFD-4CC9-BED7-884579A388BB}" srcOrd="2" destOrd="0" presId="urn:microsoft.com/office/officeart/2008/layout/AlternatingHexagons"/>
    <dgm:cxn modelId="{3A1A7000-F5CD-49B2-B8C7-3A682C957F8A}" type="presParOf" srcId="{049A64F2-254E-44F6-B130-27047B26DA33}" destId="{BB5E606E-143F-4862-A849-352B307B86FD}" srcOrd="3" destOrd="0" presId="urn:microsoft.com/office/officeart/2008/layout/AlternatingHexagons"/>
    <dgm:cxn modelId="{A73A4866-1248-4D9A-BBA6-443E55326344}" type="presParOf" srcId="{049A64F2-254E-44F6-B130-27047B26DA33}" destId="{40723E78-F1BF-4A2B-80CD-7591F6BEA5FA}" srcOrd="4" destOrd="0" presId="urn:microsoft.com/office/officeart/2008/layout/AlternatingHexagons"/>
    <dgm:cxn modelId="{E55973A4-9E19-46C2-8350-563B1F485032}" type="presParOf" srcId="{0CF889E6-9EA0-4791-9C2B-FF6F84644E19}" destId="{4278B5DF-042E-4AFA-9804-2A982F753938}" srcOrd="1" destOrd="0" presId="urn:microsoft.com/office/officeart/2008/layout/AlternatingHexagons"/>
    <dgm:cxn modelId="{8C275C28-9CB1-4B50-B17F-DBC96D597762}" type="presParOf" srcId="{0CF889E6-9EA0-4791-9C2B-FF6F84644E19}" destId="{6669F0C3-B010-440D-8648-E110D8D26DAE}" srcOrd="2" destOrd="0" presId="urn:microsoft.com/office/officeart/2008/layout/AlternatingHexagons"/>
    <dgm:cxn modelId="{E4638B45-D7F5-45A0-87DD-C5944BF65814}" type="presParOf" srcId="{6669F0C3-B010-440D-8648-E110D8D26DAE}" destId="{A63209C5-3AEF-418C-96AE-10F90B81C4FA}" srcOrd="0" destOrd="0" presId="urn:microsoft.com/office/officeart/2008/layout/AlternatingHexagons"/>
    <dgm:cxn modelId="{57E2F58E-4019-4DF4-BD25-941257F5DD92}" type="presParOf" srcId="{6669F0C3-B010-440D-8648-E110D8D26DAE}" destId="{BE93B55E-156A-4C82-8B9D-B947A27EC599}" srcOrd="1" destOrd="0" presId="urn:microsoft.com/office/officeart/2008/layout/AlternatingHexagons"/>
    <dgm:cxn modelId="{5A4DDD58-01F8-413F-94EA-9461597250D3}" type="presParOf" srcId="{6669F0C3-B010-440D-8648-E110D8D26DAE}" destId="{303FD93B-D789-4A69-8083-8B4E0C8AE5CE}" srcOrd="2" destOrd="0" presId="urn:microsoft.com/office/officeart/2008/layout/AlternatingHexagons"/>
    <dgm:cxn modelId="{B457DE09-81B4-4A9C-BB0F-D28A85F3C860}" type="presParOf" srcId="{6669F0C3-B010-440D-8648-E110D8D26DAE}" destId="{138E5BDA-BF7E-4E44-AB92-0AD6423B8BF3}" srcOrd="3" destOrd="0" presId="urn:microsoft.com/office/officeart/2008/layout/AlternatingHexagons"/>
    <dgm:cxn modelId="{E6DAB5D2-C9B5-465E-8C91-DD94CD7820C3}" type="presParOf" srcId="{6669F0C3-B010-440D-8648-E110D8D26DAE}" destId="{ECC4FE9C-374F-4EA3-A49B-8A806F5CA92C}"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55BAF6-93AF-4D34-81FD-8064BE5471E7}" type="doc">
      <dgm:prSet loTypeId="urn:microsoft.com/office/officeart/2005/8/layout/process5" loCatId="process" qsTypeId="urn:microsoft.com/office/officeart/2005/8/quickstyle/3d2" qsCatId="3D" csTypeId="urn:microsoft.com/office/officeart/2005/8/colors/colorful3" csCatId="colorful" phldr="1"/>
      <dgm:spPr/>
      <dgm:t>
        <a:bodyPr/>
        <a:lstStyle/>
        <a:p>
          <a:endParaRPr lang="ru-RU"/>
        </a:p>
      </dgm:t>
    </dgm:pt>
    <dgm:pt modelId="{1C45E1E1-A8AD-42A4-9E49-D0520427F90B}">
      <dgm:prSet phldrT="[Текст]"/>
      <dgm:spPr/>
      <dgm:t>
        <a:bodyPr/>
        <a:lstStyle/>
        <a:p>
          <a:r>
            <a:rPr lang="en-GB" dirty="0" smtClean="0"/>
            <a:t>The city is host to Embassies and consulates of many countries of the world, and is known among </a:t>
          </a:r>
          <a:r>
            <a:rPr lang="en-GB" dirty="0" err="1" smtClean="0"/>
            <a:t>travelers</a:t>
          </a:r>
          <a:r>
            <a:rPr lang="en-GB" dirty="0" smtClean="0"/>
            <a:t> as a great place to stay and arrange visa and trips throughout the region; Tashkent lies right on the border with Kazakhstan and also is known as the main "gates of the Orient" on international air routes from India, Afghanistan, Pakistan, and China to Europe</a:t>
          </a:r>
          <a:endParaRPr lang="ru-RU" dirty="0"/>
        </a:p>
      </dgm:t>
    </dgm:pt>
    <dgm:pt modelId="{11974D46-0061-48F6-8139-2965A65A36CF}" type="parTrans" cxnId="{0EEF8D14-5532-48F8-AF6F-6331EC284180}">
      <dgm:prSet/>
      <dgm:spPr/>
      <dgm:t>
        <a:bodyPr/>
        <a:lstStyle/>
        <a:p>
          <a:endParaRPr lang="ru-RU"/>
        </a:p>
      </dgm:t>
    </dgm:pt>
    <dgm:pt modelId="{B02C90CA-B515-41F3-927E-F5169DC23B49}" type="sibTrans" cxnId="{0EEF8D14-5532-48F8-AF6F-6331EC284180}">
      <dgm:prSet/>
      <dgm:spPr/>
      <dgm:t>
        <a:bodyPr/>
        <a:lstStyle/>
        <a:p>
          <a:endParaRPr lang="ru-RU"/>
        </a:p>
      </dgm:t>
    </dgm:pt>
    <dgm:pt modelId="{987E105C-B016-4CE5-8E7F-5202795DE9B2}">
      <dgm:prSet phldrT="[Текст]" phldr="1"/>
      <dgm:spPr>
        <a:blipFill rotWithShape="0">
          <a:blip xmlns:r="http://schemas.openxmlformats.org/officeDocument/2006/relationships" r:embed="rId1"/>
          <a:stretch>
            <a:fillRect/>
          </a:stretch>
        </a:blipFill>
      </dgm:spPr>
      <dgm:t>
        <a:bodyPr/>
        <a:lstStyle/>
        <a:p>
          <a:endParaRPr lang="ru-RU"/>
        </a:p>
      </dgm:t>
    </dgm:pt>
    <dgm:pt modelId="{9C44B08F-92DF-47C2-BF43-F098A1C4D5F4}" type="parTrans" cxnId="{CC334D4E-6D44-4B72-BD63-AB9B93090929}">
      <dgm:prSet/>
      <dgm:spPr/>
      <dgm:t>
        <a:bodyPr/>
        <a:lstStyle/>
        <a:p>
          <a:endParaRPr lang="ru-RU"/>
        </a:p>
      </dgm:t>
    </dgm:pt>
    <dgm:pt modelId="{2D16C120-6F20-4780-86A5-7D0C799723BD}" type="sibTrans" cxnId="{CC334D4E-6D44-4B72-BD63-AB9B93090929}">
      <dgm:prSet/>
      <dgm:spPr/>
      <dgm:t>
        <a:bodyPr/>
        <a:lstStyle/>
        <a:p>
          <a:endParaRPr lang="ru-RU"/>
        </a:p>
      </dgm:t>
    </dgm:pt>
    <dgm:pt modelId="{7D69D9F1-5C60-4B41-9EFA-E0C881FF72E4}">
      <dgm:prSet phldrT="[Текст]" phldr="1"/>
      <dgm:spPr>
        <a:blipFill rotWithShape="0">
          <a:blip xmlns:r="http://schemas.openxmlformats.org/officeDocument/2006/relationships" r:embed="rId2"/>
          <a:stretch>
            <a:fillRect/>
          </a:stretch>
        </a:blipFill>
      </dgm:spPr>
      <dgm:t>
        <a:bodyPr/>
        <a:lstStyle/>
        <a:p>
          <a:endParaRPr lang="ru-RU"/>
        </a:p>
      </dgm:t>
    </dgm:pt>
    <dgm:pt modelId="{C3CA3BF5-C169-4FB6-8E22-22A1AD5B141B}" type="parTrans" cxnId="{02441350-5329-419A-949D-0950161AE9AE}">
      <dgm:prSet/>
      <dgm:spPr/>
      <dgm:t>
        <a:bodyPr/>
        <a:lstStyle/>
        <a:p>
          <a:endParaRPr lang="ru-RU"/>
        </a:p>
      </dgm:t>
    </dgm:pt>
    <dgm:pt modelId="{1582DBFA-F0DD-4547-8EDF-C3A5766F419B}" type="sibTrans" cxnId="{02441350-5329-419A-949D-0950161AE9AE}">
      <dgm:prSet/>
      <dgm:spPr/>
      <dgm:t>
        <a:bodyPr/>
        <a:lstStyle/>
        <a:p>
          <a:endParaRPr lang="ru-RU"/>
        </a:p>
      </dgm:t>
    </dgm:pt>
    <dgm:pt modelId="{46325511-7F56-46C4-A310-72BDDB27276E}">
      <dgm:prSet/>
      <dgm:spPr/>
      <dgm:t>
        <a:bodyPr/>
        <a:lstStyle/>
        <a:p>
          <a:r>
            <a:rPr lang="en-GB" smtClean="0"/>
            <a:t>The Tashkent Metro, currently the only subway in Central Asia, is fantastically designed in a unique, monumental Uzbek-Soviet style. It is never crowded, and the easiest and cheapest way to quickly transit the city. Tashkent is simply bursting with interesting museums, ancient historical sites, lush parks, and a diverse selection of high-quality retaurants, nightclubs and shops. </a:t>
          </a:r>
          <a:endParaRPr lang="ru-RU" dirty="0"/>
        </a:p>
      </dgm:t>
    </dgm:pt>
    <dgm:pt modelId="{CF8F441F-5C3B-41EE-BD93-10953499F219}" type="parTrans" cxnId="{30EAF4A5-D266-43FA-A91B-2566ED737BD3}">
      <dgm:prSet/>
      <dgm:spPr/>
      <dgm:t>
        <a:bodyPr/>
        <a:lstStyle/>
        <a:p>
          <a:endParaRPr lang="ru-RU"/>
        </a:p>
      </dgm:t>
    </dgm:pt>
    <dgm:pt modelId="{13D02EC4-81F9-4820-87FC-975B69ED93BB}" type="sibTrans" cxnId="{30EAF4A5-D266-43FA-A91B-2566ED737BD3}">
      <dgm:prSet/>
      <dgm:spPr/>
      <dgm:t>
        <a:bodyPr/>
        <a:lstStyle/>
        <a:p>
          <a:endParaRPr lang="ru-RU"/>
        </a:p>
      </dgm:t>
    </dgm:pt>
    <dgm:pt modelId="{2FB18107-BE13-4E65-8533-ED04D94D03C6}" type="pres">
      <dgm:prSet presAssocID="{DE55BAF6-93AF-4D34-81FD-8064BE5471E7}" presName="diagram" presStyleCnt="0">
        <dgm:presLayoutVars>
          <dgm:dir/>
          <dgm:resizeHandles val="exact"/>
        </dgm:presLayoutVars>
      </dgm:prSet>
      <dgm:spPr/>
      <dgm:t>
        <a:bodyPr/>
        <a:lstStyle/>
        <a:p>
          <a:endParaRPr lang="ru-RU"/>
        </a:p>
      </dgm:t>
    </dgm:pt>
    <dgm:pt modelId="{327B312D-E420-41E7-AAC5-85361E1A8172}" type="pres">
      <dgm:prSet presAssocID="{1C45E1E1-A8AD-42A4-9E49-D0520427F90B}" presName="node" presStyleLbl="node1" presStyleIdx="0" presStyleCnt="4">
        <dgm:presLayoutVars>
          <dgm:bulletEnabled val="1"/>
        </dgm:presLayoutVars>
      </dgm:prSet>
      <dgm:spPr/>
      <dgm:t>
        <a:bodyPr/>
        <a:lstStyle/>
        <a:p>
          <a:endParaRPr lang="ru-RU"/>
        </a:p>
      </dgm:t>
    </dgm:pt>
    <dgm:pt modelId="{5DD29730-8C64-4700-BB0A-FE3BBAEEBC9A}" type="pres">
      <dgm:prSet presAssocID="{B02C90CA-B515-41F3-927E-F5169DC23B49}" presName="sibTrans" presStyleLbl="sibTrans2D1" presStyleIdx="0" presStyleCnt="3"/>
      <dgm:spPr/>
      <dgm:t>
        <a:bodyPr/>
        <a:lstStyle/>
        <a:p>
          <a:endParaRPr lang="ru-RU"/>
        </a:p>
      </dgm:t>
    </dgm:pt>
    <dgm:pt modelId="{18590D7E-D732-44CE-8BFE-A29375CAD021}" type="pres">
      <dgm:prSet presAssocID="{B02C90CA-B515-41F3-927E-F5169DC23B49}" presName="connectorText" presStyleLbl="sibTrans2D1" presStyleIdx="0" presStyleCnt="3"/>
      <dgm:spPr/>
      <dgm:t>
        <a:bodyPr/>
        <a:lstStyle/>
        <a:p>
          <a:endParaRPr lang="ru-RU"/>
        </a:p>
      </dgm:t>
    </dgm:pt>
    <dgm:pt modelId="{A04B6FDB-7E43-4D28-BB2D-77B27258760C}" type="pres">
      <dgm:prSet presAssocID="{46325511-7F56-46C4-A310-72BDDB27276E}" presName="node" presStyleLbl="node1" presStyleIdx="1" presStyleCnt="4">
        <dgm:presLayoutVars>
          <dgm:bulletEnabled val="1"/>
        </dgm:presLayoutVars>
      </dgm:prSet>
      <dgm:spPr/>
      <dgm:t>
        <a:bodyPr/>
        <a:lstStyle/>
        <a:p>
          <a:endParaRPr lang="ru-RU"/>
        </a:p>
      </dgm:t>
    </dgm:pt>
    <dgm:pt modelId="{956161EA-BB35-40B7-8C37-49B42B226018}" type="pres">
      <dgm:prSet presAssocID="{13D02EC4-81F9-4820-87FC-975B69ED93BB}" presName="sibTrans" presStyleLbl="sibTrans2D1" presStyleIdx="1" presStyleCnt="3"/>
      <dgm:spPr/>
      <dgm:t>
        <a:bodyPr/>
        <a:lstStyle/>
        <a:p>
          <a:endParaRPr lang="ru-RU"/>
        </a:p>
      </dgm:t>
    </dgm:pt>
    <dgm:pt modelId="{B3155356-FB8A-4E7D-B1FB-12503E38A38D}" type="pres">
      <dgm:prSet presAssocID="{13D02EC4-81F9-4820-87FC-975B69ED93BB}" presName="connectorText" presStyleLbl="sibTrans2D1" presStyleIdx="1" presStyleCnt="3"/>
      <dgm:spPr/>
      <dgm:t>
        <a:bodyPr/>
        <a:lstStyle/>
        <a:p>
          <a:endParaRPr lang="ru-RU"/>
        </a:p>
      </dgm:t>
    </dgm:pt>
    <dgm:pt modelId="{50EBCDC2-011C-4311-8A90-00622A8E4977}" type="pres">
      <dgm:prSet presAssocID="{987E105C-B016-4CE5-8E7F-5202795DE9B2}" presName="node" presStyleLbl="node1" presStyleIdx="2" presStyleCnt="4">
        <dgm:presLayoutVars>
          <dgm:bulletEnabled val="1"/>
        </dgm:presLayoutVars>
      </dgm:prSet>
      <dgm:spPr/>
      <dgm:t>
        <a:bodyPr/>
        <a:lstStyle/>
        <a:p>
          <a:endParaRPr lang="ru-RU"/>
        </a:p>
      </dgm:t>
    </dgm:pt>
    <dgm:pt modelId="{899419FA-E63F-4A71-8032-C4B130727400}" type="pres">
      <dgm:prSet presAssocID="{2D16C120-6F20-4780-86A5-7D0C799723BD}" presName="sibTrans" presStyleLbl="sibTrans2D1" presStyleIdx="2" presStyleCnt="3"/>
      <dgm:spPr/>
      <dgm:t>
        <a:bodyPr/>
        <a:lstStyle/>
        <a:p>
          <a:endParaRPr lang="ru-RU"/>
        </a:p>
      </dgm:t>
    </dgm:pt>
    <dgm:pt modelId="{6F547AA0-6441-4457-B9AF-D9D59DCCC9DB}" type="pres">
      <dgm:prSet presAssocID="{2D16C120-6F20-4780-86A5-7D0C799723BD}" presName="connectorText" presStyleLbl="sibTrans2D1" presStyleIdx="2" presStyleCnt="3"/>
      <dgm:spPr/>
      <dgm:t>
        <a:bodyPr/>
        <a:lstStyle/>
        <a:p>
          <a:endParaRPr lang="ru-RU"/>
        </a:p>
      </dgm:t>
    </dgm:pt>
    <dgm:pt modelId="{1F5F80B8-C335-49BA-A4B0-0F7A60444B06}" type="pres">
      <dgm:prSet presAssocID="{7D69D9F1-5C60-4B41-9EFA-E0C881FF72E4}" presName="node" presStyleLbl="node1" presStyleIdx="3" presStyleCnt="4">
        <dgm:presLayoutVars>
          <dgm:bulletEnabled val="1"/>
        </dgm:presLayoutVars>
      </dgm:prSet>
      <dgm:spPr/>
      <dgm:t>
        <a:bodyPr/>
        <a:lstStyle/>
        <a:p>
          <a:endParaRPr lang="ru-RU"/>
        </a:p>
      </dgm:t>
    </dgm:pt>
  </dgm:ptLst>
  <dgm:cxnLst>
    <dgm:cxn modelId="{30EAF4A5-D266-43FA-A91B-2566ED737BD3}" srcId="{DE55BAF6-93AF-4D34-81FD-8064BE5471E7}" destId="{46325511-7F56-46C4-A310-72BDDB27276E}" srcOrd="1" destOrd="0" parTransId="{CF8F441F-5C3B-41EE-BD93-10953499F219}" sibTransId="{13D02EC4-81F9-4820-87FC-975B69ED93BB}"/>
    <dgm:cxn modelId="{EC24F106-2E25-4CE9-9F6E-81AF9A1A99F2}" type="presOf" srcId="{2D16C120-6F20-4780-86A5-7D0C799723BD}" destId="{899419FA-E63F-4A71-8032-C4B130727400}" srcOrd="0" destOrd="0" presId="urn:microsoft.com/office/officeart/2005/8/layout/process5"/>
    <dgm:cxn modelId="{0EEF8D14-5532-48F8-AF6F-6331EC284180}" srcId="{DE55BAF6-93AF-4D34-81FD-8064BE5471E7}" destId="{1C45E1E1-A8AD-42A4-9E49-D0520427F90B}" srcOrd="0" destOrd="0" parTransId="{11974D46-0061-48F6-8139-2965A65A36CF}" sibTransId="{B02C90CA-B515-41F3-927E-F5169DC23B49}"/>
    <dgm:cxn modelId="{5AB024DE-2133-4D30-826D-B3B3377ADA04}" type="presOf" srcId="{13D02EC4-81F9-4820-87FC-975B69ED93BB}" destId="{B3155356-FB8A-4E7D-B1FB-12503E38A38D}" srcOrd="1" destOrd="0" presId="urn:microsoft.com/office/officeart/2005/8/layout/process5"/>
    <dgm:cxn modelId="{00B7931F-2527-4346-9DC3-4378CBAA515B}" type="presOf" srcId="{987E105C-B016-4CE5-8E7F-5202795DE9B2}" destId="{50EBCDC2-011C-4311-8A90-00622A8E4977}" srcOrd="0" destOrd="0" presId="urn:microsoft.com/office/officeart/2005/8/layout/process5"/>
    <dgm:cxn modelId="{CC334D4E-6D44-4B72-BD63-AB9B93090929}" srcId="{DE55BAF6-93AF-4D34-81FD-8064BE5471E7}" destId="{987E105C-B016-4CE5-8E7F-5202795DE9B2}" srcOrd="2" destOrd="0" parTransId="{9C44B08F-92DF-47C2-BF43-F098A1C4D5F4}" sibTransId="{2D16C120-6F20-4780-86A5-7D0C799723BD}"/>
    <dgm:cxn modelId="{73C7F736-D33D-42D4-80C7-41BEC0F9F58E}" type="presOf" srcId="{1C45E1E1-A8AD-42A4-9E49-D0520427F90B}" destId="{327B312D-E420-41E7-AAC5-85361E1A8172}" srcOrd="0" destOrd="0" presId="urn:microsoft.com/office/officeart/2005/8/layout/process5"/>
    <dgm:cxn modelId="{5C55B7D5-46B7-48A1-94FA-9DA1F80C4BA9}" type="presOf" srcId="{B02C90CA-B515-41F3-927E-F5169DC23B49}" destId="{18590D7E-D732-44CE-8BFE-A29375CAD021}" srcOrd="1" destOrd="0" presId="urn:microsoft.com/office/officeart/2005/8/layout/process5"/>
    <dgm:cxn modelId="{FA06D0E1-84C6-46E8-8EA8-F5DFBA140965}" type="presOf" srcId="{46325511-7F56-46C4-A310-72BDDB27276E}" destId="{A04B6FDB-7E43-4D28-BB2D-77B27258760C}" srcOrd="0" destOrd="0" presId="urn:microsoft.com/office/officeart/2005/8/layout/process5"/>
    <dgm:cxn modelId="{3510052D-2620-495F-A360-38DDDE9E8A6B}" type="presOf" srcId="{DE55BAF6-93AF-4D34-81FD-8064BE5471E7}" destId="{2FB18107-BE13-4E65-8533-ED04D94D03C6}" srcOrd="0" destOrd="0" presId="urn:microsoft.com/office/officeart/2005/8/layout/process5"/>
    <dgm:cxn modelId="{02441350-5329-419A-949D-0950161AE9AE}" srcId="{DE55BAF6-93AF-4D34-81FD-8064BE5471E7}" destId="{7D69D9F1-5C60-4B41-9EFA-E0C881FF72E4}" srcOrd="3" destOrd="0" parTransId="{C3CA3BF5-C169-4FB6-8E22-22A1AD5B141B}" sibTransId="{1582DBFA-F0DD-4547-8EDF-C3A5766F419B}"/>
    <dgm:cxn modelId="{74C3AC19-CE2A-43B1-9F07-61FDB1300C42}" type="presOf" srcId="{2D16C120-6F20-4780-86A5-7D0C799723BD}" destId="{6F547AA0-6441-4457-B9AF-D9D59DCCC9DB}" srcOrd="1" destOrd="0" presId="urn:microsoft.com/office/officeart/2005/8/layout/process5"/>
    <dgm:cxn modelId="{BC4E01C3-14DB-498F-95A5-EAF85194B17D}" type="presOf" srcId="{B02C90CA-B515-41F3-927E-F5169DC23B49}" destId="{5DD29730-8C64-4700-BB0A-FE3BBAEEBC9A}" srcOrd="0" destOrd="0" presId="urn:microsoft.com/office/officeart/2005/8/layout/process5"/>
    <dgm:cxn modelId="{B752DBD0-A702-430E-B570-C7001959C880}" type="presOf" srcId="{13D02EC4-81F9-4820-87FC-975B69ED93BB}" destId="{956161EA-BB35-40B7-8C37-49B42B226018}" srcOrd="0" destOrd="0" presId="urn:microsoft.com/office/officeart/2005/8/layout/process5"/>
    <dgm:cxn modelId="{4C3FBEB0-26EE-46B7-915D-D2746F428AF9}" type="presOf" srcId="{7D69D9F1-5C60-4B41-9EFA-E0C881FF72E4}" destId="{1F5F80B8-C335-49BA-A4B0-0F7A60444B06}" srcOrd="0" destOrd="0" presId="urn:microsoft.com/office/officeart/2005/8/layout/process5"/>
    <dgm:cxn modelId="{3F6BC3FD-7E1B-4914-AB55-6055C3E7583C}" type="presParOf" srcId="{2FB18107-BE13-4E65-8533-ED04D94D03C6}" destId="{327B312D-E420-41E7-AAC5-85361E1A8172}" srcOrd="0" destOrd="0" presId="urn:microsoft.com/office/officeart/2005/8/layout/process5"/>
    <dgm:cxn modelId="{B334CF87-F18B-453A-889F-DA92F5D76F74}" type="presParOf" srcId="{2FB18107-BE13-4E65-8533-ED04D94D03C6}" destId="{5DD29730-8C64-4700-BB0A-FE3BBAEEBC9A}" srcOrd="1" destOrd="0" presId="urn:microsoft.com/office/officeart/2005/8/layout/process5"/>
    <dgm:cxn modelId="{5A039133-142A-48EB-ABE9-0EF5CF24B6D9}" type="presParOf" srcId="{5DD29730-8C64-4700-BB0A-FE3BBAEEBC9A}" destId="{18590D7E-D732-44CE-8BFE-A29375CAD021}" srcOrd="0" destOrd="0" presId="urn:microsoft.com/office/officeart/2005/8/layout/process5"/>
    <dgm:cxn modelId="{4162C4E8-39C2-4842-A2D6-03E64416F16D}" type="presParOf" srcId="{2FB18107-BE13-4E65-8533-ED04D94D03C6}" destId="{A04B6FDB-7E43-4D28-BB2D-77B27258760C}" srcOrd="2" destOrd="0" presId="urn:microsoft.com/office/officeart/2005/8/layout/process5"/>
    <dgm:cxn modelId="{814BEA09-CEE2-4D62-BDD1-070B7FE957F5}" type="presParOf" srcId="{2FB18107-BE13-4E65-8533-ED04D94D03C6}" destId="{956161EA-BB35-40B7-8C37-49B42B226018}" srcOrd="3" destOrd="0" presId="urn:microsoft.com/office/officeart/2005/8/layout/process5"/>
    <dgm:cxn modelId="{2EE33484-344F-414D-83A8-B798BA2B90F8}" type="presParOf" srcId="{956161EA-BB35-40B7-8C37-49B42B226018}" destId="{B3155356-FB8A-4E7D-B1FB-12503E38A38D}" srcOrd="0" destOrd="0" presId="urn:microsoft.com/office/officeart/2005/8/layout/process5"/>
    <dgm:cxn modelId="{757E73B4-01CF-44E9-A013-C78E4821A8E2}" type="presParOf" srcId="{2FB18107-BE13-4E65-8533-ED04D94D03C6}" destId="{50EBCDC2-011C-4311-8A90-00622A8E4977}" srcOrd="4" destOrd="0" presId="urn:microsoft.com/office/officeart/2005/8/layout/process5"/>
    <dgm:cxn modelId="{6A84E30B-1EFE-4935-9A32-048B42E3D46A}" type="presParOf" srcId="{2FB18107-BE13-4E65-8533-ED04D94D03C6}" destId="{899419FA-E63F-4A71-8032-C4B130727400}" srcOrd="5" destOrd="0" presId="urn:microsoft.com/office/officeart/2005/8/layout/process5"/>
    <dgm:cxn modelId="{6AF7A17E-65FD-4EFD-A4D8-F12806DFECC6}" type="presParOf" srcId="{899419FA-E63F-4A71-8032-C4B130727400}" destId="{6F547AA0-6441-4457-B9AF-D9D59DCCC9DB}" srcOrd="0" destOrd="0" presId="urn:microsoft.com/office/officeart/2005/8/layout/process5"/>
    <dgm:cxn modelId="{7870CF88-25C6-4A47-A4C4-70958CF44719}" type="presParOf" srcId="{2FB18107-BE13-4E65-8533-ED04D94D03C6}" destId="{1F5F80B8-C335-49BA-A4B0-0F7A60444B06}"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FF71E8-2F04-4914-AD5D-FC15D8D5A32C}"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ru-RU"/>
        </a:p>
      </dgm:t>
    </dgm:pt>
    <dgm:pt modelId="{61838F28-DDA3-4512-872A-EA78F339367F}">
      <dgm:prSet phldrT="[Текст]" custT="1"/>
      <dgm:spPr/>
      <dgm:t>
        <a:bodyPr/>
        <a:lstStyle/>
        <a:p>
          <a:r>
            <a:rPr lang="en-GB" sz="1050" b="1" dirty="0" smtClean="0"/>
            <a:t>The city of Tashkent is located within Tashkent Region, which lies in the far </a:t>
          </a:r>
          <a:r>
            <a:rPr lang="en-GB" sz="1050" b="1" dirty="0" err="1" smtClean="0"/>
            <a:t>northeastern</a:t>
          </a:r>
          <a:r>
            <a:rPr lang="en-GB" sz="1050" b="1" dirty="0" smtClean="0"/>
            <a:t> corner of Uzbekistan, near the border with Kazakhstan and Kyrgyzstan</a:t>
          </a:r>
          <a:endParaRPr lang="ru-RU" sz="1050" dirty="0"/>
        </a:p>
      </dgm:t>
    </dgm:pt>
    <dgm:pt modelId="{EAB8E09E-2609-415E-BD5D-99AC3FA8401C}" type="parTrans" cxnId="{AF802FEB-4435-4139-BEFD-146304A97630}">
      <dgm:prSet/>
      <dgm:spPr/>
      <dgm:t>
        <a:bodyPr/>
        <a:lstStyle/>
        <a:p>
          <a:endParaRPr lang="ru-RU"/>
        </a:p>
      </dgm:t>
    </dgm:pt>
    <dgm:pt modelId="{B296C934-515A-4ECD-A411-BD4F3957A71D}" type="sibTrans" cxnId="{AF802FEB-4435-4139-BEFD-146304A97630}">
      <dgm:prSet/>
      <dgm:spPr/>
      <dgm:t>
        <a:bodyPr/>
        <a:lstStyle/>
        <a:p>
          <a:endParaRPr lang="ru-RU"/>
        </a:p>
      </dgm:t>
    </dgm:pt>
    <dgm:pt modelId="{8D0584BD-3230-4774-BDB0-C77F134E7684}">
      <dgm:prSet custT="1"/>
      <dgm:spPr/>
      <dgm:t>
        <a:bodyPr/>
        <a:lstStyle/>
        <a:p>
          <a:r>
            <a:rPr lang="en-GB" sz="1050" b="1" smtClean="0"/>
            <a:t>Its area covers 15,300 sq km; 10% percent of the total population of Uzbekistan lives in the Tashkent Region</a:t>
          </a:r>
          <a:endParaRPr lang="en-GB" sz="1050" b="1" dirty="0"/>
        </a:p>
      </dgm:t>
    </dgm:pt>
    <dgm:pt modelId="{4271B01D-AED8-41F6-A5DD-4848269B7CE3}" type="parTrans" cxnId="{0B0370C9-9E55-47B3-9851-1A57A6C01E7B}">
      <dgm:prSet/>
      <dgm:spPr/>
      <dgm:t>
        <a:bodyPr/>
        <a:lstStyle/>
        <a:p>
          <a:endParaRPr lang="ru-RU"/>
        </a:p>
      </dgm:t>
    </dgm:pt>
    <dgm:pt modelId="{4230F4D9-809A-422B-9243-6A044888B529}" type="sibTrans" cxnId="{0B0370C9-9E55-47B3-9851-1A57A6C01E7B}">
      <dgm:prSet/>
      <dgm:spPr/>
      <dgm:t>
        <a:bodyPr/>
        <a:lstStyle/>
        <a:p>
          <a:endParaRPr lang="ru-RU"/>
        </a:p>
      </dgm:t>
    </dgm:pt>
    <dgm:pt modelId="{8E5ABDF6-9571-427A-8138-ACBB39678530}">
      <dgm:prSet custT="1"/>
      <dgm:spPr/>
      <dgm:t>
        <a:bodyPr/>
        <a:lstStyle/>
        <a:p>
          <a:r>
            <a:rPr lang="en-GB" sz="1050" b="1" smtClean="0"/>
            <a:t>The majority are Uzbeks, but more than 90 other nationalities also live here, primarily Russians, Kazakhs, Tajiks, Kyrgyz, and ethnic Koreans</a:t>
          </a:r>
          <a:endParaRPr lang="en-GB" sz="1050" b="1" dirty="0"/>
        </a:p>
      </dgm:t>
    </dgm:pt>
    <dgm:pt modelId="{51BE0F74-9ECD-4D1B-8945-B25B815AD516}" type="parTrans" cxnId="{C9F47D4F-D05E-4528-A876-43586C5318B3}">
      <dgm:prSet/>
      <dgm:spPr/>
      <dgm:t>
        <a:bodyPr/>
        <a:lstStyle/>
        <a:p>
          <a:endParaRPr lang="ru-RU"/>
        </a:p>
      </dgm:t>
    </dgm:pt>
    <dgm:pt modelId="{40AC34A5-7BA6-4AC7-913F-04BE85E3B948}" type="sibTrans" cxnId="{C9F47D4F-D05E-4528-A876-43586C5318B3}">
      <dgm:prSet/>
      <dgm:spPr/>
      <dgm:t>
        <a:bodyPr/>
        <a:lstStyle/>
        <a:p>
          <a:endParaRPr lang="ru-RU"/>
        </a:p>
      </dgm:t>
    </dgm:pt>
    <dgm:pt modelId="{1EB36E84-1984-454B-BEFF-57A2DDA17949}">
      <dgm:prSet custT="1"/>
      <dgm:spPr/>
      <dgm:t>
        <a:bodyPr/>
        <a:lstStyle/>
        <a:p>
          <a:r>
            <a:rPr lang="en-GB" sz="1050" b="1" smtClean="0"/>
            <a:t>The average population density is more than 146 persons per sq km. The Tashkent Region consists of 15 districts, 16 towns, 17 settlement, and 147 kishlak (villages) councils. It is situated between the western slopes of the Tien Shan Mountains and the Syrdarya river</a:t>
          </a:r>
          <a:endParaRPr lang="ru-RU" sz="1050"/>
        </a:p>
      </dgm:t>
    </dgm:pt>
    <dgm:pt modelId="{E19F4A14-72A9-4F62-A4B9-4D802E52BAA6}" type="parTrans" cxnId="{81DF34BC-1E62-408E-932F-659888FE059A}">
      <dgm:prSet/>
      <dgm:spPr/>
      <dgm:t>
        <a:bodyPr/>
        <a:lstStyle/>
        <a:p>
          <a:endParaRPr lang="ru-RU"/>
        </a:p>
      </dgm:t>
    </dgm:pt>
    <dgm:pt modelId="{4B029F2D-2851-4243-BB06-99F12B8F1B02}" type="sibTrans" cxnId="{81DF34BC-1E62-408E-932F-659888FE059A}">
      <dgm:prSet/>
      <dgm:spPr/>
      <dgm:t>
        <a:bodyPr/>
        <a:lstStyle/>
        <a:p>
          <a:endParaRPr lang="ru-RU"/>
        </a:p>
      </dgm:t>
    </dgm:pt>
    <dgm:pt modelId="{551238CA-6B90-4F4E-AA76-39DE5E0AA4BE}" type="pres">
      <dgm:prSet presAssocID="{6BFF71E8-2F04-4914-AD5D-FC15D8D5A32C}" presName="linear" presStyleCnt="0">
        <dgm:presLayoutVars>
          <dgm:dir/>
          <dgm:animLvl val="lvl"/>
          <dgm:resizeHandles val="exact"/>
        </dgm:presLayoutVars>
      </dgm:prSet>
      <dgm:spPr/>
      <dgm:t>
        <a:bodyPr/>
        <a:lstStyle/>
        <a:p>
          <a:endParaRPr lang="ru-RU"/>
        </a:p>
      </dgm:t>
    </dgm:pt>
    <dgm:pt modelId="{8B051267-0F64-483C-A860-322643CE76D7}" type="pres">
      <dgm:prSet presAssocID="{61838F28-DDA3-4512-872A-EA78F339367F}" presName="parentLin" presStyleCnt="0"/>
      <dgm:spPr/>
    </dgm:pt>
    <dgm:pt modelId="{D25EC8A1-E1E9-49A1-A9EC-4C115BE6173B}" type="pres">
      <dgm:prSet presAssocID="{61838F28-DDA3-4512-872A-EA78F339367F}" presName="parentLeftMargin" presStyleLbl="node1" presStyleIdx="0" presStyleCnt="4"/>
      <dgm:spPr/>
      <dgm:t>
        <a:bodyPr/>
        <a:lstStyle/>
        <a:p>
          <a:endParaRPr lang="ru-RU"/>
        </a:p>
      </dgm:t>
    </dgm:pt>
    <dgm:pt modelId="{CC4B354B-F154-469E-90AA-E1A0B7CCCF8E}" type="pres">
      <dgm:prSet presAssocID="{61838F28-DDA3-4512-872A-EA78F339367F}" presName="parentText" presStyleLbl="node1" presStyleIdx="0" presStyleCnt="4" custScaleX="142857">
        <dgm:presLayoutVars>
          <dgm:chMax val="0"/>
          <dgm:bulletEnabled val="1"/>
        </dgm:presLayoutVars>
      </dgm:prSet>
      <dgm:spPr/>
      <dgm:t>
        <a:bodyPr/>
        <a:lstStyle/>
        <a:p>
          <a:endParaRPr lang="ru-RU"/>
        </a:p>
      </dgm:t>
    </dgm:pt>
    <dgm:pt modelId="{7AE3D21D-0685-41C1-8272-13704722AD44}" type="pres">
      <dgm:prSet presAssocID="{61838F28-DDA3-4512-872A-EA78F339367F}" presName="negativeSpace" presStyleCnt="0"/>
      <dgm:spPr/>
    </dgm:pt>
    <dgm:pt modelId="{D2540392-3C3B-44C8-972E-26FFB6667E24}" type="pres">
      <dgm:prSet presAssocID="{61838F28-DDA3-4512-872A-EA78F339367F}" presName="childText" presStyleLbl="conFgAcc1" presStyleIdx="0" presStyleCnt="4">
        <dgm:presLayoutVars>
          <dgm:bulletEnabled val="1"/>
        </dgm:presLayoutVars>
      </dgm:prSet>
      <dgm:spPr/>
    </dgm:pt>
    <dgm:pt modelId="{09CD4BBF-3335-4235-B9BA-8461676D1F56}" type="pres">
      <dgm:prSet presAssocID="{B296C934-515A-4ECD-A411-BD4F3957A71D}" presName="spaceBetweenRectangles" presStyleCnt="0"/>
      <dgm:spPr/>
    </dgm:pt>
    <dgm:pt modelId="{600DAF3E-CCC6-4364-9F6B-98B8B5915854}" type="pres">
      <dgm:prSet presAssocID="{8D0584BD-3230-4774-BDB0-C77F134E7684}" presName="parentLin" presStyleCnt="0"/>
      <dgm:spPr/>
    </dgm:pt>
    <dgm:pt modelId="{CBD00D47-D5A3-474F-8D91-C573136E2066}" type="pres">
      <dgm:prSet presAssocID="{8D0584BD-3230-4774-BDB0-C77F134E7684}" presName="parentLeftMargin" presStyleLbl="node1" presStyleIdx="0" presStyleCnt="4"/>
      <dgm:spPr/>
      <dgm:t>
        <a:bodyPr/>
        <a:lstStyle/>
        <a:p>
          <a:endParaRPr lang="ru-RU"/>
        </a:p>
      </dgm:t>
    </dgm:pt>
    <dgm:pt modelId="{968D06BF-A668-47E3-98A7-4B0B35CD4159}" type="pres">
      <dgm:prSet presAssocID="{8D0584BD-3230-4774-BDB0-C77F134E7684}" presName="parentText" presStyleLbl="node1" presStyleIdx="1" presStyleCnt="4" custScaleX="142857">
        <dgm:presLayoutVars>
          <dgm:chMax val="0"/>
          <dgm:bulletEnabled val="1"/>
        </dgm:presLayoutVars>
      </dgm:prSet>
      <dgm:spPr/>
      <dgm:t>
        <a:bodyPr/>
        <a:lstStyle/>
        <a:p>
          <a:endParaRPr lang="ru-RU"/>
        </a:p>
      </dgm:t>
    </dgm:pt>
    <dgm:pt modelId="{BCE24721-3FEF-45B6-A4AF-3A371E062202}" type="pres">
      <dgm:prSet presAssocID="{8D0584BD-3230-4774-BDB0-C77F134E7684}" presName="negativeSpace" presStyleCnt="0"/>
      <dgm:spPr/>
    </dgm:pt>
    <dgm:pt modelId="{EBE080A4-364C-443E-995C-AF1EAC726EEE}" type="pres">
      <dgm:prSet presAssocID="{8D0584BD-3230-4774-BDB0-C77F134E7684}" presName="childText" presStyleLbl="conFgAcc1" presStyleIdx="1" presStyleCnt="4">
        <dgm:presLayoutVars>
          <dgm:bulletEnabled val="1"/>
        </dgm:presLayoutVars>
      </dgm:prSet>
      <dgm:spPr/>
    </dgm:pt>
    <dgm:pt modelId="{80C2622C-C786-4BEA-9215-7AC3E1120D91}" type="pres">
      <dgm:prSet presAssocID="{4230F4D9-809A-422B-9243-6A044888B529}" presName="spaceBetweenRectangles" presStyleCnt="0"/>
      <dgm:spPr/>
    </dgm:pt>
    <dgm:pt modelId="{6F7D2B7F-08A9-4A27-8914-6B005219281E}" type="pres">
      <dgm:prSet presAssocID="{8E5ABDF6-9571-427A-8138-ACBB39678530}" presName="parentLin" presStyleCnt="0"/>
      <dgm:spPr/>
    </dgm:pt>
    <dgm:pt modelId="{B1964475-D270-473B-9811-1E32FEFE3BFB}" type="pres">
      <dgm:prSet presAssocID="{8E5ABDF6-9571-427A-8138-ACBB39678530}" presName="parentLeftMargin" presStyleLbl="node1" presStyleIdx="1" presStyleCnt="4"/>
      <dgm:spPr/>
      <dgm:t>
        <a:bodyPr/>
        <a:lstStyle/>
        <a:p>
          <a:endParaRPr lang="ru-RU"/>
        </a:p>
      </dgm:t>
    </dgm:pt>
    <dgm:pt modelId="{DB460985-418E-47A3-A230-2640E9D204B6}" type="pres">
      <dgm:prSet presAssocID="{8E5ABDF6-9571-427A-8138-ACBB39678530}" presName="parentText" presStyleLbl="node1" presStyleIdx="2" presStyleCnt="4" custScaleX="142857">
        <dgm:presLayoutVars>
          <dgm:chMax val="0"/>
          <dgm:bulletEnabled val="1"/>
        </dgm:presLayoutVars>
      </dgm:prSet>
      <dgm:spPr/>
      <dgm:t>
        <a:bodyPr/>
        <a:lstStyle/>
        <a:p>
          <a:endParaRPr lang="ru-RU"/>
        </a:p>
      </dgm:t>
    </dgm:pt>
    <dgm:pt modelId="{6A1FB262-C40B-4B7D-AE55-F7E3DFE9AFBA}" type="pres">
      <dgm:prSet presAssocID="{8E5ABDF6-9571-427A-8138-ACBB39678530}" presName="negativeSpace" presStyleCnt="0"/>
      <dgm:spPr/>
    </dgm:pt>
    <dgm:pt modelId="{21C8507A-4111-4AE4-B132-7ABF4659512E}" type="pres">
      <dgm:prSet presAssocID="{8E5ABDF6-9571-427A-8138-ACBB39678530}" presName="childText" presStyleLbl="conFgAcc1" presStyleIdx="2" presStyleCnt="4">
        <dgm:presLayoutVars>
          <dgm:bulletEnabled val="1"/>
        </dgm:presLayoutVars>
      </dgm:prSet>
      <dgm:spPr/>
    </dgm:pt>
    <dgm:pt modelId="{B794068C-14AC-42A5-BB28-3F580AE50470}" type="pres">
      <dgm:prSet presAssocID="{40AC34A5-7BA6-4AC7-913F-04BE85E3B948}" presName="spaceBetweenRectangles" presStyleCnt="0"/>
      <dgm:spPr/>
    </dgm:pt>
    <dgm:pt modelId="{43EE066D-0227-4733-8834-0F85C9FCEB25}" type="pres">
      <dgm:prSet presAssocID="{1EB36E84-1984-454B-BEFF-57A2DDA17949}" presName="parentLin" presStyleCnt="0"/>
      <dgm:spPr/>
    </dgm:pt>
    <dgm:pt modelId="{4045A061-D768-43C6-BFC4-337CABC0857E}" type="pres">
      <dgm:prSet presAssocID="{1EB36E84-1984-454B-BEFF-57A2DDA17949}" presName="parentLeftMargin" presStyleLbl="node1" presStyleIdx="2" presStyleCnt="4"/>
      <dgm:spPr/>
      <dgm:t>
        <a:bodyPr/>
        <a:lstStyle/>
        <a:p>
          <a:endParaRPr lang="ru-RU"/>
        </a:p>
      </dgm:t>
    </dgm:pt>
    <dgm:pt modelId="{9DE9834B-B0FF-4A73-8377-B0A9AD7A34C3}" type="pres">
      <dgm:prSet presAssocID="{1EB36E84-1984-454B-BEFF-57A2DDA17949}" presName="parentText" presStyleLbl="node1" presStyleIdx="3" presStyleCnt="4" custScaleX="142857">
        <dgm:presLayoutVars>
          <dgm:chMax val="0"/>
          <dgm:bulletEnabled val="1"/>
        </dgm:presLayoutVars>
      </dgm:prSet>
      <dgm:spPr/>
      <dgm:t>
        <a:bodyPr/>
        <a:lstStyle/>
        <a:p>
          <a:endParaRPr lang="ru-RU"/>
        </a:p>
      </dgm:t>
    </dgm:pt>
    <dgm:pt modelId="{52A9B729-D326-4384-ABAC-B678F241F53B}" type="pres">
      <dgm:prSet presAssocID="{1EB36E84-1984-454B-BEFF-57A2DDA17949}" presName="negativeSpace" presStyleCnt="0"/>
      <dgm:spPr/>
    </dgm:pt>
    <dgm:pt modelId="{6A1B980A-834C-4AFB-A362-699F4023E3F3}" type="pres">
      <dgm:prSet presAssocID="{1EB36E84-1984-454B-BEFF-57A2DDA17949}" presName="childText" presStyleLbl="conFgAcc1" presStyleIdx="3" presStyleCnt="4">
        <dgm:presLayoutVars>
          <dgm:bulletEnabled val="1"/>
        </dgm:presLayoutVars>
      </dgm:prSet>
      <dgm:spPr/>
    </dgm:pt>
  </dgm:ptLst>
  <dgm:cxnLst>
    <dgm:cxn modelId="{AF802FEB-4435-4139-BEFD-146304A97630}" srcId="{6BFF71E8-2F04-4914-AD5D-FC15D8D5A32C}" destId="{61838F28-DDA3-4512-872A-EA78F339367F}" srcOrd="0" destOrd="0" parTransId="{EAB8E09E-2609-415E-BD5D-99AC3FA8401C}" sibTransId="{B296C934-515A-4ECD-A411-BD4F3957A71D}"/>
    <dgm:cxn modelId="{0B0370C9-9E55-47B3-9851-1A57A6C01E7B}" srcId="{6BFF71E8-2F04-4914-AD5D-FC15D8D5A32C}" destId="{8D0584BD-3230-4774-BDB0-C77F134E7684}" srcOrd="1" destOrd="0" parTransId="{4271B01D-AED8-41F6-A5DD-4848269B7CE3}" sibTransId="{4230F4D9-809A-422B-9243-6A044888B529}"/>
    <dgm:cxn modelId="{7D2AD1FF-771A-40FD-A3E2-D88BDB1A971A}" type="presOf" srcId="{1EB36E84-1984-454B-BEFF-57A2DDA17949}" destId="{9DE9834B-B0FF-4A73-8377-B0A9AD7A34C3}" srcOrd="1" destOrd="0" presId="urn:microsoft.com/office/officeart/2005/8/layout/list1"/>
    <dgm:cxn modelId="{81DF34BC-1E62-408E-932F-659888FE059A}" srcId="{6BFF71E8-2F04-4914-AD5D-FC15D8D5A32C}" destId="{1EB36E84-1984-454B-BEFF-57A2DDA17949}" srcOrd="3" destOrd="0" parTransId="{E19F4A14-72A9-4F62-A4B9-4D802E52BAA6}" sibTransId="{4B029F2D-2851-4243-BB06-99F12B8F1B02}"/>
    <dgm:cxn modelId="{BEF1EAA5-E688-4A74-8883-359F098EB10D}" type="presOf" srcId="{61838F28-DDA3-4512-872A-EA78F339367F}" destId="{D25EC8A1-E1E9-49A1-A9EC-4C115BE6173B}" srcOrd="0" destOrd="0" presId="urn:microsoft.com/office/officeart/2005/8/layout/list1"/>
    <dgm:cxn modelId="{E3094094-93CA-4239-B9C0-2B5CE66617B5}" type="presOf" srcId="{8D0584BD-3230-4774-BDB0-C77F134E7684}" destId="{CBD00D47-D5A3-474F-8D91-C573136E2066}" srcOrd="0" destOrd="0" presId="urn:microsoft.com/office/officeart/2005/8/layout/list1"/>
    <dgm:cxn modelId="{C9F47D4F-D05E-4528-A876-43586C5318B3}" srcId="{6BFF71E8-2F04-4914-AD5D-FC15D8D5A32C}" destId="{8E5ABDF6-9571-427A-8138-ACBB39678530}" srcOrd="2" destOrd="0" parTransId="{51BE0F74-9ECD-4D1B-8945-B25B815AD516}" sibTransId="{40AC34A5-7BA6-4AC7-913F-04BE85E3B948}"/>
    <dgm:cxn modelId="{1C575E61-A05F-47A8-BB5D-C3D5AB5E7DBC}" type="presOf" srcId="{6BFF71E8-2F04-4914-AD5D-FC15D8D5A32C}" destId="{551238CA-6B90-4F4E-AA76-39DE5E0AA4BE}" srcOrd="0" destOrd="0" presId="urn:microsoft.com/office/officeart/2005/8/layout/list1"/>
    <dgm:cxn modelId="{F85E4E4E-0CA5-4547-875A-25CF849E464B}" type="presOf" srcId="{8E5ABDF6-9571-427A-8138-ACBB39678530}" destId="{DB460985-418E-47A3-A230-2640E9D204B6}" srcOrd="1" destOrd="0" presId="urn:microsoft.com/office/officeart/2005/8/layout/list1"/>
    <dgm:cxn modelId="{C4988C70-4F5B-4B9F-B624-EE69A6F056C9}" type="presOf" srcId="{8D0584BD-3230-4774-BDB0-C77F134E7684}" destId="{968D06BF-A668-47E3-98A7-4B0B35CD4159}" srcOrd="1" destOrd="0" presId="urn:microsoft.com/office/officeart/2005/8/layout/list1"/>
    <dgm:cxn modelId="{8AF9863A-1A89-4D56-8AD3-D98CB2F34414}" type="presOf" srcId="{61838F28-DDA3-4512-872A-EA78F339367F}" destId="{CC4B354B-F154-469E-90AA-E1A0B7CCCF8E}" srcOrd="1" destOrd="0" presId="urn:microsoft.com/office/officeart/2005/8/layout/list1"/>
    <dgm:cxn modelId="{C5C2D855-88BA-4938-8AF6-B024631296C8}" type="presOf" srcId="{1EB36E84-1984-454B-BEFF-57A2DDA17949}" destId="{4045A061-D768-43C6-BFC4-337CABC0857E}" srcOrd="0" destOrd="0" presId="urn:microsoft.com/office/officeart/2005/8/layout/list1"/>
    <dgm:cxn modelId="{FDCA82D7-8065-4391-B750-3A26DCB4B1A6}" type="presOf" srcId="{8E5ABDF6-9571-427A-8138-ACBB39678530}" destId="{B1964475-D270-473B-9811-1E32FEFE3BFB}" srcOrd="0" destOrd="0" presId="urn:microsoft.com/office/officeart/2005/8/layout/list1"/>
    <dgm:cxn modelId="{7EF427F5-628C-47AB-86D4-E0FADF3179D7}" type="presParOf" srcId="{551238CA-6B90-4F4E-AA76-39DE5E0AA4BE}" destId="{8B051267-0F64-483C-A860-322643CE76D7}" srcOrd="0" destOrd="0" presId="urn:microsoft.com/office/officeart/2005/8/layout/list1"/>
    <dgm:cxn modelId="{8C53C763-C49D-4937-8722-7EE1F3295117}" type="presParOf" srcId="{8B051267-0F64-483C-A860-322643CE76D7}" destId="{D25EC8A1-E1E9-49A1-A9EC-4C115BE6173B}" srcOrd="0" destOrd="0" presId="urn:microsoft.com/office/officeart/2005/8/layout/list1"/>
    <dgm:cxn modelId="{97A04A5D-15D6-4A65-8F1D-7D1B27DCBAC2}" type="presParOf" srcId="{8B051267-0F64-483C-A860-322643CE76D7}" destId="{CC4B354B-F154-469E-90AA-E1A0B7CCCF8E}" srcOrd="1" destOrd="0" presId="urn:microsoft.com/office/officeart/2005/8/layout/list1"/>
    <dgm:cxn modelId="{5D52172A-2B02-4C6E-9FAF-B5A31EDD0BE9}" type="presParOf" srcId="{551238CA-6B90-4F4E-AA76-39DE5E0AA4BE}" destId="{7AE3D21D-0685-41C1-8272-13704722AD44}" srcOrd="1" destOrd="0" presId="urn:microsoft.com/office/officeart/2005/8/layout/list1"/>
    <dgm:cxn modelId="{72BD7E77-1A37-4C07-9ED8-A78F9797A28E}" type="presParOf" srcId="{551238CA-6B90-4F4E-AA76-39DE5E0AA4BE}" destId="{D2540392-3C3B-44C8-972E-26FFB6667E24}" srcOrd="2" destOrd="0" presId="urn:microsoft.com/office/officeart/2005/8/layout/list1"/>
    <dgm:cxn modelId="{A48DD563-36EC-43EB-AFB8-E86B126D498E}" type="presParOf" srcId="{551238CA-6B90-4F4E-AA76-39DE5E0AA4BE}" destId="{09CD4BBF-3335-4235-B9BA-8461676D1F56}" srcOrd="3" destOrd="0" presId="urn:microsoft.com/office/officeart/2005/8/layout/list1"/>
    <dgm:cxn modelId="{BEB15A57-7739-4F42-B96B-228B2311A148}" type="presParOf" srcId="{551238CA-6B90-4F4E-AA76-39DE5E0AA4BE}" destId="{600DAF3E-CCC6-4364-9F6B-98B8B5915854}" srcOrd="4" destOrd="0" presId="urn:microsoft.com/office/officeart/2005/8/layout/list1"/>
    <dgm:cxn modelId="{A1248154-B5A6-46E7-ACAF-BDDE28040E08}" type="presParOf" srcId="{600DAF3E-CCC6-4364-9F6B-98B8B5915854}" destId="{CBD00D47-D5A3-474F-8D91-C573136E2066}" srcOrd="0" destOrd="0" presId="urn:microsoft.com/office/officeart/2005/8/layout/list1"/>
    <dgm:cxn modelId="{CC917E75-68BC-4375-953A-03FE7C2B7E31}" type="presParOf" srcId="{600DAF3E-CCC6-4364-9F6B-98B8B5915854}" destId="{968D06BF-A668-47E3-98A7-4B0B35CD4159}" srcOrd="1" destOrd="0" presId="urn:microsoft.com/office/officeart/2005/8/layout/list1"/>
    <dgm:cxn modelId="{2F798CCD-9D98-4B5D-81CB-C00F5099A979}" type="presParOf" srcId="{551238CA-6B90-4F4E-AA76-39DE5E0AA4BE}" destId="{BCE24721-3FEF-45B6-A4AF-3A371E062202}" srcOrd="5" destOrd="0" presId="urn:microsoft.com/office/officeart/2005/8/layout/list1"/>
    <dgm:cxn modelId="{2003D8B2-055B-4C26-A338-50CD2AA3A3A7}" type="presParOf" srcId="{551238CA-6B90-4F4E-AA76-39DE5E0AA4BE}" destId="{EBE080A4-364C-443E-995C-AF1EAC726EEE}" srcOrd="6" destOrd="0" presId="urn:microsoft.com/office/officeart/2005/8/layout/list1"/>
    <dgm:cxn modelId="{318DFCE2-FE96-4671-AB66-65B49E89F17D}" type="presParOf" srcId="{551238CA-6B90-4F4E-AA76-39DE5E0AA4BE}" destId="{80C2622C-C786-4BEA-9215-7AC3E1120D91}" srcOrd="7" destOrd="0" presId="urn:microsoft.com/office/officeart/2005/8/layout/list1"/>
    <dgm:cxn modelId="{4548BC1E-B598-4D4D-8119-EDC4B1EE0B80}" type="presParOf" srcId="{551238CA-6B90-4F4E-AA76-39DE5E0AA4BE}" destId="{6F7D2B7F-08A9-4A27-8914-6B005219281E}" srcOrd="8" destOrd="0" presId="urn:microsoft.com/office/officeart/2005/8/layout/list1"/>
    <dgm:cxn modelId="{7891C35E-A6EA-45F9-A657-A56337E642EA}" type="presParOf" srcId="{6F7D2B7F-08A9-4A27-8914-6B005219281E}" destId="{B1964475-D270-473B-9811-1E32FEFE3BFB}" srcOrd="0" destOrd="0" presId="urn:microsoft.com/office/officeart/2005/8/layout/list1"/>
    <dgm:cxn modelId="{5BD8C7DE-1ED5-4062-953E-E4EC44DA498E}" type="presParOf" srcId="{6F7D2B7F-08A9-4A27-8914-6B005219281E}" destId="{DB460985-418E-47A3-A230-2640E9D204B6}" srcOrd="1" destOrd="0" presId="urn:microsoft.com/office/officeart/2005/8/layout/list1"/>
    <dgm:cxn modelId="{FFD8B582-198C-4F05-B3DA-B43D486D2DEF}" type="presParOf" srcId="{551238CA-6B90-4F4E-AA76-39DE5E0AA4BE}" destId="{6A1FB262-C40B-4B7D-AE55-F7E3DFE9AFBA}" srcOrd="9" destOrd="0" presId="urn:microsoft.com/office/officeart/2005/8/layout/list1"/>
    <dgm:cxn modelId="{E68EFE09-92FE-4D27-A387-2E41CF28240E}" type="presParOf" srcId="{551238CA-6B90-4F4E-AA76-39DE5E0AA4BE}" destId="{21C8507A-4111-4AE4-B132-7ABF4659512E}" srcOrd="10" destOrd="0" presId="urn:microsoft.com/office/officeart/2005/8/layout/list1"/>
    <dgm:cxn modelId="{60E7EF18-8FC7-4D47-9C65-B8F6FDD423DD}" type="presParOf" srcId="{551238CA-6B90-4F4E-AA76-39DE5E0AA4BE}" destId="{B794068C-14AC-42A5-BB28-3F580AE50470}" srcOrd="11" destOrd="0" presId="urn:microsoft.com/office/officeart/2005/8/layout/list1"/>
    <dgm:cxn modelId="{B89D681E-8B19-4E8E-9FB4-6B9807F60E9C}" type="presParOf" srcId="{551238CA-6B90-4F4E-AA76-39DE5E0AA4BE}" destId="{43EE066D-0227-4733-8834-0F85C9FCEB25}" srcOrd="12" destOrd="0" presId="urn:microsoft.com/office/officeart/2005/8/layout/list1"/>
    <dgm:cxn modelId="{8A39EA19-2D26-4050-B18D-CD6242159343}" type="presParOf" srcId="{43EE066D-0227-4733-8834-0F85C9FCEB25}" destId="{4045A061-D768-43C6-BFC4-337CABC0857E}" srcOrd="0" destOrd="0" presId="urn:microsoft.com/office/officeart/2005/8/layout/list1"/>
    <dgm:cxn modelId="{5E9E67E2-5E18-473A-A064-CA5E73F7C083}" type="presParOf" srcId="{43EE066D-0227-4733-8834-0F85C9FCEB25}" destId="{9DE9834B-B0FF-4A73-8377-B0A9AD7A34C3}" srcOrd="1" destOrd="0" presId="urn:microsoft.com/office/officeart/2005/8/layout/list1"/>
    <dgm:cxn modelId="{E01DE55D-89BA-4E59-905A-E179E93FA42D}" type="presParOf" srcId="{551238CA-6B90-4F4E-AA76-39DE5E0AA4BE}" destId="{52A9B729-D326-4384-ABAC-B678F241F53B}" srcOrd="13" destOrd="0" presId="urn:microsoft.com/office/officeart/2005/8/layout/list1"/>
    <dgm:cxn modelId="{6D4221EB-C369-46EF-A12F-A3EA0FDD173B}" type="presParOf" srcId="{551238CA-6B90-4F4E-AA76-39DE5E0AA4BE}" destId="{6A1B980A-834C-4AFB-A362-699F4023E3F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B763B9-C8F3-4362-B739-412DC149A0FD}">
      <dsp:nvSpPr>
        <dsp:cNvPr id="0" name=""/>
        <dsp:cNvSpPr/>
      </dsp:nvSpPr>
      <dsp:spPr>
        <a:xfrm>
          <a:off x="-5168961" y="-791784"/>
          <a:ext cx="6155568" cy="6155568"/>
        </a:xfrm>
        <a:prstGeom prst="blockArc">
          <a:avLst>
            <a:gd name="adj1" fmla="val 18900000"/>
            <a:gd name="adj2" fmla="val 2700000"/>
            <a:gd name="adj3" fmla="val 351"/>
          </a:avLst>
        </a:prstGeom>
        <a:noFill/>
        <a:ln w="11429" cap="flat" cmpd="sng" algn="ctr">
          <a:solidFill>
            <a:schemeClr val="accent6">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02C2745A-DADC-467C-B356-F3CC7662CB6B}">
      <dsp:nvSpPr>
        <dsp:cNvPr id="0" name=""/>
        <dsp:cNvSpPr/>
      </dsp:nvSpPr>
      <dsp:spPr>
        <a:xfrm>
          <a:off x="634593" y="457200"/>
          <a:ext cx="7806550" cy="914400"/>
        </a:xfrm>
        <a:prstGeom prst="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1. Tashkent is largest city of </a:t>
          </a:r>
          <a:r>
            <a:rPr lang="en-US" sz="2900" kern="1200" dirty="0" err="1" smtClean="0"/>
            <a:t>uzbekistan</a:t>
          </a:r>
          <a:endParaRPr lang="ru-RU" sz="2900" kern="1200" dirty="0"/>
        </a:p>
      </dsp:txBody>
      <dsp:txXfrm>
        <a:off x="634593" y="457200"/>
        <a:ext cx="7806550" cy="914400"/>
      </dsp:txXfrm>
    </dsp:sp>
    <dsp:sp modelId="{5D86FC1B-760C-443F-9BDA-A54864E7113E}">
      <dsp:nvSpPr>
        <dsp:cNvPr id="0" name=""/>
        <dsp:cNvSpPr/>
      </dsp:nvSpPr>
      <dsp:spPr>
        <a:xfrm>
          <a:off x="63093" y="342900"/>
          <a:ext cx="1143000" cy="1143000"/>
        </a:xfrm>
        <a:prstGeom prst="ellipse">
          <a:avLst/>
        </a:prstGeom>
        <a:solidFill>
          <a:schemeClr val="lt1">
            <a:hueOff val="0"/>
            <a:satOff val="0"/>
            <a:lumOff val="0"/>
            <a:alphaOff val="0"/>
          </a:schemeClr>
        </a:solidFill>
        <a:ln w="11429" cap="flat" cmpd="sng" algn="ctr">
          <a:solidFill>
            <a:schemeClr val="accent5">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7A6EDD9F-42AB-4B42-A3FE-7EFD02BD32E8}">
      <dsp:nvSpPr>
        <dsp:cNvPr id="0" name=""/>
        <dsp:cNvSpPr/>
      </dsp:nvSpPr>
      <dsp:spPr>
        <a:xfrm>
          <a:off x="966978" y="1828800"/>
          <a:ext cx="7474166" cy="914400"/>
        </a:xfrm>
        <a:prstGeom prst="rect">
          <a:avLst/>
        </a:prstGeom>
        <a:solidFill>
          <a:schemeClr val="accent5">
            <a:hueOff val="-4966938"/>
            <a:satOff val="19906"/>
            <a:lumOff val="4314"/>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2. About the many famous place</a:t>
          </a:r>
        </a:p>
      </dsp:txBody>
      <dsp:txXfrm>
        <a:off x="966978" y="1828800"/>
        <a:ext cx="7474166" cy="914400"/>
      </dsp:txXfrm>
    </dsp:sp>
    <dsp:sp modelId="{DB5E2292-4DE1-49CD-8A2F-2F439BD94FE7}">
      <dsp:nvSpPr>
        <dsp:cNvPr id="0" name=""/>
        <dsp:cNvSpPr/>
      </dsp:nvSpPr>
      <dsp:spPr>
        <a:xfrm>
          <a:off x="395478" y="1714500"/>
          <a:ext cx="1143000" cy="1143000"/>
        </a:xfrm>
        <a:prstGeom prst="ellipse">
          <a:avLst/>
        </a:prstGeom>
        <a:solidFill>
          <a:schemeClr val="lt1">
            <a:hueOff val="0"/>
            <a:satOff val="0"/>
            <a:lumOff val="0"/>
            <a:alphaOff val="0"/>
          </a:schemeClr>
        </a:solidFill>
        <a:ln w="11429" cap="flat" cmpd="sng" algn="ctr">
          <a:solidFill>
            <a:schemeClr val="accent5">
              <a:hueOff val="-4966938"/>
              <a:satOff val="19906"/>
              <a:lumOff val="4314"/>
              <a:alphaOff val="0"/>
            </a:schemeClr>
          </a:solidFill>
          <a:prstDash val="sysDash"/>
        </a:ln>
        <a:effectLst/>
      </dsp:spPr>
      <dsp:style>
        <a:lnRef idx="2">
          <a:scrgbClr r="0" g="0" b="0"/>
        </a:lnRef>
        <a:fillRef idx="1">
          <a:scrgbClr r="0" g="0" b="0"/>
        </a:fillRef>
        <a:effectRef idx="0">
          <a:scrgbClr r="0" g="0" b="0"/>
        </a:effectRef>
        <a:fontRef idx="minor"/>
      </dsp:style>
    </dsp:sp>
    <dsp:sp modelId="{2106A463-D6FA-4E6A-94D3-6F515E6790C0}">
      <dsp:nvSpPr>
        <dsp:cNvPr id="0" name=""/>
        <dsp:cNvSpPr/>
      </dsp:nvSpPr>
      <dsp:spPr>
        <a:xfrm>
          <a:off x="634593" y="3200400"/>
          <a:ext cx="7806550" cy="914400"/>
        </a:xfrm>
        <a:prstGeom prst="rect">
          <a:avLst/>
        </a:prstGeom>
        <a:solidFill>
          <a:schemeClr val="accent5">
            <a:hueOff val="-9933876"/>
            <a:satOff val="39811"/>
            <a:lumOff val="8628"/>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73660" rIns="73660" bIns="73660" numCol="1" spcCol="1270" anchor="ctr" anchorCtr="0">
          <a:noAutofit/>
        </a:bodyPr>
        <a:lstStyle/>
        <a:p>
          <a:pPr lvl="0" algn="l" defTabSz="1289050">
            <a:lnSpc>
              <a:spcPct val="90000"/>
            </a:lnSpc>
            <a:spcBef>
              <a:spcPct val="0"/>
            </a:spcBef>
            <a:spcAft>
              <a:spcPct val="35000"/>
            </a:spcAft>
          </a:pPr>
          <a:r>
            <a:rPr lang="en-US" sz="2900" kern="1200" dirty="0" smtClean="0"/>
            <a:t>3. </a:t>
          </a:r>
          <a:r>
            <a:rPr lang="en-US" sz="2900" kern="1200" dirty="0" err="1" smtClean="0"/>
            <a:t>Abulkasim</a:t>
          </a:r>
          <a:r>
            <a:rPr lang="en-US" sz="2900" kern="1200" dirty="0" smtClean="0"/>
            <a:t> Khan a great intellectual of his time.</a:t>
          </a:r>
        </a:p>
      </dsp:txBody>
      <dsp:txXfrm>
        <a:off x="634593" y="3200400"/>
        <a:ext cx="7806550" cy="914400"/>
      </dsp:txXfrm>
    </dsp:sp>
    <dsp:sp modelId="{BA0D12DE-86DC-4600-9BB1-E03B6D9DBE3A}">
      <dsp:nvSpPr>
        <dsp:cNvPr id="0" name=""/>
        <dsp:cNvSpPr/>
      </dsp:nvSpPr>
      <dsp:spPr>
        <a:xfrm>
          <a:off x="63093" y="3086100"/>
          <a:ext cx="1143000" cy="1143000"/>
        </a:xfrm>
        <a:prstGeom prst="ellipse">
          <a:avLst/>
        </a:prstGeom>
        <a:solidFill>
          <a:schemeClr val="lt1">
            <a:hueOff val="0"/>
            <a:satOff val="0"/>
            <a:lumOff val="0"/>
            <a:alphaOff val="0"/>
          </a:schemeClr>
        </a:solidFill>
        <a:ln w="11429" cap="flat" cmpd="sng" algn="ctr">
          <a:solidFill>
            <a:schemeClr val="accent5">
              <a:hueOff val="-9933876"/>
              <a:satOff val="39811"/>
              <a:lumOff val="8628"/>
              <a:alphaOff val="0"/>
            </a:schemeClr>
          </a:solidFill>
          <a:prstDash val="sysDash"/>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A68C8-19E5-4352-B477-D54BDDC075B9}">
      <dsp:nvSpPr>
        <dsp:cNvPr id="0" name=""/>
        <dsp:cNvSpPr/>
      </dsp:nvSpPr>
      <dsp:spPr>
        <a:xfrm rot="5400000">
          <a:off x="3563160" y="106990"/>
          <a:ext cx="3486566" cy="3272585"/>
        </a:xfrm>
        <a:prstGeom prst="hexagon">
          <a:avLst>
            <a:gd name="adj" fmla="val 25000"/>
            <a:gd name="vf" fmla="val 115470"/>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i="1" kern="1200" smtClean="0"/>
            <a:t>The city is more than 2000 years old, and has evolved from a small ancient settlement to the one of the largest metropolitan areas in the region</a:t>
          </a:r>
          <a:endParaRPr lang="ru-RU" sz="1500" kern="1200" dirty="0"/>
        </a:p>
      </dsp:txBody>
      <dsp:txXfrm rot="-5400000">
        <a:off x="4198843" y="563263"/>
        <a:ext cx="2215199" cy="2360040"/>
      </dsp:txXfrm>
    </dsp:sp>
    <dsp:sp modelId="{45FB7A5E-D8B0-4628-9327-C2B380CA556F}">
      <dsp:nvSpPr>
        <dsp:cNvPr id="0" name=""/>
        <dsp:cNvSpPr/>
      </dsp:nvSpPr>
      <dsp:spPr>
        <a:xfrm>
          <a:off x="4896896" y="698426"/>
          <a:ext cx="4197936" cy="2091939"/>
        </a:xfrm>
        <a:prstGeom prst="rect">
          <a:avLst/>
        </a:prstGeom>
        <a:noFill/>
        <a:ln>
          <a:noFill/>
        </a:ln>
        <a:effectLst/>
      </dsp:spPr>
      <dsp:style>
        <a:lnRef idx="0">
          <a:scrgbClr r="0" g="0" b="0"/>
        </a:lnRef>
        <a:fillRef idx="0">
          <a:scrgbClr r="0" g="0" b="0"/>
        </a:fillRef>
        <a:effectRef idx="0">
          <a:scrgbClr r="0" g="0" b="0"/>
        </a:effectRef>
        <a:fontRef idx="minor"/>
      </dsp:style>
    </dsp:sp>
    <dsp:sp modelId="{40723E78-F1BF-4A2B-80CD-7591F6BEA5FA}">
      <dsp:nvSpPr>
        <dsp:cNvPr id="0" name=""/>
        <dsp:cNvSpPr/>
      </dsp:nvSpPr>
      <dsp:spPr>
        <a:xfrm rot="5400000">
          <a:off x="83259" y="106990"/>
          <a:ext cx="3486566" cy="3272585"/>
        </a:xfrm>
        <a:prstGeom prst="hexagon">
          <a:avLst>
            <a:gd name="adj" fmla="val 25000"/>
            <a:gd name="vf" fmla="val 115470"/>
          </a:avLst>
        </a:prstGeom>
        <a:blipFill rotWithShape="0">
          <a:blip xmlns:r="http://schemas.openxmlformats.org/officeDocument/2006/relationships" r:embed="rId1"/>
          <a:stretch>
            <a:fillRect/>
          </a:stretch>
        </a:blip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ru-RU" sz="3600" kern="1200"/>
        </a:p>
      </dsp:txBody>
      <dsp:txXfrm rot="-5400000">
        <a:off x="718942" y="563263"/>
        <a:ext cx="2215199" cy="2360040"/>
      </dsp:txXfrm>
    </dsp:sp>
    <dsp:sp modelId="{A63209C5-3AEF-418C-96AE-10F90B81C4FA}">
      <dsp:nvSpPr>
        <dsp:cNvPr id="0" name=""/>
        <dsp:cNvSpPr/>
      </dsp:nvSpPr>
      <dsp:spPr>
        <a:xfrm rot="5400000">
          <a:off x="1960540" y="3148228"/>
          <a:ext cx="3486566" cy="3272585"/>
        </a:xfrm>
        <a:prstGeom prst="hexagon">
          <a:avLst>
            <a:gd name="adj" fmla="val 25000"/>
            <a:gd name="vf" fmla="val 115470"/>
          </a:avLst>
        </a:prstGeom>
        <a:solidFill>
          <a:schemeClr val="accent4">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i="1" kern="1200" smtClean="0"/>
            <a:t>Many remarkable events, both in peace and war, have taken place during the </a:t>
          </a:r>
          <a:r>
            <a:rPr lang="en-GB" sz="1500" b="1" i="1" kern="1200" smtClean="0"/>
            <a:t>history of Tashkent</a:t>
          </a:r>
          <a:r>
            <a:rPr lang="en-GB" sz="1500" i="1" kern="1200" smtClean="0"/>
            <a:t>, including many periods of rise and decline</a:t>
          </a:r>
          <a:endParaRPr lang="ru-RU" sz="1500" kern="1200" dirty="0"/>
        </a:p>
      </dsp:txBody>
      <dsp:txXfrm rot="-5400000">
        <a:off x="2596223" y="3604501"/>
        <a:ext cx="2215199" cy="2360040"/>
      </dsp:txXfrm>
    </dsp:sp>
    <dsp:sp modelId="{BE93B55E-156A-4C82-8B9D-B947A27EC599}">
      <dsp:nvSpPr>
        <dsp:cNvPr id="0" name=""/>
        <dsp:cNvSpPr/>
      </dsp:nvSpPr>
      <dsp:spPr>
        <a:xfrm>
          <a:off x="-45353" y="3834369"/>
          <a:ext cx="4062519" cy="2091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r" defTabSz="666750">
            <a:lnSpc>
              <a:spcPct val="90000"/>
            </a:lnSpc>
            <a:spcBef>
              <a:spcPct val="0"/>
            </a:spcBef>
            <a:spcAft>
              <a:spcPct val="35000"/>
            </a:spcAft>
          </a:pPr>
          <a:endParaRPr lang="ru-RU" sz="1500" kern="1200"/>
        </a:p>
      </dsp:txBody>
      <dsp:txXfrm>
        <a:off x="-45353" y="3834369"/>
        <a:ext cx="4062519" cy="2091939"/>
      </dsp:txXfrm>
    </dsp:sp>
    <dsp:sp modelId="{ECC4FE9C-374F-4EA3-A49B-8A806F5CA92C}">
      <dsp:nvSpPr>
        <dsp:cNvPr id="0" name=""/>
        <dsp:cNvSpPr/>
      </dsp:nvSpPr>
      <dsp:spPr>
        <a:xfrm rot="5400000">
          <a:off x="5440441" y="3203326"/>
          <a:ext cx="3486566" cy="3272585"/>
        </a:xfrm>
        <a:prstGeom prst="hexagon">
          <a:avLst>
            <a:gd name="adj" fmla="val 25000"/>
            <a:gd name="vf" fmla="val 115470"/>
          </a:avLst>
        </a:prstGeom>
        <a:blipFill rotWithShape="0">
          <a:blip xmlns:r="http://schemas.openxmlformats.org/officeDocument/2006/relationships" r:embed="rId2"/>
          <a:stretch>
            <a:fillRect/>
          </a:stretch>
        </a:blip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ru-RU" sz="3600" kern="1200"/>
        </a:p>
      </dsp:txBody>
      <dsp:txXfrm rot="-5400000">
        <a:off x="6076124" y="3659599"/>
        <a:ext cx="2215199" cy="2360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7B312D-E420-41E7-AAC5-85361E1A8172}">
      <dsp:nvSpPr>
        <dsp:cNvPr id="0" name=""/>
        <dsp:cNvSpPr/>
      </dsp:nvSpPr>
      <dsp:spPr>
        <a:xfrm>
          <a:off x="1660" y="226701"/>
          <a:ext cx="3542048" cy="2125229"/>
        </a:xfrm>
        <a:prstGeom prst="roundRect">
          <a:avLst>
            <a:gd name="adj" fmla="val 10000"/>
          </a:avLst>
        </a:prstGeom>
        <a:solidFill>
          <a:schemeClr val="accent3">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t>The city is host to Embassies and consulates of many countries of the world, and is known among </a:t>
          </a:r>
          <a:r>
            <a:rPr lang="en-GB" sz="1400" kern="1200" dirty="0" err="1" smtClean="0"/>
            <a:t>travelers</a:t>
          </a:r>
          <a:r>
            <a:rPr lang="en-GB" sz="1400" kern="1200" dirty="0" smtClean="0"/>
            <a:t> as a great place to stay and arrange visa and trips throughout the region; Tashkent lies right on the border with Kazakhstan and also is known as the main "gates of the Orient" on international air routes from India, Afghanistan, Pakistan, and China to Europe</a:t>
          </a:r>
          <a:endParaRPr lang="ru-RU" sz="1400" kern="1200" dirty="0"/>
        </a:p>
      </dsp:txBody>
      <dsp:txXfrm>
        <a:off x="63906" y="288947"/>
        <a:ext cx="3417556" cy="2000737"/>
      </dsp:txXfrm>
    </dsp:sp>
    <dsp:sp modelId="{5DD29730-8C64-4700-BB0A-FE3BBAEEBC9A}">
      <dsp:nvSpPr>
        <dsp:cNvPr id="0" name=""/>
        <dsp:cNvSpPr/>
      </dsp:nvSpPr>
      <dsp:spPr>
        <a:xfrm>
          <a:off x="3855409" y="850101"/>
          <a:ext cx="750914" cy="878427"/>
        </a:xfrm>
        <a:prstGeom prst="rightArrow">
          <a:avLst>
            <a:gd name="adj1" fmla="val 60000"/>
            <a:gd name="adj2" fmla="val 50000"/>
          </a:avLst>
        </a:prstGeom>
        <a:solidFill>
          <a:schemeClr val="accent3">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ru-RU" sz="1100" kern="1200"/>
        </a:p>
      </dsp:txBody>
      <dsp:txXfrm>
        <a:off x="3855409" y="1025786"/>
        <a:ext cx="525640" cy="527057"/>
      </dsp:txXfrm>
    </dsp:sp>
    <dsp:sp modelId="{A04B6FDB-7E43-4D28-BB2D-77B27258760C}">
      <dsp:nvSpPr>
        <dsp:cNvPr id="0" name=""/>
        <dsp:cNvSpPr/>
      </dsp:nvSpPr>
      <dsp:spPr>
        <a:xfrm>
          <a:off x="4960528" y="226701"/>
          <a:ext cx="3542048" cy="2125229"/>
        </a:xfrm>
        <a:prstGeom prst="roundRect">
          <a:avLst>
            <a:gd name="adj" fmla="val 10000"/>
          </a:avLst>
        </a:prstGeom>
        <a:solidFill>
          <a:schemeClr val="accent3">
            <a:hueOff val="3750088"/>
            <a:satOff val="-5627"/>
            <a:lumOff val="-915"/>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smtClean="0"/>
            <a:t>The Tashkent Metro, currently the only subway in Central Asia, is fantastically designed in a unique, monumental Uzbek-Soviet style. It is never crowded, and the easiest and cheapest way to quickly transit the city. Tashkent is simply bursting with interesting museums, ancient historical sites, lush parks, and a diverse selection of high-quality retaurants, nightclubs and shops. </a:t>
          </a:r>
          <a:endParaRPr lang="ru-RU" sz="1400" kern="1200" dirty="0"/>
        </a:p>
      </dsp:txBody>
      <dsp:txXfrm>
        <a:off x="5022774" y="288947"/>
        <a:ext cx="3417556" cy="2000737"/>
      </dsp:txXfrm>
    </dsp:sp>
    <dsp:sp modelId="{956161EA-BB35-40B7-8C37-49B42B226018}">
      <dsp:nvSpPr>
        <dsp:cNvPr id="0" name=""/>
        <dsp:cNvSpPr/>
      </dsp:nvSpPr>
      <dsp:spPr>
        <a:xfrm rot="5400000">
          <a:off x="6356095" y="2599873"/>
          <a:ext cx="750914" cy="878427"/>
        </a:xfrm>
        <a:prstGeom prst="rightArrow">
          <a:avLst>
            <a:gd name="adj1" fmla="val 60000"/>
            <a:gd name="adj2" fmla="val 50000"/>
          </a:avLst>
        </a:prstGeom>
        <a:solidFill>
          <a:schemeClr val="accent3">
            <a:hueOff val="5625132"/>
            <a:satOff val="-8440"/>
            <a:lumOff val="-1373"/>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ru-RU" sz="1100" kern="1200"/>
        </a:p>
      </dsp:txBody>
      <dsp:txXfrm rot="-5400000">
        <a:off x="6468024" y="2663629"/>
        <a:ext cx="527057" cy="525640"/>
      </dsp:txXfrm>
    </dsp:sp>
    <dsp:sp modelId="{50EBCDC2-011C-4311-8A90-00622A8E4977}">
      <dsp:nvSpPr>
        <dsp:cNvPr id="0" name=""/>
        <dsp:cNvSpPr/>
      </dsp:nvSpPr>
      <dsp:spPr>
        <a:xfrm>
          <a:off x="4960528" y="3768749"/>
          <a:ext cx="3542048" cy="2125229"/>
        </a:xfrm>
        <a:prstGeom prst="roundRect">
          <a:avLst>
            <a:gd name="adj" fmla="val 10000"/>
          </a:avLst>
        </a:prstGeom>
        <a:blipFill rotWithShape="0">
          <a:blip xmlns:r="http://schemas.openxmlformats.org/officeDocument/2006/relationships" r:embed="rId1"/>
          <a:stretch>
            <a:fillRect/>
          </a:stretch>
        </a:blip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ru-RU" sz="1400" kern="1200"/>
        </a:p>
      </dsp:txBody>
      <dsp:txXfrm>
        <a:off x="5022774" y="3830995"/>
        <a:ext cx="3417556" cy="2000737"/>
      </dsp:txXfrm>
    </dsp:sp>
    <dsp:sp modelId="{899419FA-E63F-4A71-8032-C4B130727400}">
      <dsp:nvSpPr>
        <dsp:cNvPr id="0" name=""/>
        <dsp:cNvSpPr/>
      </dsp:nvSpPr>
      <dsp:spPr>
        <a:xfrm rot="10800000">
          <a:off x="3897914" y="4392150"/>
          <a:ext cx="750914" cy="878427"/>
        </a:xfrm>
        <a:prstGeom prst="rightArrow">
          <a:avLst>
            <a:gd name="adj1" fmla="val 60000"/>
            <a:gd name="adj2" fmla="val 50000"/>
          </a:avLst>
        </a:prstGeom>
        <a:solidFill>
          <a:schemeClr val="accent3">
            <a:hueOff val="11250264"/>
            <a:satOff val="-16880"/>
            <a:lumOff val="-2745"/>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ru-RU" sz="1100" kern="1200"/>
        </a:p>
      </dsp:txBody>
      <dsp:txXfrm rot="10800000">
        <a:off x="4123188" y="4567835"/>
        <a:ext cx="525640" cy="527057"/>
      </dsp:txXfrm>
    </dsp:sp>
    <dsp:sp modelId="{1F5F80B8-C335-49BA-A4B0-0F7A60444B06}">
      <dsp:nvSpPr>
        <dsp:cNvPr id="0" name=""/>
        <dsp:cNvSpPr/>
      </dsp:nvSpPr>
      <dsp:spPr>
        <a:xfrm>
          <a:off x="1660" y="3768749"/>
          <a:ext cx="3542048" cy="2125229"/>
        </a:xfrm>
        <a:prstGeom prst="roundRect">
          <a:avLst>
            <a:gd name="adj" fmla="val 10000"/>
          </a:avLst>
        </a:prstGeom>
        <a:blipFill rotWithShape="0">
          <a:blip xmlns:r="http://schemas.openxmlformats.org/officeDocument/2006/relationships" r:embed="rId2"/>
          <a:stretch>
            <a:fillRect/>
          </a:stretch>
        </a:blip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ru-RU" sz="1400" kern="1200"/>
        </a:p>
      </dsp:txBody>
      <dsp:txXfrm>
        <a:off x="63906" y="3830995"/>
        <a:ext cx="3417556" cy="20007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540392-3C3B-44C8-972E-26FFB6667E24}">
      <dsp:nvSpPr>
        <dsp:cNvPr id="0" name=""/>
        <dsp:cNvSpPr/>
      </dsp:nvSpPr>
      <dsp:spPr>
        <a:xfrm>
          <a:off x="0" y="454500"/>
          <a:ext cx="8504238" cy="630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C4B354B-F154-469E-90AA-E1A0B7CCCF8E}">
      <dsp:nvSpPr>
        <dsp:cNvPr id="0" name=""/>
        <dsp:cNvSpPr/>
      </dsp:nvSpPr>
      <dsp:spPr>
        <a:xfrm>
          <a:off x="404864" y="85500"/>
          <a:ext cx="8097288" cy="738000"/>
        </a:xfrm>
        <a:prstGeom prst="roundRect">
          <a:avLst/>
        </a:prstGeom>
        <a:solidFill>
          <a:schemeClr val="accent2">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5008" tIns="0" rIns="225008" bIns="0" numCol="1" spcCol="1270" anchor="ctr" anchorCtr="0">
          <a:noAutofit/>
        </a:bodyPr>
        <a:lstStyle/>
        <a:p>
          <a:pPr lvl="0" algn="l" defTabSz="466725">
            <a:lnSpc>
              <a:spcPct val="90000"/>
            </a:lnSpc>
            <a:spcBef>
              <a:spcPct val="0"/>
            </a:spcBef>
            <a:spcAft>
              <a:spcPct val="35000"/>
            </a:spcAft>
          </a:pPr>
          <a:r>
            <a:rPr lang="en-GB" sz="1050" b="1" kern="1200" dirty="0" smtClean="0"/>
            <a:t>The city of Tashkent is located within Tashkent Region, which lies in the far </a:t>
          </a:r>
          <a:r>
            <a:rPr lang="en-GB" sz="1050" b="1" kern="1200" dirty="0" err="1" smtClean="0"/>
            <a:t>northeastern</a:t>
          </a:r>
          <a:r>
            <a:rPr lang="en-GB" sz="1050" b="1" kern="1200" dirty="0" smtClean="0"/>
            <a:t> corner of Uzbekistan, near the border with Kazakhstan and Kyrgyzstan</a:t>
          </a:r>
          <a:endParaRPr lang="ru-RU" sz="1050" kern="1200" dirty="0"/>
        </a:p>
      </dsp:txBody>
      <dsp:txXfrm>
        <a:off x="440890" y="121526"/>
        <a:ext cx="8025236" cy="665948"/>
      </dsp:txXfrm>
    </dsp:sp>
    <dsp:sp modelId="{EBE080A4-364C-443E-995C-AF1EAC726EEE}">
      <dsp:nvSpPr>
        <dsp:cNvPr id="0" name=""/>
        <dsp:cNvSpPr/>
      </dsp:nvSpPr>
      <dsp:spPr>
        <a:xfrm>
          <a:off x="0" y="1588500"/>
          <a:ext cx="8504238" cy="6300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68D06BF-A668-47E3-98A7-4B0B35CD4159}">
      <dsp:nvSpPr>
        <dsp:cNvPr id="0" name=""/>
        <dsp:cNvSpPr/>
      </dsp:nvSpPr>
      <dsp:spPr>
        <a:xfrm>
          <a:off x="404864" y="1219500"/>
          <a:ext cx="8097288" cy="738000"/>
        </a:xfrm>
        <a:prstGeom prst="roundRect">
          <a:avLst/>
        </a:prstGeom>
        <a:solidFill>
          <a:schemeClr val="accent3">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5008" tIns="0" rIns="225008" bIns="0" numCol="1" spcCol="1270" anchor="ctr" anchorCtr="0">
          <a:noAutofit/>
        </a:bodyPr>
        <a:lstStyle/>
        <a:p>
          <a:pPr lvl="0" algn="l" defTabSz="466725">
            <a:lnSpc>
              <a:spcPct val="90000"/>
            </a:lnSpc>
            <a:spcBef>
              <a:spcPct val="0"/>
            </a:spcBef>
            <a:spcAft>
              <a:spcPct val="35000"/>
            </a:spcAft>
          </a:pPr>
          <a:r>
            <a:rPr lang="en-GB" sz="1050" b="1" kern="1200" smtClean="0"/>
            <a:t>Its area covers 15,300 sq km; 10% percent of the total population of Uzbekistan lives in the Tashkent Region</a:t>
          </a:r>
          <a:endParaRPr lang="en-GB" sz="1050" b="1" kern="1200" dirty="0"/>
        </a:p>
      </dsp:txBody>
      <dsp:txXfrm>
        <a:off x="440890" y="1255526"/>
        <a:ext cx="8025236" cy="665948"/>
      </dsp:txXfrm>
    </dsp:sp>
    <dsp:sp modelId="{21C8507A-4111-4AE4-B132-7ABF4659512E}">
      <dsp:nvSpPr>
        <dsp:cNvPr id="0" name=""/>
        <dsp:cNvSpPr/>
      </dsp:nvSpPr>
      <dsp:spPr>
        <a:xfrm>
          <a:off x="0" y="2722500"/>
          <a:ext cx="8504238" cy="6300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DB460985-418E-47A3-A230-2640E9D204B6}">
      <dsp:nvSpPr>
        <dsp:cNvPr id="0" name=""/>
        <dsp:cNvSpPr/>
      </dsp:nvSpPr>
      <dsp:spPr>
        <a:xfrm>
          <a:off x="404864" y="2353500"/>
          <a:ext cx="8097288" cy="738000"/>
        </a:xfrm>
        <a:prstGeom prst="roundRect">
          <a:avLst/>
        </a:prstGeom>
        <a:solidFill>
          <a:schemeClr val="accent4">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5008" tIns="0" rIns="225008" bIns="0" numCol="1" spcCol="1270" anchor="ctr" anchorCtr="0">
          <a:noAutofit/>
        </a:bodyPr>
        <a:lstStyle/>
        <a:p>
          <a:pPr lvl="0" algn="l" defTabSz="466725">
            <a:lnSpc>
              <a:spcPct val="90000"/>
            </a:lnSpc>
            <a:spcBef>
              <a:spcPct val="0"/>
            </a:spcBef>
            <a:spcAft>
              <a:spcPct val="35000"/>
            </a:spcAft>
          </a:pPr>
          <a:r>
            <a:rPr lang="en-GB" sz="1050" b="1" kern="1200" smtClean="0"/>
            <a:t>The majority are Uzbeks, but more than 90 other nationalities also live here, primarily Russians, Kazakhs, Tajiks, Kyrgyz, and ethnic Koreans</a:t>
          </a:r>
          <a:endParaRPr lang="en-GB" sz="1050" b="1" kern="1200" dirty="0"/>
        </a:p>
      </dsp:txBody>
      <dsp:txXfrm>
        <a:off x="440890" y="2389526"/>
        <a:ext cx="8025236" cy="665948"/>
      </dsp:txXfrm>
    </dsp:sp>
    <dsp:sp modelId="{6A1B980A-834C-4AFB-A362-699F4023E3F3}">
      <dsp:nvSpPr>
        <dsp:cNvPr id="0" name=""/>
        <dsp:cNvSpPr/>
      </dsp:nvSpPr>
      <dsp:spPr>
        <a:xfrm>
          <a:off x="0" y="3856500"/>
          <a:ext cx="8504238" cy="6300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DE9834B-B0FF-4A73-8377-B0A9AD7A34C3}">
      <dsp:nvSpPr>
        <dsp:cNvPr id="0" name=""/>
        <dsp:cNvSpPr/>
      </dsp:nvSpPr>
      <dsp:spPr>
        <a:xfrm>
          <a:off x="404864" y="3487500"/>
          <a:ext cx="8097288" cy="738000"/>
        </a:xfrm>
        <a:prstGeom prst="roundRect">
          <a:avLst/>
        </a:prstGeom>
        <a:solidFill>
          <a:schemeClr val="accent5">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5008" tIns="0" rIns="225008" bIns="0" numCol="1" spcCol="1270" anchor="ctr" anchorCtr="0">
          <a:noAutofit/>
        </a:bodyPr>
        <a:lstStyle/>
        <a:p>
          <a:pPr lvl="0" algn="l" defTabSz="466725">
            <a:lnSpc>
              <a:spcPct val="90000"/>
            </a:lnSpc>
            <a:spcBef>
              <a:spcPct val="0"/>
            </a:spcBef>
            <a:spcAft>
              <a:spcPct val="35000"/>
            </a:spcAft>
          </a:pPr>
          <a:r>
            <a:rPr lang="en-GB" sz="1050" b="1" kern="1200" smtClean="0"/>
            <a:t>The average population density is more than 146 persons per sq km. The Tashkent Region consists of 15 districts, 16 towns, 17 settlement, and 147 kishlak (villages) councils. It is situated between the western slopes of the Tien Shan Mountains and the Syrdarya river</a:t>
          </a:r>
          <a:endParaRPr lang="ru-RU" sz="1050" kern="1200"/>
        </a:p>
      </dsp:txBody>
      <dsp:txXfrm>
        <a:off x="440890" y="3523526"/>
        <a:ext cx="8025236" cy="66594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35C415C8-E2E5-4F16-851B-07EAF82F25FF}" type="datetimeFigureOut">
              <a:rPr lang="ru-RU" smtClean="0"/>
              <a:t>18.11.2024</a:t>
            </a:fld>
            <a:endParaRPr lang="ru-RU"/>
          </a:p>
        </p:txBody>
      </p:sp>
      <p:sp>
        <p:nvSpPr>
          <p:cNvPr id="4" name="Образ слайда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8975" y="4759325"/>
            <a:ext cx="5510213" cy="451008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1C66DC6F-935D-41FC-8EB4-923C0EB24FD7}" type="slidenum">
              <a:rPr lang="ru-RU" smtClean="0"/>
              <a:t>‹#›</a:t>
            </a:fld>
            <a:endParaRPr lang="ru-RU"/>
          </a:p>
        </p:txBody>
      </p:sp>
    </p:spTree>
    <p:extLst>
      <p:ext uri="{BB962C8B-B14F-4D97-AF65-F5344CB8AC3E}">
        <p14:creationId xmlns:p14="http://schemas.microsoft.com/office/powerpoint/2010/main" val="1200581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endParaRPr lang="ru-RU"/>
          </a:p>
        </p:txBody>
      </p:sp>
      <p:sp>
        <p:nvSpPr>
          <p:cNvPr id="17" name="Нижний колонтитул 16"/>
          <p:cNvSpPr>
            <a:spLocks noGrp="1"/>
          </p:cNvSpPr>
          <p:nvPr>
            <p:ph type="ftr" sz="quarter" idx="11"/>
          </p:nvPr>
        </p:nvSpPr>
        <p:spPr/>
        <p:txBody>
          <a:bodyPr/>
          <a:lstStyle/>
          <a:p>
            <a:r>
              <a:rPr lang="en-US" smtClean="0"/>
              <a:t>www.arxiv.uz</a:t>
            </a:r>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8504A4-EB84-4AA3-97D7-9C6316E4F01E}"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r>
              <a:rPr lang="en-US" smtClean="0"/>
              <a:t>www.arxiv.uz</a:t>
            </a:r>
            <a:endParaRPr lang="ru-RU"/>
          </a:p>
        </p:txBody>
      </p:sp>
      <p:sp>
        <p:nvSpPr>
          <p:cNvPr id="6" name="Номер слайда 5"/>
          <p:cNvSpPr>
            <a:spLocks noGrp="1"/>
          </p:cNvSpPr>
          <p:nvPr>
            <p:ph type="sldNum" sz="quarter" idx="12"/>
          </p:nvPr>
        </p:nvSpPr>
        <p:spPr/>
        <p:txBody>
          <a:bodyPr/>
          <a:lstStyle/>
          <a:p>
            <a:fld id="{8D1A517F-48ED-4328-A722-84D0296625C2}"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1A189D5F-547C-4BFB-9D29-3B8A392A0A32}"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r>
              <a:rPr lang="en-US" smtClean="0"/>
              <a:t>www.arxiv.uz</a:t>
            </a:r>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r>
              <a:rPr lang="en-US" smtClean="0"/>
              <a:t>www.arxiv.uz</a:t>
            </a:r>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0E5FAEE9-FF15-4A15-B1C9-30BD24CBAD73}" type="slidenum">
              <a:rPr lang="ru-RU" smtClean="0"/>
              <a:pPr/>
              <a:t>‹#›</a:t>
            </a:fld>
            <a:endParaRPr lang="ru-RU"/>
          </a:p>
        </p:txBody>
      </p:sp>
      <p:sp>
        <p:nvSpPr>
          <p:cNvPr id="8" name="Объект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r>
              <a:rPr lang="en-US" smtClean="0"/>
              <a:t>www.arxiv.uz</a:t>
            </a:r>
            <a:endParaRPr lang="ru-RU"/>
          </a:p>
        </p:txBody>
      </p:sp>
      <p:sp>
        <p:nvSpPr>
          <p:cNvPr id="4" name="Дата 3"/>
          <p:cNvSpPr>
            <a:spLocks noGrp="1"/>
          </p:cNvSpPr>
          <p:nvPr>
            <p:ph type="dt" sz="half" idx="10"/>
          </p:nvPr>
        </p:nvSpPr>
        <p:spPr/>
        <p:txBody>
          <a:bodyPr/>
          <a:lstStyle/>
          <a:p>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FEEE39A-2215-4413-B685-0277CE2A0FE5}"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endParaRPr lang="ru-RU"/>
          </a:p>
        </p:txBody>
      </p:sp>
      <p:sp>
        <p:nvSpPr>
          <p:cNvPr id="6" name="Нижний колонтитул 5"/>
          <p:cNvSpPr>
            <a:spLocks noGrp="1"/>
          </p:cNvSpPr>
          <p:nvPr>
            <p:ph type="ftr" sz="quarter" idx="11"/>
          </p:nvPr>
        </p:nvSpPr>
        <p:spPr/>
        <p:txBody>
          <a:bodyPr/>
          <a:lstStyle/>
          <a:p>
            <a:r>
              <a:rPr lang="en-US" smtClean="0"/>
              <a:t>www.arxiv.uz</a:t>
            </a:r>
            <a:endParaRPr lang="ru-RU"/>
          </a:p>
        </p:txBody>
      </p:sp>
      <p:sp>
        <p:nvSpPr>
          <p:cNvPr id="7" name="Номер слайда 6"/>
          <p:cNvSpPr>
            <a:spLocks noGrp="1"/>
          </p:cNvSpPr>
          <p:nvPr>
            <p:ph type="sldNum" sz="quarter" idx="12"/>
          </p:nvPr>
        </p:nvSpPr>
        <p:spPr/>
        <p:txBody>
          <a:bodyPr/>
          <a:lstStyle/>
          <a:p>
            <a:fld id="{0553A64F-A478-4308-84CA-70F354B1BAA0}"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бъект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Объект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r>
              <a:rPr lang="en-US" smtClean="0"/>
              <a:t>www.arxiv.uz</a:t>
            </a:r>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Объект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Объект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EB9B46C-D9D8-44D4-94E2-D42BE82B9284}"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endParaRPr lang="ru-RU"/>
          </a:p>
        </p:txBody>
      </p:sp>
      <p:sp>
        <p:nvSpPr>
          <p:cNvPr id="4" name="Нижний колонтитул 3"/>
          <p:cNvSpPr>
            <a:spLocks noGrp="1"/>
          </p:cNvSpPr>
          <p:nvPr>
            <p:ph type="ftr" sz="quarter" idx="11"/>
          </p:nvPr>
        </p:nvSpPr>
        <p:spPr/>
        <p:txBody>
          <a:bodyPr/>
          <a:lstStyle/>
          <a:p>
            <a:r>
              <a:rPr lang="en-US" smtClean="0"/>
              <a:t>www.arxiv.uz</a:t>
            </a:r>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8317F81C-1A75-4520-8FF1-21393DE55FB3}" type="slidenum">
              <a:rPr lang="ru-RU" smtClean="0"/>
              <a:pPr/>
              <a:t>‹#›</a:t>
            </a:fld>
            <a:endParaRPr lang="ru-RU"/>
          </a:p>
        </p:txBody>
      </p:sp>
    </p:spTree>
  </p:cSld>
  <p:clrMapOvr>
    <a:masterClrMapping/>
  </p:clrMapOvr>
  <p:transition spd="slow">
    <p:comb/>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endParaRPr lang="ru-RU"/>
          </a:p>
        </p:txBody>
      </p:sp>
      <p:sp>
        <p:nvSpPr>
          <p:cNvPr id="3" name="Нижний колонтитул 2"/>
          <p:cNvSpPr>
            <a:spLocks noGrp="1"/>
          </p:cNvSpPr>
          <p:nvPr>
            <p:ph type="ftr" sz="quarter" idx="11"/>
          </p:nvPr>
        </p:nvSpPr>
        <p:spPr/>
        <p:txBody>
          <a:bodyPr/>
          <a:lstStyle/>
          <a:p>
            <a:r>
              <a:rPr lang="en-US" smtClean="0"/>
              <a:t>www.arxiv.uz</a:t>
            </a:r>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7F077AB-FC10-438B-B5AB-2C1E366357A1}" type="slidenum">
              <a:rPr lang="ru-RU" smtClean="0"/>
              <a:pPr/>
              <a:t>‹#›</a:t>
            </a:fld>
            <a:endParaRPr lang="ru-RU"/>
          </a:p>
        </p:txBody>
      </p:sp>
    </p:spTree>
  </p:cSld>
  <p:clrMapOvr>
    <a:masterClrMapping/>
  </p:clrMapOvr>
  <p:transition spd="slow">
    <p:comb/>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Объект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C7EE6E3-65C7-49C9-84A4-4AAB9F65EAC3}"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r>
              <a:rPr lang="en-US" smtClean="0"/>
              <a:t>www.arxiv.uz</a:t>
            </a:r>
            <a:endParaRPr lang="ru-RU"/>
          </a:p>
        </p:txBody>
      </p:sp>
    </p:spTree>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D8B63AE3-3F5D-486D-B25A-94B5C358639E}"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r>
              <a:rPr lang="en-US" smtClean="0"/>
              <a:t>www.arxiv.uz</a:t>
            </a:r>
            <a:endParaRPr lang="ru-RU"/>
          </a:p>
        </p:txBody>
      </p:sp>
    </p:spTree>
  </p:cSld>
  <p:clrMapOvr>
    <a:masterClrMapping/>
  </p:clrMapOvr>
  <p:transition spd="slow">
    <p:comb/>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t="22000"/>
          </a:stretch>
        </a:blipFill>
        <a:effectLst/>
      </p:bgPr>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smtClean="0"/>
              <a:t>www.arxiv.uz</a:t>
            </a:r>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A0A3EED-41E8-416B-99B3-C52DCE2EFF5E}"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comb/>
  </p:transition>
  <p:timing>
    <p:tnLst>
      <p:par>
        <p:cTn id="1" dur="indefinite" restart="never" nodeType="tmRoot"/>
      </p:par>
    </p:tnLst>
  </p:timing>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467544" y="548681"/>
            <a:ext cx="8458200" cy="122413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800" b="1" dirty="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Book Antiqua" pitchFamily="18" charset="0"/>
              </a:rPr>
              <a:t>My </a:t>
            </a:r>
            <a:r>
              <a:rPr lang="en-US" sz="4800" b="1">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Book Antiqua" pitchFamily="18" charset="0"/>
              </a:rPr>
              <a:t>native </a:t>
            </a:r>
            <a:r>
              <a:rPr lang="en-US" sz="4800" b="1"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Book Antiqua" pitchFamily="18" charset="0"/>
              </a:rPr>
              <a:t>town</a:t>
            </a:r>
            <a:br>
              <a:rPr lang="en-US" sz="4800" b="1"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Book Antiqua" pitchFamily="18" charset="0"/>
              </a:rPr>
            </a:br>
            <a:r>
              <a:rPr lang="en-US" sz="4800" b="1"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Book Antiqua" pitchFamily="18" charset="0"/>
              </a:rPr>
              <a:t>TASHKENT </a:t>
            </a:r>
            <a:r>
              <a:rPr lang="en-US" sz="4800" b="1"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latin typeface="Book Antiqua" pitchFamily="18" charset="0"/>
              </a:rPr>
              <a:t>CITY</a:t>
            </a:r>
            <a:endParaRPr lang="ru-RU" sz="4800" b="1" spc="50" dirty="0">
              <a:ln w="11430"/>
              <a:solidFill>
                <a:srgbClr val="FF0000"/>
              </a:solidFill>
              <a:effectLst>
                <a:outerShdw blurRad="76200" dist="50800" dir="5400000" algn="tl" rotWithShape="0">
                  <a:srgbClr val="000000">
                    <a:alpha val="65000"/>
                  </a:srgbClr>
                </a:outerShdw>
              </a:effectLst>
            </a:endParaRPr>
          </a:p>
        </p:txBody>
      </p:sp>
      <p:sp>
        <p:nvSpPr>
          <p:cNvPr id="3" name="Нижний колонтитул 2"/>
          <p:cNvSpPr>
            <a:spLocks noGrp="1"/>
          </p:cNvSpPr>
          <p:nvPr>
            <p:ph type="ftr" sz="quarter" idx="11"/>
          </p:nvPr>
        </p:nvSpPr>
        <p:spPr/>
        <p:txBody>
          <a:bodyPr/>
          <a:lstStyle/>
          <a:p>
            <a:r>
              <a:rPr lang="en-US" smtClean="0"/>
              <a:t>www.arxiv.uz</a:t>
            </a:r>
            <a:endParaRPr lang="ru-RU"/>
          </a:p>
        </p:txBody>
      </p:sp>
    </p:spTree>
  </p:cSld>
  <p:clrMapOvr>
    <a:masterClrMapping/>
  </p:clrMapOvr>
  <mc:AlternateContent xmlns:mc="http://schemas.openxmlformats.org/markup-compatibility/2006" xmlns:p14="http://schemas.microsoft.com/office/powerpoint/2010/main">
    <mc:Choice Requires="p14">
      <p:transition spd="slow" p14:dur="4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l="1000" t="2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solidFill>
                  <a:srgbClr val="00B050"/>
                </a:solidFill>
              </a:rPr>
              <a:t>PLAN:</a:t>
            </a:r>
            <a:endParaRPr lang="ru-RU" sz="4000" b="1" dirty="0">
              <a:solidFill>
                <a:srgbClr val="00B050"/>
              </a:solidFill>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210218266"/>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Нижний колонтитул 2"/>
          <p:cNvSpPr>
            <a:spLocks noGrp="1"/>
          </p:cNvSpPr>
          <p:nvPr>
            <p:ph type="ftr" sz="quarter" idx="11"/>
          </p:nvPr>
        </p:nvSpPr>
        <p:spPr/>
        <p:txBody>
          <a:bodyPr/>
          <a:lstStyle/>
          <a:p>
            <a:r>
              <a:rPr lang="en-US" smtClean="0"/>
              <a:t>www.arxiv.uz</a:t>
            </a:r>
            <a:endParaRPr lang="ru-RU"/>
          </a:p>
        </p:txBody>
      </p:sp>
    </p:spTree>
    <p:extLst>
      <p:ext uri="{BB962C8B-B14F-4D97-AF65-F5344CB8AC3E}">
        <p14:creationId xmlns:p14="http://schemas.microsoft.com/office/powerpoint/2010/main" val="922926210"/>
      </p:ext>
    </p:extLst>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6" name="Скругленная прямоугольная выноска 5"/>
          <p:cNvSpPr/>
          <p:nvPr/>
        </p:nvSpPr>
        <p:spPr>
          <a:xfrm>
            <a:off x="179512" y="1628800"/>
            <a:ext cx="4176464" cy="4249319"/>
          </a:xfrm>
          <a:prstGeom prst="wedgeRoundRectCallout">
            <a:avLst>
              <a:gd name="adj1" fmla="val 51950"/>
              <a:gd name="adj2" fmla="val -16014"/>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GB" b="1" i="1" dirty="0">
                <a:solidFill>
                  <a:srgbClr val="002060"/>
                </a:solidFill>
              </a:rPr>
              <a:t>Tashkent</a:t>
            </a:r>
            <a:r>
              <a:rPr lang="en-GB" i="1" dirty="0">
                <a:solidFill>
                  <a:srgbClr val="002060"/>
                </a:solidFill>
              </a:rPr>
              <a:t> is </a:t>
            </a:r>
            <a:r>
              <a:rPr lang="en-GB" b="1" i="1" dirty="0">
                <a:solidFill>
                  <a:srgbClr val="002060"/>
                </a:solidFill>
              </a:rPr>
              <a:t>the capital of Uzbekistan</a:t>
            </a:r>
            <a:r>
              <a:rPr lang="en-GB" i="1" dirty="0">
                <a:solidFill>
                  <a:srgbClr val="002060"/>
                </a:solidFill>
              </a:rPr>
              <a:t>, Uzbekistan's largest city (population 2,400,000) is also Central Asia's largest city and its main transportation hub. At present, Tashkent is one of the most important business </a:t>
            </a:r>
            <a:r>
              <a:rPr lang="en-GB" i="1" dirty="0" err="1">
                <a:solidFill>
                  <a:srgbClr val="002060"/>
                </a:solidFill>
              </a:rPr>
              <a:t>centers</a:t>
            </a:r>
            <a:r>
              <a:rPr lang="en-GB" i="1" dirty="0">
                <a:solidFill>
                  <a:srgbClr val="002060"/>
                </a:solidFill>
              </a:rPr>
              <a:t> in Central Asia. Present-day Tashkent is one of the most beautiful cities in Asia, and its architecture is unique; the hospitality and friendliness of Tashkent people is amazing</a:t>
            </a:r>
            <a:endParaRPr lang="ru-RU" dirty="0"/>
          </a:p>
        </p:txBody>
      </p:sp>
      <p:pic>
        <p:nvPicPr>
          <p:cNvPr id="7" name="Picture 7"/>
          <p:cNvPicPr>
            <a:picLocks noGrp="1" noChangeAspect="1" noChangeArrowheads="1"/>
          </p:cNvPicPr>
          <p:nvPr>
            <p:ph sz="quarter" idx="1"/>
          </p:nvPr>
        </p:nvPicPr>
        <p:blipFill>
          <a:blip r:embed="rId2"/>
          <a:srcRect/>
          <a:stretch>
            <a:fillRect/>
          </a:stretch>
        </p:blipFill>
        <p:spPr bwMode="auto">
          <a:xfrm>
            <a:off x="4860032" y="1827500"/>
            <a:ext cx="3995300" cy="40506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Нижний колонтитул 2"/>
          <p:cNvSpPr>
            <a:spLocks noGrp="1"/>
          </p:cNvSpPr>
          <p:nvPr>
            <p:ph type="ftr" sz="quarter" idx="11"/>
          </p:nvPr>
        </p:nvSpPr>
        <p:spPr/>
        <p:txBody>
          <a:bodyPr/>
          <a:lstStyle/>
          <a:p>
            <a:r>
              <a:rPr lang="en-US" smtClean="0"/>
              <a:t>www.arxiv.uz</a:t>
            </a:r>
            <a:endParaRPr lang="ru-RU"/>
          </a:p>
        </p:txBody>
      </p:sp>
    </p:spTree>
    <p:extLst>
      <p:ext uri="{BB962C8B-B14F-4D97-AF65-F5344CB8AC3E}">
        <p14:creationId xmlns:p14="http://schemas.microsoft.com/office/powerpoint/2010/main" val="270601061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4047026585"/>
              </p:ext>
            </p:extLst>
          </p:nvPr>
        </p:nvGraphicFramePr>
        <p:xfrm>
          <a:off x="0" y="116632"/>
          <a:ext cx="9036496" cy="6624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ижний колонтитул 2"/>
          <p:cNvSpPr>
            <a:spLocks noGrp="1"/>
          </p:cNvSpPr>
          <p:nvPr>
            <p:ph type="ftr" sz="quarter" idx="11"/>
          </p:nvPr>
        </p:nvSpPr>
        <p:spPr/>
        <p:txBody>
          <a:bodyPr/>
          <a:lstStyle/>
          <a:p>
            <a:r>
              <a:rPr lang="en-US" smtClean="0"/>
              <a:t>www.arxiv.uz</a:t>
            </a:r>
            <a:endParaRPr lang="ru-RU"/>
          </a:p>
        </p:txBody>
      </p:sp>
    </p:spTree>
    <p:extLst>
      <p:ext uri="{BB962C8B-B14F-4D97-AF65-F5344CB8AC3E}">
        <p14:creationId xmlns:p14="http://schemas.microsoft.com/office/powerpoint/2010/main" val="1514170711"/>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3813164542"/>
              </p:ext>
            </p:extLst>
          </p:nvPr>
        </p:nvGraphicFramePr>
        <p:xfrm>
          <a:off x="301625" y="116632"/>
          <a:ext cx="8504238"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ижний колонтитул 2"/>
          <p:cNvSpPr>
            <a:spLocks noGrp="1"/>
          </p:cNvSpPr>
          <p:nvPr>
            <p:ph type="ftr" sz="quarter" idx="11"/>
          </p:nvPr>
        </p:nvSpPr>
        <p:spPr/>
        <p:txBody>
          <a:bodyPr/>
          <a:lstStyle/>
          <a:p>
            <a:r>
              <a:rPr lang="en-US" smtClean="0"/>
              <a:t>www.arxiv.uz</a:t>
            </a:r>
            <a:endParaRPr lang="ru-RU"/>
          </a:p>
        </p:txBody>
      </p:sp>
    </p:spTree>
    <p:extLst>
      <p:ext uri="{BB962C8B-B14F-4D97-AF65-F5344CB8AC3E}">
        <p14:creationId xmlns:p14="http://schemas.microsoft.com/office/powerpoint/2010/main" val="407909713"/>
      </p:ext>
    </p:extLst>
  </p:cSld>
  <p:clrMapOvr>
    <a:masterClrMapping/>
  </p:clrMapOvr>
  <p:transition spd="slow">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1492478117"/>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Нижний колонтитул 2"/>
          <p:cNvSpPr>
            <a:spLocks noGrp="1"/>
          </p:cNvSpPr>
          <p:nvPr>
            <p:ph type="ftr" sz="quarter" idx="11"/>
          </p:nvPr>
        </p:nvSpPr>
        <p:spPr/>
        <p:txBody>
          <a:bodyPr/>
          <a:lstStyle/>
          <a:p>
            <a:r>
              <a:rPr lang="en-US" smtClean="0"/>
              <a:t>www.arxiv.uz</a:t>
            </a:r>
            <a:endParaRPr lang="ru-RU"/>
          </a:p>
        </p:txBody>
      </p:sp>
    </p:spTree>
    <p:extLst>
      <p:ext uri="{BB962C8B-B14F-4D97-AF65-F5344CB8AC3E}">
        <p14:creationId xmlns:p14="http://schemas.microsoft.com/office/powerpoint/2010/main" val="1770984750"/>
      </p:ext>
    </p:extLst>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sz="quarter" idx="1"/>
          </p:nvPr>
        </p:nvSpPr>
        <p:spPr>
          <a:xfrm>
            <a:off x="1979712" y="620688"/>
            <a:ext cx="5905351" cy="5738831"/>
          </a:xfrm>
        </p:spPr>
        <p:style>
          <a:lnRef idx="2">
            <a:schemeClr val="accent2"/>
          </a:lnRef>
          <a:fillRef idx="1">
            <a:schemeClr val="lt1"/>
          </a:fillRef>
          <a:effectRef idx="0">
            <a:schemeClr val="accent2"/>
          </a:effectRef>
          <a:fontRef idx="minor">
            <a:schemeClr val="dk1"/>
          </a:fontRef>
        </p:style>
        <p:txBody>
          <a:bodyPr>
            <a:normAutofit/>
          </a:bodyPr>
          <a:lstStyle/>
          <a:p>
            <a:pPr algn="just">
              <a:lnSpc>
                <a:spcPct val="80000"/>
              </a:lnSpc>
            </a:pPr>
            <a:r>
              <a:rPr lang="en-GB" sz="2800" b="1" i="1" dirty="0">
                <a:solidFill>
                  <a:srgbClr val="002060"/>
                </a:solidFill>
              </a:rPr>
              <a:t>The Tashkent Region ranks second in Uzbekistan in industrial development. Over 260 enterprises representing 160 industrial branches produce twenty percent of the country's gross output. Principal industries are power generation, mechanical engineering, metallurgy, chemicals, textiles, footwear, and cotton processing and agricultural production. </a:t>
            </a:r>
            <a:endParaRPr lang="ru-RU" sz="2800" b="1" i="1" dirty="0">
              <a:solidFill>
                <a:srgbClr val="002060"/>
              </a:solidFill>
            </a:endParaRPr>
          </a:p>
        </p:txBody>
      </p:sp>
      <p:sp>
        <p:nvSpPr>
          <p:cNvPr id="2" name="Нижний колонтитул 1"/>
          <p:cNvSpPr>
            <a:spLocks noGrp="1"/>
          </p:cNvSpPr>
          <p:nvPr>
            <p:ph type="ftr" sz="quarter" idx="11"/>
          </p:nvPr>
        </p:nvSpPr>
        <p:spPr/>
        <p:txBody>
          <a:bodyPr/>
          <a:lstStyle/>
          <a:p>
            <a:r>
              <a:rPr lang="en-US" smtClean="0"/>
              <a:t>www.arxiv.uz</a:t>
            </a:r>
            <a:endParaRPr lang="ru-RU"/>
          </a:p>
        </p:txBody>
      </p:sp>
    </p:spTree>
  </p:cSld>
  <p:clrMapOvr>
    <a:masterClrMapping/>
  </p:clrMapOvr>
  <mc:AlternateContent xmlns:mc="http://schemas.openxmlformats.org/markup-compatibility/2006" xmlns:p14="http://schemas.microsoft.com/office/powerpoint/2010/main">
    <mc:Choice Requires="p14">
      <p:transition spd="slow" p14:dur="4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147">
                                            <p:bg/>
                                          </p:spTgt>
                                        </p:tgtEl>
                                        <p:attrNameLst>
                                          <p:attrName>style.visibility</p:attrName>
                                        </p:attrNameLst>
                                      </p:cBhvr>
                                      <p:to>
                                        <p:strVal val="visible"/>
                                      </p:to>
                                    </p:set>
                                    <p:animEffect transition="in" filter="wipe(right)">
                                      <p:cBhvr>
                                        <p:cTn id="7" dur="2000"/>
                                        <p:tgtEl>
                                          <p:spTgt spid="614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Effect transition="in" filter="wipe(right)">
                                      <p:cBhvr>
                                        <p:cTn id="12" dur="2000"/>
                                        <p:tgtEl>
                                          <p:spTgt spid="61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sz="quarter" idx="1"/>
          </p:nvPr>
        </p:nvSpPr>
        <p:spPr>
          <a:xfrm>
            <a:off x="4643438" y="785794"/>
            <a:ext cx="4249737" cy="5738831"/>
          </a:xfrm>
        </p:spPr>
        <p:style>
          <a:lnRef idx="2">
            <a:schemeClr val="accent2"/>
          </a:lnRef>
          <a:fillRef idx="1">
            <a:schemeClr val="lt1"/>
          </a:fillRef>
          <a:effectRef idx="0">
            <a:schemeClr val="accent2"/>
          </a:effectRef>
          <a:fontRef idx="minor">
            <a:schemeClr val="dk1"/>
          </a:fontRef>
        </p:style>
        <p:txBody>
          <a:bodyPr>
            <a:normAutofit/>
          </a:bodyPr>
          <a:lstStyle/>
          <a:p>
            <a:pPr algn="just">
              <a:lnSpc>
                <a:spcPct val="80000"/>
              </a:lnSpc>
            </a:pPr>
            <a:endParaRPr lang="ru-RU" sz="2800" b="1" i="1" dirty="0">
              <a:solidFill>
                <a:srgbClr val="002060"/>
              </a:solidFill>
            </a:endParaRPr>
          </a:p>
        </p:txBody>
      </p:sp>
      <p:pic>
        <p:nvPicPr>
          <p:cNvPr id="6148" name="Picture 4"/>
          <p:cNvPicPr>
            <a:picLocks noChangeAspect="1" noChangeArrowheads="1"/>
          </p:cNvPicPr>
          <p:nvPr/>
        </p:nvPicPr>
        <p:blipFill>
          <a:blip r:embed="rId2"/>
          <a:srcRect/>
          <a:stretch>
            <a:fillRect/>
          </a:stretch>
        </p:blipFill>
        <p:spPr bwMode="auto">
          <a:xfrm>
            <a:off x="1115616" y="714356"/>
            <a:ext cx="6663684" cy="5333995"/>
          </a:xfrm>
          <a:prstGeom prst="rect">
            <a:avLst/>
          </a:prstGeom>
          <a:ln w="88900" cap="sq" cmpd="thickThin">
            <a:solidFill>
              <a:srgbClr val="002060"/>
            </a:solidFill>
            <a:prstDash val="solid"/>
            <a:miter lim="800000"/>
          </a:ln>
          <a:effectLst>
            <a:innerShdw blurRad="76200">
              <a:srgbClr val="000000"/>
            </a:innerShdw>
          </a:effectLst>
        </p:spPr>
      </p:pic>
      <p:sp>
        <p:nvSpPr>
          <p:cNvPr id="2" name="Нижний колонтитул 1"/>
          <p:cNvSpPr>
            <a:spLocks noGrp="1"/>
          </p:cNvSpPr>
          <p:nvPr>
            <p:ph type="ftr" sz="quarter" idx="11"/>
          </p:nvPr>
        </p:nvSpPr>
        <p:spPr/>
        <p:txBody>
          <a:bodyPr/>
          <a:lstStyle/>
          <a:p>
            <a:r>
              <a:rPr lang="en-US" smtClean="0"/>
              <a:t>www.arxiv.uz</a:t>
            </a:r>
            <a:endParaRPr lang="ru-RU"/>
          </a:p>
        </p:txBody>
      </p:sp>
    </p:spTree>
    <p:extLst>
      <p:ext uri="{BB962C8B-B14F-4D97-AF65-F5344CB8AC3E}">
        <p14:creationId xmlns:p14="http://schemas.microsoft.com/office/powerpoint/2010/main" val="505073469"/>
      </p:ext>
    </p:extLst>
  </p:cSld>
  <p:clrMapOvr>
    <a:masterClrMapping/>
  </p:clrMapOvr>
  <mc:AlternateContent xmlns:mc="http://schemas.openxmlformats.org/markup-compatibility/2006" xmlns:p14="http://schemas.microsoft.com/office/powerpoint/2010/main">
    <mc:Choice Requires="p14">
      <p:transition spd="slow" p14:dur="4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p:cTn id="7" dur="500" fill="hold"/>
                                        <p:tgtEl>
                                          <p:spTgt spid="6148"/>
                                        </p:tgtEl>
                                        <p:attrNameLst>
                                          <p:attrName>ppt_w</p:attrName>
                                        </p:attrNameLst>
                                      </p:cBhvr>
                                      <p:tavLst>
                                        <p:tav tm="0">
                                          <p:val>
                                            <p:fltVal val="0"/>
                                          </p:val>
                                        </p:tav>
                                        <p:tav tm="100000">
                                          <p:val>
                                            <p:strVal val="#ppt_w"/>
                                          </p:val>
                                        </p:tav>
                                      </p:tavLst>
                                    </p:anim>
                                    <p:anim calcmode="lin" valueType="num">
                                      <p:cBhvr>
                                        <p:cTn id="8" dur="500" fill="hold"/>
                                        <p:tgtEl>
                                          <p:spTgt spid="6148"/>
                                        </p:tgtEl>
                                        <p:attrNameLst>
                                          <p:attrName>ppt_h</p:attrName>
                                        </p:attrNameLst>
                                      </p:cBhvr>
                                      <p:tavLst>
                                        <p:tav tm="0">
                                          <p:val>
                                            <p:fltVal val="0"/>
                                          </p:val>
                                        </p:tav>
                                        <p:tav tm="100000">
                                          <p:val>
                                            <p:strVal val="#ppt_h"/>
                                          </p:val>
                                        </p:tav>
                                      </p:tavLst>
                                    </p:anim>
                                    <p:anim calcmode="lin" valueType="num">
                                      <p:cBhvr>
                                        <p:cTn id="9" dur="500" fill="hold"/>
                                        <p:tgtEl>
                                          <p:spTgt spid="6148"/>
                                        </p:tgtEl>
                                        <p:attrNameLst>
                                          <p:attrName>style.rotation</p:attrName>
                                        </p:attrNameLst>
                                      </p:cBhvr>
                                      <p:tavLst>
                                        <p:tav tm="0">
                                          <p:val>
                                            <p:fltVal val="360"/>
                                          </p:val>
                                        </p:tav>
                                        <p:tav tm="100000">
                                          <p:val>
                                            <p:fltVal val="0"/>
                                          </p:val>
                                        </p:tav>
                                      </p:tavLst>
                                    </p:anim>
                                    <p:animEffect transition="in" filter="fade">
                                      <p:cBhvr>
                                        <p:cTn id="10" dur="500"/>
                                        <p:tgtEl>
                                          <p:spTgt spid="6148"/>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6147">
                                            <p:bg/>
                                          </p:spTgt>
                                        </p:tgtEl>
                                        <p:attrNameLst>
                                          <p:attrName>style.visibility</p:attrName>
                                        </p:attrNameLst>
                                      </p:cBhvr>
                                      <p:to>
                                        <p:strVal val="visible"/>
                                      </p:to>
                                    </p:set>
                                    <p:animEffect transition="in" filter="wipe(right)">
                                      <p:cBhvr>
                                        <p:cTn id="14" dur="2000"/>
                                        <p:tgtEl>
                                          <p:spTgt spid="6147">
                                            <p:bg/>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nodePh="1">
                                  <p:stCondLst>
                                    <p:cond delay="0"/>
                                  </p:stCondLst>
                                  <p:endCondLst>
                                    <p:cond evt="begin" delay="0">
                                      <p:tn val="17"/>
                                    </p:cond>
                                  </p:endCondLst>
                                  <p:childTnLst>
                                    <p:set>
                                      <p:cBhvr>
                                        <p:cTn id="18" dur="1" fill="hold">
                                          <p:stCondLst>
                                            <p:cond delay="0"/>
                                          </p:stCondLst>
                                        </p:cTn>
                                        <p:tgtEl>
                                          <p:spTgt spid="6147">
                                            <p:txEl>
                                              <p:pRg st="0" end="0"/>
                                            </p:txEl>
                                          </p:spTgt>
                                        </p:tgtEl>
                                        <p:attrNameLst>
                                          <p:attrName>style.visibility</p:attrName>
                                        </p:attrNameLst>
                                      </p:cBhvr>
                                      <p:to>
                                        <p:strVal val="visible"/>
                                      </p:to>
                                    </p:set>
                                    <p:animEffect transition="in" filter="wipe(right)">
                                      <p:cBhvr>
                                        <p:cTn id="19" dur="2000"/>
                                        <p:tgtEl>
                                          <p:spTgt spid="61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49</TotalTime>
  <Words>477</Words>
  <Application>Microsoft Office PowerPoint</Application>
  <PresentationFormat>Экран (4:3)</PresentationFormat>
  <Paragraphs>23</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Официальная</vt:lpstr>
      <vt:lpstr>My native town TASHKENT CITY</vt:lpstr>
      <vt:lpstr>PLAN: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fs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Tashkent city</dc:title>
  <dc:creator>user28</dc:creator>
  <cp:lastModifiedBy>Пользователь Windows</cp:lastModifiedBy>
  <cp:revision>26</cp:revision>
  <cp:lastPrinted>2022-06-22T14:27:48Z</cp:lastPrinted>
  <dcterms:created xsi:type="dcterms:W3CDTF">2011-01-24T08:21:27Z</dcterms:created>
  <dcterms:modified xsi:type="dcterms:W3CDTF">2024-11-18T03:37:38Z</dcterms:modified>
</cp:coreProperties>
</file>